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84" r:id="rId4"/>
    <p:sldId id="268" r:id="rId5"/>
    <p:sldId id="269" r:id="rId6"/>
    <p:sldId id="270" r:id="rId7"/>
    <p:sldId id="274" r:id="rId8"/>
    <p:sldId id="271" r:id="rId9"/>
    <p:sldId id="275" r:id="rId10"/>
    <p:sldId id="272" r:id="rId11"/>
    <p:sldId id="276" r:id="rId12"/>
    <p:sldId id="273" r:id="rId13"/>
    <p:sldId id="277" r:id="rId14"/>
    <p:sldId id="278" r:id="rId15"/>
    <p:sldId id="280" r:id="rId16"/>
    <p:sldId id="279" r:id="rId17"/>
    <p:sldId id="281" r:id="rId18"/>
    <p:sldId id="282" r:id="rId19"/>
    <p:sldId id="283" r:id="rId20"/>
    <p:sldId id="261" r:id="rId21"/>
    <p:sldId id="262" r:id="rId22"/>
  </p:sldIdLst>
  <p:sldSz cx="9144000" cy="6858000" type="screen4x3"/>
  <p:notesSz cx="9945688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FC0515-A7D6-4C57-8465-BC64A77DFF5A}" type="presOf" srcId="{80EDB09A-45ED-402D-A117-0C97258F514C}" destId="{0A5C52A3-A082-4729-863A-A9D20903C04D}" srcOrd="0" destOrd="1" presId="urn:microsoft.com/office/officeart/2005/8/layout/chevron2"/>
    <dgm:cxn modelId="{0E2AFBE8-5106-4167-83B2-E3CD79940490}" type="presOf" srcId="{24F60A4D-119E-4455-825A-3E0069386765}" destId="{4121BF98-66E1-4BCA-8A20-BF0E5601AE6F}" srcOrd="0" destOrd="0" presId="urn:microsoft.com/office/officeart/2005/8/layout/chevron2"/>
    <dgm:cxn modelId="{A3B1885F-85EE-49B6-9C7E-B5B464E193CF}" type="presOf" srcId="{B85FC5B5-4F4A-401D-A32E-5970E25D1CD2}" destId="{0A5C52A3-A082-4729-863A-A9D20903C04D}" srcOrd="0" destOrd="0" presId="urn:microsoft.com/office/officeart/2005/8/layout/chevron2"/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AE93F0B0-E165-4FA4-9FD9-C68D4E50A11B}" type="presOf" srcId="{35887E9A-FAAB-4804-9669-7E77635323B3}" destId="{33371704-897D-4958-8892-589298C13443}" srcOrd="0" destOrd="0" presId="urn:microsoft.com/office/officeart/2005/8/layout/chevron2"/>
    <dgm:cxn modelId="{6F2F0F66-EAFA-494F-8494-D6C5DE21D16A}" type="presOf" srcId="{C0C0F042-6105-41DF-A31C-E28C1CB1E9BE}" destId="{03D00584-7C80-46AA-9907-3CAE967938A1}" srcOrd="0" destOrd="0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C3CC0EED-F274-4446-B3EA-8EE3E988CD19}" type="presOf" srcId="{AE780903-CFD5-482C-943B-7CCD61E887BE}" destId="{4121BF98-66E1-4BCA-8A20-BF0E5601AE6F}" srcOrd="0" destOrd="1" presId="urn:microsoft.com/office/officeart/2005/8/layout/chevron2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F61474FC-9B75-4267-949A-72180E202ABD}" type="presOf" srcId="{FA20AB39-2F54-4A1B-A979-6EE8A2153763}" destId="{03D00584-7C80-46AA-9907-3CAE967938A1}" srcOrd="0" destOrd="1" presId="urn:microsoft.com/office/officeart/2005/8/layout/chevron2"/>
    <dgm:cxn modelId="{0FC733E5-B24F-4BFE-901B-B529081B8A5A}" type="presOf" srcId="{6A4FD0D9-6F9C-4B63-8005-924A208B672D}" destId="{902E2CC9-88D8-4CF0-82B5-24C96EA41D31}" srcOrd="0" destOrd="0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B681FD95-D110-45C5-BD0F-7D886284FDD8}" type="presOf" srcId="{455E7117-3D12-482F-BD6A-08787CA02DB7}" destId="{710B094C-F73B-4E7B-98AC-970300EAFE0E}" srcOrd="0" destOrd="0" presId="urn:microsoft.com/office/officeart/2005/8/layout/chevron2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A6B097C1-DB47-4425-BD7F-C5B04F10AF49}" type="presOf" srcId="{977FC73C-3DB2-4F31-A36F-29FFF7817325}" destId="{22FAC55A-FF42-4D39-8727-9BA413EF7979}" srcOrd="0" destOrd="0" presId="urn:microsoft.com/office/officeart/2005/8/layout/chevron2"/>
    <dgm:cxn modelId="{71B3D81D-E3A7-43CA-A806-CB1BCB0E5EBF}" type="presParOf" srcId="{710B094C-F73B-4E7B-98AC-970300EAFE0E}" destId="{F03068C9-B022-4CCB-A07D-2552878C718C}" srcOrd="0" destOrd="0" presId="urn:microsoft.com/office/officeart/2005/8/layout/chevron2"/>
    <dgm:cxn modelId="{A606D90C-ADFE-40C2-A426-C1CE73787343}" type="presParOf" srcId="{F03068C9-B022-4CCB-A07D-2552878C718C}" destId="{33371704-897D-4958-8892-589298C13443}" srcOrd="0" destOrd="0" presId="urn:microsoft.com/office/officeart/2005/8/layout/chevron2"/>
    <dgm:cxn modelId="{2A5D55EE-6351-458F-BED1-3B0924DC3F38}" type="presParOf" srcId="{F03068C9-B022-4CCB-A07D-2552878C718C}" destId="{4121BF98-66E1-4BCA-8A20-BF0E5601AE6F}" srcOrd="1" destOrd="0" presId="urn:microsoft.com/office/officeart/2005/8/layout/chevron2"/>
    <dgm:cxn modelId="{C0B61DD2-07B8-4EE2-8B33-674FAC8B073B}" type="presParOf" srcId="{710B094C-F73B-4E7B-98AC-970300EAFE0E}" destId="{996B5BEF-34EE-4402-BC9E-BA0F8C592455}" srcOrd="1" destOrd="0" presId="urn:microsoft.com/office/officeart/2005/8/layout/chevron2"/>
    <dgm:cxn modelId="{48BD41F7-03A8-4297-A94F-25353AA588F7}" type="presParOf" srcId="{710B094C-F73B-4E7B-98AC-970300EAFE0E}" destId="{80885A46-341B-417C-839A-C98F49C3F903}" srcOrd="2" destOrd="0" presId="urn:microsoft.com/office/officeart/2005/8/layout/chevron2"/>
    <dgm:cxn modelId="{94ABEFC1-45D6-4391-8690-3DEE0A423AD3}" type="presParOf" srcId="{80885A46-341B-417C-839A-C98F49C3F903}" destId="{902E2CC9-88D8-4CF0-82B5-24C96EA41D31}" srcOrd="0" destOrd="0" presId="urn:microsoft.com/office/officeart/2005/8/layout/chevron2"/>
    <dgm:cxn modelId="{B7DEDA91-B12E-465E-9A67-FC7F30A798ED}" type="presParOf" srcId="{80885A46-341B-417C-839A-C98F49C3F903}" destId="{03D00584-7C80-46AA-9907-3CAE967938A1}" srcOrd="1" destOrd="0" presId="urn:microsoft.com/office/officeart/2005/8/layout/chevron2"/>
    <dgm:cxn modelId="{896F3390-1D35-4E05-9380-00DAF1B423AC}" type="presParOf" srcId="{710B094C-F73B-4E7B-98AC-970300EAFE0E}" destId="{7DE4A4A1-802D-4598-852A-A26B1B95D155}" srcOrd="3" destOrd="0" presId="urn:microsoft.com/office/officeart/2005/8/layout/chevron2"/>
    <dgm:cxn modelId="{D30FF6AB-9003-4B68-AACB-11092D094055}" type="presParOf" srcId="{710B094C-F73B-4E7B-98AC-970300EAFE0E}" destId="{109F583F-A0D1-41FE-A3B1-B539C7D69E2B}" srcOrd="4" destOrd="0" presId="urn:microsoft.com/office/officeart/2005/8/layout/chevron2"/>
    <dgm:cxn modelId="{5205E835-5722-425A-AF0B-F5BFD09F92C2}" type="presParOf" srcId="{109F583F-A0D1-41FE-A3B1-B539C7D69E2B}" destId="{22FAC55A-FF42-4D39-8727-9BA413EF7979}" srcOrd="0" destOrd="0" presId="urn:microsoft.com/office/officeart/2005/8/layout/chevron2"/>
    <dgm:cxn modelId="{3C468DB9-E351-4A99-A353-BB010C7C9C00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2500" dirty="0" err="1"/>
            <a:t>kekuatan</a:t>
          </a:r>
          <a:endParaRPr lang="en-US" sz="25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 sz="2500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 sz="2500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500" dirty="0"/>
            <a:t>GPK </a:t>
          </a:r>
          <a:r>
            <a:rPr lang="en-US" sz="2500" dirty="0" err="1"/>
            <a:t>dpt</a:t>
          </a:r>
          <a:r>
            <a:rPr lang="en-US" sz="2500" dirty="0"/>
            <a:t> </a:t>
          </a:r>
          <a:r>
            <a:rPr lang="en-US" sz="2500" dirty="0" err="1"/>
            <a:t>berperan</a:t>
          </a:r>
          <a:r>
            <a:rPr lang="en-US" sz="2500" dirty="0"/>
            <a:t> </a:t>
          </a:r>
          <a:r>
            <a:rPr lang="en-US" sz="2500" dirty="0" err="1"/>
            <a:t>sbg</a:t>
          </a:r>
          <a:r>
            <a:rPr lang="en-US" sz="2500" dirty="0"/>
            <a:t> </a:t>
          </a:r>
          <a:r>
            <a:rPr lang="en-US" sz="2500" dirty="0" err="1"/>
            <a:t>konsultan</a:t>
          </a:r>
          <a:r>
            <a:rPr lang="en-US" sz="2500" dirty="0"/>
            <a:t> </a:t>
          </a:r>
          <a:r>
            <a:rPr lang="en-US" sz="2500" dirty="0" err="1"/>
            <a:t>bg</a:t>
          </a:r>
          <a:r>
            <a:rPr lang="en-US" sz="2500" dirty="0"/>
            <a:t> guru2 lain</a:t>
          </a:r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 sz="2500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 sz="2500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500" dirty="0" err="1"/>
            <a:t>Pengajaran</a:t>
          </a:r>
          <a:r>
            <a:rPr lang="en-US" sz="2500" dirty="0"/>
            <a:t> remedial</a:t>
          </a:r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 sz="2500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 sz="2500"/>
        </a:p>
      </dgm:t>
    </dgm:pt>
    <dgm:pt modelId="{F292802F-CCF3-48CB-9636-EB7BD5612BB7}">
      <dgm:prSet phldrT="[Text]" custT="1"/>
      <dgm:spPr/>
      <dgm:t>
        <a:bodyPr/>
        <a:lstStyle/>
        <a:p>
          <a:endParaRPr lang="en-US" sz="2500" dirty="0"/>
        </a:p>
      </dgm:t>
    </dgm:pt>
    <dgm:pt modelId="{C8C92859-F1A6-45F1-92AD-64D9AD9870EB}" type="parTrans" cxnId="{6FEA90F7-E17B-4DB7-B393-D68AC775781C}">
      <dgm:prSet/>
      <dgm:spPr/>
      <dgm:t>
        <a:bodyPr/>
        <a:lstStyle/>
        <a:p>
          <a:endParaRPr lang="en-US" sz="2500"/>
        </a:p>
      </dgm:t>
    </dgm:pt>
    <dgm:pt modelId="{FA240550-E3E5-4763-88E3-9EEB7EFB4E1C}" type="sibTrans" cxnId="{6FEA90F7-E17B-4DB7-B393-D68AC775781C}">
      <dgm:prSet/>
      <dgm:spPr/>
      <dgm:t>
        <a:bodyPr/>
        <a:lstStyle/>
        <a:p>
          <a:endParaRPr lang="en-US" sz="2500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500" dirty="0" err="1"/>
            <a:t>Merupakan</a:t>
          </a:r>
          <a:r>
            <a:rPr lang="en-US" sz="2500" dirty="0"/>
            <a:t> </a:t>
          </a:r>
          <a:r>
            <a:rPr lang="en-US" sz="2500" dirty="0" err="1"/>
            <a:t>suplemen</a:t>
          </a:r>
          <a:r>
            <a:rPr lang="en-US" sz="2500" dirty="0"/>
            <a:t> </a:t>
          </a:r>
          <a:r>
            <a:rPr lang="en-US" sz="2500" dirty="0" err="1"/>
            <a:t>dari</a:t>
          </a:r>
          <a:r>
            <a:rPr lang="en-US" sz="2500" dirty="0"/>
            <a:t> </a:t>
          </a:r>
          <a:r>
            <a:rPr lang="en-US" sz="2500" dirty="0" err="1"/>
            <a:t>pelajaran</a:t>
          </a:r>
          <a:r>
            <a:rPr lang="en-US" sz="2500" dirty="0"/>
            <a:t> </a:t>
          </a:r>
          <a:r>
            <a:rPr lang="en-US" sz="2500" dirty="0" err="1"/>
            <a:t>di</a:t>
          </a:r>
          <a:r>
            <a:rPr lang="en-US" sz="2500" dirty="0"/>
            <a:t> </a:t>
          </a:r>
          <a:r>
            <a:rPr lang="en-US" sz="2500" dirty="0" err="1"/>
            <a:t>kelas</a:t>
          </a:r>
          <a:r>
            <a:rPr lang="en-US" sz="2500" dirty="0"/>
            <a:t> </a:t>
          </a:r>
          <a:r>
            <a:rPr lang="en-US" sz="2500" dirty="0" err="1"/>
            <a:t>biasa</a:t>
          </a:r>
          <a:endParaRPr lang="en-US" sz="2500" dirty="0"/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 sz="2500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 sz="2500"/>
        </a:p>
      </dgm:t>
    </dgm:pt>
    <dgm:pt modelId="{DD719ECF-B5C6-4C7A-A034-4D9CD74B6918}">
      <dgm:prSet phldrT="[Text]" custT="1"/>
      <dgm:spPr/>
      <dgm:t>
        <a:bodyPr/>
        <a:lstStyle/>
        <a:p>
          <a:r>
            <a:rPr lang="en-US" sz="2500" dirty="0"/>
            <a:t>GPK </a:t>
          </a:r>
          <a:r>
            <a:rPr lang="en-US" sz="2500" dirty="0" err="1"/>
            <a:t>dpt</a:t>
          </a:r>
          <a:r>
            <a:rPr lang="en-US" sz="2500" dirty="0"/>
            <a:t> </a:t>
          </a:r>
          <a:r>
            <a:rPr lang="en-US" sz="2500" dirty="0" err="1"/>
            <a:t>menyediakan</a:t>
          </a:r>
          <a:r>
            <a:rPr lang="en-US" sz="2500" dirty="0"/>
            <a:t> </a:t>
          </a:r>
          <a:r>
            <a:rPr lang="en-US" sz="2500" dirty="0" err="1"/>
            <a:t>pelajaran</a:t>
          </a:r>
          <a:r>
            <a:rPr lang="en-US" sz="2500" dirty="0"/>
            <a:t> individual </a:t>
          </a:r>
          <a:r>
            <a:rPr lang="en-US" sz="2500" dirty="0" err="1"/>
            <a:t>bagi</a:t>
          </a:r>
          <a:r>
            <a:rPr lang="en-US" sz="2500" dirty="0"/>
            <a:t> ABK, </a:t>
          </a:r>
        </a:p>
      </dgm:t>
    </dgm:pt>
    <dgm:pt modelId="{94291F6C-E4E2-46D8-BDCE-BFB0DC068B26}" type="parTrans" cxnId="{7BAA787F-45D6-49EB-BA16-4243A9543AD3}">
      <dgm:prSet/>
      <dgm:spPr/>
      <dgm:t>
        <a:bodyPr/>
        <a:lstStyle/>
        <a:p>
          <a:endParaRPr lang="en-US" sz="2500"/>
        </a:p>
      </dgm:t>
    </dgm:pt>
    <dgm:pt modelId="{9F4B9D8D-CA2A-431B-BD91-B8CB42D380E9}" type="sibTrans" cxnId="{7BAA787F-45D6-49EB-BA16-4243A9543AD3}">
      <dgm:prSet/>
      <dgm:spPr/>
      <dgm:t>
        <a:bodyPr/>
        <a:lstStyle/>
        <a:p>
          <a:endParaRPr lang="en-US" sz="2500"/>
        </a:p>
      </dgm:t>
    </dgm:pt>
    <dgm:pt modelId="{3AB5C210-8A0B-4091-BE60-E536F333FF66}">
      <dgm:prSet phldrT="[Text]" custT="1"/>
      <dgm:spPr/>
      <dgm:t>
        <a:bodyPr/>
        <a:lstStyle/>
        <a:p>
          <a:r>
            <a:rPr lang="en-US" sz="2500" dirty="0" err="1"/>
            <a:t>Mengurangi</a:t>
          </a:r>
          <a:r>
            <a:rPr lang="en-US" sz="2500" dirty="0"/>
            <a:t> trauma</a:t>
          </a:r>
        </a:p>
      </dgm:t>
    </dgm:pt>
    <dgm:pt modelId="{45BD4017-36CF-4C28-BA7C-E04E2B93710C}" type="parTrans" cxnId="{B6562410-4FEF-4C01-9A91-9B95195211BA}">
      <dgm:prSet/>
      <dgm:spPr/>
      <dgm:t>
        <a:bodyPr/>
        <a:lstStyle/>
        <a:p>
          <a:endParaRPr lang="en-US" sz="2500"/>
        </a:p>
      </dgm:t>
    </dgm:pt>
    <dgm:pt modelId="{24508B5E-007D-481D-A049-FEA3488B9B7A}" type="sibTrans" cxnId="{B6562410-4FEF-4C01-9A91-9B95195211BA}">
      <dgm:prSet/>
      <dgm:spPr/>
      <dgm:t>
        <a:bodyPr/>
        <a:lstStyle/>
        <a:p>
          <a:endParaRPr lang="en-US" sz="2500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LinFactNeighborX="0" custLinFactNeighborY="-981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Y="207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6FEA90F7-E17B-4DB7-B393-D68AC775781C}" srcId="{60AE8A58-3FE1-4EC5-A1C2-4663DEB8231C}" destId="{F292802F-CCF3-48CB-9636-EB7BD5612BB7}" srcOrd="5" destOrd="0" parTransId="{C8C92859-F1A6-45F1-92AD-64D9AD9870EB}" sibTransId="{FA240550-E3E5-4763-88E3-9EEB7EFB4E1C}"/>
    <dgm:cxn modelId="{8531403B-5109-4B19-B46E-915F63A48669}" type="presOf" srcId="{6A9819B8-13B7-46A2-A6D3-F5DAE5ACFCB4}" destId="{FBF676CF-8CA2-4719-8E06-E56D82D6F7AB}" srcOrd="0" destOrd="0" presId="urn:microsoft.com/office/officeart/2005/8/layout/chevron2"/>
    <dgm:cxn modelId="{86DF5714-680E-4CAD-A4E3-DFA03F47A700}" type="presOf" srcId="{3AB5C210-8A0B-4091-BE60-E536F333FF66}" destId="{A960EB6B-D3AA-4AE7-8BC5-5A45A9A02F87}" srcOrd="0" destOrd="4" presId="urn:microsoft.com/office/officeart/2005/8/layout/chevron2"/>
    <dgm:cxn modelId="{4F9B6A41-A14F-4184-BE7A-F529AE6A8DD7}" srcId="{60AE8A58-3FE1-4EC5-A1C2-4663DEB8231C}" destId="{1113C81A-6948-4C44-A0F2-29427082A73B}" srcOrd="2" destOrd="0" parTransId="{21C2D306-A774-4666-8826-07390A669691}" sibTransId="{6A6A57C7-2875-4197-930B-EF02D42E32CD}"/>
    <dgm:cxn modelId="{7BAA787F-45D6-49EB-BA16-4243A9543AD3}" srcId="{60AE8A58-3FE1-4EC5-A1C2-4663DEB8231C}" destId="{DD719ECF-B5C6-4C7A-A034-4D9CD74B6918}" srcOrd="3" destOrd="0" parTransId="{94291F6C-E4E2-46D8-BDCE-BFB0DC068B26}" sibTransId="{9F4B9D8D-CA2A-431B-BD91-B8CB42D380E9}"/>
    <dgm:cxn modelId="{AD19B3ED-7EEA-4805-BB43-E08318663DC7}" type="presOf" srcId="{60AE8A58-3FE1-4EC5-A1C2-4663DEB8231C}" destId="{0D81B666-9636-4F98-95E1-9D6C604CD76D}" srcOrd="0" destOrd="0" presId="urn:microsoft.com/office/officeart/2005/8/layout/chevron2"/>
    <dgm:cxn modelId="{A5472E19-4212-4AD7-8FF6-F8CABEB02A51}" type="presOf" srcId="{DF2968BF-CEB6-436D-89DB-A8281DADCB7F}" destId="{A960EB6B-D3AA-4AE7-8BC5-5A45A9A02F87}" srcOrd="0" destOrd="0" presId="urn:microsoft.com/office/officeart/2005/8/layout/chevron2"/>
    <dgm:cxn modelId="{3C9F0FEB-C7E1-4D14-944B-C74CB7932E74}" type="presOf" srcId="{59FF9C72-BE41-48B2-B49E-607366A3F95D}" destId="{A960EB6B-D3AA-4AE7-8BC5-5A45A9A02F87}" srcOrd="0" destOrd="1" presId="urn:microsoft.com/office/officeart/2005/8/layout/chevron2"/>
    <dgm:cxn modelId="{84AB96B5-4BF4-4BFC-ADC3-9772E3A21707}" type="presOf" srcId="{1113C81A-6948-4C44-A0F2-29427082A73B}" destId="{A960EB6B-D3AA-4AE7-8BC5-5A45A9A02F87}" srcOrd="0" destOrd="2" presId="urn:microsoft.com/office/officeart/2005/8/layout/chevron2"/>
    <dgm:cxn modelId="{6876C506-B287-4D84-9F7C-86985295131E}" type="presOf" srcId="{F292802F-CCF3-48CB-9636-EB7BD5612BB7}" destId="{A960EB6B-D3AA-4AE7-8BC5-5A45A9A02F87}" srcOrd="0" destOrd="5" presId="urn:microsoft.com/office/officeart/2005/8/layout/chevron2"/>
    <dgm:cxn modelId="{14A60F1B-8016-43A7-B600-E21693FD3902}" type="presOf" srcId="{DD719ECF-B5C6-4C7A-A034-4D9CD74B6918}" destId="{A960EB6B-D3AA-4AE7-8BC5-5A45A9A02F87}" srcOrd="0" destOrd="3" presId="urn:microsoft.com/office/officeart/2005/8/layout/chevron2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B6562410-4FEF-4C01-9A91-9B95195211BA}" srcId="{60AE8A58-3FE1-4EC5-A1C2-4663DEB8231C}" destId="{3AB5C210-8A0B-4091-BE60-E536F333FF66}" srcOrd="4" destOrd="0" parTransId="{45BD4017-36CF-4C28-BA7C-E04E2B93710C}" sibTransId="{24508B5E-007D-481D-A049-FEA3488B9B7A}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05158DD4-4A3C-4502-9453-647C4C3A51D0}" type="presParOf" srcId="{FBF676CF-8CA2-4719-8E06-E56D82D6F7AB}" destId="{B24ED390-C29A-454D-A7EF-A266D2693E7B}" srcOrd="0" destOrd="0" presId="urn:microsoft.com/office/officeart/2005/8/layout/chevron2"/>
    <dgm:cxn modelId="{340ADEE8-C717-4F09-8F67-D11A07509B4B}" type="presParOf" srcId="{B24ED390-C29A-454D-A7EF-A266D2693E7B}" destId="{0D81B666-9636-4F98-95E1-9D6C604CD76D}" srcOrd="0" destOrd="0" presId="urn:microsoft.com/office/officeart/2005/8/layout/chevron2"/>
    <dgm:cxn modelId="{06CDDE19-0DB6-4713-AC00-66E837EE611A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567617DE-6397-407A-ACF7-2C1338875BE7}" type="presOf" srcId="{977FC73C-3DB2-4F31-A36F-29FFF7817325}" destId="{22FAC55A-FF42-4D39-8727-9BA413EF7979}" srcOrd="0" destOrd="0" presId="urn:microsoft.com/office/officeart/2005/8/layout/chevron2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44AB52A0-529C-47F8-B67E-DB87584F9D22}" type="presOf" srcId="{35887E9A-FAAB-4804-9669-7E77635323B3}" destId="{33371704-897D-4958-8892-589298C13443}" srcOrd="0" destOrd="0" presId="urn:microsoft.com/office/officeart/2005/8/layout/chevron2"/>
    <dgm:cxn modelId="{5C3F6D41-91DA-4681-8B63-0285A4F4818A}" type="presOf" srcId="{6A4FD0D9-6F9C-4B63-8005-924A208B672D}" destId="{902E2CC9-88D8-4CF0-82B5-24C96EA41D31}" srcOrd="0" destOrd="0" presId="urn:microsoft.com/office/officeart/2005/8/layout/chevron2"/>
    <dgm:cxn modelId="{6DB52E7A-CF13-4AA7-8157-E238265CC5EC}" type="presOf" srcId="{FA20AB39-2F54-4A1B-A979-6EE8A2153763}" destId="{03D00584-7C80-46AA-9907-3CAE967938A1}" srcOrd="0" destOrd="1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B48A79FF-690C-48CC-A80B-29C238821608}" type="presOf" srcId="{C0C0F042-6105-41DF-A31C-E28C1CB1E9BE}" destId="{03D00584-7C80-46AA-9907-3CAE967938A1}" srcOrd="0" destOrd="0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20D87E68-B1F3-4065-9825-0AB1E5ED6ABC}" type="presOf" srcId="{AE780903-CFD5-482C-943B-7CCD61E887BE}" destId="{4121BF98-66E1-4BCA-8A20-BF0E5601AE6F}" srcOrd="0" destOrd="1" presId="urn:microsoft.com/office/officeart/2005/8/layout/chevron2"/>
    <dgm:cxn modelId="{3E4B443F-949D-4CB5-9739-9197708C3674}" type="presOf" srcId="{80EDB09A-45ED-402D-A117-0C97258F514C}" destId="{0A5C52A3-A082-4729-863A-A9D20903C04D}" srcOrd="0" destOrd="1" presId="urn:microsoft.com/office/officeart/2005/8/layout/chevron2"/>
    <dgm:cxn modelId="{D801E61E-2257-4894-B241-2001E322D65B}" type="presOf" srcId="{24F60A4D-119E-4455-825A-3E0069386765}" destId="{4121BF98-66E1-4BCA-8A20-BF0E5601AE6F}" srcOrd="0" destOrd="0" presId="urn:microsoft.com/office/officeart/2005/8/layout/chevron2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CE46B660-3FCC-4C02-9165-192D11F7E936}" type="presOf" srcId="{455E7117-3D12-482F-BD6A-08787CA02DB7}" destId="{710B094C-F73B-4E7B-98AC-970300EAFE0E}" srcOrd="0" destOrd="0" presId="urn:microsoft.com/office/officeart/2005/8/layout/chevron2"/>
    <dgm:cxn modelId="{7EBAD556-539D-49B7-9D66-0DD7CA0CD458}" type="presOf" srcId="{B85FC5B5-4F4A-401D-A32E-5970E25D1CD2}" destId="{0A5C52A3-A082-4729-863A-A9D20903C04D}" srcOrd="0" destOrd="0" presId="urn:microsoft.com/office/officeart/2005/8/layout/chevron2"/>
    <dgm:cxn modelId="{B779DE9F-3B4A-4F88-8559-CC4DA4C7FF43}" type="presParOf" srcId="{710B094C-F73B-4E7B-98AC-970300EAFE0E}" destId="{F03068C9-B022-4CCB-A07D-2552878C718C}" srcOrd="0" destOrd="0" presId="urn:microsoft.com/office/officeart/2005/8/layout/chevron2"/>
    <dgm:cxn modelId="{DB53B572-BFE5-4E8B-A9BB-35BE87426E35}" type="presParOf" srcId="{F03068C9-B022-4CCB-A07D-2552878C718C}" destId="{33371704-897D-4958-8892-589298C13443}" srcOrd="0" destOrd="0" presId="urn:microsoft.com/office/officeart/2005/8/layout/chevron2"/>
    <dgm:cxn modelId="{B537BECF-F836-4B4B-A647-7D2035DB03F1}" type="presParOf" srcId="{F03068C9-B022-4CCB-A07D-2552878C718C}" destId="{4121BF98-66E1-4BCA-8A20-BF0E5601AE6F}" srcOrd="1" destOrd="0" presId="urn:microsoft.com/office/officeart/2005/8/layout/chevron2"/>
    <dgm:cxn modelId="{95AAAE71-8967-47EB-8F51-5AFD50835161}" type="presParOf" srcId="{710B094C-F73B-4E7B-98AC-970300EAFE0E}" destId="{996B5BEF-34EE-4402-BC9E-BA0F8C592455}" srcOrd="1" destOrd="0" presId="urn:microsoft.com/office/officeart/2005/8/layout/chevron2"/>
    <dgm:cxn modelId="{EC70EECD-95AD-4FEB-9C08-864C720FE745}" type="presParOf" srcId="{710B094C-F73B-4E7B-98AC-970300EAFE0E}" destId="{80885A46-341B-417C-839A-C98F49C3F903}" srcOrd="2" destOrd="0" presId="urn:microsoft.com/office/officeart/2005/8/layout/chevron2"/>
    <dgm:cxn modelId="{4596A9E3-B385-41EE-981C-955643AC077D}" type="presParOf" srcId="{80885A46-341B-417C-839A-C98F49C3F903}" destId="{902E2CC9-88D8-4CF0-82B5-24C96EA41D31}" srcOrd="0" destOrd="0" presId="urn:microsoft.com/office/officeart/2005/8/layout/chevron2"/>
    <dgm:cxn modelId="{5C26C364-CE5F-432D-B62D-AE4A2DE56231}" type="presParOf" srcId="{80885A46-341B-417C-839A-C98F49C3F903}" destId="{03D00584-7C80-46AA-9907-3CAE967938A1}" srcOrd="1" destOrd="0" presId="urn:microsoft.com/office/officeart/2005/8/layout/chevron2"/>
    <dgm:cxn modelId="{0E33DFEA-E819-48A5-A546-B8408DA0F473}" type="presParOf" srcId="{710B094C-F73B-4E7B-98AC-970300EAFE0E}" destId="{7DE4A4A1-802D-4598-852A-A26B1B95D155}" srcOrd="3" destOrd="0" presId="urn:microsoft.com/office/officeart/2005/8/layout/chevron2"/>
    <dgm:cxn modelId="{E8021AB5-DBCB-4BEA-920F-D684E762D7BF}" type="presParOf" srcId="{710B094C-F73B-4E7B-98AC-970300EAFE0E}" destId="{109F583F-A0D1-41FE-A3B1-B539C7D69E2B}" srcOrd="4" destOrd="0" presId="urn:microsoft.com/office/officeart/2005/8/layout/chevron2"/>
    <dgm:cxn modelId="{E62716FD-5006-40C3-A3F8-F1E26F3A45FF}" type="presParOf" srcId="{109F583F-A0D1-41FE-A3B1-B539C7D69E2B}" destId="{22FAC55A-FF42-4D39-8727-9BA413EF7979}" srcOrd="0" destOrd="0" presId="urn:microsoft.com/office/officeart/2005/8/layout/chevron2"/>
    <dgm:cxn modelId="{36FF4423-F42E-4FCC-8A32-9A11AA6F403A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3600" dirty="0" err="1"/>
            <a:t>kelemahan</a:t>
          </a:r>
          <a:endParaRPr lang="en-US" sz="36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700" dirty="0" err="1"/>
            <a:t>Tdk</a:t>
          </a:r>
          <a:r>
            <a:rPr lang="en-US" sz="2700" dirty="0"/>
            <a:t> </a:t>
          </a:r>
          <a:r>
            <a:rPr lang="en-US" sz="2700" dirty="0" err="1"/>
            <a:t>sesuia</a:t>
          </a:r>
          <a:r>
            <a:rPr lang="en-US" sz="2700" dirty="0"/>
            <a:t> </a:t>
          </a:r>
          <a:r>
            <a:rPr lang="en-US" sz="2700" dirty="0" err="1"/>
            <a:t>utk</a:t>
          </a:r>
          <a:r>
            <a:rPr lang="en-US" sz="2700" dirty="0"/>
            <a:t> </a:t>
          </a:r>
          <a:r>
            <a:rPr lang="en-US" sz="2700" dirty="0" err="1"/>
            <a:t>melayani</a:t>
          </a:r>
          <a:r>
            <a:rPr lang="en-US" sz="2700" dirty="0"/>
            <a:t> ABK </a:t>
          </a:r>
          <a:r>
            <a:rPr lang="en-US" sz="2700" dirty="0" err="1"/>
            <a:t>yg</a:t>
          </a:r>
          <a:r>
            <a:rPr lang="en-US" sz="2700" dirty="0"/>
            <a:t> </a:t>
          </a:r>
          <a:r>
            <a:rPr lang="en-US" sz="2700" dirty="0" err="1"/>
            <a:t>mengalami</a:t>
          </a:r>
          <a:r>
            <a:rPr lang="en-US" sz="2700" dirty="0"/>
            <a:t> </a:t>
          </a:r>
          <a:r>
            <a:rPr lang="en-US" sz="2700" dirty="0" err="1"/>
            <a:t>kesulitan</a:t>
          </a:r>
          <a:r>
            <a:rPr lang="en-US" sz="2700" dirty="0"/>
            <a:t> </a:t>
          </a:r>
          <a:r>
            <a:rPr lang="en-US" sz="2700" dirty="0" err="1"/>
            <a:t>belajar</a:t>
          </a:r>
          <a:r>
            <a:rPr lang="en-US" sz="2700" dirty="0"/>
            <a:t> </a:t>
          </a:r>
          <a:r>
            <a:rPr lang="en-US" sz="2700" dirty="0" err="1"/>
            <a:t>parah</a:t>
          </a:r>
          <a:endParaRPr lang="en-US" sz="2700" dirty="0"/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700" dirty="0" err="1"/>
            <a:t>Pengaturan</a:t>
          </a:r>
          <a:r>
            <a:rPr lang="en-US" sz="2700" dirty="0"/>
            <a:t> </a:t>
          </a:r>
          <a:r>
            <a:rPr lang="en-US" sz="2700" dirty="0" err="1"/>
            <a:t>jadwal</a:t>
          </a:r>
          <a:r>
            <a:rPr lang="en-US" sz="2700" dirty="0"/>
            <a:t> </a:t>
          </a:r>
          <a:r>
            <a:rPr lang="en-US" sz="2700" dirty="0" err="1"/>
            <a:t>mungkin</a:t>
          </a:r>
          <a:r>
            <a:rPr lang="en-US" sz="2700" dirty="0"/>
            <a:t> </a:t>
          </a:r>
          <a:r>
            <a:rPr lang="en-US" sz="2700" dirty="0" err="1"/>
            <a:t>menimbulkan</a:t>
          </a:r>
          <a:r>
            <a:rPr lang="en-US" sz="2700" dirty="0"/>
            <a:t> </a:t>
          </a:r>
          <a:r>
            <a:rPr lang="en-US" sz="2700" dirty="0" err="1"/>
            <a:t>masalah</a:t>
          </a:r>
          <a:endParaRPr lang="en-US" sz="2700" dirty="0"/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/>
        </a:p>
      </dgm:t>
    </dgm:pt>
    <dgm:pt modelId="{F292802F-CCF3-48CB-9636-EB7BD5612BB7}">
      <dgm:prSet phldrT="[Text]" custT="1"/>
      <dgm:spPr/>
      <dgm:t>
        <a:bodyPr/>
        <a:lstStyle/>
        <a:p>
          <a:endParaRPr lang="en-US" sz="2700" dirty="0"/>
        </a:p>
      </dgm:t>
    </dgm:pt>
    <dgm:pt modelId="{C8C92859-F1A6-45F1-92AD-64D9AD9870EB}" type="parTrans" cxnId="{6FEA90F7-E17B-4DB7-B393-D68AC775781C}">
      <dgm:prSet/>
      <dgm:spPr/>
      <dgm:t>
        <a:bodyPr/>
        <a:lstStyle/>
        <a:p>
          <a:endParaRPr lang="en-US"/>
        </a:p>
      </dgm:t>
    </dgm:pt>
    <dgm:pt modelId="{FA240550-E3E5-4763-88E3-9EEB7EFB4E1C}" type="sibTrans" cxnId="{6FEA90F7-E17B-4DB7-B393-D68AC775781C}">
      <dgm:prSet/>
      <dgm:spPr/>
      <dgm:t>
        <a:bodyPr/>
        <a:lstStyle/>
        <a:p>
          <a:endParaRPr lang="en-US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700" dirty="0" err="1"/>
            <a:t>Peran</a:t>
          </a:r>
          <a:r>
            <a:rPr lang="en-US" sz="2700" dirty="0"/>
            <a:t> guru </a:t>
          </a:r>
          <a:r>
            <a:rPr lang="en-US" sz="2700" dirty="0" err="1"/>
            <a:t>dan</a:t>
          </a:r>
          <a:r>
            <a:rPr lang="en-US" sz="2700" dirty="0"/>
            <a:t> GPK </a:t>
          </a:r>
          <a:r>
            <a:rPr lang="en-US" sz="2700" dirty="0" err="1"/>
            <a:t>yg</a:t>
          </a:r>
          <a:r>
            <a:rPr lang="en-US" sz="2700" dirty="0"/>
            <a:t> </a:t>
          </a:r>
          <a:r>
            <a:rPr lang="en-US" sz="2700" dirty="0" err="1"/>
            <a:t>mungkin</a:t>
          </a:r>
          <a:r>
            <a:rPr lang="en-US" sz="2700" dirty="0"/>
            <a:t> </a:t>
          </a:r>
          <a:r>
            <a:rPr lang="en-US" sz="2700" dirty="0" err="1"/>
            <a:t>menimbulkan</a:t>
          </a:r>
          <a:r>
            <a:rPr lang="en-US" sz="2700" dirty="0"/>
            <a:t> </a:t>
          </a:r>
          <a:r>
            <a:rPr lang="en-US" sz="2700" dirty="0" err="1"/>
            <a:t>konflik</a:t>
          </a:r>
          <a:r>
            <a:rPr lang="en-US" sz="2700" dirty="0"/>
            <a:t> </a:t>
          </a:r>
          <a:endParaRPr lang="en-US" sz="2700" i="1" dirty="0"/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ScaleX="159953" custScaleY="135650" custLinFactNeighborX="-15712" custLinFactNeighborY="-400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X="102076" custScaleY="244735" custLinFactNeighborX="3716" custLinFactNeighborY="223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2A0823-D99A-4A0A-86D5-EDE65AF52F91}" type="presOf" srcId="{59FF9C72-BE41-48B2-B49E-607366A3F95D}" destId="{A960EB6B-D3AA-4AE7-8BC5-5A45A9A02F87}" srcOrd="0" destOrd="1" presId="urn:microsoft.com/office/officeart/2005/8/layout/chevron2"/>
    <dgm:cxn modelId="{4F9B6A41-A14F-4184-BE7A-F529AE6A8DD7}" srcId="{60AE8A58-3FE1-4EC5-A1C2-4663DEB8231C}" destId="{1113C81A-6948-4C44-A0F2-29427082A73B}" srcOrd="2" destOrd="0" parTransId="{21C2D306-A774-4666-8826-07390A669691}" sibTransId="{6A6A57C7-2875-4197-930B-EF02D42E32CD}"/>
    <dgm:cxn modelId="{63972C24-B5F7-4186-A274-74B955C1A32F}" type="presOf" srcId="{DF2968BF-CEB6-436D-89DB-A8281DADCB7F}" destId="{A960EB6B-D3AA-4AE7-8BC5-5A45A9A02F87}" srcOrd="0" destOrd="0" presId="urn:microsoft.com/office/officeart/2005/8/layout/chevron2"/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C5ED1F69-8FFA-453A-9BF9-6265E75E7CE5}" type="presOf" srcId="{6A9819B8-13B7-46A2-A6D3-F5DAE5ACFCB4}" destId="{FBF676CF-8CA2-4719-8E06-E56D82D6F7AB}" srcOrd="0" destOrd="0" presId="urn:microsoft.com/office/officeart/2005/8/layout/chevron2"/>
    <dgm:cxn modelId="{4B193AB4-F69A-4D1A-83BF-7CCEFDD13D2C}" type="presOf" srcId="{1113C81A-6948-4C44-A0F2-29427082A73B}" destId="{A960EB6B-D3AA-4AE7-8BC5-5A45A9A02F87}" srcOrd="0" destOrd="2" presId="urn:microsoft.com/office/officeart/2005/8/layout/chevron2"/>
    <dgm:cxn modelId="{0C22C0F0-EC96-4DAC-AB3D-BD33018674E5}" type="presOf" srcId="{60AE8A58-3FE1-4EC5-A1C2-4663DEB8231C}" destId="{0D81B666-9636-4F98-95E1-9D6C604CD76D}" srcOrd="0" destOrd="0" presId="urn:microsoft.com/office/officeart/2005/8/layout/chevron2"/>
    <dgm:cxn modelId="{84D753E1-9562-4776-98A0-6D88761E0BED}" type="presOf" srcId="{F292802F-CCF3-48CB-9636-EB7BD5612BB7}" destId="{A960EB6B-D3AA-4AE7-8BC5-5A45A9A02F87}" srcOrd="0" destOrd="3" presId="urn:microsoft.com/office/officeart/2005/8/layout/chevron2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6FEA90F7-E17B-4DB7-B393-D68AC775781C}" srcId="{60AE8A58-3FE1-4EC5-A1C2-4663DEB8231C}" destId="{F292802F-CCF3-48CB-9636-EB7BD5612BB7}" srcOrd="3" destOrd="0" parTransId="{C8C92859-F1A6-45F1-92AD-64D9AD9870EB}" sibTransId="{FA240550-E3E5-4763-88E3-9EEB7EFB4E1C}"/>
    <dgm:cxn modelId="{E92562BE-985C-4C88-9066-E9746F5BE7EC}" type="presParOf" srcId="{FBF676CF-8CA2-4719-8E06-E56D82D6F7AB}" destId="{B24ED390-C29A-454D-A7EF-A266D2693E7B}" srcOrd="0" destOrd="0" presId="urn:microsoft.com/office/officeart/2005/8/layout/chevron2"/>
    <dgm:cxn modelId="{6E6186F0-A1F5-4D9E-B5A6-46FCB82B5AAA}" type="presParOf" srcId="{B24ED390-C29A-454D-A7EF-A266D2693E7B}" destId="{0D81B666-9636-4F98-95E1-9D6C604CD76D}" srcOrd="0" destOrd="0" presId="urn:microsoft.com/office/officeart/2005/8/layout/chevron2"/>
    <dgm:cxn modelId="{0A762958-A69E-41F0-837A-D492843DCE85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6EB85C1D-F910-4D4A-8D3B-0781DCF92E9A}" type="presOf" srcId="{C0C0F042-6105-41DF-A31C-E28C1CB1E9BE}" destId="{03D00584-7C80-46AA-9907-3CAE967938A1}" srcOrd="0" destOrd="0" presId="urn:microsoft.com/office/officeart/2005/8/layout/chevron2"/>
    <dgm:cxn modelId="{27B7FE2F-8B1D-41E1-B0FE-8447285C949A}" type="presOf" srcId="{35887E9A-FAAB-4804-9669-7E77635323B3}" destId="{33371704-897D-4958-8892-589298C13443}" srcOrd="0" destOrd="0" presId="urn:microsoft.com/office/officeart/2005/8/layout/chevron2"/>
    <dgm:cxn modelId="{6934F8E4-E5C1-4DA7-A2EE-1F7CBABB3E71}" type="presOf" srcId="{977FC73C-3DB2-4F31-A36F-29FFF7817325}" destId="{22FAC55A-FF42-4D39-8727-9BA413EF7979}" srcOrd="0" destOrd="0" presId="urn:microsoft.com/office/officeart/2005/8/layout/chevron2"/>
    <dgm:cxn modelId="{22E704B0-814B-41D5-B6AC-23BB344E3C12}" type="presOf" srcId="{AE780903-CFD5-482C-943B-7CCD61E887BE}" destId="{4121BF98-66E1-4BCA-8A20-BF0E5601AE6F}" srcOrd="0" destOrd="1" presId="urn:microsoft.com/office/officeart/2005/8/layout/chevron2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C5018FEC-76AD-40FF-8113-83198524DFED}" type="presOf" srcId="{FA20AB39-2F54-4A1B-A979-6EE8A2153763}" destId="{03D00584-7C80-46AA-9907-3CAE967938A1}" srcOrd="0" destOrd="1" presId="urn:microsoft.com/office/officeart/2005/8/layout/chevron2"/>
    <dgm:cxn modelId="{509B1040-F8D2-4A16-860A-4DB19723B11A}" type="presOf" srcId="{24F60A4D-119E-4455-825A-3E0069386765}" destId="{4121BF98-66E1-4BCA-8A20-BF0E5601AE6F}" srcOrd="0" destOrd="0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D6C0E864-C1E5-4738-B8C2-14BF09549D0E}" type="presOf" srcId="{80EDB09A-45ED-402D-A117-0C97258F514C}" destId="{0A5C52A3-A082-4729-863A-A9D20903C04D}" srcOrd="0" destOrd="1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83E3D782-BCDC-422A-B7B6-5D0AC56FB30E}" type="presOf" srcId="{6A4FD0D9-6F9C-4B63-8005-924A208B672D}" destId="{902E2CC9-88D8-4CF0-82B5-24C96EA41D31}" srcOrd="0" destOrd="0" presId="urn:microsoft.com/office/officeart/2005/8/layout/chevron2"/>
    <dgm:cxn modelId="{95E7C914-8983-4C04-B862-ABAC8CDD1B90}" type="presOf" srcId="{455E7117-3D12-482F-BD6A-08787CA02DB7}" destId="{710B094C-F73B-4E7B-98AC-970300EAFE0E}" srcOrd="0" destOrd="0" presId="urn:microsoft.com/office/officeart/2005/8/layout/chevron2"/>
    <dgm:cxn modelId="{C72CCFEB-364A-4967-8254-742DDB6EF7E1}" type="presOf" srcId="{B85FC5B5-4F4A-401D-A32E-5970E25D1CD2}" destId="{0A5C52A3-A082-4729-863A-A9D20903C04D}" srcOrd="0" destOrd="0" presId="urn:microsoft.com/office/officeart/2005/8/layout/chevron2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82993F0D-6E3C-49A0-ABA3-4F2F7A3F91E5}" type="presParOf" srcId="{710B094C-F73B-4E7B-98AC-970300EAFE0E}" destId="{F03068C9-B022-4CCB-A07D-2552878C718C}" srcOrd="0" destOrd="0" presId="urn:microsoft.com/office/officeart/2005/8/layout/chevron2"/>
    <dgm:cxn modelId="{2D3474DE-672D-4563-8095-3611EBA15E18}" type="presParOf" srcId="{F03068C9-B022-4CCB-A07D-2552878C718C}" destId="{33371704-897D-4958-8892-589298C13443}" srcOrd="0" destOrd="0" presId="urn:microsoft.com/office/officeart/2005/8/layout/chevron2"/>
    <dgm:cxn modelId="{E79DEB6D-AFC4-4314-B67D-EA943C13D701}" type="presParOf" srcId="{F03068C9-B022-4CCB-A07D-2552878C718C}" destId="{4121BF98-66E1-4BCA-8A20-BF0E5601AE6F}" srcOrd="1" destOrd="0" presId="urn:microsoft.com/office/officeart/2005/8/layout/chevron2"/>
    <dgm:cxn modelId="{F4ADCC52-F585-45CA-B4F0-DBDD775D120B}" type="presParOf" srcId="{710B094C-F73B-4E7B-98AC-970300EAFE0E}" destId="{996B5BEF-34EE-4402-BC9E-BA0F8C592455}" srcOrd="1" destOrd="0" presId="urn:microsoft.com/office/officeart/2005/8/layout/chevron2"/>
    <dgm:cxn modelId="{C6159372-AAEF-46C1-8429-9CA67A42C20A}" type="presParOf" srcId="{710B094C-F73B-4E7B-98AC-970300EAFE0E}" destId="{80885A46-341B-417C-839A-C98F49C3F903}" srcOrd="2" destOrd="0" presId="urn:microsoft.com/office/officeart/2005/8/layout/chevron2"/>
    <dgm:cxn modelId="{270AF9DB-D0FA-46A7-A248-0394DCA87277}" type="presParOf" srcId="{80885A46-341B-417C-839A-C98F49C3F903}" destId="{902E2CC9-88D8-4CF0-82B5-24C96EA41D31}" srcOrd="0" destOrd="0" presId="urn:microsoft.com/office/officeart/2005/8/layout/chevron2"/>
    <dgm:cxn modelId="{8E96FAD1-1A92-480F-9278-8704AD266BED}" type="presParOf" srcId="{80885A46-341B-417C-839A-C98F49C3F903}" destId="{03D00584-7C80-46AA-9907-3CAE967938A1}" srcOrd="1" destOrd="0" presId="urn:microsoft.com/office/officeart/2005/8/layout/chevron2"/>
    <dgm:cxn modelId="{2A498EB5-6809-4DA0-B8F5-070D9CD397AC}" type="presParOf" srcId="{710B094C-F73B-4E7B-98AC-970300EAFE0E}" destId="{7DE4A4A1-802D-4598-852A-A26B1B95D155}" srcOrd="3" destOrd="0" presId="urn:microsoft.com/office/officeart/2005/8/layout/chevron2"/>
    <dgm:cxn modelId="{3980C751-BBFC-4B3F-8355-56F9FC09D717}" type="presParOf" srcId="{710B094C-F73B-4E7B-98AC-970300EAFE0E}" destId="{109F583F-A0D1-41FE-A3B1-B539C7D69E2B}" srcOrd="4" destOrd="0" presId="urn:microsoft.com/office/officeart/2005/8/layout/chevron2"/>
    <dgm:cxn modelId="{1FF74A1E-7CAE-4B25-9BEF-DCA538E945D8}" type="presParOf" srcId="{109F583F-A0D1-41FE-A3B1-B539C7D69E2B}" destId="{22FAC55A-FF42-4D39-8727-9BA413EF7979}" srcOrd="0" destOrd="0" presId="urn:microsoft.com/office/officeart/2005/8/layout/chevron2"/>
    <dgm:cxn modelId="{C497B98F-8FE7-48E7-ADDA-81051C991E10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3600" dirty="0" err="1"/>
            <a:t>kekuatan</a:t>
          </a:r>
          <a:endParaRPr lang="en-US" sz="36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600" dirty="0" err="1"/>
            <a:t>Lingkungan</a:t>
          </a:r>
          <a:r>
            <a:rPr lang="en-US" sz="2600" dirty="0"/>
            <a:t> </a:t>
          </a:r>
          <a:r>
            <a:rPr lang="en-US" sz="2600" dirty="0" err="1"/>
            <a:t>belajar</a:t>
          </a:r>
          <a:r>
            <a:rPr lang="en-US" sz="2600" dirty="0"/>
            <a:t> </a:t>
          </a:r>
          <a:r>
            <a:rPr lang="en-US" sz="2600" dirty="0" err="1"/>
            <a:t>yg</a:t>
          </a:r>
          <a:r>
            <a:rPr lang="en-US" sz="2600" dirty="0"/>
            <a:t> </a:t>
          </a:r>
          <a:r>
            <a:rPr lang="en-US" sz="2600" dirty="0" err="1"/>
            <a:t>kondusif</a:t>
          </a:r>
          <a:r>
            <a:rPr lang="en-US" sz="2600" dirty="0"/>
            <a:t> </a:t>
          </a:r>
          <a:r>
            <a:rPr lang="en-US" sz="2600" dirty="0" err="1"/>
            <a:t>bagi</a:t>
          </a:r>
          <a:r>
            <a:rPr lang="en-US" sz="2600" dirty="0"/>
            <a:t> </a:t>
          </a:r>
          <a:r>
            <a:rPr lang="en-US" sz="2600" dirty="0" err="1"/>
            <a:t>penyandang</a:t>
          </a:r>
          <a:r>
            <a:rPr lang="en-US" sz="2600" dirty="0"/>
            <a:t> </a:t>
          </a:r>
          <a:r>
            <a:rPr lang="en-US" sz="2600" dirty="0" err="1"/>
            <a:t>keluarbiasaan</a:t>
          </a:r>
          <a:r>
            <a:rPr lang="en-US" sz="2600" dirty="0"/>
            <a:t> </a:t>
          </a:r>
          <a:r>
            <a:rPr lang="en-US" sz="2600" dirty="0" err="1"/>
            <a:t>parah</a:t>
          </a:r>
          <a:endParaRPr lang="en-US" sz="2600" dirty="0"/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600" dirty="0" err="1"/>
            <a:t>Setiap</a:t>
          </a:r>
          <a:r>
            <a:rPr lang="en-US" sz="2600" dirty="0"/>
            <a:t> </a:t>
          </a:r>
          <a:r>
            <a:rPr lang="en-US" sz="2600" dirty="0" err="1"/>
            <a:t>anak</a:t>
          </a:r>
          <a:r>
            <a:rPr lang="en-US" sz="2600" dirty="0"/>
            <a:t> </a:t>
          </a:r>
          <a:r>
            <a:rPr lang="en-US" sz="2600" dirty="0" err="1"/>
            <a:t>mempunyai</a:t>
          </a:r>
          <a:r>
            <a:rPr lang="en-US" sz="2600" dirty="0"/>
            <a:t> program </a:t>
          </a:r>
          <a:r>
            <a:rPr lang="en-US" sz="2600" dirty="0" err="1"/>
            <a:t>pendidikan</a:t>
          </a:r>
          <a:r>
            <a:rPr lang="en-US" sz="2600" dirty="0"/>
            <a:t> individual</a:t>
          </a:r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/>
        </a:p>
      </dgm:t>
    </dgm:pt>
    <dgm:pt modelId="{F292802F-CCF3-48CB-9636-EB7BD5612BB7}">
      <dgm:prSet phldrT="[Text]" custT="1"/>
      <dgm:spPr/>
      <dgm:t>
        <a:bodyPr/>
        <a:lstStyle/>
        <a:p>
          <a:endParaRPr lang="en-US" sz="2600" dirty="0"/>
        </a:p>
      </dgm:t>
    </dgm:pt>
    <dgm:pt modelId="{C8C92859-F1A6-45F1-92AD-64D9AD9870EB}" type="parTrans" cxnId="{6FEA90F7-E17B-4DB7-B393-D68AC775781C}">
      <dgm:prSet/>
      <dgm:spPr/>
      <dgm:t>
        <a:bodyPr/>
        <a:lstStyle/>
        <a:p>
          <a:endParaRPr lang="en-US"/>
        </a:p>
      </dgm:t>
    </dgm:pt>
    <dgm:pt modelId="{FA240550-E3E5-4763-88E3-9EEB7EFB4E1C}" type="sibTrans" cxnId="{6FEA90F7-E17B-4DB7-B393-D68AC775781C}">
      <dgm:prSet/>
      <dgm:spPr/>
      <dgm:t>
        <a:bodyPr/>
        <a:lstStyle/>
        <a:p>
          <a:endParaRPr lang="en-US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600" dirty="0" err="1"/>
            <a:t>Menyediakan</a:t>
          </a:r>
          <a:r>
            <a:rPr lang="en-US" sz="2600" dirty="0"/>
            <a:t> </a:t>
          </a:r>
          <a:r>
            <a:rPr lang="en-US" sz="2600" dirty="0" err="1"/>
            <a:t>perhatian</a:t>
          </a:r>
          <a:r>
            <a:rPr lang="en-US" sz="2600" dirty="0"/>
            <a:t> </a:t>
          </a:r>
          <a:r>
            <a:rPr lang="en-US" sz="2600" dirty="0" err="1"/>
            <a:t>penuh</a:t>
          </a:r>
          <a:r>
            <a:rPr lang="en-US" sz="2600" dirty="0"/>
            <a:t> </a:t>
          </a:r>
          <a:r>
            <a:rPr lang="en-US" sz="2600" dirty="0" err="1"/>
            <a:t>dari</a:t>
          </a:r>
          <a:r>
            <a:rPr lang="en-US" sz="2600" dirty="0"/>
            <a:t> </a:t>
          </a:r>
          <a:r>
            <a:rPr lang="en-US" sz="2600" dirty="0" err="1"/>
            <a:t>seorg</a:t>
          </a:r>
          <a:r>
            <a:rPr lang="en-US" sz="2600" dirty="0"/>
            <a:t> guru </a:t>
          </a:r>
          <a:r>
            <a:rPr lang="en-US" sz="2600" dirty="0" err="1"/>
            <a:t>thd</a:t>
          </a:r>
          <a:r>
            <a:rPr lang="en-US" sz="2600" dirty="0"/>
            <a:t> ABK</a:t>
          </a:r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/>
        </a:p>
      </dgm:t>
    </dgm:pt>
    <dgm:pt modelId="{F42E9FB8-06C6-4909-AEE7-2A0D53D3DB25}">
      <dgm:prSet phldrT="[Text]" custT="1"/>
      <dgm:spPr/>
      <dgm:t>
        <a:bodyPr/>
        <a:lstStyle/>
        <a:p>
          <a:r>
            <a:rPr lang="en-US" sz="2600" dirty="0" err="1"/>
            <a:t>Menyediakan</a:t>
          </a:r>
          <a:r>
            <a:rPr lang="en-US" sz="2600" dirty="0"/>
            <a:t> </a:t>
          </a:r>
          <a:r>
            <a:rPr lang="en-US" sz="2600" dirty="0" err="1"/>
            <a:t>kondisi</a:t>
          </a:r>
          <a:r>
            <a:rPr lang="en-US" sz="2600" dirty="0"/>
            <a:t> </a:t>
          </a:r>
          <a:r>
            <a:rPr lang="en-US" sz="2600" dirty="0" err="1"/>
            <a:t>belajar</a:t>
          </a:r>
          <a:r>
            <a:rPr lang="en-US" sz="2600" dirty="0"/>
            <a:t> </a:t>
          </a:r>
          <a:r>
            <a:rPr lang="en-US" sz="2600" dirty="0" err="1"/>
            <a:t>khas</a:t>
          </a:r>
          <a:r>
            <a:rPr lang="en-US" sz="2600" dirty="0"/>
            <a:t> </a:t>
          </a:r>
          <a:r>
            <a:rPr lang="en-US" sz="2600" dirty="0" err="1"/>
            <a:t>secara</a:t>
          </a:r>
          <a:r>
            <a:rPr lang="en-US" sz="2600" dirty="0"/>
            <a:t> </a:t>
          </a:r>
          <a:r>
            <a:rPr lang="en-US" sz="2600" dirty="0" err="1"/>
            <a:t>penuh</a:t>
          </a:r>
          <a:r>
            <a:rPr lang="en-US" sz="2600" dirty="0"/>
            <a:t> </a:t>
          </a:r>
          <a:r>
            <a:rPr lang="en-US" sz="2600" dirty="0" err="1"/>
            <a:t>waktu</a:t>
          </a:r>
          <a:endParaRPr lang="en-US" sz="2600" dirty="0"/>
        </a:p>
      </dgm:t>
    </dgm:pt>
    <dgm:pt modelId="{69A6D982-D96B-4F0A-8797-DDDFBCB2F713}" type="parTrans" cxnId="{33344145-4C03-43DB-9AE0-7A11A760954B}">
      <dgm:prSet/>
      <dgm:spPr/>
      <dgm:t>
        <a:bodyPr/>
        <a:lstStyle/>
        <a:p>
          <a:endParaRPr lang="en-US"/>
        </a:p>
      </dgm:t>
    </dgm:pt>
    <dgm:pt modelId="{586892A6-53D9-4314-A515-C2D50A86A4E5}" type="sibTrans" cxnId="{33344145-4C03-43DB-9AE0-7A11A760954B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LinFactNeighborX="0" custLinFactNeighborY="-981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Y="207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E79C46-8796-4539-8B55-AA9575797557}" type="presOf" srcId="{60AE8A58-3FE1-4EC5-A1C2-4663DEB8231C}" destId="{0D81B666-9636-4F98-95E1-9D6C604CD76D}" srcOrd="0" destOrd="0" presId="urn:microsoft.com/office/officeart/2005/8/layout/chevron2"/>
    <dgm:cxn modelId="{8E5D6DE0-BD7C-4966-84BD-F240B56C17F6}" type="presOf" srcId="{59FF9C72-BE41-48B2-B49E-607366A3F95D}" destId="{A960EB6B-D3AA-4AE7-8BC5-5A45A9A02F87}" srcOrd="0" destOrd="1" presId="urn:microsoft.com/office/officeart/2005/8/layout/chevron2"/>
    <dgm:cxn modelId="{4F9B6A41-A14F-4184-BE7A-F529AE6A8DD7}" srcId="{60AE8A58-3FE1-4EC5-A1C2-4663DEB8231C}" destId="{1113C81A-6948-4C44-A0F2-29427082A73B}" srcOrd="2" destOrd="0" parTransId="{21C2D306-A774-4666-8826-07390A669691}" sibTransId="{6A6A57C7-2875-4197-930B-EF02D42E32CD}"/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33344145-4C03-43DB-9AE0-7A11A760954B}" srcId="{60AE8A58-3FE1-4EC5-A1C2-4663DEB8231C}" destId="{F42E9FB8-06C6-4909-AEE7-2A0D53D3DB25}" srcOrd="3" destOrd="0" parTransId="{69A6D982-D96B-4F0A-8797-DDDFBCB2F713}" sibTransId="{586892A6-53D9-4314-A515-C2D50A86A4E5}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389531A7-41DD-4BD1-BB53-96FA263953A5}" type="presOf" srcId="{DF2968BF-CEB6-436D-89DB-A8281DADCB7F}" destId="{A960EB6B-D3AA-4AE7-8BC5-5A45A9A02F87}" srcOrd="0" destOrd="0" presId="urn:microsoft.com/office/officeart/2005/8/layout/chevron2"/>
    <dgm:cxn modelId="{A13B00C2-A67C-425A-8265-4516D6F5A3D5}" type="presOf" srcId="{6A9819B8-13B7-46A2-A6D3-F5DAE5ACFCB4}" destId="{FBF676CF-8CA2-4719-8E06-E56D82D6F7AB}" srcOrd="0" destOrd="0" presId="urn:microsoft.com/office/officeart/2005/8/layout/chevron2"/>
    <dgm:cxn modelId="{CDAF0646-98BA-48FB-9E31-FFB987C66992}" type="presOf" srcId="{F292802F-CCF3-48CB-9636-EB7BD5612BB7}" destId="{A960EB6B-D3AA-4AE7-8BC5-5A45A9A02F87}" srcOrd="0" destOrd="4" presId="urn:microsoft.com/office/officeart/2005/8/layout/chevron2"/>
    <dgm:cxn modelId="{F31DC6D1-E3A3-4928-8A3E-87A22A10F84B}" type="presOf" srcId="{1113C81A-6948-4C44-A0F2-29427082A73B}" destId="{A960EB6B-D3AA-4AE7-8BC5-5A45A9A02F87}" srcOrd="0" destOrd="2" presId="urn:microsoft.com/office/officeart/2005/8/layout/chevron2"/>
    <dgm:cxn modelId="{AB6DD25B-2CC1-4489-B2BF-204E8EE7B3B1}" type="presOf" srcId="{F42E9FB8-06C6-4909-AEE7-2A0D53D3DB25}" destId="{A960EB6B-D3AA-4AE7-8BC5-5A45A9A02F87}" srcOrd="0" destOrd="3" presId="urn:microsoft.com/office/officeart/2005/8/layout/chevron2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6FEA90F7-E17B-4DB7-B393-D68AC775781C}" srcId="{60AE8A58-3FE1-4EC5-A1C2-4663DEB8231C}" destId="{F292802F-CCF3-48CB-9636-EB7BD5612BB7}" srcOrd="4" destOrd="0" parTransId="{C8C92859-F1A6-45F1-92AD-64D9AD9870EB}" sibTransId="{FA240550-E3E5-4763-88E3-9EEB7EFB4E1C}"/>
    <dgm:cxn modelId="{D54B5DD7-B229-44A9-9D01-885CB48A371E}" type="presParOf" srcId="{FBF676CF-8CA2-4719-8E06-E56D82D6F7AB}" destId="{B24ED390-C29A-454D-A7EF-A266D2693E7B}" srcOrd="0" destOrd="0" presId="urn:microsoft.com/office/officeart/2005/8/layout/chevron2"/>
    <dgm:cxn modelId="{740C91BD-C5EC-4581-BAA2-828B86108C4A}" type="presParOf" srcId="{B24ED390-C29A-454D-A7EF-A266D2693E7B}" destId="{0D81B666-9636-4F98-95E1-9D6C604CD76D}" srcOrd="0" destOrd="0" presId="urn:microsoft.com/office/officeart/2005/8/layout/chevron2"/>
    <dgm:cxn modelId="{19E0850B-D210-4D58-ABEA-BEF943DD13E0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E86EE31C-AA8B-4D4F-A537-64C070158887}" type="presOf" srcId="{80EDB09A-45ED-402D-A117-0C97258F514C}" destId="{0A5C52A3-A082-4729-863A-A9D20903C04D}" srcOrd="0" destOrd="1" presId="urn:microsoft.com/office/officeart/2005/8/layout/chevron2"/>
    <dgm:cxn modelId="{7DD83E36-8699-43B7-A187-F95BA752E36B}" type="presOf" srcId="{977FC73C-3DB2-4F31-A36F-29FFF7817325}" destId="{22FAC55A-FF42-4D39-8727-9BA413EF7979}" srcOrd="0" destOrd="0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7A151861-CF51-4F7F-BEA0-796847958CC7}" type="presOf" srcId="{AE780903-CFD5-482C-943B-7CCD61E887BE}" destId="{4121BF98-66E1-4BCA-8A20-BF0E5601AE6F}" srcOrd="0" destOrd="1" presId="urn:microsoft.com/office/officeart/2005/8/layout/chevron2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A55068C8-F07A-459B-9844-1AC069E6AB9D}" type="presOf" srcId="{FA20AB39-2F54-4A1B-A979-6EE8A2153763}" destId="{03D00584-7C80-46AA-9907-3CAE967938A1}" srcOrd="0" destOrd="1" presId="urn:microsoft.com/office/officeart/2005/8/layout/chevron2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9F6343B1-4ADC-42CC-9015-C9EC92332D9F}" type="presOf" srcId="{455E7117-3D12-482F-BD6A-08787CA02DB7}" destId="{710B094C-F73B-4E7B-98AC-970300EAFE0E}" srcOrd="0" destOrd="0" presId="urn:microsoft.com/office/officeart/2005/8/layout/chevron2"/>
    <dgm:cxn modelId="{4EAEF5BC-089D-4581-B51D-76804CE9E03C}" type="presOf" srcId="{B85FC5B5-4F4A-401D-A32E-5970E25D1CD2}" destId="{0A5C52A3-A082-4729-863A-A9D20903C04D}" srcOrd="0" destOrd="0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2E22D630-9269-4239-B0AC-B42C36325AFB}" type="presOf" srcId="{35887E9A-FAAB-4804-9669-7E77635323B3}" destId="{33371704-897D-4958-8892-589298C13443}" srcOrd="0" destOrd="0" presId="urn:microsoft.com/office/officeart/2005/8/layout/chevron2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480D93AA-87DE-4B6A-AFA9-A195D83244AA}" type="presOf" srcId="{6A4FD0D9-6F9C-4B63-8005-924A208B672D}" destId="{902E2CC9-88D8-4CF0-82B5-24C96EA41D31}" srcOrd="0" destOrd="0" presId="urn:microsoft.com/office/officeart/2005/8/layout/chevron2"/>
    <dgm:cxn modelId="{B26F3738-E68E-4843-95B3-25AA9EDBEF0C}" type="presOf" srcId="{C0C0F042-6105-41DF-A31C-E28C1CB1E9BE}" destId="{03D00584-7C80-46AA-9907-3CAE967938A1}" srcOrd="0" destOrd="0" presId="urn:microsoft.com/office/officeart/2005/8/layout/chevron2"/>
    <dgm:cxn modelId="{DC273724-7DD7-46EB-A7D9-EF1071464336}" type="presOf" srcId="{24F60A4D-119E-4455-825A-3E0069386765}" destId="{4121BF98-66E1-4BCA-8A20-BF0E5601AE6F}" srcOrd="0" destOrd="0" presId="urn:microsoft.com/office/officeart/2005/8/layout/chevron2"/>
    <dgm:cxn modelId="{C0DFABA6-1882-410E-948A-846AB1D6B660}" type="presParOf" srcId="{710B094C-F73B-4E7B-98AC-970300EAFE0E}" destId="{F03068C9-B022-4CCB-A07D-2552878C718C}" srcOrd="0" destOrd="0" presId="urn:microsoft.com/office/officeart/2005/8/layout/chevron2"/>
    <dgm:cxn modelId="{7EF84DDC-3C7D-4C09-A7C5-535612E49E37}" type="presParOf" srcId="{F03068C9-B022-4CCB-A07D-2552878C718C}" destId="{33371704-897D-4958-8892-589298C13443}" srcOrd="0" destOrd="0" presId="urn:microsoft.com/office/officeart/2005/8/layout/chevron2"/>
    <dgm:cxn modelId="{2B249F2C-14D5-49E1-A5D2-97FB160F022E}" type="presParOf" srcId="{F03068C9-B022-4CCB-A07D-2552878C718C}" destId="{4121BF98-66E1-4BCA-8A20-BF0E5601AE6F}" srcOrd="1" destOrd="0" presId="urn:microsoft.com/office/officeart/2005/8/layout/chevron2"/>
    <dgm:cxn modelId="{0D1A5649-60D0-41AF-95A4-9C6A02CDADAF}" type="presParOf" srcId="{710B094C-F73B-4E7B-98AC-970300EAFE0E}" destId="{996B5BEF-34EE-4402-BC9E-BA0F8C592455}" srcOrd="1" destOrd="0" presId="urn:microsoft.com/office/officeart/2005/8/layout/chevron2"/>
    <dgm:cxn modelId="{8C8332DE-3F84-433D-A1E0-C1D76FBE3610}" type="presParOf" srcId="{710B094C-F73B-4E7B-98AC-970300EAFE0E}" destId="{80885A46-341B-417C-839A-C98F49C3F903}" srcOrd="2" destOrd="0" presId="urn:microsoft.com/office/officeart/2005/8/layout/chevron2"/>
    <dgm:cxn modelId="{20DDC689-252D-4279-8F15-53D76FA47B3C}" type="presParOf" srcId="{80885A46-341B-417C-839A-C98F49C3F903}" destId="{902E2CC9-88D8-4CF0-82B5-24C96EA41D31}" srcOrd="0" destOrd="0" presId="urn:microsoft.com/office/officeart/2005/8/layout/chevron2"/>
    <dgm:cxn modelId="{0EF43CB8-BCF0-48F0-8A9C-C74962B304A2}" type="presParOf" srcId="{80885A46-341B-417C-839A-C98F49C3F903}" destId="{03D00584-7C80-46AA-9907-3CAE967938A1}" srcOrd="1" destOrd="0" presId="urn:microsoft.com/office/officeart/2005/8/layout/chevron2"/>
    <dgm:cxn modelId="{AC3CE76E-28B5-4E56-845D-4B8C22FCE65F}" type="presParOf" srcId="{710B094C-F73B-4E7B-98AC-970300EAFE0E}" destId="{7DE4A4A1-802D-4598-852A-A26B1B95D155}" srcOrd="3" destOrd="0" presId="urn:microsoft.com/office/officeart/2005/8/layout/chevron2"/>
    <dgm:cxn modelId="{A858F057-A8D3-494F-80C2-9772C4B35295}" type="presParOf" srcId="{710B094C-F73B-4E7B-98AC-970300EAFE0E}" destId="{109F583F-A0D1-41FE-A3B1-B539C7D69E2B}" srcOrd="4" destOrd="0" presId="urn:microsoft.com/office/officeart/2005/8/layout/chevron2"/>
    <dgm:cxn modelId="{28F1E5E1-62BF-4B1C-8306-CB6F77A3603D}" type="presParOf" srcId="{109F583F-A0D1-41FE-A3B1-B539C7D69E2B}" destId="{22FAC55A-FF42-4D39-8727-9BA413EF7979}" srcOrd="0" destOrd="0" presId="urn:microsoft.com/office/officeart/2005/8/layout/chevron2"/>
    <dgm:cxn modelId="{BEBA3427-C933-40DE-BC0E-729D105CADCF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3600" dirty="0" err="1"/>
            <a:t>kelemahan</a:t>
          </a:r>
          <a:endParaRPr lang="en-US" sz="36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400" dirty="0" err="1"/>
            <a:t>Harapan</a:t>
          </a:r>
          <a:r>
            <a:rPr lang="en-US" sz="2400" dirty="0"/>
            <a:t> guru </a:t>
          </a:r>
          <a:r>
            <a:rPr lang="en-US" sz="2400" dirty="0" err="1"/>
            <a:t>thd</a:t>
          </a:r>
          <a:r>
            <a:rPr lang="en-US" sz="2400" dirty="0"/>
            <a:t> </a:t>
          </a:r>
          <a:r>
            <a:rPr lang="en-US" sz="2400" dirty="0" err="1"/>
            <a:t>kemampuan</a:t>
          </a:r>
          <a:r>
            <a:rPr lang="en-US" sz="2400" dirty="0"/>
            <a:t> </a:t>
          </a:r>
          <a:r>
            <a:rPr lang="en-US" sz="2400" dirty="0" err="1"/>
            <a:t>siswa</a:t>
          </a:r>
          <a:r>
            <a:rPr lang="en-US" sz="2400" dirty="0"/>
            <a:t> </a:t>
          </a:r>
          <a:r>
            <a:rPr lang="en-US" sz="2400" dirty="0" err="1"/>
            <a:t>cenderung</a:t>
          </a:r>
          <a:r>
            <a:rPr lang="en-US" sz="2400" dirty="0"/>
            <a:t> </a:t>
          </a:r>
          <a:r>
            <a:rPr lang="en-US" sz="2400" dirty="0" err="1"/>
            <a:t>rendah</a:t>
          </a:r>
          <a:endParaRPr lang="en-US" sz="2400" dirty="0"/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400" dirty="0" err="1"/>
            <a:t>Kontak</a:t>
          </a:r>
          <a:r>
            <a:rPr lang="en-US" sz="2400" dirty="0"/>
            <a:t> </a:t>
          </a:r>
          <a:r>
            <a:rPr lang="en-US" sz="2400" dirty="0" err="1"/>
            <a:t>dgn</a:t>
          </a:r>
          <a:r>
            <a:rPr lang="en-US" sz="2400" dirty="0"/>
            <a:t> </a:t>
          </a:r>
          <a:r>
            <a:rPr lang="en-US" sz="2400" dirty="0" err="1"/>
            <a:t>anak</a:t>
          </a:r>
          <a:r>
            <a:rPr lang="en-US" sz="2400" dirty="0"/>
            <a:t> normal </a:t>
          </a:r>
          <a:r>
            <a:rPr lang="en-US" sz="2400" dirty="0" err="1"/>
            <a:t>sangat</a:t>
          </a:r>
          <a:r>
            <a:rPr lang="en-US" sz="2400" dirty="0"/>
            <a:t> </a:t>
          </a:r>
          <a:r>
            <a:rPr lang="en-US" sz="2400" dirty="0" err="1"/>
            <a:t>terbatas</a:t>
          </a:r>
          <a:r>
            <a:rPr lang="en-US" sz="2400" dirty="0"/>
            <a:t>, </a:t>
          </a:r>
          <a:r>
            <a:rPr lang="en-US" sz="2400" dirty="0" err="1"/>
            <a:t>bahkan</a:t>
          </a:r>
          <a:r>
            <a:rPr lang="en-US" sz="2400" dirty="0"/>
            <a:t> </a:t>
          </a:r>
          <a:r>
            <a:rPr lang="en-US" sz="2400" dirty="0" err="1"/>
            <a:t>mungkin</a:t>
          </a:r>
          <a:r>
            <a:rPr lang="en-US" sz="2400" dirty="0"/>
            <a:t> </a:t>
          </a:r>
          <a:r>
            <a:rPr lang="en-US" sz="2400" dirty="0" err="1"/>
            <a:t>tdk</a:t>
          </a:r>
          <a:r>
            <a:rPr lang="en-US" sz="2400" dirty="0"/>
            <a:t> </a:t>
          </a:r>
          <a:r>
            <a:rPr lang="en-US" sz="2400" dirty="0" err="1"/>
            <a:t>ada</a:t>
          </a:r>
          <a:r>
            <a:rPr lang="en-US" sz="2400" dirty="0"/>
            <a:t>/</a:t>
          </a:r>
          <a:r>
            <a:rPr lang="en-US" sz="2400" dirty="0" err="1"/>
            <a:t>hny</a:t>
          </a:r>
          <a:r>
            <a:rPr lang="en-US" sz="2400" dirty="0"/>
            <a:t> </a:t>
          </a:r>
          <a:r>
            <a:rPr lang="en-US" sz="2400" dirty="0" err="1"/>
            <a:t>berupa</a:t>
          </a:r>
          <a:r>
            <a:rPr lang="en-US" sz="2400" dirty="0"/>
            <a:t> </a:t>
          </a:r>
          <a:r>
            <a:rPr lang="en-US" sz="2400" dirty="0" err="1"/>
            <a:t>keterpaduan</a:t>
          </a:r>
          <a:r>
            <a:rPr lang="en-US" sz="2400" dirty="0"/>
            <a:t> </a:t>
          </a:r>
          <a:r>
            <a:rPr lang="en-US" sz="2400" dirty="0" err="1"/>
            <a:t>fisik</a:t>
          </a:r>
          <a:endParaRPr lang="en-US" sz="2400" dirty="0"/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/>
        </a:p>
      </dgm:t>
    </dgm:pt>
    <dgm:pt modelId="{F292802F-CCF3-48CB-9636-EB7BD5612BB7}">
      <dgm:prSet phldrT="[Text]" custT="1"/>
      <dgm:spPr/>
      <dgm:t>
        <a:bodyPr/>
        <a:lstStyle/>
        <a:p>
          <a:endParaRPr lang="en-US" sz="2700" dirty="0"/>
        </a:p>
      </dgm:t>
    </dgm:pt>
    <dgm:pt modelId="{C8C92859-F1A6-45F1-92AD-64D9AD9870EB}" type="parTrans" cxnId="{6FEA90F7-E17B-4DB7-B393-D68AC775781C}">
      <dgm:prSet/>
      <dgm:spPr/>
      <dgm:t>
        <a:bodyPr/>
        <a:lstStyle/>
        <a:p>
          <a:endParaRPr lang="en-US"/>
        </a:p>
      </dgm:t>
    </dgm:pt>
    <dgm:pt modelId="{FA240550-E3E5-4763-88E3-9EEB7EFB4E1C}" type="sibTrans" cxnId="{6FEA90F7-E17B-4DB7-B393-D68AC775781C}">
      <dgm:prSet/>
      <dgm:spPr/>
      <dgm:t>
        <a:bodyPr/>
        <a:lstStyle/>
        <a:p>
          <a:endParaRPr lang="en-US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400" dirty="0" err="1"/>
            <a:t>Kurang</a:t>
          </a:r>
          <a:r>
            <a:rPr lang="en-US" sz="2400" dirty="0"/>
            <a:t> </a:t>
          </a:r>
          <a:r>
            <a:rPr lang="en-US" sz="2400" dirty="0" err="1"/>
            <a:t>sesuai</a:t>
          </a:r>
          <a:r>
            <a:rPr lang="en-US" sz="2400" dirty="0"/>
            <a:t> </a:t>
          </a:r>
          <a:r>
            <a:rPr lang="en-US" sz="2400" dirty="0" err="1"/>
            <a:t>utk</a:t>
          </a:r>
          <a:r>
            <a:rPr lang="en-US" sz="2400" dirty="0"/>
            <a:t> ABK </a:t>
          </a:r>
          <a:r>
            <a:rPr lang="en-US" sz="2400" dirty="0" err="1"/>
            <a:t>ringan</a:t>
          </a:r>
          <a:r>
            <a:rPr lang="en-US" sz="2400" dirty="0"/>
            <a:t> </a:t>
          </a:r>
          <a:r>
            <a:rPr lang="en-US" sz="2400" dirty="0" err="1"/>
            <a:t>dan</a:t>
          </a:r>
          <a:r>
            <a:rPr lang="en-US" sz="2400" dirty="0"/>
            <a:t> </a:t>
          </a:r>
          <a:r>
            <a:rPr lang="en-US" sz="2400" dirty="0" err="1"/>
            <a:t>sedang</a:t>
          </a:r>
          <a:endParaRPr lang="en-US" sz="2400" i="1" dirty="0"/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/>
        </a:p>
      </dgm:t>
    </dgm:pt>
    <dgm:pt modelId="{639B4CCF-B9CA-4434-97B1-F1101E5FBA5A}">
      <dgm:prSet phldrT="[Text]" custT="1"/>
      <dgm:spPr/>
      <dgm:t>
        <a:bodyPr/>
        <a:lstStyle/>
        <a:p>
          <a:r>
            <a:rPr lang="en-US" sz="2400" dirty="0" err="1"/>
            <a:t>Pemodelan</a:t>
          </a:r>
          <a:r>
            <a:rPr lang="en-US" sz="2400" dirty="0"/>
            <a:t> </a:t>
          </a:r>
          <a:r>
            <a:rPr lang="en-US" sz="2400" dirty="0" err="1"/>
            <a:t>perilaku</a:t>
          </a:r>
          <a:r>
            <a:rPr lang="en-US" sz="2400" dirty="0"/>
            <a:t> </a:t>
          </a:r>
          <a:r>
            <a:rPr lang="en-US" sz="2400" dirty="0" err="1"/>
            <a:t>yg</a:t>
          </a:r>
          <a:r>
            <a:rPr lang="en-US" sz="2400" dirty="0"/>
            <a:t> </a:t>
          </a:r>
          <a:r>
            <a:rPr lang="en-US" sz="2400" dirty="0" err="1"/>
            <a:t>tdkdi</a:t>
          </a:r>
          <a:r>
            <a:rPr lang="en-US" sz="2400" dirty="0"/>
            <a:t> </a:t>
          </a:r>
          <a:r>
            <a:rPr lang="en-US" sz="2400" dirty="0" err="1"/>
            <a:t>harapkan</a:t>
          </a:r>
          <a:r>
            <a:rPr lang="en-US" sz="2400" dirty="0"/>
            <a:t> </a:t>
          </a:r>
          <a:r>
            <a:rPr lang="en-US" sz="2400" dirty="0" err="1"/>
            <a:t>krn</a:t>
          </a:r>
          <a:r>
            <a:rPr lang="en-US" sz="2400" dirty="0"/>
            <a:t> </a:t>
          </a:r>
          <a:r>
            <a:rPr lang="en-US" sz="2400" dirty="0" err="1"/>
            <a:t>mereka</a:t>
          </a:r>
          <a:r>
            <a:rPr lang="en-US" sz="2400" dirty="0"/>
            <a:t> </a:t>
          </a:r>
          <a:r>
            <a:rPr lang="en-US" sz="2400" dirty="0" err="1"/>
            <a:t>berkumpul</a:t>
          </a:r>
          <a:r>
            <a:rPr lang="en-US" sz="2400" dirty="0"/>
            <a:t> </a:t>
          </a:r>
          <a:r>
            <a:rPr lang="en-US" sz="2400" dirty="0" err="1"/>
            <a:t>dgn</a:t>
          </a:r>
          <a:r>
            <a:rPr lang="en-US" sz="2400" dirty="0"/>
            <a:t> </a:t>
          </a:r>
          <a:r>
            <a:rPr lang="en-US" sz="2400" dirty="0" err="1"/>
            <a:t>sesama</a:t>
          </a:r>
          <a:r>
            <a:rPr lang="en-US" sz="2400" dirty="0"/>
            <a:t> ABK</a:t>
          </a:r>
        </a:p>
      </dgm:t>
    </dgm:pt>
    <dgm:pt modelId="{6A5A16A3-665F-4405-AD66-1D470BB8D646}" type="parTrans" cxnId="{8622420D-968F-4794-8BE7-F9C8CEB0A2C8}">
      <dgm:prSet/>
      <dgm:spPr/>
      <dgm:t>
        <a:bodyPr/>
        <a:lstStyle/>
        <a:p>
          <a:endParaRPr lang="en-US"/>
        </a:p>
      </dgm:t>
    </dgm:pt>
    <dgm:pt modelId="{A51C903D-DE68-40E3-9867-0E8C47A2F73E}" type="sibTrans" cxnId="{8622420D-968F-4794-8BE7-F9C8CEB0A2C8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ScaleX="159953" custScaleY="135650" custLinFactNeighborX="-15712" custLinFactNeighborY="-400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X="102076" custScaleY="240709" custLinFactNeighborX="3716" custLinFactNeighborY="223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9B6A41-A14F-4184-BE7A-F529AE6A8DD7}" srcId="{60AE8A58-3FE1-4EC5-A1C2-4663DEB8231C}" destId="{1113C81A-6948-4C44-A0F2-29427082A73B}" srcOrd="3" destOrd="0" parTransId="{21C2D306-A774-4666-8826-07390A669691}" sibTransId="{6A6A57C7-2875-4197-930B-EF02D42E32CD}"/>
    <dgm:cxn modelId="{D3A3819B-483E-47B6-B491-DCAD2BEDB6F7}" type="presOf" srcId="{59FF9C72-BE41-48B2-B49E-607366A3F95D}" destId="{A960EB6B-D3AA-4AE7-8BC5-5A45A9A02F87}" srcOrd="0" destOrd="1" presId="urn:microsoft.com/office/officeart/2005/8/layout/chevron2"/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721A00B7-9B91-4348-8653-43327C7CBA25}" type="presOf" srcId="{639B4CCF-B9CA-4434-97B1-F1101E5FBA5A}" destId="{A960EB6B-D3AA-4AE7-8BC5-5A45A9A02F87}" srcOrd="0" destOrd="2" presId="urn:microsoft.com/office/officeart/2005/8/layout/chevron2"/>
    <dgm:cxn modelId="{EC522390-8676-44C1-8E90-7BB56268540D}" type="presOf" srcId="{F292802F-CCF3-48CB-9636-EB7BD5612BB7}" destId="{A960EB6B-D3AA-4AE7-8BC5-5A45A9A02F87}" srcOrd="0" destOrd="4" presId="urn:microsoft.com/office/officeart/2005/8/layout/chevron2"/>
    <dgm:cxn modelId="{267EF80E-79BD-4EBA-963B-5CCDCAD129E0}" type="presOf" srcId="{60AE8A58-3FE1-4EC5-A1C2-4663DEB8231C}" destId="{0D81B666-9636-4F98-95E1-9D6C604CD76D}" srcOrd="0" destOrd="0" presId="urn:microsoft.com/office/officeart/2005/8/layout/chevron2"/>
    <dgm:cxn modelId="{48D27A3A-FBC0-40A9-A09A-4C60C3EA7C20}" type="presOf" srcId="{6A9819B8-13B7-46A2-A6D3-F5DAE5ACFCB4}" destId="{FBF676CF-8CA2-4719-8E06-E56D82D6F7AB}" srcOrd="0" destOrd="0" presId="urn:microsoft.com/office/officeart/2005/8/layout/chevron2"/>
    <dgm:cxn modelId="{8622420D-968F-4794-8BE7-F9C8CEB0A2C8}" srcId="{60AE8A58-3FE1-4EC5-A1C2-4663DEB8231C}" destId="{639B4CCF-B9CA-4434-97B1-F1101E5FBA5A}" srcOrd="2" destOrd="0" parTransId="{6A5A16A3-665F-4405-AD66-1D470BB8D646}" sibTransId="{A51C903D-DE68-40E3-9867-0E8C47A2F73E}"/>
    <dgm:cxn modelId="{AD3AA0B1-303E-4A86-82E1-03D063995AE0}" type="presOf" srcId="{1113C81A-6948-4C44-A0F2-29427082A73B}" destId="{A960EB6B-D3AA-4AE7-8BC5-5A45A9A02F87}" srcOrd="0" destOrd="3" presId="urn:microsoft.com/office/officeart/2005/8/layout/chevron2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EF557E0F-CBCA-4F30-8613-FA30F098BFEC}" type="presOf" srcId="{DF2968BF-CEB6-436D-89DB-A8281DADCB7F}" destId="{A960EB6B-D3AA-4AE7-8BC5-5A45A9A02F87}" srcOrd="0" destOrd="0" presId="urn:microsoft.com/office/officeart/2005/8/layout/chevron2"/>
    <dgm:cxn modelId="{6FEA90F7-E17B-4DB7-B393-D68AC775781C}" srcId="{60AE8A58-3FE1-4EC5-A1C2-4663DEB8231C}" destId="{F292802F-CCF3-48CB-9636-EB7BD5612BB7}" srcOrd="4" destOrd="0" parTransId="{C8C92859-F1A6-45F1-92AD-64D9AD9870EB}" sibTransId="{FA240550-E3E5-4763-88E3-9EEB7EFB4E1C}"/>
    <dgm:cxn modelId="{B5DC3AC4-42BB-4F0B-909F-DFDAC5597E89}" type="presParOf" srcId="{FBF676CF-8CA2-4719-8E06-E56D82D6F7AB}" destId="{B24ED390-C29A-454D-A7EF-A266D2693E7B}" srcOrd="0" destOrd="0" presId="urn:microsoft.com/office/officeart/2005/8/layout/chevron2"/>
    <dgm:cxn modelId="{81FFCF44-E43A-4149-AE1B-4DC5C59FCD6A}" type="presParOf" srcId="{B24ED390-C29A-454D-A7EF-A266D2693E7B}" destId="{0D81B666-9636-4F98-95E1-9D6C604CD76D}" srcOrd="0" destOrd="0" presId="urn:microsoft.com/office/officeart/2005/8/layout/chevron2"/>
    <dgm:cxn modelId="{A7C8B5C9-43C7-47F9-9B07-893794F117CC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9D4833AD-9090-48E0-B754-5ED92EE81E69}" type="presOf" srcId="{6A4FD0D9-6F9C-4B63-8005-924A208B672D}" destId="{902E2CC9-88D8-4CF0-82B5-24C96EA41D31}" srcOrd="0" destOrd="0" presId="urn:microsoft.com/office/officeart/2005/8/layout/chevron2"/>
    <dgm:cxn modelId="{32E6D04D-DC45-48F0-B0AD-0ABFF20D4C1A}" type="presOf" srcId="{80EDB09A-45ED-402D-A117-0C97258F514C}" destId="{0A5C52A3-A082-4729-863A-A9D20903C04D}" srcOrd="0" destOrd="1" presId="urn:microsoft.com/office/officeart/2005/8/layout/chevron2"/>
    <dgm:cxn modelId="{13130EC9-562D-48CE-A493-FD0B1FB4CA96}" type="presOf" srcId="{977FC73C-3DB2-4F31-A36F-29FFF7817325}" destId="{22FAC55A-FF42-4D39-8727-9BA413EF7979}" srcOrd="0" destOrd="0" presId="urn:microsoft.com/office/officeart/2005/8/layout/chevron2"/>
    <dgm:cxn modelId="{BDB17FD4-B3AA-4730-9F63-878F396C3E07}" type="presOf" srcId="{FA20AB39-2F54-4A1B-A979-6EE8A2153763}" destId="{03D00584-7C80-46AA-9907-3CAE967938A1}" srcOrd="0" destOrd="1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BA46F987-106C-448D-B510-21B352FDB3C7}" type="presOf" srcId="{C0C0F042-6105-41DF-A31C-E28C1CB1E9BE}" destId="{03D00584-7C80-46AA-9907-3CAE967938A1}" srcOrd="0" destOrd="0" presId="urn:microsoft.com/office/officeart/2005/8/layout/chevron2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6FB08B8D-54AD-4168-B488-C3A299B045AB}" type="presOf" srcId="{35887E9A-FAAB-4804-9669-7E77635323B3}" destId="{33371704-897D-4958-8892-589298C13443}" srcOrd="0" destOrd="0" presId="urn:microsoft.com/office/officeart/2005/8/layout/chevron2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2CA8F416-3951-4A65-837B-BF726B49D5F2}" type="presOf" srcId="{455E7117-3D12-482F-BD6A-08787CA02DB7}" destId="{710B094C-F73B-4E7B-98AC-970300EAFE0E}" srcOrd="0" destOrd="0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A8CC7DFF-5DEF-456C-9A7D-C971480E9EC7}" type="presOf" srcId="{AE780903-CFD5-482C-943B-7CCD61E887BE}" destId="{4121BF98-66E1-4BCA-8A20-BF0E5601AE6F}" srcOrd="0" destOrd="1" presId="urn:microsoft.com/office/officeart/2005/8/layout/chevron2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112B058E-6548-4644-AB16-61BAC05372A1}" type="presOf" srcId="{24F60A4D-119E-4455-825A-3E0069386765}" destId="{4121BF98-66E1-4BCA-8A20-BF0E5601AE6F}" srcOrd="0" destOrd="0" presId="urn:microsoft.com/office/officeart/2005/8/layout/chevron2"/>
    <dgm:cxn modelId="{D93389FF-1633-4335-A43C-747E68660209}" type="presOf" srcId="{B85FC5B5-4F4A-401D-A32E-5970E25D1CD2}" destId="{0A5C52A3-A082-4729-863A-A9D20903C04D}" srcOrd="0" destOrd="0" presId="urn:microsoft.com/office/officeart/2005/8/layout/chevron2"/>
    <dgm:cxn modelId="{35EE8503-8973-461A-968F-5D2E6AFF68F2}" type="presParOf" srcId="{710B094C-F73B-4E7B-98AC-970300EAFE0E}" destId="{F03068C9-B022-4CCB-A07D-2552878C718C}" srcOrd="0" destOrd="0" presId="urn:microsoft.com/office/officeart/2005/8/layout/chevron2"/>
    <dgm:cxn modelId="{A7640105-CE52-47BF-B8F4-6B8AA9C5C5DD}" type="presParOf" srcId="{F03068C9-B022-4CCB-A07D-2552878C718C}" destId="{33371704-897D-4958-8892-589298C13443}" srcOrd="0" destOrd="0" presId="urn:microsoft.com/office/officeart/2005/8/layout/chevron2"/>
    <dgm:cxn modelId="{CF12F1BC-E368-4642-ACF8-6231B94392A3}" type="presParOf" srcId="{F03068C9-B022-4CCB-A07D-2552878C718C}" destId="{4121BF98-66E1-4BCA-8A20-BF0E5601AE6F}" srcOrd="1" destOrd="0" presId="urn:microsoft.com/office/officeart/2005/8/layout/chevron2"/>
    <dgm:cxn modelId="{0B8567FE-C5A9-4F0A-A8C3-F66067C78CF7}" type="presParOf" srcId="{710B094C-F73B-4E7B-98AC-970300EAFE0E}" destId="{996B5BEF-34EE-4402-BC9E-BA0F8C592455}" srcOrd="1" destOrd="0" presId="urn:microsoft.com/office/officeart/2005/8/layout/chevron2"/>
    <dgm:cxn modelId="{DF086729-70B6-4C2E-98B0-AEF73503D302}" type="presParOf" srcId="{710B094C-F73B-4E7B-98AC-970300EAFE0E}" destId="{80885A46-341B-417C-839A-C98F49C3F903}" srcOrd="2" destOrd="0" presId="urn:microsoft.com/office/officeart/2005/8/layout/chevron2"/>
    <dgm:cxn modelId="{94AB1AC2-0ABE-41C6-87D2-A041F8012EE3}" type="presParOf" srcId="{80885A46-341B-417C-839A-C98F49C3F903}" destId="{902E2CC9-88D8-4CF0-82B5-24C96EA41D31}" srcOrd="0" destOrd="0" presId="urn:microsoft.com/office/officeart/2005/8/layout/chevron2"/>
    <dgm:cxn modelId="{176594DD-1235-4802-AA77-01B33D6D8889}" type="presParOf" srcId="{80885A46-341B-417C-839A-C98F49C3F903}" destId="{03D00584-7C80-46AA-9907-3CAE967938A1}" srcOrd="1" destOrd="0" presId="urn:microsoft.com/office/officeart/2005/8/layout/chevron2"/>
    <dgm:cxn modelId="{5B2C4677-B7F4-4343-B494-95BB81D461E1}" type="presParOf" srcId="{710B094C-F73B-4E7B-98AC-970300EAFE0E}" destId="{7DE4A4A1-802D-4598-852A-A26B1B95D155}" srcOrd="3" destOrd="0" presId="urn:microsoft.com/office/officeart/2005/8/layout/chevron2"/>
    <dgm:cxn modelId="{17896831-D18A-4010-9579-65BA814FD8BB}" type="presParOf" srcId="{710B094C-F73B-4E7B-98AC-970300EAFE0E}" destId="{109F583F-A0D1-41FE-A3B1-B539C7D69E2B}" srcOrd="4" destOrd="0" presId="urn:microsoft.com/office/officeart/2005/8/layout/chevron2"/>
    <dgm:cxn modelId="{C441E95C-DE51-43D2-9D24-1ECFCCD09614}" type="presParOf" srcId="{109F583F-A0D1-41FE-A3B1-B539C7D69E2B}" destId="{22FAC55A-FF42-4D39-8727-9BA413EF7979}" srcOrd="0" destOrd="0" presId="urn:microsoft.com/office/officeart/2005/8/layout/chevron2"/>
    <dgm:cxn modelId="{8944388F-01FA-46BF-A31B-E2839074E7D9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3600" dirty="0" err="1"/>
            <a:t>kekuatan</a:t>
          </a:r>
          <a:endParaRPr lang="en-US" sz="36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100" dirty="0" err="1"/>
            <a:t>Dpt</a:t>
          </a:r>
          <a:r>
            <a:rPr lang="en-US" sz="2100" dirty="0"/>
            <a:t> </a:t>
          </a:r>
          <a:r>
            <a:rPr lang="en-US" sz="2100" dirty="0" err="1"/>
            <a:t>melayani</a:t>
          </a:r>
          <a:r>
            <a:rPr lang="en-US" sz="2100" dirty="0"/>
            <a:t> ABK </a:t>
          </a:r>
          <a:r>
            <a:rPr lang="en-US" sz="2100" dirty="0" err="1"/>
            <a:t>dlm</a:t>
          </a:r>
          <a:r>
            <a:rPr lang="en-US" sz="2100" dirty="0"/>
            <a:t> </a:t>
          </a:r>
          <a:r>
            <a:rPr lang="en-US" sz="2100" dirty="0" err="1"/>
            <a:t>jlh</a:t>
          </a:r>
          <a:r>
            <a:rPr lang="en-US" sz="2100" dirty="0"/>
            <a:t> </a:t>
          </a:r>
          <a:r>
            <a:rPr lang="en-US" sz="2100" dirty="0" err="1"/>
            <a:t>banyak</a:t>
          </a:r>
          <a:endParaRPr lang="en-US" sz="2100" dirty="0"/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100" dirty="0"/>
            <a:t>Para </a:t>
          </a:r>
          <a:r>
            <a:rPr lang="en-US" sz="2100" dirty="0" err="1"/>
            <a:t>personel</a:t>
          </a:r>
          <a:r>
            <a:rPr lang="en-US" sz="2100" dirty="0"/>
            <a:t> &amp; </a:t>
          </a:r>
          <a:r>
            <a:rPr lang="en-US" sz="2100" dirty="0" err="1"/>
            <a:t>fasilitas</a:t>
          </a:r>
          <a:r>
            <a:rPr lang="en-US" sz="2100" dirty="0"/>
            <a:t> </a:t>
          </a:r>
          <a:r>
            <a:rPr lang="en-US" sz="2100" dirty="0" err="1"/>
            <a:t>yg</a:t>
          </a:r>
          <a:r>
            <a:rPr lang="en-US" sz="2100" dirty="0"/>
            <a:t> </a:t>
          </a:r>
          <a:r>
            <a:rPr lang="en-US" sz="2100" dirty="0" err="1"/>
            <a:t>ada</a:t>
          </a:r>
          <a:r>
            <a:rPr lang="en-US" sz="2100" dirty="0"/>
            <a:t> </a:t>
          </a:r>
          <a:r>
            <a:rPr lang="en-US" sz="2100" dirty="0" err="1"/>
            <a:t>dpt</a:t>
          </a:r>
          <a:r>
            <a:rPr lang="en-US" sz="2100" dirty="0"/>
            <a:t> </a:t>
          </a:r>
          <a:r>
            <a:rPr lang="en-US" sz="2100" dirty="0" err="1"/>
            <a:t>difungsikan</a:t>
          </a:r>
          <a:r>
            <a:rPr lang="en-US" sz="2100" dirty="0"/>
            <a:t> </a:t>
          </a:r>
          <a:r>
            <a:rPr lang="en-US" sz="2100" dirty="0" err="1"/>
            <a:t>scr</a:t>
          </a:r>
          <a:r>
            <a:rPr lang="en-US" sz="2100" dirty="0"/>
            <a:t> </a:t>
          </a:r>
          <a:r>
            <a:rPr lang="en-US" sz="2100" dirty="0" err="1"/>
            <a:t>penuh</a:t>
          </a:r>
          <a:r>
            <a:rPr lang="en-US" sz="2100" dirty="0"/>
            <a:t> </a:t>
          </a:r>
          <a:r>
            <a:rPr lang="en-US" sz="2100" dirty="0" err="1"/>
            <a:t>utk</a:t>
          </a:r>
          <a:r>
            <a:rPr lang="en-US" sz="2100" dirty="0"/>
            <a:t> </a:t>
          </a:r>
          <a:r>
            <a:rPr lang="en-US" sz="2100" dirty="0" err="1"/>
            <a:t>melayani</a:t>
          </a:r>
          <a:r>
            <a:rPr lang="en-US" sz="2100" dirty="0"/>
            <a:t> ABK</a:t>
          </a:r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/>
        </a:p>
      </dgm:t>
    </dgm:pt>
    <dgm:pt modelId="{F292802F-CCF3-48CB-9636-EB7BD5612BB7}">
      <dgm:prSet phldrT="[Text]" custT="1"/>
      <dgm:spPr/>
      <dgm:t>
        <a:bodyPr/>
        <a:lstStyle/>
        <a:p>
          <a:endParaRPr lang="en-US" sz="2100" dirty="0"/>
        </a:p>
      </dgm:t>
    </dgm:pt>
    <dgm:pt modelId="{C8C92859-F1A6-45F1-92AD-64D9AD9870EB}" type="parTrans" cxnId="{6FEA90F7-E17B-4DB7-B393-D68AC775781C}">
      <dgm:prSet/>
      <dgm:spPr/>
      <dgm:t>
        <a:bodyPr/>
        <a:lstStyle/>
        <a:p>
          <a:endParaRPr lang="en-US"/>
        </a:p>
      </dgm:t>
    </dgm:pt>
    <dgm:pt modelId="{FA240550-E3E5-4763-88E3-9EEB7EFB4E1C}" type="sibTrans" cxnId="{6FEA90F7-E17B-4DB7-B393-D68AC775781C}">
      <dgm:prSet/>
      <dgm:spPr/>
      <dgm:t>
        <a:bodyPr/>
        <a:lstStyle/>
        <a:p>
          <a:endParaRPr lang="en-US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100" dirty="0" err="1"/>
            <a:t>Dpt</a:t>
          </a:r>
          <a:r>
            <a:rPr lang="en-US" sz="2100" dirty="0"/>
            <a:t> </a:t>
          </a:r>
          <a:r>
            <a:rPr lang="en-US" sz="2100" dirty="0" err="1"/>
            <a:t>merupakan</a:t>
          </a:r>
          <a:r>
            <a:rPr lang="en-US" sz="2100" dirty="0"/>
            <a:t> </a:t>
          </a:r>
          <a:r>
            <a:rPr lang="en-US" sz="2100" dirty="0" err="1"/>
            <a:t>pusat</a:t>
          </a:r>
          <a:r>
            <a:rPr lang="en-US" sz="2100" dirty="0"/>
            <a:t> </a:t>
          </a:r>
          <a:r>
            <a:rPr lang="en-US" sz="2100" dirty="0" err="1"/>
            <a:t>pelayanan</a:t>
          </a:r>
          <a:r>
            <a:rPr lang="en-US" sz="2100" dirty="0"/>
            <a:t> </a:t>
          </a:r>
          <a:r>
            <a:rPr lang="en-US" sz="2100" dirty="0" err="1"/>
            <a:t>utk</a:t>
          </a:r>
          <a:r>
            <a:rPr lang="en-US" sz="2100" dirty="0"/>
            <a:t> diagnosis, </a:t>
          </a:r>
          <a:r>
            <a:rPr lang="en-US" sz="2100" dirty="0" err="1"/>
            <a:t>konseling</a:t>
          </a:r>
          <a:r>
            <a:rPr lang="en-US" sz="2100" dirty="0"/>
            <a:t>, &amp; </a:t>
          </a:r>
          <a:r>
            <a:rPr lang="en-US" sz="2100" dirty="0" err="1"/>
            <a:t>mengajar</a:t>
          </a:r>
          <a:endParaRPr lang="en-US" sz="2100" dirty="0"/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/>
        </a:p>
      </dgm:t>
    </dgm:pt>
    <dgm:pt modelId="{D3C61C21-5D04-4113-9383-AB08A42AC2DA}">
      <dgm:prSet phldrT="[Text]" custT="1"/>
      <dgm:spPr/>
      <dgm:t>
        <a:bodyPr/>
        <a:lstStyle/>
        <a:p>
          <a:r>
            <a:rPr lang="en-US" sz="2100" dirty="0" err="1"/>
            <a:t>Dpt</a:t>
          </a:r>
          <a:r>
            <a:rPr lang="en-US" sz="2100" dirty="0"/>
            <a:t> </a:t>
          </a:r>
          <a:r>
            <a:rPr lang="en-US" sz="2100" dirty="0" err="1"/>
            <a:t>merupakan</a:t>
          </a:r>
          <a:r>
            <a:rPr lang="en-US" sz="2100" dirty="0"/>
            <a:t> t4 </a:t>
          </a:r>
          <a:r>
            <a:rPr lang="en-US" sz="2100" dirty="0" err="1"/>
            <a:t>utk</a:t>
          </a:r>
          <a:r>
            <a:rPr lang="en-US" sz="2100" dirty="0"/>
            <a:t> </a:t>
          </a:r>
          <a:r>
            <a:rPr lang="en-US" sz="2100" dirty="0" err="1"/>
            <a:t>mengembangkan</a:t>
          </a:r>
          <a:r>
            <a:rPr lang="en-US" sz="2100" dirty="0"/>
            <a:t> model </a:t>
          </a:r>
          <a:r>
            <a:rPr lang="en-US" sz="2100" dirty="0" err="1"/>
            <a:t>pembelajaran</a:t>
          </a:r>
          <a:endParaRPr lang="en-US" sz="2100" dirty="0"/>
        </a:p>
      </dgm:t>
    </dgm:pt>
    <dgm:pt modelId="{3DD8476A-6AEA-4879-A8C3-2D33D215553E}" type="parTrans" cxnId="{C278D603-A361-4BE7-A276-797C87BE9197}">
      <dgm:prSet/>
      <dgm:spPr/>
      <dgm:t>
        <a:bodyPr/>
        <a:lstStyle/>
        <a:p>
          <a:endParaRPr lang="en-US"/>
        </a:p>
      </dgm:t>
    </dgm:pt>
    <dgm:pt modelId="{E621BC35-6F1F-4655-9AE4-7A4DDA84E868}" type="sibTrans" cxnId="{C278D603-A361-4BE7-A276-797C87BE9197}">
      <dgm:prSet/>
      <dgm:spPr/>
      <dgm:t>
        <a:bodyPr/>
        <a:lstStyle/>
        <a:p>
          <a:endParaRPr lang="en-US"/>
        </a:p>
      </dgm:t>
    </dgm:pt>
    <dgm:pt modelId="{3DE35426-3B49-49A8-B6E2-4C7C2A10B1B3}">
      <dgm:prSet phldrT="[Text]" custT="1"/>
      <dgm:spPr/>
      <dgm:t>
        <a:bodyPr/>
        <a:lstStyle/>
        <a:p>
          <a:r>
            <a:rPr lang="en-US" sz="2100" dirty="0" err="1"/>
            <a:t>Menyediakan</a:t>
          </a:r>
          <a:r>
            <a:rPr lang="en-US" sz="2100" dirty="0"/>
            <a:t> </a:t>
          </a:r>
          <a:r>
            <a:rPr lang="en-US" sz="2100" dirty="0" err="1"/>
            <a:t>kurikulum</a:t>
          </a:r>
          <a:r>
            <a:rPr lang="en-US" sz="2100" dirty="0"/>
            <a:t> &amp; </a:t>
          </a:r>
          <a:r>
            <a:rPr lang="en-US" sz="2100" dirty="0" err="1"/>
            <a:t>lingkungan</a:t>
          </a:r>
          <a:r>
            <a:rPr lang="en-US" sz="2100" dirty="0"/>
            <a:t> </a:t>
          </a:r>
          <a:r>
            <a:rPr lang="en-US" sz="2100" dirty="0" err="1"/>
            <a:t>belajar</a:t>
          </a:r>
          <a:r>
            <a:rPr lang="en-US" sz="2100" dirty="0"/>
            <a:t> </a:t>
          </a:r>
          <a:r>
            <a:rPr lang="en-US" sz="2100" dirty="0" err="1"/>
            <a:t>secara</a:t>
          </a:r>
          <a:r>
            <a:rPr lang="en-US" sz="2100" dirty="0"/>
            <a:t> </a:t>
          </a:r>
          <a:r>
            <a:rPr lang="en-US" sz="2100" dirty="0" err="1"/>
            <a:t>khusus</a:t>
          </a:r>
          <a:endParaRPr lang="en-US" sz="2100" dirty="0"/>
        </a:p>
      </dgm:t>
    </dgm:pt>
    <dgm:pt modelId="{C535DE93-8AED-4BC9-8911-E8474D44D0E6}" type="parTrans" cxnId="{49457CB5-7BCF-46F6-8040-C8BB28804514}">
      <dgm:prSet/>
      <dgm:spPr/>
      <dgm:t>
        <a:bodyPr/>
        <a:lstStyle/>
        <a:p>
          <a:endParaRPr lang="en-US"/>
        </a:p>
      </dgm:t>
    </dgm:pt>
    <dgm:pt modelId="{89AFE4E9-625A-4292-A3AA-DC114A0344D1}" type="sibTrans" cxnId="{49457CB5-7BCF-46F6-8040-C8BB28804514}">
      <dgm:prSet/>
      <dgm:spPr/>
      <dgm:t>
        <a:bodyPr/>
        <a:lstStyle/>
        <a:p>
          <a:endParaRPr lang="en-US"/>
        </a:p>
      </dgm:t>
    </dgm:pt>
    <dgm:pt modelId="{9F922B9A-4D2A-47E0-9094-0B73347780D1}">
      <dgm:prSet phldrT="[Text]" custT="1"/>
      <dgm:spPr/>
      <dgm:t>
        <a:bodyPr/>
        <a:lstStyle/>
        <a:p>
          <a:r>
            <a:rPr lang="en-US" sz="2100" dirty="0"/>
            <a:t>ABK </a:t>
          </a:r>
          <a:r>
            <a:rPr lang="en-US" sz="2100" dirty="0" err="1"/>
            <a:t>masih</a:t>
          </a:r>
          <a:r>
            <a:rPr lang="en-US" sz="2100" dirty="0"/>
            <a:t> </a:t>
          </a:r>
          <a:r>
            <a:rPr lang="en-US" sz="2100" dirty="0" err="1"/>
            <a:t>tetap</a:t>
          </a:r>
          <a:r>
            <a:rPr lang="en-US" sz="2100" dirty="0"/>
            <a:t> </a:t>
          </a:r>
          <a:r>
            <a:rPr lang="en-US" sz="2100" dirty="0" err="1"/>
            <a:t>berada</a:t>
          </a:r>
          <a:r>
            <a:rPr lang="en-US" sz="2100" dirty="0"/>
            <a:t> </a:t>
          </a:r>
          <a:r>
            <a:rPr lang="en-US" sz="2100" dirty="0" err="1"/>
            <a:t>dgn</a:t>
          </a:r>
          <a:r>
            <a:rPr lang="en-US" sz="2100" dirty="0"/>
            <a:t> </a:t>
          </a:r>
          <a:r>
            <a:rPr lang="en-US" sz="2100" dirty="0" err="1"/>
            <a:t>keluarga</a:t>
          </a:r>
          <a:r>
            <a:rPr lang="en-US" sz="2100" dirty="0"/>
            <a:t> </a:t>
          </a:r>
          <a:r>
            <a:rPr lang="en-US" sz="2100" dirty="0" err="1"/>
            <a:t>diluar</a:t>
          </a:r>
          <a:r>
            <a:rPr lang="en-US" sz="2100" dirty="0"/>
            <a:t> jam </a:t>
          </a:r>
          <a:r>
            <a:rPr lang="en-US" sz="2100" dirty="0" err="1"/>
            <a:t>sekolah</a:t>
          </a:r>
          <a:endParaRPr lang="en-US" sz="2100" dirty="0"/>
        </a:p>
      </dgm:t>
    </dgm:pt>
    <dgm:pt modelId="{9E552A87-5498-486D-BABE-C63827D61092}" type="parTrans" cxnId="{825C44AE-1B3F-4C43-91BC-18EF2A7447A5}">
      <dgm:prSet/>
      <dgm:spPr/>
      <dgm:t>
        <a:bodyPr/>
        <a:lstStyle/>
        <a:p>
          <a:endParaRPr lang="en-US"/>
        </a:p>
      </dgm:t>
    </dgm:pt>
    <dgm:pt modelId="{768C54A7-B8AA-4E90-8B65-EEF89A99B2D4}" type="sibTrans" cxnId="{825C44AE-1B3F-4C43-91BC-18EF2A7447A5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LinFactNeighborX="0" custLinFactNeighborY="-981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Y="207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6FEA90F7-E17B-4DB7-B393-D68AC775781C}" srcId="{60AE8A58-3FE1-4EC5-A1C2-4663DEB8231C}" destId="{F292802F-CCF3-48CB-9636-EB7BD5612BB7}" srcOrd="6" destOrd="0" parTransId="{C8C92859-F1A6-45F1-92AD-64D9AD9870EB}" sibTransId="{FA240550-E3E5-4763-88E3-9EEB7EFB4E1C}"/>
    <dgm:cxn modelId="{C278D603-A361-4BE7-A276-797C87BE9197}" srcId="{60AE8A58-3FE1-4EC5-A1C2-4663DEB8231C}" destId="{D3C61C21-5D04-4113-9383-AB08A42AC2DA}" srcOrd="3" destOrd="0" parTransId="{3DD8476A-6AEA-4879-A8C3-2D33D215553E}" sibTransId="{E621BC35-6F1F-4655-9AE4-7A4DDA84E868}"/>
    <dgm:cxn modelId="{ED5B154F-2530-4A6C-B02D-9F47941A3592}" type="presOf" srcId="{60AE8A58-3FE1-4EC5-A1C2-4663DEB8231C}" destId="{0D81B666-9636-4F98-95E1-9D6C604CD76D}" srcOrd="0" destOrd="0" presId="urn:microsoft.com/office/officeart/2005/8/layout/chevron2"/>
    <dgm:cxn modelId="{825C44AE-1B3F-4C43-91BC-18EF2A7447A5}" srcId="{60AE8A58-3FE1-4EC5-A1C2-4663DEB8231C}" destId="{9F922B9A-4D2A-47E0-9094-0B73347780D1}" srcOrd="5" destOrd="0" parTransId="{9E552A87-5498-486D-BABE-C63827D61092}" sibTransId="{768C54A7-B8AA-4E90-8B65-EEF89A99B2D4}"/>
    <dgm:cxn modelId="{49457CB5-7BCF-46F6-8040-C8BB28804514}" srcId="{60AE8A58-3FE1-4EC5-A1C2-4663DEB8231C}" destId="{3DE35426-3B49-49A8-B6E2-4C7C2A10B1B3}" srcOrd="4" destOrd="0" parTransId="{C535DE93-8AED-4BC9-8911-E8474D44D0E6}" sibTransId="{89AFE4E9-625A-4292-A3AA-DC114A0344D1}"/>
    <dgm:cxn modelId="{4F9B6A41-A14F-4184-BE7A-F529AE6A8DD7}" srcId="{60AE8A58-3FE1-4EC5-A1C2-4663DEB8231C}" destId="{1113C81A-6948-4C44-A0F2-29427082A73B}" srcOrd="2" destOrd="0" parTransId="{21C2D306-A774-4666-8826-07390A669691}" sibTransId="{6A6A57C7-2875-4197-930B-EF02D42E32CD}"/>
    <dgm:cxn modelId="{EE8D0850-5448-4738-8193-5E724BC15152}" type="presOf" srcId="{3DE35426-3B49-49A8-B6E2-4C7C2A10B1B3}" destId="{A960EB6B-D3AA-4AE7-8BC5-5A45A9A02F87}" srcOrd="0" destOrd="4" presId="urn:microsoft.com/office/officeart/2005/8/layout/chevron2"/>
    <dgm:cxn modelId="{68BC1C6B-C966-481C-B85F-421CC5CE5220}" type="presOf" srcId="{9F922B9A-4D2A-47E0-9094-0B73347780D1}" destId="{A960EB6B-D3AA-4AE7-8BC5-5A45A9A02F87}" srcOrd="0" destOrd="5" presId="urn:microsoft.com/office/officeart/2005/8/layout/chevron2"/>
    <dgm:cxn modelId="{42A5ACBA-D295-4ED9-BE6F-4C0F6D8C289F}" type="presOf" srcId="{59FF9C72-BE41-48B2-B49E-607366A3F95D}" destId="{A960EB6B-D3AA-4AE7-8BC5-5A45A9A02F87}" srcOrd="0" destOrd="1" presId="urn:microsoft.com/office/officeart/2005/8/layout/chevron2"/>
    <dgm:cxn modelId="{1BC7C98F-78CE-4B96-91DF-85C2A3856EC4}" type="presOf" srcId="{D3C61C21-5D04-4113-9383-AB08A42AC2DA}" destId="{A960EB6B-D3AA-4AE7-8BC5-5A45A9A02F87}" srcOrd="0" destOrd="3" presId="urn:microsoft.com/office/officeart/2005/8/layout/chevron2"/>
    <dgm:cxn modelId="{75C0026B-6D9E-455C-BBA2-C4571DCC6E93}" type="presOf" srcId="{F292802F-CCF3-48CB-9636-EB7BD5612BB7}" destId="{A960EB6B-D3AA-4AE7-8BC5-5A45A9A02F87}" srcOrd="0" destOrd="6" presId="urn:microsoft.com/office/officeart/2005/8/layout/chevron2"/>
    <dgm:cxn modelId="{DC90C70E-958D-4512-9763-9CF254765EE2}" type="presOf" srcId="{DF2968BF-CEB6-436D-89DB-A8281DADCB7F}" destId="{A960EB6B-D3AA-4AE7-8BC5-5A45A9A02F87}" srcOrd="0" destOrd="0" presId="urn:microsoft.com/office/officeart/2005/8/layout/chevron2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2ED69E4E-30A6-483F-883B-57F9493DED41}" type="presOf" srcId="{6A9819B8-13B7-46A2-A6D3-F5DAE5ACFCB4}" destId="{FBF676CF-8CA2-4719-8E06-E56D82D6F7AB}" srcOrd="0" destOrd="0" presId="urn:microsoft.com/office/officeart/2005/8/layout/chevron2"/>
    <dgm:cxn modelId="{C94E5AB4-B828-4DA0-90B0-0B1CE367146A}" type="presOf" srcId="{1113C81A-6948-4C44-A0F2-29427082A73B}" destId="{A960EB6B-D3AA-4AE7-8BC5-5A45A9A02F87}" srcOrd="0" destOrd="2" presId="urn:microsoft.com/office/officeart/2005/8/layout/chevron2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76AF6075-93B5-408C-95FE-8A66E3737592}" type="presParOf" srcId="{FBF676CF-8CA2-4719-8E06-E56D82D6F7AB}" destId="{B24ED390-C29A-454D-A7EF-A266D2693E7B}" srcOrd="0" destOrd="0" presId="urn:microsoft.com/office/officeart/2005/8/layout/chevron2"/>
    <dgm:cxn modelId="{350DCB87-FA9D-4C0E-AB61-D3E8F36CF1BD}" type="presParOf" srcId="{B24ED390-C29A-454D-A7EF-A266D2693E7B}" destId="{0D81B666-9636-4F98-95E1-9D6C604CD76D}" srcOrd="0" destOrd="0" presId="urn:microsoft.com/office/officeart/2005/8/layout/chevron2"/>
    <dgm:cxn modelId="{2FCEE01A-1D89-48BB-8105-1997F45F5D68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06A333-EE45-4BC0-A484-6C56E52D97CA}" type="presOf" srcId="{977FC73C-3DB2-4F31-A36F-29FFF7817325}" destId="{22FAC55A-FF42-4D39-8727-9BA413EF7979}" srcOrd="0" destOrd="0" presId="urn:microsoft.com/office/officeart/2005/8/layout/chevron2"/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18E9F331-C68A-4843-AFAA-33288F64945C}" type="presOf" srcId="{AE780903-CFD5-482C-943B-7CCD61E887BE}" destId="{4121BF98-66E1-4BCA-8A20-BF0E5601AE6F}" srcOrd="0" destOrd="1" presId="urn:microsoft.com/office/officeart/2005/8/layout/chevron2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6B9259F1-7837-4E55-8775-1EB385312A2C}" type="presOf" srcId="{6A4FD0D9-6F9C-4B63-8005-924A208B672D}" destId="{902E2CC9-88D8-4CF0-82B5-24C96EA41D31}" srcOrd="0" destOrd="0" presId="urn:microsoft.com/office/officeart/2005/8/layout/chevron2"/>
    <dgm:cxn modelId="{49B17825-29DC-42BE-BA32-8DBEEC1742E0}" type="presOf" srcId="{C0C0F042-6105-41DF-A31C-E28C1CB1E9BE}" destId="{03D00584-7C80-46AA-9907-3CAE967938A1}" srcOrd="0" destOrd="0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226B3106-55B5-46CA-956C-9BD667BFEDEC}" type="presOf" srcId="{80EDB09A-45ED-402D-A117-0C97258F514C}" destId="{0A5C52A3-A082-4729-863A-A9D20903C04D}" srcOrd="0" destOrd="1" presId="urn:microsoft.com/office/officeart/2005/8/layout/chevron2"/>
    <dgm:cxn modelId="{D3A5E7B4-78A1-4382-AA99-8BD18E421AEF}" type="presOf" srcId="{B85FC5B5-4F4A-401D-A32E-5970E25D1CD2}" destId="{0A5C52A3-A082-4729-863A-A9D20903C04D}" srcOrd="0" destOrd="0" presId="urn:microsoft.com/office/officeart/2005/8/layout/chevron2"/>
    <dgm:cxn modelId="{48B940F5-511A-4309-8BC9-807891A261AA}" type="presOf" srcId="{24F60A4D-119E-4455-825A-3E0069386765}" destId="{4121BF98-66E1-4BCA-8A20-BF0E5601AE6F}" srcOrd="0" destOrd="0" presId="urn:microsoft.com/office/officeart/2005/8/layout/chevron2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B3868012-AF2A-4BDD-B26E-2B59E02F0FBC}" type="presOf" srcId="{FA20AB39-2F54-4A1B-A979-6EE8A2153763}" destId="{03D00584-7C80-46AA-9907-3CAE967938A1}" srcOrd="0" destOrd="1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2EC27471-7BD5-42F3-890B-73DEBA1CED1D}" type="presOf" srcId="{455E7117-3D12-482F-BD6A-08787CA02DB7}" destId="{710B094C-F73B-4E7B-98AC-970300EAFE0E}" srcOrd="0" destOrd="0" presId="urn:microsoft.com/office/officeart/2005/8/layout/chevron2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B272F11D-CBFB-4AED-91F0-6D3A390EE78C}" type="presOf" srcId="{35887E9A-FAAB-4804-9669-7E77635323B3}" destId="{33371704-897D-4958-8892-589298C13443}" srcOrd="0" destOrd="0" presId="urn:microsoft.com/office/officeart/2005/8/layout/chevron2"/>
    <dgm:cxn modelId="{6967D9A8-F4E2-4503-8AEE-6CB138CDDBFB}" type="presParOf" srcId="{710B094C-F73B-4E7B-98AC-970300EAFE0E}" destId="{F03068C9-B022-4CCB-A07D-2552878C718C}" srcOrd="0" destOrd="0" presId="urn:microsoft.com/office/officeart/2005/8/layout/chevron2"/>
    <dgm:cxn modelId="{B8E1A313-4CAC-4E5A-9F48-C8BBBD17B1D5}" type="presParOf" srcId="{F03068C9-B022-4CCB-A07D-2552878C718C}" destId="{33371704-897D-4958-8892-589298C13443}" srcOrd="0" destOrd="0" presId="urn:microsoft.com/office/officeart/2005/8/layout/chevron2"/>
    <dgm:cxn modelId="{5E415E42-00ED-4FE1-9540-3C41B5F48CC4}" type="presParOf" srcId="{F03068C9-B022-4CCB-A07D-2552878C718C}" destId="{4121BF98-66E1-4BCA-8A20-BF0E5601AE6F}" srcOrd="1" destOrd="0" presId="urn:microsoft.com/office/officeart/2005/8/layout/chevron2"/>
    <dgm:cxn modelId="{CB506C0D-13BF-4820-8CAC-DBE4C554F80A}" type="presParOf" srcId="{710B094C-F73B-4E7B-98AC-970300EAFE0E}" destId="{996B5BEF-34EE-4402-BC9E-BA0F8C592455}" srcOrd="1" destOrd="0" presId="urn:microsoft.com/office/officeart/2005/8/layout/chevron2"/>
    <dgm:cxn modelId="{0D505150-0164-4F8E-9E57-8067ECC953A0}" type="presParOf" srcId="{710B094C-F73B-4E7B-98AC-970300EAFE0E}" destId="{80885A46-341B-417C-839A-C98F49C3F903}" srcOrd="2" destOrd="0" presId="urn:microsoft.com/office/officeart/2005/8/layout/chevron2"/>
    <dgm:cxn modelId="{AB2F5200-65E5-47D4-8AE2-163CED8D74AE}" type="presParOf" srcId="{80885A46-341B-417C-839A-C98F49C3F903}" destId="{902E2CC9-88D8-4CF0-82B5-24C96EA41D31}" srcOrd="0" destOrd="0" presId="urn:microsoft.com/office/officeart/2005/8/layout/chevron2"/>
    <dgm:cxn modelId="{F4F24248-0CCF-4BA2-AC0A-0FA2C71AB337}" type="presParOf" srcId="{80885A46-341B-417C-839A-C98F49C3F903}" destId="{03D00584-7C80-46AA-9907-3CAE967938A1}" srcOrd="1" destOrd="0" presId="urn:microsoft.com/office/officeart/2005/8/layout/chevron2"/>
    <dgm:cxn modelId="{9030DBE6-5C3F-4463-B213-F056FE838F2F}" type="presParOf" srcId="{710B094C-F73B-4E7B-98AC-970300EAFE0E}" destId="{7DE4A4A1-802D-4598-852A-A26B1B95D155}" srcOrd="3" destOrd="0" presId="urn:microsoft.com/office/officeart/2005/8/layout/chevron2"/>
    <dgm:cxn modelId="{6DBAC262-9F85-4F14-923B-B3965023F07B}" type="presParOf" srcId="{710B094C-F73B-4E7B-98AC-970300EAFE0E}" destId="{109F583F-A0D1-41FE-A3B1-B539C7D69E2B}" srcOrd="4" destOrd="0" presId="urn:microsoft.com/office/officeart/2005/8/layout/chevron2"/>
    <dgm:cxn modelId="{9587F508-B0D0-45F6-AA8E-3202EEBB4A3F}" type="presParOf" srcId="{109F583F-A0D1-41FE-A3B1-B539C7D69E2B}" destId="{22FAC55A-FF42-4D39-8727-9BA413EF7979}" srcOrd="0" destOrd="0" presId="urn:microsoft.com/office/officeart/2005/8/layout/chevron2"/>
    <dgm:cxn modelId="{1408956A-1207-46F3-A01D-0493B37670AC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3600" dirty="0" err="1"/>
            <a:t>kekuatan</a:t>
          </a:r>
          <a:endParaRPr lang="en-US" sz="36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800" dirty="0" err="1"/>
            <a:t>Minimalisir</a:t>
          </a:r>
          <a:r>
            <a:rPr lang="en-US" sz="2800" dirty="0"/>
            <a:t> label </a:t>
          </a:r>
          <a:r>
            <a:rPr lang="en-US" sz="2800" dirty="0" err="1"/>
            <a:t>keluarbiasaan</a:t>
          </a:r>
          <a:endParaRPr lang="en-US" sz="2800" dirty="0"/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800" dirty="0" err="1"/>
            <a:t>Mendapatkan</a:t>
          </a:r>
          <a:r>
            <a:rPr lang="en-US" sz="2800" dirty="0"/>
            <a:t> </a:t>
          </a:r>
          <a:r>
            <a:rPr lang="en-US" sz="2800" dirty="0" err="1"/>
            <a:t>kesempatan</a:t>
          </a:r>
          <a:r>
            <a:rPr lang="en-US" sz="2800" dirty="0"/>
            <a:t> </a:t>
          </a:r>
          <a:r>
            <a:rPr lang="en-US" sz="2800" dirty="0" err="1"/>
            <a:t>berinteraksi</a:t>
          </a:r>
          <a:r>
            <a:rPr lang="en-US" sz="2800" dirty="0"/>
            <a:t> </a:t>
          </a:r>
          <a:r>
            <a:rPr lang="en-US" sz="2800" dirty="0" err="1"/>
            <a:t>dgn</a:t>
          </a:r>
          <a:r>
            <a:rPr lang="en-US" sz="2800" dirty="0"/>
            <a:t> </a:t>
          </a:r>
          <a:r>
            <a:rPr lang="en-US" sz="2800" dirty="0" err="1"/>
            <a:t>anak</a:t>
          </a:r>
          <a:r>
            <a:rPr lang="en-US" sz="2800" dirty="0"/>
            <a:t> normal</a:t>
          </a:r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/>
        </a:p>
      </dgm:t>
    </dgm:pt>
    <dgm:pt modelId="{F292802F-CCF3-48CB-9636-EB7BD5612BB7}">
      <dgm:prSet phldrT="[Text]" custT="1"/>
      <dgm:spPr/>
      <dgm:t>
        <a:bodyPr/>
        <a:lstStyle/>
        <a:p>
          <a:endParaRPr lang="en-US" sz="2800" dirty="0"/>
        </a:p>
      </dgm:t>
    </dgm:pt>
    <dgm:pt modelId="{C8C92859-F1A6-45F1-92AD-64D9AD9870EB}" type="parTrans" cxnId="{6FEA90F7-E17B-4DB7-B393-D68AC775781C}">
      <dgm:prSet/>
      <dgm:spPr/>
      <dgm:t>
        <a:bodyPr/>
        <a:lstStyle/>
        <a:p>
          <a:endParaRPr lang="en-US"/>
        </a:p>
      </dgm:t>
    </dgm:pt>
    <dgm:pt modelId="{FA240550-E3E5-4763-88E3-9EEB7EFB4E1C}" type="sibTrans" cxnId="{6FEA90F7-E17B-4DB7-B393-D68AC775781C}">
      <dgm:prSet/>
      <dgm:spPr/>
      <dgm:t>
        <a:bodyPr/>
        <a:lstStyle/>
        <a:p>
          <a:endParaRPr lang="en-US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800" dirty="0" err="1"/>
            <a:t>Jika</a:t>
          </a:r>
          <a:r>
            <a:rPr lang="en-US" sz="2800" dirty="0"/>
            <a:t> </a:t>
          </a:r>
          <a:r>
            <a:rPr lang="en-US" sz="2800" dirty="0" err="1"/>
            <a:t>sekolah</a:t>
          </a:r>
          <a:r>
            <a:rPr lang="en-US" sz="2800" dirty="0"/>
            <a:t> </a:t>
          </a:r>
          <a:r>
            <a:rPr lang="en-US" sz="2800" dirty="0" err="1"/>
            <a:t>berada</a:t>
          </a:r>
          <a:r>
            <a:rPr lang="en-US" sz="2800" dirty="0"/>
            <a:t> </a:t>
          </a:r>
          <a:r>
            <a:rPr lang="en-US" sz="2800" dirty="0" err="1"/>
            <a:t>dekat</a:t>
          </a:r>
          <a:r>
            <a:rPr lang="en-US" sz="2800" dirty="0"/>
            <a:t> </a:t>
          </a:r>
          <a:r>
            <a:rPr lang="en-US" sz="2800" dirty="0" err="1"/>
            <a:t>dgn</a:t>
          </a:r>
          <a:r>
            <a:rPr lang="en-US" sz="2800" dirty="0"/>
            <a:t> </a:t>
          </a:r>
          <a:r>
            <a:rPr lang="en-US" sz="2800" dirty="0" err="1"/>
            <a:t>rumah</a:t>
          </a:r>
          <a:r>
            <a:rPr lang="en-US" sz="2800" dirty="0"/>
            <a:t>, </a:t>
          </a:r>
          <a:r>
            <a:rPr lang="en-US" sz="2800" dirty="0" err="1"/>
            <a:t>memudhkan</a:t>
          </a:r>
          <a:r>
            <a:rPr lang="en-US" sz="2800" dirty="0"/>
            <a:t> </a:t>
          </a:r>
          <a:r>
            <a:rPr lang="en-US" sz="2800" dirty="0" err="1"/>
            <a:t>anak</a:t>
          </a:r>
          <a:r>
            <a:rPr lang="en-US" sz="2800" dirty="0"/>
            <a:t> </a:t>
          </a:r>
          <a:r>
            <a:rPr lang="en-US" sz="2800" dirty="0" err="1"/>
            <a:t>utk</a:t>
          </a:r>
          <a:r>
            <a:rPr lang="en-US" sz="2800" dirty="0"/>
            <a:t> </a:t>
          </a:r>
          <a:r>
            <a:rPr lang="en-US" sz="2800" dirty="0" err="1"/>
            <a:t>tdk</a:t>
          </a:r>
          <a:r>
            <a:rPr lang="en-US" sz="2800" dirty="0"/>
            <a:t> </a:t>
          </a:r>
          <a:r>
            <a:rPr lang="en-US" sz="2800" dirty="0" err="1"/>
            <a:t>perlu</a:t>
          </a:r>
          <a:r>
            <a:rPr lang="en-US" sz="2800" dirty="0"/>
            <a:t> </a:t>
          </a:r>
          <a:r>
            <a:rPr lang="en-US" sz="2800" dirty="0" err="1"/>
            <a:t>jauh</a:t>
          </a:r>
          <a:r>
            <a:rPr lang="en-US" sz="2800" dirty="0"/>
            <a:t> </a:t>
          </a:r>
          <a:r>
            <a:rPr lang="en-US" sz="2800" dirty="0" err="1"/>
            <a:t>menempuh</a:t>
          </a:r>
          <a:r>
            <a:rPr lang="en-US" sz="2800" dirty="0"/>
            <a:t> </a:t>
          </a:r>
          <a:r>
            <a:rPr lang="en-US" sz="2800" dirty="0" err="1"/>
            <a:t>perjalanan</a:t>
          </a:r>
          <a:endParaRPr lang="en-US" sz="2800" dirty="0"/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LinFactNeighborX="0" custLinFactNeighborY="-981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Y="207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38797A-A1EE-45FB-8064-ADCF98EBC419}" type="presOf" srcId="{60AE8A58-3FE1-4EC5-A1C2-4663DEB8231C}" destId="{0D81B666-9636-4F98-95E1-9D6C604CD76D}" srcOrd="0" destOrd="0" presId="urn:microsoft.com/office/officeart/2005/8/layout/chevron2"/>
    <dgm:cxn modelId="{04EC07E9-8316-4FE6-9881-227B5CF9EB57}" type="presOf" srcId="{F292802F-CCF3-48CB-9636-EB7BD5612BB7}" destId="{A960EB6B-D3AA-4AE7-8BC5-5A45A9A02F87}" srcOrd="0" destOrd="3" presId="urn:microsoft.com/office/officeart/2005/8/layout/chevron2"/>
    <dgm:cxn modelId="{4F9B6A41-A14F-4184-BE7A-F529AE6A8DD7}" srcId="{60AE8A58-3FE1-4EC5-A1C2-4663DEB8231C}" destId="{1113C81A-6948-4C44-A0F2-29427082A73B}" srcOrd="2" destOrd="0" parTransId="{21C2D306-A774-4666-8826-07390A669691}" sibTransId="{6A6A57C7-2875-4197-930B-EF02D42E32CD}"/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B54459B0-6C72-46CE-A9EF-46B27174C3F3}" type="presOf" srcId="{59FF9C72-BE41-48B2-B49E-607366A3F95D}" destId="{A960EB6B-D3AA-4AE7-8BC5-5A45A9A02F87}" srcOrd="0" destOrd="1" presId="urn:microsoft.com/office/officeart/2005/8/layout/chevron2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F4500BE9-FF17-4C24-9643-83BBB1FA8D44}" type="presOf" srcId="{1113C81A-6948-4C44-A0F2-29427082A73B}" destId="{A960EB6B-D3AA-4AE7-8BC5-5A45A9A02F87}" srcOrd="0" destOrd="2" presId="urn:microsoft.com/office/officeart/2005/8/layout/chevron2"/>
    <dgm:cxn modelId="{A9463C37-0553-41CC-83AE-66DF7912F49F}" type="presOf" srcId="{DF2968BF-CEB6-436D-89DB-A8281DADCB7F}" destId="{A960EB6B-D3AA-4AE7-8BC5-5A45A9A02F87}" srcOrd="0" destOrd="0" presId="urn:microsoft.com/office/officeart/2005/8/layout/chevron2"/>
    <dgm:cxn modelId="{3BE78B68-1419-438B-AE91-2E13B9BCA8B4}" type="presOf" srcId="{6A9819B8-13B7-46A2-A6D3-F5DAE5ACFCB4}" destId="{FBF676CF-8CA2-4719-8E06-E56D82D6F7AB}" srcOrd="0" destOrd="0" presId="urn:microsoft.com/office/officeart/2005/8/layout/chevron2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6FEA90F7-E17B-4DB7-B393-D68AC775781C}" srcId="{60AE8A58-3FE1-4EC5-A1C2-4663DEB8231C}" destId="{F292802F-CCF3-48CB-9636-EB7BD5612BB7}" srcOrd="3" destOrd="0" parTransId="{C8C92859-F1A6-45F1-92AD-64D9AD9870EB}" sibTransId="{FA240550-E3E5-4763-88E3-9EEB7EFB4E1C}"/>
    <dgm:cxn modelId="{5A425062-9DB5-477D-802A-0837D3B65AED}" type="presParOf" srcId="{FBF676CF-8CA2-4719-8E06-E56D82D6F7AB}" destId="{B24ED390-C29A-454D-A7EF-A266D2693E7B}" srcOrd="0" destOrd="0" presId="urn:microsoft.com/office/officeart/2005/8/layout/chevron2"/>
    <dgm:cxn modelId="{FEEE27FC-43BF-4A29-82C6-1043A6EDDCB3}" type="presParOf" srcId="{B24ED390-C29A-454D-A7EF-A266D2693E7B}" destId="{0D81B666-9636-4F98-95E1-9D6C604CD76D}" srcOrd="0" destOrd="0" presId="urn:microsoft.com/office/officeart/2005/8/layout/chevron2"/>
    <dgm:cxn modelId="{3134081F-54E8-420F-A63E-30A49855F952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3600" dirty="0" err="1"/>
            <a:t>kelemahan</a:t>
          </a:r>
          <a:endParaRPr lang="en-US" sz="36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400" dirty="0" err="1"/>
            <a:t>Biaya</a:t>
          </a:r>
          <a:r>
            <a:rPr lang="en-US" sz="2400" dirty="0"/>
            <a:t> </a:t>
          </a:r>
          <a:r>
            <a:rPr lang="en-US" sz="2400" dirty="0" err="1"/>
            <a:t>dpt</a:t>
          </a:r>
          <a:r>
            <a:rPr lang="en-US" sz="2400" dirty="0"/>
            <a:t> </a:t>
          </a:r>
          <a:r>
            <a:rPr lang="en-US" sz="2400" dirty="0" err="1"/>
            <a:t>sangat</a:t>
          </a:r>
          <a:r>
            <a:rPr lang="en-US" sz="2400" dirty="0"/>
            <a:t> </a:t>
          </a:r>
          <a:r>
            <a:rPr lang="en-US" sz="2400" dirty="0" err="1"/>
            <a:t>tinggi</a:t>
          </a:r>
          <a:endParaRPr lang="en-US" sz="2400" dirty="0"/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400" dirty="0" err="1"/>
            <a:t>Selama</a:t>
          </a:r>
          <a:r>
            <a:rPr lang="en-US" sz="2400" dirty="0"/>
            <a:t> </a:t>
          </a:r>
          <a:r>
            <a:rPr lang="en-US" sz="2400" dirty="0" err="1"/>
            <a:t>di</a:t>
          </a:r>
          <a:r>
            <a:rPr lang="en-US" sz="2400" dirty="0"/>
            <a:t> </a:t>
          </a:r>
          <a:r>
            <a:rPr lang="en-US" sz="2400" dirty="0" err="1"/>
            <a:t>sekolah</a:t>
          </a:r>
          <a:r>
            <a:rPr lang="en-US" sz="2400" dirty="0"/>
            <a:t>, ABK </a:t>
          </a:r>
          <a:r>
            <a:rPr lang="en-US" sz="2400" dirty="0" err="1"/>
            <a:t>tdk</a:t>
          </a:r>
          <a:r>
            <a:rPr lang="en-US" sz="2400" dirty="0"/>
            <a:t> </a:t>
          </a:r>
          <a:r>
            <a:rPr lang="en-US" sz="2400" dirty="0" err="1"/>
            <a:t>mempunyai</a:t>
          </a:r>
          <a:r>
            <a:rPr lang="en-US" sz="2400" dirty="0"/>
            <a:t> </a:t>
          </a:r>
          <a:r>
            <a:rPr lang="en-US" sz="2400" dirty="0" err="1"/>
            <a:t>kesempatan</a:t>
          </a:r>
          <a:r>
            <a:rPr lang="en-US" sz="2400" dirty="0"/>
            <a:t> </a:t>
          </a:r>
          <a:r>
            <a:rPr lang="en-US" sz="2400" dirty="0" err="1"/>
            <a:t>utk</a:t>
          </a:r>
          <a:r>
            <a:rPr lang="en-US" sz="2400" dirty="0"/>
            <a:t> </a:t>
          </a:r>
          <a:r>
            <a:rPr lang="en-US" sz="2400" dirty="0" err="1"/>
            <a:t>berinteraksi</a:t>
          </a:r>
          <a:r>
            <a:rPr lang="en-US" sz="2400" dirty="0"/>
            <a:t> </a:t>
          </a:r>
          <a:r>
            <a:rPr lang="en-US" sz="2400" dirty="0" err="1"/>
            <a:t>dgn</a:t>
          </a:r>
          <a:r>
            <a:rPr lang="en-US" sz="2400" dirty="0"/>
            <a:t> </a:t>
          </a:r>
          <a:r>
            <a:rPr lang="en-US" sz="2400" dirty="0" err="1"/>
            <a:t>ank</a:t>
          </a:r>
          <a:r>
            <a:rPr lang="en-US" sz="2400" dirty="0"/>
            <a:t> normal</a:t>
          </a:r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/>
        </a:p>
      </dgm:t>
    </dgm:pt>
    <dgm:pt modelId="{F292802F-CCF3-48CB-9636-EB7BD5612BB7}">
      <dgm:prSet phldrT="[Text]" custT="1"/>
      <dgm:spPr/>
      <dgm:t>
        <a:bodyPr/>
        <a:lstStyle/>
        <a:p>
          <a:endParaRPr lang="en-US" sz="2700" dirty="0"/>
        </a:p>
      </dgm:t>
    </dgm:pt>
    <dgm:pt modelId="{C8C92859-F1A6-45F1-92AD-64D9AD9870EB}" type="parTrans" cxnId="{6FEA90F7-E17B-4DB7-B393-D68AC775781C}">
      <dgm:prSet/>
      <dgm:spPr/>
      <dgm:t>
        <a:bodyPr/>
        <a:lstStyle/>
        <a:p>
          <a:endParaRPr lang="en-US"/>
        </a:p>
      </dgm:t>
    </dgm:pt>
    <dgm:pt modelId="{FA240550-E3E5-4763-88E3-9EEB7EFB4E1C}" type="sibTrans" cxnId="{6FEA90F7-E17B-4DB7-B393-D68AC775781C}">
      <dgm:prSet/>
      <dgm:spPr/>
      <dgm:t>
        <a:bodyPr/>
        <a:lstStyle/>
        <a:p>
          <a:endParaRPr lang="en-US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400" dirty="0" err="1"/>
            <a:t>Mengurangi</a:t>
          </a:r>
          <a:r>
            <a:rPr lang="en-US" sz="2400" dirty="0"/>
            <a:t> </a:t>
          </a:r>
          <a:r>
            <a:rPr lang="en-US" sz="2400" dirty="0" err="1"/>
            <a:t>tekanan</a:t>
          </a:r>
          <a:r>
            <a:rPr lang="en-US" sz="2400" dirty="0"/>
            <a:t> </a:t>
          </a:r>
          <a:r>
            <a:rPr lang="en-US" sz="2400" dirty="0" err="1"/>
            <a:t>utk</a:t>
          </a:r>
          <a:r>
            <a:rPr lang="en-US" sz="2400" dirty="0"/>
            <a:t> </a:t>
          </a:r>
          <a:r>
            <a:rPr lang="en-US" sz="2400" dirty="0" err="1"/>
            <a:t>pengembangan</a:t>
          </a:r>
          <a:r>
            <a:rPr lang="en-US" sz="2400" dirty="0"/>
            <a:t> </a:t>
          </a:r>
          <a:r>
            <a:rPr lang="en-US" sz="2400" dirty="0" err="1"/>
            <a:t>layanan</a:t>
          </a:r>
          <a:r>
            <a:rPr lang="en-US" sz="2400" dirty="0"/>
            <a:t> </a:t>
          </a:r>
          <a:r>
            <a:rPr lang="en-US" sz="2400" dirty="0" err="1"/>
            <a:t>lokal</a:t>
          </a:r>
          <a:r>
            <a:rPr lang="en-US" sz="2400" dirty="0"/>
            <a:t> </a:t>
          </a:r>
          <a:r>
            <a:rPr lang="en-US" sz="2400" dirty="0" err="1"/>
            <a:t>shg</a:t>
          </a:r>
          <a:r>
            <a:rPr lang="en-US" sz="2400" dirty="0"/>
            <a:t> </a:t>
          </a:r>
          <a:r>
            <a:rPr lang="en-US" sz="2400" dirty="0" err="1"/>
            <a:t>layanan</a:t>
          </a:r>
          <a:r>
            <a:rPr lang="en-US" sz="2400" dirty="0"/>
            <a:t> </a:t>
          </a:r>
          <a:r>
            <a:rPr lang="en-US" sz="2400" dirty="0" err="1"/>
            <a:t>lokal</a:t>
          </a:r>
          <a:r>
            <a:rPr lang="en-US" sz="2400" dirty="0"/>
            <a:t> </a:t>
          </a:r>
          <a:r>
            <a:rPr lang="en-US" sz="2400" dirty="0" err="1"/>
            <a:t>tdk</a:t>
          </a:r>
          <a:r>
            <a:rPr lang="en-US" sz="2400" dirty="0"/>
            <a:t> </a:t>
          </a:r>
          <a:r>
            <a:rPr lang="en-US" sz="2400" dirty="0" err="1"/>
            <a:t>berkembang</a:t>
          </a:r>
          <a:r>
            <a:rPr lang="en-US" sz="2400" dirty="0"/>
            <a:t> </a:t>
          </a:r>
          <a:r>
            <a:rPr lang="en-US" sz="2400" dirty="0" err="1"/>
            <a:t>krn</a:t>
          </a:r>
          <a:r>
            <a:rPr lang="en-US" sz="2400" dirty="0"/>
            <a:t> </a:t>
          </a:r>
          <a:r>
            <a:rPr lang="en-US" sz="2400" dirty="0" err="1"/>
            <a:t>sdh</a:t>
          </a:r>
          <a:r>
            <a:rPr lang="en-US" sz="2400" dirty="0"/>
            <a:t> </a:t>
          </a:r>
          <a:r>
            <a:rPr lang="en-US" sz="2400" dirty="0" err="1"/>
            <a:t>ada</a:t>
          </a:r>
          <a:r>
            <a:rPr lang="en-US" sz="2400" dirty="0"/>
            <a:t> </a:t>
          </a:r>
          <a:r>
            <a:rPr lang="en-US" sz="2400" dirty="0" err="1"/>
            <a:t>layanan</a:t>
          </a:r>
          <a:r>
            <a:rPr lang="en-US" sz="2400" dirty="0"/>
            <a:t> </a:t>
          </a:r>
          <a:r>
            <a:rPr lang="en-US" sz="2400" dirty="0" err="1"/>
            <a:t>di</a:t>
          </a:r>
          <a:r>
            <a:rPr lang="en-US" sz="2400" dirty="0"/>
            <a:t> </a:t>
          </a:r>
          <a:r>
            <a:rPr lang="en-US" sz="2400" dirty="0" err="1"/>
            <a:t>sekolah</a:t>
          </a:r>
          <a:r>
            <a:rPr lang="en-US" sz="2400" dirty="0"/>
            <a:t> </a:t>
          </a:r>
          <a:r>
            <a:rPr lang="en-US" sz="2400" dirty="0" err="1"/>
            <a:t>itu</a:t>
          </a:r>
          <a:endParaRPr lang="en-US" sz="2400" i="1" dirty="0"/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/>
        </a:p>
      </dgm:t>
    </dgm:pt>
    <dgm:pt modelId="{639B4CCF-B9CA-4434-97B1-F1101E5FBA5A}">
      <dgm:prSet phldrT="[Text]" custT="1"/>
      <dgm:spPr/>
      <dgm:t>
        <a:bodyPr/>
        <a:lstStyle/>
        <a:p>
          <a:r>
            <a:rPr lang="en-US" sz="2400" dirty="0" err="1"/>
            <a:t>Bkn</a:t>
          </a:r>
          <a:r>
            <a:rPr lang="en-US" sz="2400" dirty="0"/>
            <a:t> </a:t>
          </a:r>
          <a:r>
            <a:rPr lang="en-US" sz="2400" dirty="0" err="1"/>
            <a:t>mrpkn</a:t>
          </a:r>
          <a:r>
            <a:rPr lang="en-US" sz="2400" dirty="0"/>
            <a:t> ling </a:t>
          </a:r>
          <a:r>
            <a:rPr lang="en-US" sz="2400" dirty="0" err="1"/>
            <a:t>yg</a:t>
          </a:r>
          <a:r>
            <a:rPr lang="en-US" sz="2400" dirty="0"/>
            <a:t> </a:t>
          </a:r>
          <a:r>
            <a:rPr lang="en-US" sz="2400" dirty="0" err="1"/>
            <a:t>plg</a:t>
          </a:r>
          <a:r>
            <a:rPr lang="en-US" sz="2400" dirty="0"/>
            <a:t> </a:t>
          </a:r>
          <a:r>
            <a:rPr lang="en-US" sz="2400" dirty="0" err="1"/>
            <a:t>tdk</a:t>
          </a:r>
          <a:r>
            <a:rPr lang="en-US" sz="2400" dirty="0"/>
            <a:t> </a:t>
          </a:r>
          <a:r>
            <a:rPr lang="en-US" sz="2400" dirty="0" err="1"/>
            <a:t>terbatas</a:t>
          </a:r>
          <a:r>
            <a:rPr lang="en-US" sz="2400" dirty="0"/>
            <a:t> </a:t>
          </a:r>
          <a:r>
            <a:rPr lang="en-US" sz="2400" dirty="0" err="1"/>
            <a:t>bagi</a:t>
          </a:r>
          <a:r>
            <a:rPr lang="en-US" sz="2400" dirty="0"/>
            <a:t> ABK, </a:t>
          </a:r>
        </a:p>
      </dgm:t>
    </dgm:pt>
    <dgm:pt modelId="{6A5A16A3-665F-4405-AD66-1D470BB8D646}" type="parTrans" cxnId="{8622420D-968F-4794-8BE7-F9C8CEB0A2C8}">
      <dgm:prSet/>
      <dgm:spPr/>
      <dgm:t>
        <a:bodyPr/>
        <a:lstStyle/>
        <a:p>
          <a:endParaRPr lang="en-US"/>
        </a:p>
      </dgm:t>
    </dgm:pt>
    <dgm:pt modelId="{A51C903D-DE68-40E3-9867-0E8C47A2F73E}" type="sibTrans" cxnId="{8622420D-968F-4794-8BE7-F9C8CEB0A2C8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ScaleX="159953" custScaleY="135650" custLinFactNeighborX="-15712" custLinFactNeighborY="-400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X="102076" custScaleY="240709" custLinFactNeighborX="3716" custLinFactNeighborY="223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A8615B6C-5A35-4811-AC7E-2155FC6203D5}" type="presOf" srcId="{F292802F-CCF3-48CB-9636-EB7BD5612BB7}" destId="{A960EB6B-D3AA-4AE7-8BC5-5A45A9A02F87}" srcOrd="0" destOrd="4" presId="urn:microsoft.com/office/officeart/2005/8/layout/chevron2"/>
    <dgm:cxn modelId="{013451E1-B822-4E50-8F27-967F5D95FC5F}" type="presOf" srcId="{6A9819B8-13B7-46A2-A6D3-F5DAE5ACFCB4}" destId="{FBF676CF-8CA2-4719-8E06-E56D82D6F7AB}" srcOrd="0" destOrd="0" presId="urn:microsoft.com/office/officeart/2005/8/layout/chevron2"/>
    <dgm:cxn modelId="{6FEA90F7-E17B-4DB7-B393-D68AC775781C}" srcId="{60AE8A58-3FE1-4EC5-A1C2-4663DEB8231C}" destId="{F292802F-CCF3-48CB-9636-EB7BD5612BB7}" srcOrd="4" destOrd="0" parTransId="{C8C92859-F1A6-45F1-92AD-64D9AD9870EB}" sibTransId="{FA240550-E3E5-4763-88E3-9EEB7EFB4E1C}"/>
    <dgm:cxn modelId="{40FE1265-3CDA-4D31-B18A-1296D5934B2A}" type="presOf" srcId="{639B4CCF-B9CA-4434-97B1-F1101E5FBA5A}" destId="{A960EB6B-D3AA-4AE7-8BC5-5A45A9A02F87}" srcOrd="0" destOrd="2" presId="urn:microsoft.com/office/officeart/2005/8/layout/chevron2"/>
    <dgm:cxn modelId="{8185B15B-6200-4612-9610-E30461A82EF4}" type="presOf" srcId="{1113C81A-6948-4C44-A0F2-29427082A73B}" destId="{A960EB6B-D3AA-4AE7-8BC5-5A45A9A02F87}" srcOrd="0" destOrd="3" presId="urn:microsoft.com/office/officeart/2005/8/layout/chevron2"/>
    <dgm:cxn modelId="{4F9B6A41-A14F-4184-BE7A-F529AE6A8DD7}" srcId="{60AE8A58-3FE1-4EC5-A1C2-4663DEB8231C}" destId="{1113C81A-6948-4C44-A0F2-29427082A73B}" srcOrd="3" destOrd="0" parTransId="{21C2D306-A774-4666-8826-07390A669691}" sibTransId="{6A6A57C7-2875-4197-930B-EF02D42E32CD}"/>
    <dgm:cxn modelId="{8622420D-968F-4794-8BE7-F9C8CEB0A2C8}" srcId="{60AE8A58-3FE1-4EC5-A1C2-4663DEB8231C}" destId="{639B4CCF-B9CA-4434-97B1-F1101E5FBA5A}" srcOrd="2" destOrd="0" parTransId="{6A5A16A3-665F-4405-AD66-1D470BB8D646}" sibTransId="{A51C903D-DE68-40E3-9867-0E8C47A2F73E}"/>
    <dgm:cxn modelId="{C6262CD5-4116-454D-9F14-61DEECE06D73}" type="presOf" srcId="{60AE8A58-3FE1-4EC5-A1C2-4663DEB8231C}" destId="{0D81B666-9636-4F98-95E1-9D6C604CD76D}" srcOrd="0" destOrd="0" presId="urn:microsoft.com/office/officeart/2005/8/layout/chevron2"/>
    <dgm:cxn modelId="{EFCCD0CF-A799-400A-B34E-3BC4703B10AA}" type="presOf" srcId="{59FF9C72-BE41-48B2-B49E-607366A3F95D}" destId="{A960EB6B-D3AA-4AE7-8BC5-5A45A9A02F87}" srcOrd="0" destOrd="1" presId="urn:microsoft.com/office/officeart/2005/8/layout/chevron2"/>
    <dgm:cxn modelId="{F6EB5518-E039-4C97-8E05-82E3516921FB}" type="presOf" srcId="{DF2968BF-CEB6-436D-89DB-A8281DADCB7F}" destId="{A960EB6B-D3AA-4AE7-8BC5-5A45A9A02F87}" srcOrd="0" destOrd="0" presId="urn:microsoft.com/office/officeart/2005/8/layout/chevron2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1111F92C-1720-4404-820B-380FF1ADFA48}" type="presParOf" srcId="{FBF676CF-8CA2-4719-8E06-E56D82D6F7AB}" destId="{B24ED390-C29A-454D-A7EF-A266D2693E7B}" srcOrd="0" destOrd="0" presId="urn:microsoft.com/office/officeart/2005/8/layout/chevron2"/>
    <dgm:cxn modelId="{95472CBB-F54D-4C83-9C34-8B0D4F782B69}" type="presParOf" srcId="{B24ED390-C29A-454D-A7EF-A266D2693E7B}" destId="{0D81B666-9636-4F98-95E1-9D6C604CD76D}" srcOrd="0" destOrd="0" presId="urn:microsoft.com/office/officeart/2005/8/layout/chevron2"/>
    <dgm:cxn modelId="{45ADFF75-B13E-44C1-A9A6-DB4C212D0347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B72CD7-D42A-45E9-9138-358372FCC0AE}" type="presOf" srcId="{AE780903-CFD5-482C-943B-7CCD61E887BE}" destId="{4121BF98-66E1-4BCA-8A20-BF0E5601AE6F}" srcOrd="0" destOrd="1" presId="urn:microsoft.com/office/officeart/2005/8/layout/chevron2"/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4B26E383-3E62-4C07-A8C2-948CE89CC918}" type="presOf" srcId="{35887E9A-FAAB-4804-9669-7E77635323B3}" destId="{33371704-897D-4958-8892-589298C13443}" srcOrd="0" destOrd="0" presId="urn:microsoft.com/office/officeart/2005/8/layout/chevron2"/>
    <dgm:cxn modelId="{EC854D89-4ED9-445E-A6AF-3918457F2492}" type="presOf" srcId="{B85FC5B5-4F4A-401D-A32E-5970E25D1CD2}" destId="{0A5C52A3-A082-4729-863A-A9D20903C04D}" srcOrd="0" destOrd="0" presId="urn:microsoft.com/office/officeart/2005/8/layout/chevron2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D61FDA5F-B65B-4101-AEE6-14D3F06B600A}" type="presOf" srcId="{80EDB09A-45ED-402D-A117-0C97258F514C}" destId="{0A5C52A3-A082-4729-863A-A9D20903C04D}" srcOrd="0" destOrd="1" presId="urn:microsoft.com/office/officeart/2005/8/layout/chevron2"/>
    <dgm:cxn modelId="{E1A5AFA4-2CA6-4A98-AA08-0BFD1279E172}" type="presOf" srcId="{24F60A4D-119E-4455-825A-3E0069386765}" destId="{4121BF98-66E1-4BCA-8A20-BF0E5601AE6F}" srcOrd="0" destOrd="0" presId="urn:microsoft.com/office/officeart/2005/8/layout/chevron2"/>
    <dgm:cxn modelId="{D1BB1AAB-2413-4468-B61C-64F770FAD56B}" type="presOf" srcId="{6A4FD0D9-6F9C-4B63-8005-924A208B672D}" destId="{902E2CC9-88D8-4CF0-82B5-24C96EA41D31}" srcOrd="0" destOrd="0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0E2AE521-5057-416B-86C0-91787CB90BA6}" type="presOf" srcId="{FA20AB39-2F54-4A1B-A979-6EE8A2153763}" destId="{03D00584-7C80-46AA-9907-3CAE967938A1}" srcOrd="0" destOrd="1" presId="urn:microsoft.com/office/officeart/2005/8/layout/chevron2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0EA5740A-DAC3-433C-BC7C-5AB11E6DBC90}" type="presOf" srcId="{977FC73C-3DB2-4F31-A36F-29FFF7817325}" destId="{22FAC55A-FF42-4D39-8727-9BA413EF7979}" srcOrd="0" destOrd="0" presId="urn:microsoft.com/office/officeart/2005/8/layout/chevron2"/>
    <dgm:cxn modelId="{5D9B5F54-4E39-447C-A858-A6D9EE01CA51}" type="presOf" srcId="{455E7117-3D12-482F-BD6A-08787CA02DB7}" destId="{710B094C-F73B-4E7B-98AC-970300EAFE0E}" srcOrd="0" destOrd="0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21ECF0E4-3259-46D7-AF11-F7C8307D2481}" type="presOf" srcId="{C0C0F042-6105-41DF-A31C-E28C1CB1E9BE}" destId="{03D00584-7C80-46AA-9907-3CAE967938A1}" srcOrd="0" destOrd="0" presId="urn:microsoft.com/office/officeart/2005/8/layout/chevron2"/>
    <dgm:cxn modelId="{410FC0E6-5263-4EEE-B170-BC65398240B4}" type="presParOf" srcId="{710B094C-F73B-4E7B-98AC-970300EAFE0E}" destId="{F03068C9-B022-4CCB-A07D-2552878C718C}" srcOrd="0" destOrd="0" presId="urn:microsoft.com/office/officeart/2005/8/layout/chevron2"/>
    <dgm:cxn modelId="{CFF63D42-DC96-4149-9AF2-9E12D189D436}" type="presParOf" srcId="{F03068C9-B022-4CCB-A07D-2552878C718C}" destId="{33371704-897D-4958-8892-589298C13443}" srcOrd="0" destOrd="0" presId="urn:microsoft.com/office/officeart/2005/8/layout/chevron2"/>
    <dgm:cxn modelId="{0F3CBEC7-578D-4BE9-87CC-D5893905522D}" type="presParOf" srcId="{F03068C9-B022-4CCB-A07D-2552878C718C}" destId="{4121BF98-66E1-4BCA-8A20-BF0E5601AE6F}" srcOrd="1" destOrd="0" presId="urn:microsoft.com/office/officeart/2005/8/layout/chevron2"/>
    <dgm:cxn modelId="{BC815B07-8002-493C-867A-877C971466F3}" type="presParOf" srcId="{710B094C-F73B-4E7B-98AC-970300EAFE0E}" destId="{996B5BEF-34EE-4402-BC9E-BA0F8C592455}" srcOrd="1" destOrd="0" presId="urn:microsoft.com/office/officeart/2005/8/layout/chevron2"/>
    <dgm:cxn modelId="{BFFD363B-3B8A-4ECA-BD11-A0908C42A0A0}" type="presParOf" srcId="{710B094C-F73B-4E7B-98AC-970300EAFE0E}" destId="{80885A46-341B-417C-839A-C98F49C3F903}" srcOrd="2" destOrd="0" presId="urn:microsoft.com/office/officeart/2005/8/layout/chevron2"/>
    <dgm:cxn modelId="{D0188F16-0742-423A-9347-0A6E724D6CA6}" type="presParOf" srcId="{80885A46-341B-417C-839A-C98F49C3F903}" destId="{902E2CC9-88D8-4CF0-82B5-24C96EA41D31}" srcOrd="0" destOrd="0" presId="urn:microsoft.com/office/officeart/2005/8/layout/chevron2"/>
    <dgm:cxn modelId="{E173CF00-E273-44E3-BB2F-1D0E238765D8}" type="presParOf" srcId="{80885A46-341B-417C-839A-C98F49C3F903}" destId="{03D00584-7C80-46AA-9907-3CAE967938A1}" srcOrd="1" destOrd="0" presId="urn:microsoft.com/office/officeart/2005/8/layout/chevron2"/>
    <dgm:cxn modelId="{F10A95F3-FE9C-45C2-A030-A35BD70BA5C4}" type="presParOf" srcId="{710B094C-F73B-4E7B-98AC-970300EAFE0E}" destId="{7DE4A4A1-802D-4598-852A-A26B1B95D155}" srcOrd="3" destOrd="0" presId="urn:microsoft.com/office/officeart/2005/8/layout/chevron2"/>
    <dgm:cxn modelId="{5F7D44E2-950C-49C5-8A9D-0B2D77A9BF7C}" type="presParOf" srcId="{710B094C-F73B-4E7B-98AC-970300EAFE0E}" destId="{109F583F-A0D1-41FE-A3B1-B539C7D69E2B}" srcOrd="4" destOrd="0" presId="urn:microsoft.com/office/officeart/2005/8/layout/chevron2"/>
    <dgm:cxn modelId="{E32973F5-6B24-4EBB-8DFA-B29D3B2E186A}" type="presParOf" srcId="{109F583F-A0D1-41FE-A3B1-B539C7D69E2B}" destId="{22FAC55A-FF42-4D39-8727-9BA413EF7979}" srcOrd="0" destOrd="0" presId="urn:microsoft.com/office/officeart/2005/8/layout/chevron2"/>
    <dgm:cxn modelId="{45D2F143-E2AE-49A1-90D7-EABD76E9B5F6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3600" dirty="0" err="1"/>
            <a:t>kekuatan</a:t>
          </a:r>
          <a:endParaRPr lang="en-US" sz="36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800" dirty="0" err="1"/>
            <a:t>Memberikan</a:t>
          </a:r>
          <a:r>
            <a:rPr lang="en-US" sz="2800" dirty="0"/>
            <a:t> </a:t>
          </a:r>
          <a:r>
            <a:rPr lang="en-US" sz="2800" dirty="0" err="1"/>
            <a:t>perhatian</a:t>
          </a:r>
          <a:r>
            <a:rPr lang="en-US" sz="2800" dirty="0"/>
            <a:t> </a:t>
          </a:r>
          <a:r>
            <a:rPr lang="en-US" sz="2800" dirty="0" err="1"/>
            <a:t>khusus</a:t>
          </a:r>
          <a:r>
            <a:rPr lang="en-US" sz="2800" dirty="0"/>
            <a:t> pd </a:t>
          </a:r>
          <a:r>
            <a:rPr lang="en-US" sz="2800" dirty="0" err="1"/>
            <a:t>gizi</a:t>
          </a:r>
          <a:r>
            <a:rPr lang="en-US" sz="2800" dirty="0"/>
            <a:t> &amp; </a:t>
          </a:r>
          <a:r>
            <a:rPr lang="en-US" sz="2800" dirty="0" err="1"/>
            <a:t>perawatan</a:t>
          </a:r>
          <a:r>
            <a:rPr lang="en-US" sz="2800" dirty="0"/>
            <a:t> </a:t>
          </a:r>
          <a:r>
            <a:rPr lang="en-US" sz="2800" dirty="0" err="1"/>
            <a:t>sehatan</a:t>
          </a:r>
          <a:endParaRPr lang="en-US" sz="2800" dirty="0"/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800" dirty="0" err="1"/>
            <a:t>Menyediakan</a:t>
          </a:r>
          <a:r>
            <a:rPr lang="en-US" sz="2800" dirty="0"/>
            <a:t> </a:t>
          </a:r>
          <a:r>
            <a:rPr lang="en-US" sz="2800" dirty="0" err="1"/>
            <a:t>latihan</a:t>
          </a:r>
          <a:r>
            <a:rPr lang="en-US" sz="2800" dirty="0"/>
            <a:t> </a:t>
          </a:r>
          <a:r>
            <a:rPr lang="en-US" sz="2800" dirty="0" err="1"/>
            <a:t>motorik</a:t>
          </a:r>
          <a:r>
            <a:rPr lang="en-US" sz="2800" dirty="0"/>
            <a:t> </a:t>
          </a:r>
          <a:r>
            <a:rPr lang="en-US" sz="2800" dirty="0" err="1"/>
            <a:t>secara</a:t>
          </a:r>
          <a:r>
            <a:rPr lang="en-US" sz="2800" dirty="0"/>
            <a:t> </a:t>
          </a:r>
          <a:r>
            <a:rPr lang="en-US" sz="2800" dirty="0" err="1"/>
            <a:t>teratur</a:t>
          </a:r>
          <a:endParaRPr lang="en-US" sz="2800" dirty="0"/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800" dirty="0" err="1"/>
            <a:t>Menyediakan</a:t>
          </a:r>
          <a:r>
            <a:rPr lang="en-US" sz="2800" dirty="0"/>
            <a:t> </a:t>
          </a:r>
          <a:r>
            <a:rPr lang="en-US" sz="2800" dirty="0" err="1"/>
            <a:t>kesempatan</a:t>
          </a:r>
          <a:r>
            <a:rPr lang="en-US" sz="2800" dirty="0"/>
            <a:t> </a:t>
          </a:r>
          <a:r>
            <a:rPr lang="en-US" sz="2800" dirty="0" err="1"/>
            <a:t>utk</a:t>
          </a:r>
          <a:r>
            <a:rPr lang="en-US" sz="2800" dirty="0"/>
            <a:t> </a:t>
          </a:r>
          <a:r>
            <a:rPr lang="en-US" sz="2800" dirty="0" err="1"/>
            <a:t>menghayati</a:t>
          </a:r>
          <a:r>
            <a:rPr lang="en-US" sz="2800" dirty="0"/>
            <a:t> </a:t>
          </a:r>
          <a:r>
            <a:rPr lang="en-US" sz="2800" dirty="0" err="1"/>
            <a:t>kehidupan</a:t>
          </a:r>
          <a:r>
            <a:rPr lang="en-US" sz="2800" dirty="0"/>
            <a:t> </a:t>
          </a:r>
          <a:r>
            <a:rPr lang="en-US" sz="2800" dirty="0" err="1"/>
            <a:t>sekolah</a:t>
          </a:r>
          <a:r>
            <a:rPr lang="en-US" sz="2800" dirty="0"/>
            <a:t> </a:t>
          </a:r>
          <a:r>
            <a:rPr lang="en-US" sz="2800" dirty="0" err="1"/>
            <a:t>yg</a:t>
          </a:r>
          <a:r>
            <a:rPr lang="en-US" sz="2800" dirty="0"/>
            <a:t> </a:t>
          </a:r>
          <a:r>
            <a:rPr lang="en-US" sz="2800" dirty="0" err="1"/>
            <a:t>sejln</a:t>
          </a:r>
          <a:r>
            <a:rPr lang="en-US" sz="2800" dirty="0"/>
            <a:t> </a:t>
          </a:r>
          <a:r>
            <a:rPr lang="en-US" sz="2800" dirty="0" err="1"/>
            <a:t>dgn</a:t>
          </a:r>
          <a:r>
            <a:rPr lang="en-US" sz="2800" dirty="0"/>
            <a:t> program </a:t>
          </a:r>
          <a:r>
            <a:rPr lang="en-US" sz="2800" dirty="0" err="1"/>
            <a:t>pendidikan</a:t>
          </a:r>
          <a:r>
            <a:rPr lang="en-US" sz="2800" dirty="0"/>
            <a:t> </a:t>
          </a:r>
          <a:r>
            <a:rPr lang="en-US" sz="2800" dirty="0" err="1"/>
            <a:t>di</a:t>
          </a:r>
          <a:r>
            <a:rPr lang="en-US" sz="2800" dirty="0"/>
            <a:t> </a:t>
          </a:r>
          <a:r>
            <a:rPr lang="en-US" sz="2800" dirty="0" err="1"/>
            <a:t>sekolah</a:t>
          </a:r>
          <a:endParaRPr lang="en-US" sz="2800" dirty="0"/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/>
        </a:p>
      </dgm:t>
    </dgm:pt>
    <dgm:pt modelId="{D3C61C21-5D04-4113-9383-AB08A42AC2DA}">
      <dgm:prSet phldrT="[Text]" custT="1"/>
      <dgm:spPr/>
      <dgm:t>
        <a:bodyPr/>
        <a:lstStyle/>
        <a:p>
          <a:r>
            <a:rPr lang="en-US" sz="2800" dirty="0" err="1"/>
            <a:t>Dpt</a:t>
          </a:r>
          <a:r>
            <a:rPr lang="en-US" sz="2800" dirty="0"/>
            <a:t> </a:t>
          </a:r>
          <a:r>
            <a:rPr lang="en-US" sz="2800" dirty="0" err="1"/>
            <a:t>menunjukkan</a:t>
          </a:r>
          <a:r>
            <a:rPr lang="en-US" sz="2800" dirty="0"/>
            <a:t> </a:t>
          </a:r>
          <a:r>
            <a:rPr lang="en-US" sz="2800" dirty="0" err="1"/>
            <a:t>prosedur</a:t>
          </a:r>
          <a:r>
            <a:rPr lang="en-US" sz="2800" dirty="0"/>
            <a:t> diagnosis &amp; </a:t>
          </a:r>
          <a:r>
            <a:rPr lang="en-US" sz="2800" dirty="0" err="1"/>
            <a:t>mengajar</a:t>
          </a:r>
          <a:r>
            <a:rPr lang="en-US" sz="2800" dirty="0"/>
            <a:t> </a:t>
          </a:r>
          <a:r>
            <a:rPr lang="en-US" sz="2800" dirty="0" err="1"/>
            <a:t>yg</a:t>
          </a:r>
          <a:r>
            <a:rPr lang="en-US" sz="2800" dirty="0"/>
            <a:t> </a:t>
          </a:r>
          <a:r>
            <a:rPr lang="en-US" sz="2800" dirty="0" err="1"/>
            <a:t>tepat</a:t>
          </a:r>
          <a:endParaRPr lang="en-US" sz="2800" dirty="0"/>
        </a:p>
      </dgm:t>
    </dgm:pt>
    <dgm:pt modelId="{3DD8476A-6AEA-4879-A8C3-2D33D215553E}" type="parTrans" cxnId="{C278D603-A361-4BE7-A276-797C87BE9197}">
      <dgm:prSet/>
      <dgm:spPr/>
      <dgm:t>
        <a:bodyPr/>
        <a:lstStyle/>
        <a:p>
          <a:endParaRPr lang="en-US"/>
        </a:p>
      </dgm:t>
    </dgm:pt>
    <dgm:pt modelId="{E621BC35-6F1F-4655-9AE4-7A4DDA84E868}" type="sibTrans" cxnId="{C278D603-A361-4BE7-A276-797C87BE9197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LinFactNeighborX="0" custLinFactNeighborY="-981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Y="207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196633-EDB0-4DE5-91B6-DD4F95C1FE80}" type="presOf" srcId="{1113C81A-6948-4C44-A0F2-29427082A73B}" destId="{A960EB6B-D3AA-4AE7-8BC5-5A45A9A02F87}" srcOrd="0" destOrd="2" presId="urn:microsoft.com/office/officeart/2005/8/layout/chevron2"/>
    <dgm:cxn modelId="{4F9B6A41-A14F-4184-BE7A-F529AE6A8DD7}" srcId="{60AE8A58-3FE1-4EC5-A1C2-4663DEB8231C}" destId="{1113C81A-6948-4C44-A0F2-29427082A73B}" srcOrd="2" destOrd="0" parTransId="{21C2D306-A774-4666-8826-07390A669691}" sibTransId="{6A6A57C7-2875-4197-930B-EF02D42E32CD}"/>
    <dgm:cxn modelId="{F312C8D9-6BDE-4FB3-A2A0-7E9000691DCA}" type="presOf" srcId="{60AE8A58-3FE1-4EC5-A1C2-4663DEB8231C}" destId="{0D81B666-9636-4F98-95E1-9D6C604CD76D}" srcOrd="0" destOrd="0" presId="urn:microsoft.com/office/officeart/2005/8/layout/chevron2"/>
    <dgm:cxn modelId="{3A8C41DE-E7FE-4ADC-BDE2-3412DDC0BBAB}" type="presOf" srcId="{D3C61C21-5D04-4113-9383-AB08A42AC2DA}" destId="{A960EB6B-D3AA-4AE7-8BC5-5A45A9A02F87}" srcOrd="0" destOrd="3" presId="urn:microsoft.com/office/officeart/2005/8/layout/chevron2"/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D7984349-1D57-4924-9266-B6817F307A31}" type="presOf" srcId="{DF2968BF-CEB6-436D-89DB-A8281DADCB7F}" destId="{A960EB6B-D3AA-4AE7-8BC5-5A45A9A02F87}" srcOrd="0" destOrd="0" presId="urn:microsoft.com/office/officeart/2005/8/layout/chevron2"/>
    <dgm:cxn modelId="{5C34233F-9A9E-4440-8486-B14FC8C5FACB}" type="presOf" srcId="{6A9819B8-13B7-46A2-A6D3-F5DAE5ACFCB4}" destId="{FBF676CF-8CA2-4719-8E06-E56D82D6F7AB}" srcOrd="0" destOrd="0" presId="urn:microsoft.com/office/officeart/2005/8/layout/chevron2"/>
    <dgm:cxn modelId="{C278D603-A361-4BE7-A276-797C87BE9197}" srcId="{60AE8A58-3FE1-4EC5-A1C2-4663DEB8231C}" destId="{D3C61C21-5D04-4113-9383-AB08A42AC2DA}" srcOrd="3" destOrd="0" parTransId="{3DD8476A-6AEA-4879-A8C3-2D33D215553E}" sibTransId="{E621BC35-6F1F-4655-9AE4-7A4DDA84E868}"/>
    <dgm:cxn modelId="{465537E2-1214-4D3F-ABC3-D673B5946CC1}" type="presOf" srcId="{59FF9C72-BE41-48B2-B49E-607366A3F95D}" destId="{A960EB6B-D3AA-4AE7-8BC5-5A45A9A02F87}" srcOrd="0" destOrd="1" presId="urn:microsoft.com/office/officeart/2005/8/layout/chevron2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0D8677D3-E857-476A-96F4-7D213526A4E4}" type="presParOf" srcId="{FBF676CF-8CA2-4719-8E06-E56D82D6F7AB}" destId="{B24ED390-C29A-454D-A7EF-A266D2693E7B}" srcOrd="0" destOrd="0" presId="urn:microsoft.com/office/officeart/2005/8/layout/chevron2"/>
    <dgm:cxn modelId="{D142AACB-4E85-4005-89E0-8AC61CDBBC42}" type="presParOf" srcId="{B24ED390-C29A-454D-A7EF-A266D2693E7B}" destId="{0D81B666-9636-4F98-95E1-9D6C604CD76D}" srcOrd="0" destOrd="0" presId="urn:microsoft.com/office/officeart/2005/8/layout/chevron2"/>
    <dgm:cxn modelId="{96C52A12-AB32-46CF-85CA-AA69B3324737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6DEF26-473E-47E2-860F-F988A89968C4}" type="presOf" srcId="{80EDB09A-45ED-402D-A117-0C97258F514C}" destId="{0A5C52A3-A082-4729-863A-A9D20903C04D}" srcOrd="0" destOrd="1" presId="urn:microsoft.com/office/officeart/2005/8/layout/chevron2"/>
    <dgm:cxn modelId="{04F76E51-2A98-4099-BC91-178FC47970FC}" type="presOf" srcId="{AE780903-CFD5-482C-943B-7CCD61E887BE}" destId="{4121BF98-66E1-4BCA-8A20-BF0E5601AE6F}" srcOrd="0" destOrd="1" presId="urn:microsoft.com/office/officeart/2005/8/layout/chevron2"/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55B1B44E-491E-43F3-9827-DBB3AB06FE33}" type="presOf" srcId="{35887E9A-FAAB-4804-9669-7E77635323B3}" destId="{33371704-897D-4958-8892-589298C13443}" srcOrd="0" destOrd="0" presId="urn:microsoft.com/office/officeart/2005/8/layout/chevron2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47C9E6EC-2BE4-49D0-84A8-4C9D86E76036}" type="presOf" srcId="{977FC73C-3DB2-4F31-A36F-29FFF7817325}" destId="{22FAC55A-FF42-4D39-8727-9BA413EF7979}" srcOrd="0" destOrd="0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A96F5493-A76F-4E92-9884-DD7D81E2CDB0}" type="presOf" srcId="{FA20AB39-2F54-4A1B-A979-6EE8A2153763}" destId="{03D00584-7C80-46AA-9907-3CAE967938A1}" srcOrd="0" destOrd="1" presId="urn:microsoft.com/office/officeart/2005/8/layout/chevron2"/>
    <dgm:cxn modelId="{1E3C11B5-C096-42E9-A770-FCC84F6C9E35}" type="presOf" srcId="{24F60A4D-119E-4455-825A-3E0069386765}" destId="{4121BF98-66E1-4BCA-8A20-BF0E5601AE6F}" srcOrd="0" destOrd="0" presId="urn:microsoft.com/office/officeart/2005/8/layout/chevron2"/>
    <dgm:cxn modelId="{5AF1BDF0-C2E3-4E17-8F14-29DDCC5A3B50}" type="presOf" srcId="{B85FC5B5-4F4A-401D-A32E-5970E25D1CD2}" destId="{0A5C52A3-A082-4729-863A-A9D20903C04D}" srcOrd="0" destOrd="0" presId="urn:microsoft.com/office/officeart/2005/8/layout/chevron2"/>
    <dgm:cxn modelId="{E72E40DD-5D5A-44D8-A37A-D00602DC0D62}" type="presOf" srcId="{6A4FD0D9-6F9C-4B63-8005-924A208B672D}" destId="{902E2CC9-88D8-4CF0-82B5-24C96EA41D31}" srcOrd="0" destOrd="0" presId="urn:microsoft.com/office/officeart/2005/8/layout/chevron2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82A55B74-95B9-402C-9957-DDE184EC8E57}" type="presOf" srcId="{455E7117-3D12-482F-BD6A-08787CA02DB7}" destId="{710B094C-F73B-4E7B-98AC-970300EAFE0E}" srcOrd="0" destOrd="0" presId="urn:microsoft.com/office/officeart/2005/8/layout/chevron2"/>
    <dgm:cxn modelId="{6CA577FE-0390-4AF3-ADCD-6B828A621582}" type="presOf" srcId="{C0C0F042-6105-41DF-A31C-E28C1CB1E9BE}" destId="{03D00584-7C80-46AA-9907-3CAE967938A1}" srcOrd="0" destOrd="0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23062CDC-0463-4871-BFC0-9944C9AF0690}" type="presParOf" srcId="{710B094C-F73B-4E7B-98AC-970300EAFE0E}" destId="{F03068C9-B022-4CCB-A07D-2552878C718C}" srcOrd="0" destOrd="0" presId="urn:microsoft.com/office/officeart/2005/8/layout/chevron2"/>
    <dgm:cxn modelId="{435C0DE3-CE7B-404E-8978-155A7F53A341}" type="presParOf" srcId="{F03068C9-B022-4CCB-A07D-2552878C718C}" destId="{33371704-897D-4958-8892-589298C13443}" srcOrd="0" destOrd="0" presId="urn:microsoft.com/office/officeart/2005/8/layout/chevron2"/>
    <dgm:cxn modelId="{F95EBFFF-7086-4305-8AAA-99630B89FAD5}" type="presParOf" srcId="{F03068C9-B022-4CCB-A07D-2552878C718C}" destId="{4121BF98-66E1-4BCA-8A20-BF0E5601AE6F}" srcOrd="1" destOrd="0" presId="urn:microsoft.com/office/officeart/2005/8/layout/chevron2"/>
    <dgm:cxn modelId="{1DCEF078-6A44-4F87-9FC9-BB603A017E99}" type="presParOf" srcId="{710B094C-F73B-4E7B-98AC-970300EAFE0E}" destId="{996B5BEF-34EE-4402-BC9E-BA0F8C592455}" srcOrd="1" destOrd="0" presId="urn:microsoft.com/office/officeart/2005/8/layout/chevron2"/>
    <dgm:cxn modelId="{A467FCC7-30B5-4AFC-A5CC-44A4964653FF}" type="presParOf" srcId="{710B094C-F73B-4E7B-98AC-970300EAFE0E}" destId="{80885A46-341B-417C-839A-C98F49C3F903}" srcOrd="2" destOrd="0" presId="urn:microsoft.com/office/officeart/2005/8/layout/chevron2"/>
    <dgm:cxn modelId="{D05EEFDF-08BE-4555-9EB8-A22E1D788276}" type="presParOf" srcId="{80885A46-341B-417C-839A-C98F49C3F903}" destId="{902E2CC9-88D8-4CF0-82B5-24C96EA41D31}" srcOrd="0" destOrd="0" presId="urn:microsoft.com/office/officeart/2005/8/layout/chevron2"/>
    <dgm:cxn modelId="{EF1678C2-95D1-4004-B4DD-F68DA36D35C8}" type="presParOf" srcId="{80885A46-341B-417C-839A-C98F49C3F903}" destId="{03D00584-7C80-46AA-9907-3CAE967938A1}" srcOrd="1" destOrd="0" presId="urn:microsoft.com/office/officeart/2005/8/layout/chevron2"/>
    <dgm:cxn modelId="{B4D88305-FBBD-42DF-9551-BDE105C43B15}" type="presParOf" srcId="{710B094C-F73B-4E7B-98AC-970300EAFE0E}" destId="{7DE4A4A1-802D-4598-852A-A26B1B95D155}" srcOrd="3" destOrd="0" presId="urn:microsoft.com/office/officeart/2005/8/layout/chevron2"/>
    <dgm:cxn modelId="{340E0AC8-846F-411C-A985-0722998CF346}" type="presParOf" srcId="{710B094C-F73B-4E7B-98AC-970300EAFE0E}" destId="{109F583F-A0D1-41FE-A3B1-B539C7D69E2B}" srcOrd="4" destOrd="0" presId="urn:microsoft.com/office/officeart/2005/8/layout/chevron2"/>
    <dgm:cxn modelId="{E743554B-5B0F-46A9-B91C-E5FEA3780F27}" type="presParOf" srcId="{109F583F-A0D1-41FE-A3B1-B539C7D69E2B}" destId="{22FAC55A-FF42-4D39-8727-9BA413EF7979}" srcOrd="0" destOrd="0" presId="urn:microsoft.com/office/officeart/2005/8/layout/chevron2"/>
    <dgm:cxn modelId="{DC132706-6FFF-438D-851C-E5F80D4DB344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2800" dirty="0" err="1"/>
            <a:t>Personel</a:t>
          </a:r>
          <a:r>
            <a:rPr lang="en-US" sz="2800" dirty="0"/>
            <a:t> </a:t>
          </a:r>
          <a:r>
            <a:rPr lang="en-US" sz="2800" dirty="0" err="1"/>
            <a:t>yg</a:t>
          </a:r>
          <a:r>
            <a:rPr lang="en-US" sz="2800" dirty="0"/>
            <a:t> </a:t>
          </a:r>
          <a:r>
            <a:rPr lang="en-US" sz="2800" dirty="0" err="1"/>
            <a:t>terlibat</a:t>
          </a:r>
          <a:endParaRPr lang="en-US" sz="28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 sz="2800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 sz="2800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800" dirty="0"/>
            <a:t>Guru PLB</a:t>
          </a:r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 sz="2800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 sz="2800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800" dirty="0"/>
            <a:t>Guru </a:t>
          </a:r>
          <a:r>
            <a:rPr lang="en-US" sz="2800" dirty="0" err="1"/>
            <a:t>sekolah</a:t>
          </a:r>
          <a:r>
            <a:rPr lang="en-US" sz="2800" dirty="0"/>
            <a:t> </a:t>
          </a:r>
          <a:r>
            <a:rPr lang="en-US" sz="2800" dirty="0" err="1"/>
            <a:t>biasa</a:t>
          </a:r>
          <a:endParaRPr lang="en-US" sz="2800" dirty="0"/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 sz="2800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 sz="2800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800" dirty="0" err="1"/>
            <a:t>Pengawas</a:t>
          </a:r>
          <a:r>
            <a:rPr lang="en-US" sz="2800" dirty="0"/>
            <a:t> </a:t>
          </a:r>
          <a:r>
            <a:rPr lang="en-US" sz="2800" dirty="0" err="1"/>
            <a:t>sekolah</a:t>
          </a:r>
          <a:endParaRPr lang="en-US" sz="2800" dirty="0"/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 sz="2800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 sz="2800"/>
        </a:p>
      </dgm:t>
    </dgm:pt>
    <dgm:pt modelId="{30DCCF84-E995-4563-89D1-EC6509852A92}">
      <dgm:prSet phldrT="[Text]" custT="1"/>
      <dgm:spPr/>
      <dgm:t>
        <a:bodyPr/>
        <a:lstStyle/>
        <a:p>
          <a:r>
            <a:rPr lang="en-US" sz="2800" dirty="0" err="1"/>
            <a:t>Kepala</a:t>
          </a:r>
          <a:r>
            <a:rPr lang="en-US" sz="2800" dirty="0"/>
            <a:t> </a:t>
          </a:r>
          <a:r>
            <a:rPr lang="en-US" sz="2800" dirty="0" err="1"/>
            <a:t>sekolah</a:t>
          </a:r>
          <a:endParaRPr lang="en-US" sz="2800" dirty="0"/>
        </a:p>
      </dgm:t>
    </dgm:pt>
    <dgm:pt modelId="{0DD53C41-FDE6-442A-8E80-9EFA7A2961FD}" type="parTrans" cxnId="{FC793D51-C72E-4C0F-904E-3EB0CFF1DFBA}">
      <dgm:prSet/>
      <dgm:spPr/>
      <dgm:t>
        <a:bodyPr/>
        <a:lstStyle/>
        <a:p>
          <a:endParaRPr lang="en-US" sz="2800"/>
        </a:p>
      </dgm:t>
    </dgm:pt>
    <dgm:pt modelId="{B02C5BFC-11B9-41F5-BF2E-2DDE89525941}" type="sibTrans" cxnId="{FC793D51-C72E-4C0F-904E-3EB0CFF1DFBA}">
      <dgm:prSet/>
      <dgm:spPr/>
      <dgm:t>
        <a:bodyPr/>
        <a:lstStyle/>
        <a:p>
          <a:endParaRPr lang="en-US" sz="2800"/>
        </a:p>
      </dgm:t>
    </dgm:pt>
    <dgm:pt modelId="{658372D6-B9F0-4F0A-A288-BC799853589B}">
      <dgm:prSet phldrT="[Text]" custT="1"/>
      <dgm:spPr/>
      <dgm:t>
        <a:bodyPr/>
        <a:lstStyle/>
        <a:p>
          <a:r>
            <a:rPr lang="en-US" sz="2800" dirty="0" err="1"/>
            <a:t>Orangtua</a:t>
          </a:r>
          <a:r>
            <a:rPr lang="en-US" sz="2800" dirty="0"/>
            <a:t> ABK</a:t>
          </a:r>
        </a:p>
      </dgm:t>
    </dgm:pt>
    <dgm:pt modelId="{CFE33898-8CB3-424D-A584-D7BB7883A9D4}" type="parTrans" cxnId="{4F714A0D-E5C1-461F-BE42-D55C79624B0D}">
      <dgm:prSet/>
      <dgm:spPr/>
      <dgm:t>
        <a:bodyPr/>
        <a:lstStyle/>
        <a:p>
          <a:endParaRPr lang="en-US" sz="2800"/>
        </a:p>
      </dgm:t>
    </dgm:pt>
    <dgm:pt modelId="{E2241A16-AAB3-455E-A87B-4CD4E4693517}" type="sibTrans" cxnId="{4F714A0D-E5C1-461F-BE42-D55C79624B0D}">
      <dgm:prSet/>
      <dgm:spPr/>
      <dgm:t>
        <a:bodyPr/>
        <a:lstStyle/>
        <a:p>
          <a:endParaRPr lang="en-US" sz="2800"/>
        </a:p>
      </dgm:t>
    </dgm:pt>
    <dgm:pt modelId="{FAEDB8C2-DEF3-4CBE-ABDD-A1877A67F215}">
      <dgm:prSet phldrT="[Text]" custT="1"/>
      <dgm:spPr/>
      <dgm:t>
        <a:bodyPr/>
        <a:lstStyle/>
        <a:p>
          <a:r>
            <a:rPr lang="en-US" sz="2800" dirty="0"/>
            <a:t>ABK </a:t>
          </a:r>
          <a:r>
            <a:rPr lang="en-US" sz="2800" dirty="0" err="1"/>
            <a:t>itu</a:t>
          </a:r>
          <a:r>
            <a:rPr lang="en-US" sz="2800" dirty="0"/>
            <a:t> </a:t>
          </a:r>
          <a:r>
            <a:rPr lang="en-US" sz="2800" dirty="0" err="1"/>
            <a:t>sendiri</a:t>
          </a:r>
          <a:endParaRPr lang="en-US" sz="2800" dirty="0"/>
        </a:p>
      </dgm:t>
    </dgm:pt>
    <dgm:pt modelId="{CF5BFBF2-4D52-4AB0-B3D2-315B0EBBFC87}" type="parTrans" cxnId="{15C9D9B0-6D25-4F2C-9DFD-2EF15F1689E1}">
      <dgm:prSet/>
      <dgm:spPr/>
      <dgm:t>
        <a:bodyPr/>
        <a:lstStyle/>
        <a:p>
          <a:endParaRPr lang="en-US" sz="2800"/>
        </a:p>
      </dgm:t>
    </dgm:pt>
    <dgm:pt modelId="{BA516419-F609-4658-B390-23F7A0D32DE6}" type="sibTrans" cxnId="{15C9D9B0-6D25-4F2C-9DFD-2EF15F1689E1}">
      <dgm:prSet/>
      <dgm:spPr/>
      <dgm:t>
        <a:bodyPr/>
        <a:lstStyle/>
        <a:p>
          <a:endParaRPr lang="en-US" sz="2800"/>
        </a:p>
      </dgm:t>
    </dgm:pt>
    <dgm:pt modelId="{841AAFEB-67A9-43D0-A041-8E71334B282E}">
      <dgm:prSet phldrT="[Text]" custT="1"/>
      <dgm:spPr/>
      <dgm:t>
        <a:bodyPr/>
        <a:lstStyle/>
        <a:p>
          <a:r>
            <a:rPr lang="en-US" sz="2800" dirty="0"/>
            <a:t>ABK </a:t>
          </a:r>
          <a:r>
            <a:rPr lang="en-US" sz="2800" dirty="0" err="1"/>
            <a:t>itu</a:t>
          </a:r>
          <a:r>
            <a:rPr lang="en-US" sz="2800" dirty="0"/>
            <a:t> </a:t>
          </a:r>
          <a:r>
            <a:rPr lang="en-US" sz="2800" dirty="0" err="1"/>
            <a:t>sendiri</a:t>
          </a:r>
          <a:endParaRPr lang="en-US" sz="2800" dirty="0"/>
        </a:p>
      </dgm:t>
    </dgm:pt>
    <dgm:pt modelId="{3A40BAD1-0BFC-4751-965E-46D682350809}" type="parTrans" cxnId="{D86B0B40-3675-465A-8717-C796CEF36126}">
      <dgm:prSet/>
      <dgm:spPr/>
      <dgm:t>
        <a:bodyPr/>
        <a:lstStyle/>
        <a:p>
          <a:endParaRPr lang="en-US"/>
        </a:p>
      </dgm:t>
    </dgm:pt>
    <dgm:pt modelId="{9999E681-4E30-496C-8477-9E11D91D5F6D}" type="sibTrans" cxnId="{D86B0B40-3675-465A-8717-C796CEF36126}">
      <dgm:prSet/>
      <dgm:spPr/>
      <dgm:t>
        <a:bodyPr/>
        <a:lstStyle/>
        <a:p>
          <a:endParaRPr lang="en-US"/>
        </a:p>
      </dgm:t>
    </dgm:pt>
    <dgm:pt modelId="{38B2A79E-401C-4A11-8B30-50B7D2D92460}">
      <dgm:prSet custT="1"/>
      <dgm:spPr/>
      <dgm:t>
        <a:bodyPr/>
        <a:lstStyle/>
        <a:p>
          <a:r>
            <a:rPr lang="en-US" sz="2800" dirty="0" err="1"/>
            <a:t>Psikolog</a:t>
          </a:r>
          <a:r>
            <a:rPr lang="en-US" sz="2800" dirty="0"/>
            <a:t> </a:t>
          </a:r>
          <a:r>
            <a:rPr lang="en-US" sz="2800" dirty="0" err="1"/>
            <a:t>Sekolah</a:t>
          </a:r>
          <a:endParaRPr lang="en-US" sz="2800" dirty="0"/>
        </a:p>
      </dgm:t>
    </dgm:pt>
    <dgm:pt modelId="{1F0634AB-160E-4F51-B584-EA78ECA164A8}" type="parTrans" cxnId="{E4881E0D-346B-4805-9193-754D5996F8EB}">
      <dgm:prSet/>
      <dgm:spPr/>
      <dgm:t>
        <a:bodyPr/>
        <a:lstStyle/>
        <a:p>
          <a:endParaRPr lang="en-US"/>
        </a:p>
      </dgm:t>
    </dgm:pt>
    <dgm:pt modelId="{9BF874A0-64E9-4411-ADB2-CF2E873B7CC4}" type="sibTrans" cxnId="{E4881E0D-346B-4805-9193-754D5996F8EB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LinFactNeighborX="0" custLinFactNeighborY="-981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Y="207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28FF9C-4DAB-439D-BC46-544474A6E069}" type="presOf" srcId="{DF2968BF-CEB6-436D-89DB-A8281DADCB7F}" destId="{A960EB6B-D3AA-4AE7-8BC5-5A45A9A02F87}" srcOrd="0" destOrd="0" presId="urn:microsoft.com/office/officeart/2005/8/layout/chevron2"/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DC329B98-2290-44DE-B993-BCE433A4D388}" type="presOf" srcId="{30DCCF84-E995-4563-89D1-EC6509852A92}" destId="{A960EB6B-D3AA-4AE7-8BC5-5A45A9A02F87}" srcOrd="0" destOrd="3" presId="urn:microsoft.com/office/officeart/2005/8/layout/chevron2"/>
    <dgm:cxn modelId="{24F2BAFE-2DCD-4679-92C1-9C9C9498004A}" type="presOf" srcId="{1113C81A-6948-4C44-A0F2-29427082A73B}" destId="{A960EB6B-D3AA-4AE7-8BC5-5A45A9A02F87}" srcOrd="0" destOrd="2" presId="urn:microsoft.com/office/officeart/2005/8/layout/chevron2"/>
    <dgm:cxn modelId="{4DA026B8-61AC-442F-95E1-0D1856FE9EFC}" type="presOf" srcId="{6A9819B8-13B7-46A2-A6D3-F5DAE5ACFCB4}" destId="{FBF676CF-8CA2-4719-8E06-E56D82D6F7AB}" srcOrd="0" destOrd="0" presId="urn:microsoft.com/office/officeart/2005/8/layout/chevron2"/>
    <dgm:cxn modelId="{E4881E0D-346B-4805-9193-754D5996F8EB}" srcId="{60AE8A58-3FE1-4EC5-A1C2-4663DEB8231C}" destId="{38B2A79E-401C-4A11-8B30-50B7D2D92460}" srcOrd="7" destOrd="0" parTransId="{1F0634AB-160E-4F51-B584-EA78ECA164A8}" sibTransId="{9BF874A0-64E9-4411-ADB2-CF2E873B7CC4}"/>
    <dgm:cxn modelId="{4F9B6A41-A14F-4184-BE7A-F529AE6A8DD7}" srcId="{60AE8A58-3FE1-4EC5-A1C2-4663DEB8231C}" destId="{1113C81A-6948-4C44-A0F2-29427082A73B}" srcOrd="2" destOrd="0" parTransId="{21C2D306-A774-4666-8826-07390A669691}" sibTransId="{6A6A57C7-2875-4197-930B-EF02D42E32CD}"/>
    <dgm:cxn modelId="{C2EDC848-8CEA-4C78-B698-6613F11B588A}" type="presOf" srcId="{38B2A79E-401C-4A11-8B30-50B7D2D92460}" destId="{A960EB6B-D3AA-4AE7-8BC5-5A45A9A02F87}" srcOrd="0" destOrd="7" presId="urn:microsoft.com/office/officeart/2005/8/layout/chevron2"/>
    <dgm:cxn modelId="{3298B6D8-EF6A-40C3-A5A0-C84CFF4FA3D1}" type="presOf" srcId="{658372D6-B9F0-4F0A-A288-BC799853589B}" destId="{A960EB6B-D3AA-4AE7-8BC5-5A45A9A02F87}" srcOrd="0" destOrd="4" presId="urn:microsoft.com/office/officeart/2005/8/layout/chevron2"/>
    <dgm:cxn modelId="{FC793D51-C72E-4C0F-904E-3EB0CFF1DFBA}" srcId="{60AE8A58-3FE1-4EC5-A1C2-4663DEB8231C}" destId="{30DCCF84-E995-4563-89D1-EC6509852A92}" srcOrd="3" destOrd="0" parTransId="{0DD53C41-FDE6-442A-8E80-9EFA7A2961FD}" sibTransId="{B02C5BFC-11B9-41F5-BF2E-2DDE89525941}"/>
    <dgm:cxn modelId="{966F9126-63F5-445B-9725-2CF9C07DC4F6}" type="presOf" srcId="{59FF9C72-BE41-48B2-B49E-607366A3F95D}" destId="{A960EB6B-D3AA-4AE7-8BC5-5A45A9A02F87}" srcOrd="0" destOrd="1" presId="urn:microsoft.com/office/officeart/2005/8/layout/chevron2"/>
    <dgm:cxn modelId="{CF4CA926-7F76-4FC3-ACDB-17113CC65554}" type="presOf" srcId="{FAEDB8C2-DEF3-4CBE-ABDD-A1877A67F215}" destId="{A960EB6B-D3AA-4AE7-8BC5-5A45A9A02F87}" srcOrd="0" destOrd="5" presId="urn:microsoft.com/office/officeart/2005/8/layout/chevron2"/>
    <dgm:cxn modelId="{C2EBB6E3-9407-460C-92F3-556D664685B0}" type="presOf" srcId="{841AAFEB-67A9-43D0-A041-8E71334B282E}" destId="{A960EB6B-D3AA-4AE7-8BC5-5A45A9A02F87}" srcOrd="0" destOrd="6" presId="urn:microsoft.com/office/officeart/2005/8/layout/chevron2"/>
    <dgm:cxn modelId="{4F714A0D-E5C1-461F-BE42-D55C79624B0D}" srcId="{60AE8A58-3FE1-4EC5-A1C2-4663DEB8231C}" destId="{658372D6-B9F0-4F0A-A288-BC799853589B}" srcOrd="4" destOrd="0" parTransId="{CFE33898-8CB3-424D-A584-D7BB7883A9D4}" sibTransId="{E2241A16-AAB3-455E-A87B-4CD4E4693517}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D86B0B40-3675-465A-8717-C796CEF36126}" srcId="{60AE8A58-3FE1-4EC5-A1C2-4663DEB8231C}" destId="{841AAFEB-67A9-43D0-A041-8E71334B282E}" srcOrd="6" destOrd="0" parTransId="{3A40BAD1-0BFC-4751-965E-46D682350809}" sibTransId="{9999E681-4E30-496C-8477-9E11D91D5F6D}"/>
    <dgm:cxn modelId="{E434217C-A316-44FB-A0EE-18966ABC12E3}" type="presOf" srcId="{60AE8A58-3FE1-4EC5-A1C2-4663DEB8231C}" destId="{0D81B666-9636-4F98-95E1-9D6C604CD76D}" srcOrd="0" destOrd="0" presId="urn:microsoft.com/office/officeart/2005/8/layout/chevron2"/>
    <dgm:cxn modelId="{15C9D9B0-6D25-4F2C-9DFD-2EF15F1689E1}" srcId="{60AE8A58-3FE1-4EC5-A1C2-4663DEB8231C}" destId="{FAEDB8C2-DEF3-4CBE-ABDD-A1877A67F215}" srcOrd="5" destOrd="0" parTransId="{CF5BFBF2-4D52-4AB0-B3D2-315B0EBBFC87}" sibTransId="{BA516419-F609-4658-B390-23F7A0D32DE6}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947CF02A-691F-4D4D-A66B-756EE9FAE56F}" type="presParOf" srcId="{FBF676CF-8CA2-4719-8E06-E56D82D6F7AB}" destId="{B24ED390-C29A-454D-A7EF-A266D2693E7B}" srcOrd="0" destOrd="0" presId="urn:microsoft.com/office/officeart/2005/8/layout/chevron2"/>
    <dgm:cxn modelId="{61BC0638-2B40-4AFB-BF56-A1499C93A9BE}" type="presParOf" srcId="{B24ED390-C29A-454D-A7EF-A266D2693E7B}" destId="{0D81B666-9636-4F98-95E1-9D6C604CD76D}" srcOrd="0" destOrd="0" presId="urn:microsoft.com/office/officeart/2005/8/layout/chevron2"/>
    <dgm:cxn modelId="{6A8ED4E7-F412-44A7-9FC3-52680392ADE2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8F334CEE-13F2-4DCA-9DCF-EC85DC48BEB1}" type="presOf" srcId="{35887E9A-FAAB-4804-9669-7E77635323B3}" destId="{33371704-897D-4958-8892-589298C13443}" srcOrd="0" destOrd="0" presId="urn:microsoft.com/office/officeart/2005/8/layout/chevron2"/>
    <dgm:cxn modelId="{F8D9FB28-AD26-4C89-A70E-748999510936}" type="presOf" srcId="{455E7117-3D12-482F-BD6A-08787CA02DB7}" destId="{710B094C-F73B-4E7B-98AC-970300EAFE0E}" srcOrd="0" destOrd="0" presId="urn:microsoft.com/office/officeart/2005/8/layout/chevron2"/>
    <dgm:cxn modelId="{272BA285-E4E8-45E2-9D7E-1E059A3C6777}" type="presOf" srcId="{B85FC5B5-4F4A-401D-A32E-5970E25D1CD2}" destId="{0A5C52A3-A082-4729-863A-A9D20903C04D}" srcOrd="0" destOrd="0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B8C86D30-B753-42D4-A49C-F024CFF320DC}" type="presOf" srcId="{FA20AB39-2F54-4A1B-A979-6EE8A2153763}" destId="{03D00584-7C80-46AA-9907-3CAE967938A1}" srcOrd="0" destOrd="1" presId="urn:microsoft.com/office/officeart/2005/8/layout/chevron2"/>
    <dgm:cxn modelId="{C467DAEA-459F-4B8A-B2A1-6818726554C9}" type="presOf" srcId="{C0C0F042-6105-41DF-A31C-E28C1CB1E9BE}" destId="{03D00584-7C80-46AA-9907-3CAE967938A1}" srcOrd="0" destOrd="0" presId="urn:microsoft.com/office/officeart/2005/8/layout/chevron2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EFC004E4-912E-486A-9058-5C46DDF7D202}" type="presOf" srcId="{AE780903-CFD5-482C-943B-7CCD61E887BE}" destId="{4121BF98-66E1-4BCA-8A20-BF0E5601AE6F}" srcOrd="0" destOrd="1" presId="urn:microsoft.com/office/officeart/2005/8/layout/chevron2"/>
    <dgm:cxn modelId="{7966C016-EE42-4698-A6E5-88D55919CE2A}" type="presOf" srcId="{24F60A4D-119E-4455-825A-3E0069386765}" destId="{4121BF98-66E1-4BCA-8A20-BF0E5601AE6F}" srcOrd="0" destOrd="0" presId="urn:microsoft.com/office/officeart/2005/8/layout/chevron2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3D8DF562-28D6-411B-929B-C5D92D75A21D}" type="presOf" srcId="{977FC73C-3DB2-4F31-A36F-29FFF7817325}" destId="{22FAC55A-FF42-4D39-8727-9BA413EF7979}" srcOrd="0" destOrd="0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4445254B-282F-487C-AFB6-3CC98763C7F1}" type="presOf" srcId="{6A4FD0D9-6F9C-4B63-8005-924A208B672D}" destId="{902E2CC9-88D8-4CF0-82B5-24C96EA41D31}" srcOrd="0" destOrd="0" presId="urn:microsoft.com/office/officeart/2005/8/layout/chevron2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07D76AB3-8856-4D79-9A1A-2930DA4C3380}" type="presOf" srcId="{80EDB09A-45ED-402D-A117-0C97258F514C}" destId="{0A5C52A3-A082-4729-863A-A9D20903C04D}" srcOrd="0" destOrd="1" presId="urn:microsoft.com/office/officeart/2005/8/layout/chevron2"/>
    <dgm:cxn modelId="{A46C639D-EC02-4885-83EE-C6F7B8ACB1CA}" type="presParOf" srcId="{710B094C-F73B-4E7B-98AC-970300EAFE0E}" destId="{F03068C9-B022-4CCB-A07D-2552878C718C}" srcOrd="0" destOrd="0" presId="urn:microsoft.com/office/officeart/2005/8/layout/chevron2"/>
    <dgm:cxn modelId="{A2A412BC-C414-4021-96E4-B5A945390169}" type="presParOf" srcId="{F03068C9-B022-4CCB-A07D-2552878C718C}" destId="{33371704-897D-4958-8892-589298C13443}" srcOrd="0" destOrd="0" presId="urn:microsoft.com/office/officeart/2005/8/layout/chevron2"/>
    <dgm:cxn modelId="{ABFF4505-02D8-408A-91CB-084F2A5EAD9A}" type="presParOf" srcId="{F03068C9-B022-4CCB-A07D-2552878C718C}" destId="{4121BF98-66E1-4BCA-8A20-BF0E5601AE6F}" srcOrd="1" destOrd="0" presId="urn:microsoft.com/office/officeart/2005/8/layout/chevron2"/>
    <dgm:cxn modelId="{BDBE9BDB-11F6-4C73-916D-DA2F9C3A0B33}" type="presParOf" srcId="{710B094C-F73B-4E7B-98AC-970300EAFE0E}" destId="{996B5BEF-34EE-4402-BC9E-BA0F8C592455}" srcOrd="1" destOrd="0" presId="urn:microsoft.com/office/officeart/2005/8/layout/chevron2"/>
    <dgm:cxn modelId="{A4D06F92-BF09-45F3-AEBC-01571D7D8F9D}" type="presParOf" srcId="{710B094C-F73B-4E7B-98AC-970300EAFE0E}" destId="{80885A46-341B-417C-839A-C98F49C3F903}" srcOrd="2" destOrd="0" presId="urn:microsoft.com/office/officeart/2005/8/layout/chevron2"/>
    <dgm:cxn modelId="{173C591A-C86A-4C00-87E6-5E84AC2F0152}" type="presParOf" srcId="{80885A46-341B-417C-839A-C98F49C3F903}" destId="{902E2CC9-88D8-4CF0-82B5-24C96EA41D31}" srcOrd="0" destOrd="0" presId="urn:microsoft.com/office/officeart/2005/8/layout/chevron2"/>
    <dgm:cxn modelId="{71112B37-C374-402B-84D1-E35941F84B0F}" type="presParOf" srcId="{80885A46-341B-417C-839A-C98F49C3F903}" destId="{03D00584-7C80-46AA-9907-3CAE967938A1}" srcOrd="1" destOrd="0" presId="urn:microsoft.com/office/officeart/2005/8/layout/chevron2"/>
    <dgm:cxn modelId="{67044687-29BD-4ECD-8C3F-8FCC30462460}" type="presParOf" srcId="{710B094C-F73B-4E7B-98AC-970300EAFE0E}" destId="{7DE4A4A1-802D-4598-852A-A26B1B95D155}" srcOrd="3" destOrd="0" presId="urn:microsoft.com/office/officeart/2005/8/layout/chevron2"/>
    <dgm:cxn modelId="{DB5C2477-08B4-497B-83F2-63492A778D65}" type="presParOf" srcId="{710B094C-F73B-4E7B-98AC-970300EAFE0E}" destId="{109F583F-A0D1-41FE-A3B1-B539C7D69E2B}" srcOrd="4" destOrd="0" presId="urn:microsoft.com/office/officeart/2005/8/layout/chevron2"/>
    <dgm:cxn modelId="{5E9DAC5A-7E4D-44EF-B58F-FEBB0EF2040E}" type="presParOf" srcId="{109F583F-A0D1-41FE-A3B1-B539C7D69E2B}" destId="{22FAC55A-FF42-4D39-8727-9BA413EF7979}" srcOrd="0" destOrd="0" presId="urn:microsoft.com/office/officeart/2005/8/layout/chevron2"/>
    <dgm:cxn modelId="{D3683C4C-1237-414D-B851-9391C90BEBB4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3600" dirty="0" err="1"/>
            <a:t>kelemahan</a:t>
          </a:r>
          <a:endParaRPr lang="en-US" sz="36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800" dirty="0" err="1"/>
            <a:t>Sering</a:t>
          </a:r>
          <a:r>
            <a:rPr lang="en-US" sz="2800" dirty="0"/>
            <a:t> </a:t>
          </a:r>
          <a:r>
            <a:rPr lang="en-US" sz="2800" dirty="0" err="1"/>
            <a:t>kekurangan</a:t>
          </a:r>
          <a:r>
            <a:rPr lang="en-US" sz="2800" dirty="0"/>
            <a:t> </a:t>
          </a:r>
          <a:r>
            <a:rPr lang="en-US" sz="2800" dirty="0" err="1"/>
            <a:t>staf</a:t>
          </a:r>
          <a:r>
            <a:rPr lang="en-US" sz="2800" dirty="0"/>
            <a:t> </a:t>
          </a:r>
          <a:r>
            <a:rPr lang="en-US" sz="2800" dirty="0" err="1"/>
            <a:t>yg</a:t>
          </a:r>
          <a:r>
            <a:rPr lang="en-US" sz="2800" dirty="0"/>
            <a:t> </a:t>
          </a:r>
          <a:r>
            <a:rPr lang="en-US" sz="2800" dirty="0" err="1"/>
            <a:t>melayani</a:t>
          </a:r>
          <a:endParaRPr lang="en-US" sz="2800" dirty="0"/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800" dirty="0" err="1"/>
            <a:t>Terpisah</a:t>
          </a:r>
          <a:r>
            <a:rPr lang="en-US" sz="2800" dirty="0"/>
            <a:t> </a:t>
          </a:r>
          <a:r>
            <a:rPr lang="en-US" sz="2800" dirty="0" err="1"/>
            <a:t>dari</a:t>
          </a:r>
          <a:r>
            <a:rPr lang="en-US" sz="2800" dirty="0"/>
            <a:t> </a:t>
          </a:r>
          <a:r>
            <a:rPr lang="en-US" sz="2800" dirty="0" err="1"/>
            <a:t>kehidupan</a:t>
          </a:r>
          <a:r>
            <a:rPr lang="en-US" sz="2800" dirty="0"/>
            <a:t> </a:t>
          </a:r>
          <a:r>
            <a:rPr lang="en-US" sz="2800" dirty="0" err="1"/>
            <a:t>masyarakat</a:t>
          </a:r>
          <a:r>
            <a:rPr lang="en-US" sz="2800" dirty="0"/>
            <a:t> </a:t>
          </a:r>
          <a:r>
            <a:rPr lang="en-US" sz="2800" dirty="0" err="1"/>
            <a:t>biasa</a:t>
          </a:r>
          <a:endParaRPr lang="en-US" sz="2800" dirty="0"/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/>
        </a:p>
      </dgm:t>
    </dgm:pt>
    <dgm:pt modelId="{F292802F-CCF3-48CB-9636-EB7BD5612BB7}">
      <dgm:prSet phldrT="[Text]" custT="1"/>
      <dgm:spPr/>
      <dgm:t>
        <a:bodyPr/>
        <a:lstStyle/>
        <a:p>
          <a:endParaRPr lang="en-US" sz="2800" dirty="0"/>
        </a:p>
      </dgm:t>
    </dgm:pt>
    <dgm:pt modelId="{C8C92859-F1A6-45F1-92AD-64D9AD9870EB}" type="parTrans" cxnId="{6FEA90F7-E17B-4DB7-B393-D68AC775781C}">
      <dgm:prSet/>
      <dgm:spPr/>
      <dgm:t>
        <a:bodyPr/>
        <a:lstStyle/>
        <a:p>
          <a:endParaRPr lang="en-US"/>
        </a:p>
      </dgm:t>
    </dgm:pt>
    <dgm:pt modelId="{FA240550-E3E5-4763-88E3-9EEB7EFB4E1C}" type="sibTrans" cxnId="{6FEA90F7-E17B-4DB7-B393-D68AC775781C}">
      <dgm:prSet/>
      <dgm:spPr/>
      <dgm:t>
        <a:bodyPr/>
        <a:lstStyle/>
        <a:p>
          <a:endParaRPr lang="en-US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800" dirty="0" err="1"/>
            <a:t>Kualitas</a:t>
          </a:r>
          <a:r>
            <a:rPr lang="en-US" sz="2800" dirty="0"/>
            <a:t> </a:t>
          </a:r>
          <a:r>
            <a:rPr lang="en-US" sz="2800" dirty="0" err="1"/>
            <a:t>pelayanan</a:t>
          </a:r>
          <a:r>
            <a:rPr lang="en-US" sz="2800" dirty="0"/>
            <a:t> </a:t>
          </a:r>
          <a:r>
            <a:rPr lang="en-US" sz="2800" dirty="0" err="1"/>
            <a:t>sukar</a:t>
          </a:r>
          <a:r>
            <a:rPr lang="en-US" sz="2800" dirty="0"/>
            <a:t> </a:t>
          </a:r>
          <a:r>
            <a:rPr lang="en-US" sz="2800" dirty="0" err="1"/>
            <a:t>dikendalikan</a:t>
          </a:r>
          <a:endParaRPr lang="en-US" sz="2800" i="1" dirty="0"/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/>
        </a:p>
      </dgm:t>
    </dgm:pt>
    <dgm:pt modelId="{639B4CCF-B9CA-4434-97B1-F1101E5FBA5A}">
      <dgm:prSet phldrT="[Text]" custT="1"/>
      <dgm:spPr/>
      <dgm:t>
        <a:bodyPr/>
        <a:lstStyle/>
        <a:p>
          <a:r>
            <a:rPr lang="en-US" sz="2800" dirty="0" err="1"/>
            <a:t>Memerlukan</a:t>
          </a:r>
          <a:r>
            <a:rPr lang="en-US" sz="2800" dirty="0"/>
            <a:t> </a:t>
          </a:r>
          <a:r>
            <a:rPr lang="en-US" sz="2800" dirty="0" err="1"/>
            <a:t>biaya</a:t>
          </a:r>
          <a:r>
            <a:rPr lang="en-US" sz="2800" dirty="0"/>
            <a:t> </a:t>
          </a:r>
          <a:r>
            <a:rPr lang="en-US" sz="2800" dirty="0" err="1"/>
            <a:t>yg</a:t>
          </a:r>
          <a:r>
            <a:rPr lang="en-US" sz="2800" dirty="0"/>
            <a:t> </a:t>
          </a:r>
          <a:r>
            <a:rPr lang="en-US" sz="2800" dirty="0" err="1"/>
            <a:t>cukup</a:t>
          </a:r>
          <a:r>
            <a:rPr lang="en-US" sz="2800" dirty="0"/>
            <a:t> </a:t>
          </a:r>
          <a:r>
            <a:rPr lang="en-US" sz="2800" dirty="0" err="1"/>
            <a:t>tinggi</a:t>
          </a:r>
          <a:endParaRPr lang="en-US" sz="2800" dirty="0"/>
        </a:p>
      </dgm:t>
    </dgm:pt>
    <dgm:pt modelId="{6A5A16A3-665F-4405-AD66-1D470BB8D646}" type="parTrans" cxnId="{8622420D-968F-4794-8BE7-F9C8CEB0A2C8}">
      <dgm:prSet/>
      <dgm:spPr/>
      <dgm:t>
        <a:bodyPr/>
        <a:lstStyle/>
        <a:p>
          <a:endParaRPr lang="en-US"/>
        </a:p>
      </dgm:t>
    </dgm:pt>
    <dgm:pt modelId="{A51C903D-DE68-40E3-9867-0E8C47A2F73E}" type="sibTrans" cxnId="{8622420D-968F-4794-8BE7-F9C8CEB0A2C8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ScaleX="159953" custScaleY="135650" custLinFactNeighborX="-15712" custLinFactNeighborY="-400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X="102076" custScaleY="240709" custLinFactNeighborX="3716" custLinFactNeighborY="223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6FEA90F7-E17B-4DB7-B393-D68AC775781C}" srcId="{60AE8A58-3FE1-4EC5-A1C2-4663DEB8231C}" destId="{F292802F-CCF3-48CB-9636-EB7BD5612BB7}" srcOrd="4" destOrd="0" parTransId="{C8C92859-F1A6-45F1-92AD-64D9AD9870EB}" sibTransId="{FA240550-E3E5-4763-88E3-9EEB7EFB4E1C}"/>
    <dgm:cxn modelId="{4F9B6A41-A14F-4184-BE7A-F529AE6A8DD7}" srcId="{60AE8A58-3FE1-4EC5-A1C2-4663DEB8231C}" destId="{1113C81A-6948-4C44-A0F2-29427082A73B}" srcOrd="3" destOrd="0" parTransId="{21C2D306-A774-4666-8826-07390A669691}" sibTransId="{6A6A57C7-2875-4197-930B-EF02D42E32CD}"/>
    <dgm:cxn modelId="{78B005F1-8CDC-4211-9B18-61C707226DC2}" type="presOf" srcId="{6A9819B8-13B7-46A2-A6D3-F5DAE5ACFCB4}" destId="{FBF676CF-8CA2-4719-8E06-E56D82D6F7AB}" srcOrd="0" destOrd="0" presId="urn:microsoft.com/office/officeart/2005/8/layout/chevron2"/>
    <dgm:cxn modelId="{9072F807-E41E-40BB-B684-E99A8B6C7416}" type="presOf" srcId="{F292802F-CCF3-48CB-9636-EB7BD5612BB7}" destId="{A960EB6B-D3AA-4AE7-8BC5-5A45A9A02F87}" srcOrd="0" destOrd="4" presId="urn:microsoft.com/office/officeart/2005/8/layout/chevron2"/>
    <dgm:cxn modelId="{8622420D-968F-4794-8BE7-F9C8CEB0A2C8}" srcId="{60AE8A58-3FE1-4EC5-A1C2-4663DEB8231C}" destId="{639B4CCF-B9CA-4434-97B1-F1101E5FBA5A}" srcOrd="2" destOrd="0" parTransId="{6A5A16A3-665F-4405-AD66-1D470BB8D646}" sibTransId="{A51C903D-DE68-40E3-9867-0E8C47A2F73E}"/>
    <dgm:cxn modelId="{DCAE453E-54F2-4145-BB3C-F37746D6D31C}" type="presOf" srcId="{639B4CCF-B9CA-4434-97B1-F1101E5FBA5A}" destId="{A960EB6B-D3AA-4AE7-8BC5-5A45A9A02F87}" srcOrd="0" destOrd="2" presId="urn:microsoft.com/office/officeart/2005/8/layout/chevron2"/>
    <dgm:cxn modelId="{9E0E2ED0-5694-4CEE-9A4C-44F567E03ED9}" type="presOf" srcId="{59FF9C72-BE41-48B2-B49E-607366A3F95D}" destId="{A960EB6B-D3AA-4AE7-8BC5-5A45A9A02F87}" srcOrd="0" destOrd="1" presId="urn:microsoft.com/office/officeart/2005/8/layout/chevron2"/>
    <dgm:cxn modelId="{6244BC8E-117D-409D-AB7B-D239CDB329D3}" type="presOf" srcId="{60AE8A58-3FE1-4EC5-A1C2-4663DEB8231C}" destId="{0D81B666-9636-4F98-95E1-9D6C604CD76D}" srcOrd="0" destOrd="0" presId="urn:microsoft.com/office/officeart/2005/8/layout/chevron2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1F152A42-4FE2-4645-AFE9-F00A0D15E3C8}" type="presOf" srcId="{DF2968BF-CEB6-436D-89DB-A8281DADCB7F}" destId="{A960EB6B-D3AA-4AE7-8BC5-5A45A9A02F87}" srcOrd="0" destOrd="0" presId="urn:microsoft.com/office/officeart/2005/8/layout/chevron2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95814E8C-86A7-489A-9906-0EC9306F75AB}" type="presOf" srcId="{1113C81A-6948-4C44-A0F2-29427082A73B}" destId="{A960EB6B-D3AA-4AE7-8BC5-5A45A9A02F87}" srcOrd="0" destOrd="3" presId="urn:microsoft.com/office/officeart/2005/8/layout/chevron2"/>
    <dgm:cxn modelId="{E0E474A7-5602-4F16-869C-091DCDE56D91}" type="presParOf" srcId="{FBF676CF-8CA2-4719-8E06-E56D82D6F7AB}" destId="{B24ED390-C29A-454D-A7EF-A266D2693E7B}" srcOrd="0" destOrd="0" presId="urn:microsoft.com/office/officeart/2005/8/layout/chevron2"/>
    <dgm:cxn modelId="{55CDD400-DE48-4C52-BFCF-DAFAACF823DE}" type="presParOf" srcId="{B24ED390-C29A-454D-A7EF-A266D2693E7B}" destId="{0D81B666-9636-4F98-95E1-9D6C604CD76D}" srcOrd="0" destOrd="0" presId="urn:microsoft.com/office/officeart/2005/8/layout/chevron2"/>
    <dgm:cxn modelId="{79EE9B85-CD86-4F26-B0E4-8EC3D4A82C2A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34B0D3B3-1D1A-4FED-8B0E-07BE069820CF}" type="presOf" srcId="{24F60A4D-119E-4455-825A-3E0069386765}" destId="{4121BF98-66E1-4BCA-8A20-BF0E5601AE6F}" srcOrd="0" destOrd="0" presId="urn:microsoft.com/office/officeart/2005/8/layout/chevron2"/>
    <dgm:cxn modelId="{C84F4938-DD04-4D2B-8C6C-1194EDC5532C}" type="presOf" srcId="{455E7117-3D12-482F-BD6A-08787CA02DB7}" destId="{710B094C-F73B-4E7B-98AC-970300EAFE0E}" srcOrd="0" destOrd="0" presId="urn:microsoft.com/office/officeart/2005/8/layout/chevron2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9CAE6019-FB7B-42F7-9FD3-25BC6C150175}" type="presOf" srcId="{35887E9A-FAAB-4804-9669-7E77635323B3}" destId="{33371704-897D-4958-8892-589298C13443}" srcOrd="0" destOrd="0" presId="urn:microsoft.com/office/officeart/2005/8/layout/chevron2"/>
    <dgm:cxn modelId="{E681EB57-1B2F-4F36-8BA6-575E38469318}" type="presOf" srcId="{AE780903-CFD5-482C-943B-7CCD61E887BE}" destId="{4121BF98-66E1-4BCA-8A20-BF0E5601AE6F}" srcOrd="0" destOrd="1" presId="urn:microsoft.com/office/officeart/2005/8/layout/chevron2"/>
    <dgm:cxn modelId="{DBAE21E9-27CF-4949-BAA6-DB2D1DB7F800}" type="presOf" srcId="{B85FC5B5-4F4A-401D-A32E-5970E25D1CD2}" destId="{0A5C52A3-A082-4729-863A-A9D20903C04D}" srcOrd="0" destOrd="0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1332719E-7234-4CB8-90C7-191DC4E48184}" type="presOf" srcId="{977FC73C-3DB2-4F31-A36F-29FFF7817325}" destId="{22FAC55A-FF42-4D39-8727-9BA413EF7979}" srcOrd="0" destOrd="0" presId="urn:microsoft.com/office/officeart/2005/8/layout/chevron2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D0626CB9-0EF1-4654-9D93-878C96891BCE}" type="presOf" srcId="{FA20AB39-2F54-4A1B-A979-6EE8A2153763}" destId="{03D00584-7C80-46AA-9907-3CAE967938A1}" srcOrd="0" destOrd="1" presId="urn:microsoft.com/office/officeart/2005/8/layout/chevron2"/>
    <dgm:cxn modelId="{6F0E96DF-A9FB-498C-AF5B-FBF7F64BF44C}" type="presOf" srcId="{80EDB09A-45ED-402D-A117-0C97258F514C}" destId="{0A5C52A3-A082-4729-863A-A9D20903C04D}" srcOrd="0" destOrd="1" presId="urn:microsoft.com/office/officeart/2005/8/layout/chevron2"/>
    <dgm:cxn modelId="{27177AF4-C846-4992-AA1C-F5A1A07F4193}" type="presOf" srcId="{6A4FD0D9-6F9C-4B63-8005-924A208B672D}" destId="{902E2CC9-88D8-4CF0-82B5-24C96EA41D31}" srcOrd="0" destOrd="0" presId="urn:microsoft.com/office/officeart/2005/8/layout/chevron2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7B93BB25-98DF-4256-8979-2DBBA926E0B9}" type="presOf" srcId="{C0C0F042-6105-41DF-A31C-E28C1CB1E9BE}" destId="{03D00584-7C80-46AA-9907-3CAE967938A1}" srcOrd="0" destOrd="0" presId="urn:microsoft.com/office/officeart/2005/8/layout/chevron2"/>
    <dgm:cxn modelId="{D9FEF050-06BA-4DEC-BC8C-5C4A1B010319}" type="presParOf" srcId="{710B094C-F73B-4E7B-98AC-970300EAFE0E}" destId="{F03068C9-B022-4CCB-A07D-2552878C718C}" srcOrd="0" destOrd="0" presId="urn:microsoft.com/office/officeart/2005/8/layout/chevron2"/>
    <dgm:cxn modelId="{A8594972-74AB-424A-8078-6EACB99624FE}" type="presParOf" srcId="{F03068C9-B022-4CCB-A07D-2552878C718C}" destId="{33371704-897D-4958-8892-589298C13443}" srcOrd="0" destOrd="0" presId="urn:microsoft.com/office/officeart/2005/8/layout/chevron2"/>
    <dgm:cxn modelId="{0F7226BD-4491-44F4-9C93-3CAA456B3A48}" type="presParOf" srcId="{F03068C9-B022-4CCB-A07D-2552878C718C}" destId="{4121BF98-66E1-4BCA-8A20-BF0E5601AE6F}" srcOrd="1" destOrd="0" presId="urn:microsoft.com/office/officeart/2005/8/layout/chevron2"/>
    <dgm:cxn modelId="{0866D4E2-39C4-47FF-A05D-A28C5C235BC3}" type="presParOf" srcId="{710B094C-F73B-4E7B-98AC-970300EAFE0E}" destId="{996B5BEF-34EE-4402-BC9E-BA0F8C592455}" srcOrd="1" destOrd="0" presId="urn:microsoft.com/office/officeart/2005/8/layout/chevron2"/>
    <dgm:cxn modelId="{7B9C3F69-0005-42D5-892A-DA64082AE14C}" type="presParOf" srcId="{710B094C-F73B-4E7B-98AC-970300EAFE0E}" destId="{80885A46-341B-417C-839A-C98F49C3F903}" srcOrd="2" destOrd="0" presId="urn:microsoft.com/office/officeart/2005/8/layout/chevron2"/>
    <dgm:cxn modelId="{6BA9D353-EE3F-4995-B229-E5872A563E3E}" type="presParOf" srcId="{80885A46-341B-417C-839A-C98F49C3F903}" destId="{902E2CC9-88D8-4CF0-82B5-24C96EA41D31}" srcOrd="0" destOrd="0" presId="urn:microsoft.com/office/officeart/2005/8/layout/chevron2"/>
    <dgm:cxn modelId="{B25FA6F5-5DCB-4753-9ADA-7489FBC00118}" type="presParOf" srcId="{80885A46-341B-417C-839A-C98F49C3F903}" destId="{03D00584-7C80-46AA-9907-3CAE967938A1}" srcOrd="1" destOrd="0" presId="urn:microsoft.com/office/officeart/2005/8/layout/chevron2"/>
    <dgm:cxn modelId="{FC0A672B-D82C-4140-BBE6-BB73631291DE}" type="presParOf" srcId="{710B094C-F73B-4E7B-98AC-970300EAFE0E}" destId="{7DE4A4A1-802D-4598-852A-A26B1B95D155}" srcOrd="3" destOrd="0" presId="urn:microsoft.com/office/officeart/2005/8/layout/chevron2"/>
    <dgm:cxn modelId="{B4D0B196-2C50-42F7-8D59-C1C9822A23DF}" type="presParOf" srcId="{710B094C-F73B-4E7B-98AC-970300EAFE0E}" destId="{109F583F-A0D1-41FE-A3B1-B539C7D69E2B}" srcOrd="4" destOrd="0" presId="urn:microsoft.com/office/officeart/2005/8/layout/chevron2"/>
    <dgm:cxn modelId="{26A08058-AB73-4670-8575-F5E6459C50FD}" type="presParOf" srcId="{109F583F-A0D1-41FE-A3B1-B539C7D69E2B}" destId="{22FAC55A-FF42-4D39-8727-9BA413EF7979}" srcOrd="0" destOrd="0" presId="urn:microsoft.com/office/officeart/2005/8/layout/chevron2"/>
    <dgm:cxn modelId="{F4DE268B-3431-40A2-A88A-33BFD08124FC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2500" dirty="0" err="1"/>
            <a:t>Personel</a:t>
          </a:r>
          <a:r>
            <a:rPr lang="en-US" sz="2500" dirty="0"/>
            <a:t> </a:t>
          </a:r>
          <a:r>
            <a:rPr lang="en-US" sz="2500" dirty="0" err="1"/>
            <a:t>yg</a:t>
          </a:r>
          <a:r>
            <a:rPr lang="en-US" sz="2500" dirty="0"/>
            <a:t> </a:t>
          </a:r>
          <a:r>
            <a:rPr lang="en-US" sz="2500" dirty="0" err="1"/>
            <a:t>terlibat</a:t>
          </a:r>
          <a:endParaRPr lang="en-US" sz="25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/>
        </a:p>
      </dgm:t>
    </dgm:pt>
    <dgm:pt modelId="{DF2968BF-CEB6-436D-89DB-A8281DADCB7F}">
      <dgm:prSet phldrT="[Text]" custT="1"/>
      <dgm:spPr/>
      <dgm:t>
        <a:bodyPr/>
        <a:lstStyle/>
        <a:p>
          <a:endParaRPr lang="en-US" sz="2800" dirty="0"/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/>
        </a:p>
      </dgm:t>
    </dgm:pt>
    <dgm:pt modelId="{AEBDE3D7-9AA0-4B48-881B-737CE27AE943}">
      <dgm:prSet phldrT="[Text]" custT="1"/>
      <dgm:spPr/>
      <dgm:t>
        <a:bodyPr/>
        <a:lstStyle/>
        <a:p>
          <a:r>
            <a:rPr lang="en-US" sz="2500" dirty="0" err="1"/>
            <a:t>Perawat</a:t>
          </a:r>
          <a:r>
            <a:rPr lang="en-US" sz="2500" dirty="0"/>
            <a:t> </a:t>
          </a:r>
          <a:r>
            <a:rPr lang="en-US" sz="2500" dirty="0" err="1"/>
            <a:t>sekolah</a:t>
          </a:r>
          <a:endParaRPr lang="en-US" sz="2500" dirty="0"/>
        </a:p>
      </dgm:t>
    </dgm:pt>
    <dgm:pt modelId="{0BB5153B-7586-4D3B-BE9E-4683DBD55150}" type="sibTrans" cxnId="{7607929B-9E5F-4840-8724-EF19CB1F9E63}">
      <dgm:prSet/>
      <dgm:spPr/>
      <dgm:t>
        <a:bodyPr/>
        <a:lstStyle/>
        <a:p>
          <a:endParaRPr lang="en-US"/>
        </a:p>
      </dgm:t>
    </dgm:pt>
    <dgm:pt modelId="{322E5BCE-4605-474D-A741-5F09057E849A}" type="parTrans" cxnId="{7607929B-9E5F-4840-8724-EF19CB1F9E63}">
      <dgm:prSet/>
      <dgm:spPr/>
      <dgm:t>
        <a:bodyPr/>
        <a:lstStyle/>
        <a:p>
          <a:endParaRPr lang="en-US"/>
        </a:p>
      </dgm:t>
    </dgm:pt>
    <dgm:pt modelId="{7F7D31DE-5651-4F2B-9AC9-1E6BC219BCA0}">
      <dgm:prSet phldrT="[Text]" custT="1"/>
      <dgm:spPr/>
      <dgm:t>
        <a:bodyPr/>
        <a:lstStyle/>
        <a:p>
          <a:r>
            <a:rPr lang="en-US" sz="2500" dirty="0" err="1"/>
            <a:t>Dokter</a:t>
          </a:r>
          <a:r>
            <a:rPr lang="en-US" sz="2500" dirty="0"/>
            <a:t> </a:t>
          </a:r>
          <a:r>
            <a:rPr lang="en-US" sz="2500" dirty="0" err="1"/>
            <a:t>dari</a:t>
          </a:r>
          <a:r>
            <a:rPr lang="en-US" sz="2500" dirty="0"/>
            <a:t> </a:t>
          </a:r>
          <a:r>
            <a:rPr lang="en-US" sz="2500" dirty="0" err="1"/>
            <a:t>berbagai</a:t>
          </a:r>
          <a:r>
            <a:rPr lang="en-US" sz="2500" dirty="0"/>
            <a:t> </a:t>
          </a:r>
          <a:r>
            <a:rPr lang="en-US" sz="2500" dirty="0" err="1"/>
            <a:t>keahlian</a:t>
          </a:r>
          <a:r>
            <a:rPr lang="en-US" sz="2500" dirty="0"/>
            <a:t> (</a:t>
          </a:r>
          <a:r>
            <a:rPr lang="en-US" sz="2500" dirty="0" err="1"/>
            <a:t>dokter</a:t>
          </a:r>
          <a:r>
            <a:rPr lang="en-US" sz="2500" dirty="0"/>
            <a:t> </a:t>
          </a:r>
          <a:r>
            <a:rPr lang="en-US" sz="2500" dirty="0" err="1"/>
            <a:t>spesialis</a:t>
          </a:r>
          <a:r>
            <a:rPr lang="en-US" sz="2500" dirty="0"/>
            <a:t>)</a:t>
          </a:r>
        </a:p>
      </dgm:t>
    </dgm:pt>
    <dgm:pt modelId="{6ED458E5-1514-4476-B80E-225FD39DBF9A}" type="sibTrans" cxnId="{49E3ED8C-218A-4F40-BB18-541AA5E7A8DE}">
      <dgm:prSet/>
      <dgm:spPr/>
      <dgm:t>
        <a:bodyPr/>
        <a:lstStyle/>
        <a:p>
          <a:endParaRPr lang="en-US"/>
        </a:p>
      </dgm:t>
    </dgm:pt>
    <dgm:pt modelId="{61850F3E-3FE4-4766-8D57-422F687C8152}" type="parTrans" cxnId="{49E3ED8C-218A-4F40-BB18-541AA5E7A8DE}">
      <dgm:prSet/>
      <dgm:spPr/>
      <dgm:t>
        <a:bodyPr/>
        <a:lstStyle/>
        <a:p>
          <a:endParaRPr lang="en-US"/>
        </a:p>
      </dgm:t>
    </dgm:pt>
    <dgm:pt modelId="{3D5DFD68-C21B-4C1D-A2C9-3B19FEC5C9A1}">
      <dgm:prSet phldrT="[Text]" custT="1"/>
      <dgm:spPr/>
      <dgm:t>
        <a:bodyPr/>
        <a:lstStyle/>
        <a:p>
          <a:r>
            <a:rPr lang="en-US" sz="2500" dirty="0"/>
            <a:t>Speech (guru </a:t>
          </a:r>
          <a:r>
            <a:rPr lang="en-US" sz="2500" dirty="0" err="1"/>
            <a:t>bina</a:t>
          </a:r>
          <a:r>
            <a:rPr lang="en-US" sz="2500" dirty="0"/>
            <a:t> </a:t>
          </a:r>
          <a:r>
            <a:rPr lang="en-US" sz="2500" dirty="0" err="1"/>
            <a:t>wicara</a:t>
          </a:r>
          <a:r>
            <a:rPr lang="en-US" sz="2500" dirty="0"/>
            <a:t> &amp; </a:t>
          </a:r>
          <a:r>
            <a:rPr lang="en-US" sz="2500" dirty="0" err="1"/>
            <a:t>persepsi</a:t>
          </a:r>
          <a:r>
            <a:rPr lang="en-US" sz="2500" dirty="0"/>
            <a:t> </a:t>
          </a:r>
          <a:r>
            <a:rPr lang="en-US" sz="2500" dirty="0" err="1"/>
            <a:t>bunyi</a:t>
          </a:r>
          <a:r>
            <a:rPr lang="en-US" sz="2500" dirty="0"/>
            <a:t>)</a:t>
          </a:r>
        </a:p>
      </dgm:t>
    </dgm:pt>
    <dgm:pt modelId="{AFA8BDD2-7E58-4C2A-A894-4AADA844E4B2}" type="sibTrans" cxnId="{2284A0EE-7468-4895-8B9E-B431DA1A25B1}">
      <dgm:prSet/>
      <dgm:spPr/>
      <dgm:t>
        <a:bodyPr/>
        <a:lstStyle/>
        <a:p>
          <a:endParaRPr lang="en-US"/>
        </a:p>
      </dgm:t>
    </dgm:pt>
    <dgm:pt modelId="{51DF55E4-F835-4089-9176-00B9B9E44ABE}" type="parTrans" cxnId="{2284A0EE-7468-4895-8B9E-B431DA1A25B1}">
      <dgm:prSet/>
      <dgm:spPr/>
      <dgm:t>
        <a:bodyPr/>
        <a:lstStyle/>
        <a:p>
          <a:endParaRPr lang="en-US"/>
        </a:p>
      </dgm:t>
    </dgm:pt>
    <dgm:pt modelId="{BB83B1D3-9C65-4D78-A666-4B56FB582CFF}">
      <dgm:prSet phldrT="[Text]" custT="1"/>
      <dgm:spPr/>
      <dgm:t>
        <a:bodyPr/>
        <a:lstStyle/>
        <a:p>
          <a:r>
            <a:rPr lang="en-US" sz="2500" dirty="0"/>
            <a:t>Guru </a:t>
          </a:r>
          <a:r>
            <a:rPr lang="en-US" sz="2500" dirty="0" err="1"/>
            <a:t>pendidikan</a:t>
          </a:r>
          <a:r>
            <a:rPr lang="en-US" sz="2500" dirty="0"/>
            <a:t> </a:t>
          </a:r>
          <a:r>
            <a:rPr lang="en-US" sz="2500" dirty="0" err="1"/>
            <a:t>jasmani</a:t>
          </a:r>
          <a:r>
            <a:rPr lang="en-US" sz="2500" dirty="0"/>
            <a:t> </a:t>
          </a:r>
          <a:r>
            <a:rPr lang="en-US" sz="2500" dirty="0" err="1"/>
            <a:t>yg</a:t>
          </a:r>
          <a:r>
            <a:rPr lang="en-US" sz="2500" dirty="0"/>
            <a:t> </a:t>
          </a:r>
          <a:r>
            <a:rPr lang="en-US" sz="2500" dirty="0" err="1"/>
            <a:t>sudah</a:t>
          </a:r>
          <a:r>
            <a:rPr lang="en-US" sz="2500" dirty="0"/>
            <a:t> </a:t>
          </a:r>
          <a:r>
            <a:rPr lang="en-US" sz="2500" dirty="0" err="1"/>
            <a:t>mendapat</a:t>
          </a:r>
          <a:r>
            <a:rPr lang="en-US" sz="2500" dirty="0"/>
            <a:t> </a:t>
          </a:r>
          <a:r>
            <a:rPr lang="en-US" sz="2500" dirty="0" err="1"/>
            <a:t>pelatihan</a:t>
          </a:r>
          <a:r>
            <a:rPr lang="en-US" sz="2500" dirty="0"/>
            <a:t> </a:t>
          </a:r>
          <a:r>
            <a:rPr lang="en-US" sz="2500" dirty="0" err="1"/>
            <a:t>khusus</a:t>
          </a:r>
          <a:r>
            <a:rPr lang="en-US" sz="2500" dirty="0"/>
            <a:t> </a:t>
          </a:r>
          <a:r>
            <a:rPr lang="en-US" sz="2500" dirty="0" err="1"/>
            <a:t>utk</a:t>
          </a:r>
          <a:r>
            <a:rPr lang="en-US" sz="2500" dirty="0"/>
            <a:t> </a:t>
          </a:r>
          <a:r>
            <a:rPr lang="en-US" sz="2500" dirty="0" err="1"/>
            <a:t>menangani</a:t>
          </a:r>
          <a:r>
            <a:rPr lang="en-US" sz="2500" dirty="0"/>
            <a:t> ABK</a:t>
          </a:r>
        </a:p>
      </dgm:t>
    </dgm:pt>
    <dgm:pt modelId="{AFD0ED68-DDBF-4111-80F6-1BCBE28E758B}" type="parTrans" cxnId="{C51344EE-1CEC-4D92-BC47-46531FB06BCC}">
      <dgm:prSet/>
      <dgm:spPr/>
      <dgm:t>
        <a:bodyPr/>
        <a:lstStyle/>
        <a:p>
          <a:endParaRPr lang="en-US"/>
        </a:p>
      </dgm:t>
    </dgm:pt>
    <dgm:pt modelId="{EA6F7239-1619-424C-BA9D-E9BB7918359F}" type="sibTrans" cxnId="{C51344EE-1CEC-4D92-BC47-46531FB06BCC}">
      <dgm:prSet/>
      <dgm:spPr/>
      <dgm:t>
        <a:bodyPr/>
        <a:lstStyle/>
        <a:p>
          <a:endParaRPr lang="en-US"/>
        </a:p>
      </dgm:t>
    </dgm:pt>
    <dgm:pt modelId="{4594417E-7405-410E-84DC-65228C5421A1}">
      <dgm:prSet phldrT="[Text]" custT="1"/>
      <dgm:spPr/>
      <dgm:t>
        <a:bodyPr/>
        <a:lstStyle/>
        <a:p>
          <a:r>
            <a:rPr lang="en-US" sz="2500" dirty="0" err="1"/>
            <a:t>Ahli</a:t>
          </a:r>
          <a:r>
            <a:rPr lang="en-US" sz="2500" dirty="0"/>
            <a:t> </a:t>
          </a:r>
          <a:r>
            <a:rPr lang="en-US" sz="2500" dirty="0" err="1"/>
            <a:t>terapi</a:t>
          </a:r>
          <a:r>
            <a:rPr lang="en-US" sz="2500" dirty="0"/>
            <a:t> </a:t>
          </a:r>
          <a:r>
            <a:rPr lang="en-US" sz="2500" dirty="0" err="1"/>
            <a:t>fisik</a:t>
          </a:r>
          <a:r>
            <a:rPr lang="en-US" sz="2500" dirty="0"/>
            <a:t> (physical therapist)</a:t>
          </a:r>
        </a:p>
      </dgm:t>
    </dgm:pt>
    <dgm:pt modelId="{8E3ED2AD-9DA6-46C4-910D-70658C759119}" type="parTrans" cxnId="{5F07073F-FFD1-402B-BDFF-84E98E0D91D6}">
      <dgm:prSet/>
      <dgm:spPr/>
      <dgm:t>
        <a:bodyPr/>
        <a:lstStyle/>
        <a:p>
          <a:endParaRPr lang="en-US"/>
        </a:p>
      </dgm:t>
    </dgm:pt>
    <dgm:pt modelId="{4BE831E6-79CA-485A-94FA-18ED0A85352F}" type="sibTrans" cxnId="{5F07073F-FFD1-402B-BDFF-84E98E0D91D6}">
      <dgm:prSet/>
      <dgm:spPr/>
      <dgm:t>
        <a:bodyPr/>
        <a:lstStyle/>
        <a:p>
          <a:endParaRPr lang="en-US"/>
        </a:p>
      </dgm:t>
    </dgm:pt>
    <dgm:pt modelId="{D49DE0EE-9FAF-43BA-8A33-332E44B6AC73}">
      <dgm:prSet phldrT="[Text]" custT="1"/>
      <dgm:spPr/>
      <dgm:t>
        <a:bodyPr/>
        <a:lstStyle/>
        <a:p>
          <a:r>
            <a:rPr lang="en-US" sz="2500" dirty="0" err="1"/>
            <a:t>Pekerja</a:t>
          </a:r>
          <a:r>
            <a:rPr lang="en-US" sz="2500" dirty="0"/>
            <a:t> </a:t>
          </a:r>
          <a:r>
            <a:rPr lang="en-US" sz="2500" dirty="0" err="1"/>
            <a:t>sosial</a:t>
          </a:r>
          <a:r>
            <a:rPr lang="en-US" sz="2500" dirty="0"/>
            <a:t> &amp; </a:t>
          </a:r>
          <a:r>
            <a:rPr lang="en-US" sz="2500" dirty="0" err="1"/>
            <a:t>konselor</a:t>
          </a:r>
          <a:endParaRPr lang="en-US" sz="2500" dirty="0"/>
        </a:p>
      </dgm:t>
    </dgm:pt>
    <dgm:pt modelId="{D5CFB95B-46E5-4091-B321-92945B73F062}" type="parTrans" cxnId="{7ABEA774-E878-4B1D-928B-05637FF77FAF}">
      <dgm:prSet/>
      <dgm:spPr/>
      <dgm:t>
        <a:bodyPr/>
        <a:lstStyle/>
        <a:p>
          <a:endParaRPr lang="en-US"/>
        </a:p>
      </dgm:t>
    </dgm:pt>
    <dgm:pt modelId="{A32DC4EE-AF55-4BE0-B033-CF198168E568}" type="sibTrans" cxnId="{7ABEA774-E878-4B1D-928B-05637FF77FAF}">
      <dgm:prSet/>
      <dgm:spPr/>
      <dgm:t>
        <a:bodyPr/>
        <a:lstStyle/>
        <a:p>
          <a:endParaRPr lang="en-US"/>
        </a:p>
      </dgm:t>
    </dgm:pt>
    <dgm:pt modelId="{5C5C4B61-A4A2-466D-BF7A-D1C7A2E8FB9D}">
      <dgm:prSet phldrT="[Text]" custT="1"/>
      <dgm:spPr/>
      <dgm:t>
        <a:bodyPr/>
        <a:lstStyle/>
        <a:p>
          <a:r>
            <a:rPr lang="en-US" sz="2500" dirty="0" err="1"/>
            <a:t>Personel</a:t>
          </a:r>
          <a:r>
            <a:rPr lang="en-US" sz="2500" dirty="0"/>
            <a:t> lain, </a:t>
          </a:r>
          <a:r>
            <a:rPr lang="en-US" sz="2500" dirty="0" err="1"/>
            <a:t>sesuai</a:t>
          </a:r>
          <a:r>
            <a:rPr lang="en-US" sz="2500" dirty="0"/>
            <a:t> </a:t>
          </a:r>
          <a:r>
            <a:rPr lang="en-US" sz="2500" dirty="0" err="1"/>
            <a:t>dgn</a:t>
          </a:r>
          <a:r>
            <a:rPr lang="en-US" sz="2500" dirty="0"/>
            <a:t> </a:t>
          </a:r>
          <a:r>
            <a:rPr lang="en-US" sz="2500" dirty="0" err="1"/>
            <a:t>keperluan</a:t>
          </a:r>
          <a:endParaRPr lang="en-US" sz="2500" dirty="0"/>
        </a:p>
      </dgm:t>
    </dgm:pt>
    <dgm:pt modelId="{3DA5CE73-C412-4560-A218-0DCF2E5D5803}" type="parTrans" cxnId="{6D386518-3F1D-4F42-AAD8-49711E1EC5F0}">
      <dgm:prSet/>
      <dgm:spPr/>
      <dgm:t>
        <a:bodyPr/>
        <a:lstStyle/>
        <a:p>
          <a:endParaRPr lang="en-US"/>
        </a:p>
      </dgm:t>
    </dgm:pt>
    <dgm:pt modelId="{1054E8A8-4AFA-4444-B20E-A2338E850740}" type="sibTrans" cxnId="{6D386518-3F1D-4F42-AAD8-49711E1EC5F0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LinFactNeighborX="0" custLinFactNeighborY="-981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Y="207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2284A0EE-7468-4895-8B9E-B431DA1A25B1}" srcId="{60AE8A58-3FE1-4EC5-A1C2-4663DEB8231C}" destId="{3D5DFD68-C21B-4C1D-A2C9-3B19FEC5C9A1}" srcOrd="1" destOrd="0" parTransId="{51DF55E4-F835-4089-9176-00B9B9E44ABE}" sibTransId="{AFA8BDD2-7E58-4C2A-A894-4AADA844E4B2}"/>
    <dgm:cxn modelId="{E5C2E913-79C4-4CAB-9C85-430A536D2A55}" type="presOf" srcId="{AEBDE3D7-9AA0-4B48-881B-737CE27AE943}" destId="{A960EB6B-D3AA-4AE7-8BC5-5A45A9A02F87}" srcOrd="0" destOrd="3" presId="urn:microsoft.com/office/officeart/2005/8/layout/chevron2"/>
    <dgm:cxn modelId="{95934A44-FD5A-4358-B497-036FF6D8EEEA}" type="presOf" srcId="{6A9819B8-13B7-46A2-A6D3-F5DAE5ACFCB4}" destId="{FBF676CF-8CA2-4719-8E06-E56D82D6F7AB}" srcOrd="0" destOrd="0" presId="urn:microsoft.com/office/officeart/2005/8/layout/chevron2"/>
    <dgm:cxn modelId="{5F07073F-FFD1-402B-BDFF-84E98E0D91D6}" srcId="{60AE8A58-3FE1-4EC5-A1C2-4663DEB8231C}" destId="{4594417E-7405-410E-84DC-65228C5421A1}" srcOrd="5" destOrd="0" parTransId="{8E3ED2AD-9DA6-46C4-910D-70658C759119}" sibTransId="{4BE831E6-79CA-485A-94FA-18ED0A85352F}"/>
    <dgm:cxn modelId="{C5A35A55-7B82-4B95-B0C2-D87725CCE8E1}" type="presOf" srcId="{BB83B1D3-9C65-4D78-A666-4B56FB582CFF}" destId="{A960EB6B-D3AA-4AE7-8BC5-5A45A9A02F87}" srcOrd="0" destOrd="4" presId="urn:microsoft.com/office/officeart/2005/8/layout/chevron2"/>
    <dgm:cxn modelId="{E5902FA2-E9F0-4806-BDE0-054CBC3B8A13}" type="presOf" srcId="{D49DE0EE-9FAF-43BA-8A33-332E44B6AC73}" destId="{A960EB6B-D3AA-4AE7-8BC5-5A45A9A02F87}" srcOrd="0" destOrd="6" presId="urn:microsoft.com/office/officeart/2005/8/layout/chevron2"/>
    <dgm:cxn modelId="{C224E377-4F97-47C1-BD01-4CFF3B71EB9C}" type="presOf" srcId="{60AE8A58-3FE1-4EC5-A1C2-4663DEB8231C}" destId="{0D81B666-9636-4F98-95E1-9D6C604CD76D}" srcOrd="0" destOrd="0" presId="urn:microsoft.com/office/officeart/2005/8/layout/chevron2"/>
    <dgm:cxn modelId="{C51344EE-1CEC-4D92-BC47-46531FB06BCC}" srcId="{60AE8A58-3FE1-4EC5-A1C2-4663DEB8231C}" destId="{BB83B1D3-9C65-4D78-A666-4B56FB582CFF}" srcOrd="4" destOrd="0" parTransId="{AFD0ED68-DDBF-4111-80F6-1BCBE28E758B}" sibTransId="{EA6F7239-1619-424C-BA9D-E9BB7918359F}"/>
    <dgm:cxn modelId="{7607929B-9E5F-4840-8724-EF19CB1F9E63}" srcId="{60AE8A58-3FE1-4EC5-A1C2-4663DEB8231C}" destId="{AEBDE3D7-9AA0-4B48-881B-737CE27AE943}" srcOrd="3" destOrd="0" parTransId="{322E5BCE-4605-474D-A741-5F09057E849A}" sibTransId="{0BB5153B-7586-4D3B-BE9E-4683DBD55150}"/>
    <dgm:cxn modelId="{A9931FCC-7827-4D33-BE57-5437FB865749}" type="presOf" srcId="{7F7D31DE-5651-4F2B-9AC9-1E6BC219BCA0}" destId="{A960EB6B-D3AA-4AE7-8BC5-5A45A9A02F87}" srcOrd="0" destOrd="2" presId="urn:microsoft.com/office/officeart/2005/8/layout/chevron2"/>
    <dgm:cxn modelId="{07473D04-A2D8-464B-94B3-E8A419666E0A}" type="presOf" srcId="{DF2968BF-CEB6-436D-89DB-A8281DADCB7F}" destId="{A960EB6B-D3AA-4AE7-8BC5-5A45A9A02F87}" srcOrd="0" destOrd="0" presId="urn:microsoft.com/office/officeart/2005/8/layout/chevron2"/>
    <dgm:cxn modelId="{B5B23863-43EB-42DF-8D28-2AF44CD1AA9B}" type="presOf" srcId="{4594417E-7405-410E-84DC-65228C5421A1}" destId="{A960EB6B-D3AA-4AE7-8BC5-5A45A9A02F87}" srcOrd="0" destOrd="5" presId="urn:microsoft.com/office/officeart/2005/8/layout/chevron2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49E3ED8C-218A-4F40-BB18-541AA5E7A8DE}" srcId="{60AE8A58-3FE1-4EC5-A1C2-4663DEB8231C}" destId="{7F7D31DE-5651-4F2B-9AC9-1E6BC219BCA0}" srcOrd="2" destOrd="0" parTransId="{61850F3E-3FE4-4766-8D57-422F687C8152}" sibTransId="{6ED458E5-1514-4476-B80E-225FD39DBF9A}"/>
    <dgm:cxn modelId="{A4D11650-DE5F-43BB-ACB3-BF2E1BF72A4C}" type="presOf" srcId="{5C5C4B61-A4A2-466D-BF7A-D1C7A2E8FB9D}" destId="{A960EB6B-D3AA-4AE7-8BC5-5A45A9A02F87}" srcOrd="0" destOrd="7" presId="urn:microsoft.com/office/officeart/2005/8/layout/chevron2"/>
    <dgm:cxn modelId="{6D386518-3F1D-4F42-AAD8-49711E1EC5F0}" srcId="{60AE8A58-3FE1-4EC5-A1C2-4663DEB8231C}" destId="{5C5C4B61-A4A2-466D-BF7A-D1C7A2E8FB9D}" srcOrd="7" destOrd="0" parTransId="{3DA5CE73-C412-4560-A218-0DCF2E5D5803}" sibTransId="{1054E8A8-4AFA-4444-B20E-A2338E850740}"/>
    <dgm:cxn modelId="{7ABEA774-E878-4B1D-928B-05637FF77FAF}" srcId="{60AE8A58-3FE1-4EC5-A1C2-4663DEB8231C}" destId="{D49DE0EE-9FAF-43BA-8A33-332E44B6AC73}" srcOrd="6" destOrd="0" parTransId="{D5CFB95B-46E5-4091-B321-92945B73F062}" sibTransId="{A32DC4EE-AF55-4BE0-B033-CF198168E568}"/>
    <dgm:cxn modelId="{BD894CA9-F44C-4BD3-8D4A-4E96CDFE235F}" type="presOf" srcId="{3D5DFD68-C21B-4C1D-A2C9-3B19FEC5C9A1}" destId="{A960EB6B-D3AA-4AE7-8BC5-5A45A9A02F87}" srcOrd="0" destOrd="1" presId="urn:microsoft.com/office/officeart/2005/8/layout/chevron2"/>
    <dgm:cxn modelId="{DA18DA74-89E5-4673-B284-38AAC6140BEB}" type="presParOf" srcId="{FBF676CF-8CA2-4719-8E06-E56D82D6F7AB}" destId="{B24ED390-C29A-454D-A7EF-A266D2693E7B}" srcOrd="0" destOrd="0" presId="urn:microsoft.com/office/officeart/2005/8/layout/chevron2"/>
    <dgm:cxn modelId="{1DC9DDED-475C-48CE-81E7-D572283C8AC0}" type="presParOf" srcId="{B24ED390-C29A-454D-A7EF-A266D2693E7B}" destId="{0D81B666-9636-4F98-95E1-9D6C604CD76D}" srcOrd="0" destOrd="0" presId="urn:microsoft.com/office/officeart/2005/8/layout/chevron2"/>
    <dgm:cxn modelId="{BCCA4B63-1C0C-4401-BEE6-5B6789562529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8FFD14-C909-4D78-A312-7085422244A5}" type="presOf" srcId="{AE780903-CFD5-482C-943B-7CCD61E887BE}" destId="{4121BF98-66E1-4BCA-8A20-BF0E5601AE6F}" srcOrd="0" destOrd="1" presId="urn:microsoft.com/office/officeart/2005/8/layout/chevron2"/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982F5B08-803C-4300-A7A1-FA6613AF10CF}" type="presOf" srcId="{FA20AB39-2F54-4A1B-A979-6EE8A2153763}" destId="{03D00584-7C80-46AA-9907-3CAE967938A1}" srcOrd="0" destOrd="1" presId="urn:microsoft.com/office/officeart/2005/8/layout/chevron2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67B6FE33-19C7-4F47-B2D2-F7D72DF92502}" type="presOf" srcId="{80EDB09A-45ED-402D-A117-0C97258F514C}" destId="{0A5C52A3-A082-4729-863A-A9D20903C04D}" srcOrd="0" destOrd="1" presId="urn:microsoft.com/office/officeart/2005/8/layout/chevron2"/>
    <dgm:cxn modelId="{627DC805-F9DF-4C84-A655-53A2B6B7D7B2}" type="presOf" srcId="{35887E9A-FAAB-4804-9669-7E77635323B3}" destId="{33371704-897D-4958-8892-589298C13443}" srcOrd="0" destOrd="0" presId="urn:microsoft.com/office/officeart/2005/8/layout/chevron2"/>
    <dgm:cxn modelId="{CC5E191B-BD20-47D4-B644-735B879D5347}" type="presOf" srcId="{24F60A4D-119E-4455-825A-3E0069386765}" destId="{4121BF98-66E1-4BCA-8A20-BF0E5601AE6F}" srcOrd="0" destOrd="0" presId="urn:microsoft.com/office/officeart/2005/8/layout/chevron2"/>
    <dgm:cxn modelId="{8DEEEB3A-A1EC-41B8-A6C2-DE960CBD1045}" type="presOf" srcId="{455E7117-3D12-482F-BD6A-08787CA02DB7}" destId="{710B094C-F73B-4E7B-98AC-970300EAFE0E}" srcOrd="0" destOrd="0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E28795FD-DDC7-4F8B-AEE6-271B04BD712E}" type="presOf" srcId="{6A4FD0D9-6F9C-4B63-8005-924A208B672D}" destId="{902E2CC9-88D8-4CF0-82B5-24C96EA41D31}" srcOrd="0" destOrd="0" presId="urn:microsoft.com/office/officeart/2005/8/layout/chevron2"/>
    <dgm:cxn modelId="{00B107BA-DCB2-41C9-803B-A7226691F757}" type="presOf" srcId="{C0C0F042-6105-41DF-A31C-E28C1CB1E9BE}" destId="{03D00584-7C80-46AA-9907-3CAE967938A1}" srcOrd="0" destOrd="0" presId="urn:microsoft.com/office/officeart/2005/8/layout/chevron2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92ADF2A8-03B0-4CA2-AF5B-C946E2A81C07}" type="presOf" srcId="{977FC73C-3DB2-4F31-A36F-29FFF7817325}" destId="{22FAC55A-FF42-4D39-8727-9BA413EF7979}" srcOrd="0" destOrd="0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C53424B7-B7E2-476B-99B9-3C4D9B0F8FDE}" type="presOf" srcId="{B85FC5B5-4F4A-401D-A32E-5970E25D1CD2}" destId="{0A5C52A3-A082-4729-863A-A9D20903C04D}" srcOrd="0" destOrd="0" presId="urn:microsoft.com/office/officeart/2005/8/layout/chevron2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DF84E116-025F-4844-A095-D4CE2E5657D4}" type="presParOf" srcId="{710B094C-F73B-4E7B-98AC-970300EAFE0E}" destId="{F03068C9-B022-4CCB-A07D-2552878C718C}" srcOrd="0" destOrd="0" presId="urn:microsoft.com/office/officeart/2005/8/layout/chevron2"/>
    <dgm:cxn modelId="{AE0030B7-89F6-4E0C-8D54-8C6565F222C3}" type="presParOf" srcId="{F03068C9-B022-4CCB-A07D-2552878C718C}" destId="{33371704-897D-4958-8892-589298C13443}" srcOrd="0" destOrd="0" presId="urn:microsoft.com/office/officeart/2005/8/layout/chevron2"/>
    <dgm:cxn modelId="{E4C0CEFC-3B86-42D7-A159-4BFB6AC1C3D0}" type="presParOf" srcId="{F03068C9-B022-4CCB-A07D-2552878C718C}" destId="{4121BF98-66E1-4BCA-8A20-BF0E5601AE6F}" srcOrd="1" destOrd="0" presId="urn:microsoft.com/office/officeart/2005/8/layout/chevron2"/>
    <dgm:cxn modelId="{C3C7D920-58E5-4E49-9BD2-653E5FDEF53E}" type="presParOf" srcId="{710B094C-F73B-4E7B-98AC-970300EAFE0E}" destId="{996B5BEF-34EE-4402-BC9E-BA0F8C592455}" srcOrd="1" destOrd="0" presId="urn:microsoft.com/office/officeart/2005/8/layout/chevron2"/>
    <dgm:cxn modelId="{B84C980B-55D1-40B4-ADFD-B18363461156}" type="presParOf" srcId="{710B094C-F73B-4E7B-98AC-970300EAFE0E}" destId="{80885A46-341B-417C-839A-C98F49C3F903}" srcOrd="2" destOrd="0" presId="urn:microsoft.com/office/officeart/2005/8/layout/chevron2"/>
    <dgm:cxn modelId="{3EE65B05-28A5-46B6-A6BD-570CAD67CE1C}" type="presParOf" srcId="{80885A46-341B-417C-839A-C98F49C3F903}" destId="{902E2CC9-88D8-4CF0-82B5-24C96EA41D31}" srcOrd="0" destOrd="0" presId="urn:microsoft.com/office/officeart/2005/8/layout/chevron2"/>
    <dgm:cxn modelId="{8E172B70-136C-42A3-A986-BCFD63F7E66A}" type="presParOf" srcId="{80885A46-341B-417C-839A-C98F49C3F903}" destId="{03D00584-7C80-46AA-9907-3CAE967938A1}" srcOrd="1" destOrd="0" presId="urn:microsoft.com/office/officeart/2005/8/layout/chevron2"/>
    <dgm:cxn modelId="{D949A23A-F7B8-4076-8439-95F3B2AC9D19}" type="presParOf" srcId="{710B094C-F73B-4E7B-98AC-970300EAFE0E}" destId="{7DE4A4A1-802D-4598-852A-A26B1B95D155}" srcOrd="3" destOrd="0" presId="urn:microsoft.com/office/officeart/2005/8/layout/chevron2"/>
    <dgm:cxn modelId="{57235A28-1EF8-4B9E-91B5-AF7D07C1C91C}" type="presParOf" srcId="{710B094C-F73B-4E7B-98AC-970300EAFE0E}" destId="{109F583F-A0D1-41FE-A3B1-B539C7D69E2B}" srcOrd="4" destOrd="0" presId="urn:microsoft.com/office/officeart/2005/8/layout/chevron2"/>
    <dgm:cxn modelId="{8E0DD374-7990-40A5-8479-2FC90C90D62F}" type="presParOf" srcId="{109F583F-A0D1-41FE-A3B1-B539C7D69E2B}" destId="{22FAC55A-FF42-4D39-8727-9BA413EF7979}" srcOrd="0" destOrd="0" presId="urn:microsoft.com/office/officeart/2005/8/layout/chevron2"/>
    <dgm:cxn modelId="{860A1112-04ED-4FBB-A42C-AEDA1B896B3D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66A425-78BE-4CBF-BD9F-550BA9872DB6}" type="presOf" srcId="{6A4FD0D9-6F9C-4B63-8005-924A208B672D}" destId="{902E2CC9-88D8-4CF0-82B5-24C96EA41D31}" srcOrd="0" destOrd="0" presId="urn:microsoft.com/office/officeart/2005/8/layout/chevron2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585A5238-1CBF-4D3C-B49E-BA70699B23BD}" type="presOf" srcId="{35887E9A-FAAB-4804-9669-7E77635323B3}" destId="{33371704-897D-4958-8892-589298C13443}" srcOrd="0" destOrd="0" presId="urn:microsoft.com/office/officeart/2005/8/layout/chevron2"/>
    <dgm:cxn modelId="{9A82CDF7-E05E-4919-B429-81EDF4FD1086}" type="presOf" srcId="{AE780903-CFD5-482C-943B-7CCD61E887BE}" destId="{4121BF98-66E1-4BCA-8A20-BF0E5601AE6F}" srcOrd="0" destOrd="1" presId="urn:microsoft.com/office/officeart/2005/8/layout/chevron2"/>
    <dgm:cxn modelId="{5B26FBF9-C189-4727-AC23-C1205431FEE6}" type="presOf" srcId="{C0C0F042-6105-41DF-A31C-E28C1CB1E9BE}" destId="{03D00584-7C80-46AA-9907-3CAE967938A1}" srcOrd="0" destOrd="0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72B940F8-C399-4DBF-B60E-454A9FA782A3}" type="presOf" srcId="{B85FC5B5-4F4A-401D-A32E-5970E25D1CD2}" destId="{0A5C52A3-A082-4729-863A-A9D20903C04D}" srcOrd="0" destOrd="0" presId="urn:microsoft.com/office/officeart/2005/8/layout/chevron2"/>
    <dgm:cxn modelId="{E486A141-422A-4D43-8E6A-09091248CAD3}" type="presOf" srcId="{977FC73C-3DB2-4F31-A36F-29FFF7817325}" destId="{22FAC55A-FF42-4D39-8727-9BA413EF7979}" srcOrd="0" destOrd="0" presId="urn:microsoft.com/office/officeart/2005/8/layout/chevron2"/>
    <dgm:cxn modelId="{4129D46A-0A33-46AF-BC1D-F36E9BAD59AE}" type="presOf" srcId="{80EDB09A-45ED-402D-A117-0C97258F514C}" destId="{0A5C52A3-A082-4729-863A-A9D20903C04D}" srcOrd="0" destOrd="1" presId="urn:microsoft.com/office/officeart/2005/8/layout/chevron2"/>
    <dgm:cxn modelId="{0F3431CB-ED78-4A54-9D5B-F84B497BC9D1}" type="presOf" srcId="{455E7117-3D12-482F-BD6A-08787CA02DB7}" destId="{710B094C-F73B-4E7B-98AC-970300EAFE0E}" srcOrd="0" destOrd="0" presId="urn:microsoft.com/office/officeart/2005/8/layout/chevron2"/>
    <dgm:cxn modelId="{2CF8C472-CC41-4CCF-A021-38333A5389F8}" type="presOf" srcId="{FA20AB39-2F54-4A1B-A979-6EE8A2153763}" destId="{03D00584-7C80-46AA-9907-3CAE967938A1}" srcOrd="0" destOrd="1" presId="urn:microsoft.com/office/officeart/2005/8/layout/chevron2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5CC2EC2B-6786-4C73-97F2-18A7D8FF9AEE}" type="presOf" srcId="{24F60A4D-119E-4455-825A-3E0069386765}" destId="{4121BF98-66E1-4BCA-8A20-BF0E5601AE6F}" srcOrd="0" destOrd="0" presId="urn:microsoft.com/office/officeart/2005/8/layout/chevron2"/>
    <dgm:cxn modelId="{92407589-4C3E-41F9-99E2-062611452482}" type="presParOf" srcId="{710B094C-F73B-4E7B-98AC-970300EAFE0E}" destId="{F03068C9-B022-4CCB-A07D-2552878C718C}" srcOrd="0" destOrd="0" presId="urn:microsoft.com/office/officeart/2005/8/layout/chevron2"/>
    <dgm:cxn modelId="{EF2CDEFA-EB89-460E-BAA4-F7F523ED6880}" type="presParOf" srcId="{F03068C9-B022-4CCB-A07D-2552878C718C}" destId="{33371704-897D-4958-8892-589298C13443}" srcOrd="0" destOrd="0" presId="urn:microsoft.com/office/officeart/2005/8/layout/chevron2"/>
    <dgm:cxn modelId="{7FE842EC-C9FB-4161-B397-57F4C1851D20}" type="presParOf" srcId="{F03068C9-B022-4CCB-A07D-2552878C718C}" destId="{4121BF98-66E1-4BCA-8A20-BF0E5601AE6F}" srcOrd="1" destOrd="0" presId="urn:microsoft.com/office/officeart/2005/8/layout/chevron2"/>
    <dgm:cxn modelId="{5BE2C0A0-67CA-472A-9AE1-E0CAD536A8D4}" type="presParOf" srcId="{710B094C-F73B-4E7B-98AC-970300EAFE0E}" destId="{996B5BEF-34EE-4402-BC9E-BA0F8C592455}" srcOrd="1" destOrd="0" presId="urn:microsoft.com/office/officeart/2005/8/layout/chevron2"/>
    <dgm:cxn modelId="{56A9C8B4-3D2F-4C6C-AF9E-F0E89C98A862}" type="presParOf" srcId="{710B094C-F73B-4E7B-98AC-970300EAFE0E}" destId="{80885A46-341B-417C-839A-C98F49C3F903}" srcOrd="2" destOrd="0" presId="urn:microsoft.com/office/officeart/2005/8/layout/chevron2"/>
    <dgm:cxn modelId="{C384EE49-218B-4E1C-9E6C-3265A0077243}" type="presParOf" srcId="{80885A46-341B-417C-839A-C98F49C3F903}" destId="{902E2CC9-88D8-4CF0-82B5-24C96EA41D31}" srcOrd="0" destOrd="0" presId="urn:microsoft.com/office/officeart/2005/8/layout/chevron2"/>
    <dgm:cxn modelId="{3EAFCED1-7288-40D5-93A6-45903E539C60}" type="presParOf" srcId="{80885A46-341B-417C-839A-C98F49C3F903}" destId="{03D00584-7C80-46AA-9907-3CAE967938A1}" srcOrd="1" destOrd="0" presId="urn:microsoft.com/office/officeart/2005/8/layout/chevron2"/>
    <dgm:cxn modelId="{39563840-0DAA-4CC3-926C-0D5D5AB233FC}" type="presParOf" srcId="{710B094C-F73B-4E7B-98AC-970300EAFE0E}" destId="{7DE4A4A1-802D-4598-852A-A26B1B95D155}" srcOrd="3" destOrd="0" presId="urn:microsoft.com/office/officeart/2005/8/layout/chevron2"/>
    <dgm:cxn modelId="{8F31D9B4-EB6D-4393-8A90-005A53C9A297}" type="presParOf" srcId="{710B094C-F73B-4E7B-98AC-970300EAFE0E}" destId="{109F583F-A0D1-41FE-A3B1-B539C7D69E2B}" srcOrd="4" destOrd="0" presId="urn:microsoft.com/office/officeart/2005/8/layout/chevron2"/>
    <dgm:cxn modelId="{73FEE305-7B00-4612-9522-69E34A84DC11}" type="presParOf" srcId="{109F583F-A0D1-41FE-A3B1-B539C7D69E2B}" destId="{22FAC55A-FF42-4D39-8727-9BA413EF7979}" srcOrd="0" destOrd="0" presId="urn:microsoft.com/office/officeart/2005/8/layout/chevron2"/>
    <dgm:cxn modelId="{CFA37ABC-8EDA-4DAE-98F0-658899196249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3600" dirty="0" err="1"/>
            <a:t>kelemahan</a:t>
          </a:r>
          <a:endParaRPr lang="en-US" sz="36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800" dirty="0" err="1"/>
            <a:t>Jlh</a:t>
          </a:r>
          <a:r>
            <a:rPr lang="en-US" sz="2800" dirty="0"/>
            <a:t> </a:t>
          </a:r>
          <a:r>
            <a:rPr lang="en-US" sz="2800" dirty="0" err="1"/>
            <a:t>siswa</a:t>
          </a:r>
          <a:r>
            <a:rPr lang="en-US" sz="2800" dirty="0"/>
            <a:t> </a:t>
          </a:r>
          <a:r>
            <a:rPr lang="en-US" sz="2800" dirty="0" err="1"/>
            <a:t>terlalu</a:t>
          </a:r>
          <a:r>
            <a:rPr lang="en-US" sz="2800" dirty="0"/>
            <a:t> </a:t>
          </a:r>
          <a:r>
            <a:rPr lang="en-US" sz="2800" dirty="0" err="1"/>
            <a:t>banyak</a:t>
          </a:r>
          <a:r>
            <a:rPr lang="en-US" sz="2800" dirty="0"/>
            <a:t>, </a:t>
          </a:r>
          <a:r>
            <a:rPr lang="en-US" sz="2800" dirty="0" err="1"/>
            <a:t>perhatian</a:t>
          </a:r>
          <a:r>
            <a:rPr lang="en-US" sz="2800" dirty="0"/>
            <a:t> guru </a:t>
          </a:r>
          <a:r>
            <a:rPr lang="en-US" sz="2800" dirty="0" err="1"/>
            <a:t>utk</a:t>
          </a:r>
          <a:r>
            <a:rPr lang="en-US" sz="2800" dirty="0"/>
            <a:t> ABK </a:t>
          </a:r>
          <a:r>
            <a:rPr lang="en-US" sz="2800" dirty="0" err="1"/>
            <a:t>terbatas</a:t>
          </a:r>
          <a:endParaRPr lang="en-US" sz="2800" dirty="0"/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800" dirty="0" err="1"/>
            <a:t>Pembelajaran</a:t>
          </a:r>
          <a:r>
            <a:rPr lang="en-US" sz="2800" dirty="0"/>
            <a:t> </a:t>
          </a:r>
          <a:r>
            <a:rPr lang="en-US" sz="2800" dirty="0" err="1"/>
            <a:t>di</a:t>
          </a:r>
          <a:r>
            <a:rPr lang="en-US" sz="2800" dirty="0"/>
            <a:t> </a:t>
          </a:r>
          <a:r>
            <a:rPr lang="en-US" sz="2800" dirty="0" err="1"/>
            <a:t>kls</a:t>
          </a:r>
          <a:r>
            <a:rPr lang="en-US" sz="2800" dirty="0"/>
            <a:t> </a:t>
          </a:r>
          <a:r>
            <a:rPr lang="en-US" sz="2800" dirty="0" err="1"/>
            <a:t>biasa</a:t>
          </a:r>
          <a:r>
            <a:rPr lang="en-US" sz="2800" dirty="0"/>
            <a:t> </a:t>
          </a:r>
          <a:r>
            <a:rPr lang="en-US" sz="2800" dirty="0" err="1"/>
            <a:t>mungkin</a:t>
          </a:r>
          <a:r>
            <a:rPr lang="en-US" sz="2800" dirty="0"/>
            <a:t> </a:t>
          </a:r>
          <a:r>
            <a:rPr lang="en-US" sz="2800" dirty="0" err="1"/>
            <a:t>menimbulkan</a:t>
          </a:r>
          <a:r>
            <a:rPr lang="en-US" sz="2800" dirty="0"/>
            <a:t> </a:t>
          </a:r>
          <a:r>
            <a:rPr lang="en-US" sz="2800" dirty="0" err="1"/>
            <a:t>kesulitan</a:t>
          </a:r>
          <a:r>
            <a:rPr lang="en-US" sz="2800" dirty="0"/>
            <a:t> </a:t>
          </a:r>
          <a:r>
            <a:rPr lang="en-US" sz="2800" dirty="0" err="1"/>
            <a:t>belajar</a:t>
          </a:r>
          <a:r>
            <a:rPr lang="en-US" sz="2800" dirty="0"/>
            <a:t>,</a:t>
          </a:r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/>
        </a:p>
      </dgm:t>
    </dgm:pt>
    <dgm:pt modelId="{F292802F-CCF3-48CB-9636-EB7BD5612BB7}">
      <dgm:prSet phldrT="[Text]" custT="1"/>
      <dgm:spPr/>
      <dgm:t>
        <a:bodyPr/>
        <a:lstStyle/>
        <a:p>
          <a:endParaRPr lang="en-US" sz="2800" dirty="0"/>
        </a:p>
      </dgm:t>
    </dgm:pt>
    <dgm:pt modelId="{C8C92859-F1A6-45F1-92AD-64D9AD9870EB}" type="parTrans" cxnId="{6FEA90F7-E17B-4DB7-B393-D68AC775781C}">
      <dgm:prSet/>
      <dgm:spPr/>
      <dgm:t>
        <a:bodyPr/>
        <a:lstStyle/>
        <a:p>
          <a:endParaRPr lang="en-US"/>
        </a:p>
      </dgm:t>
    </dgm:pt>
    <dgm:pt modelId="{FA240550-E3E5-4763-88E3-9EEB7EFB4E1C}" type="sibTrans" cxnId="{6FEA90F7-E17B-4DB7-B393-D68AC775781C}">
      <dgm:prSet/>
      <dgm:spPr/>
      <dgm:t>
        <a:bodyPr/>
        <a:lstStyle/>
        <a:p>
          <a:endParaRPr lang="en-US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800" dirty="0"/>
            <a:t>Guru </a:t>
          </a:r>
          <a:r>
            <a:rPr lang="en-US" sz="2800" dirty="0" err="1"/>
            <a:t>tdk</a:t>
          </a:r>
          <a:r>
            <a:rPr lang="en-US" sz="2800" dirty="0"/>
            <a:t> </a:t>
          </a:r>
          <a:r>
            <a:rPr lang="en-US" sz="2800" dirty="0" err="1"/>
            <a:t>mendapat</a:t>
          </a:r>
          <a:r>
            <a:rPr lang="en-US" sz="2800" dirty="0"/>
            <a:t> </a:t>
          </a:r>
          <a:r>
            <a:rPr lang="en-US" sz="2800" dirty="0" err="1"/>
            <a:t>pelatihan</a:t>
          </a:r>
          <a:r>
            <a:rPr lang="en-US" sz="2800" dirty="0"/>
            <a:t> </a:t>
          </a:r>
          <a:r>
            <a:rPr lang="en-US" sz="2800" dirty="0" err="1"/>
            <a:t>khsusus</a:t>
          </a:r>
          <a:r>
            <a:rPr lang="en-US" sz="2800" dirty="0"/>
            <a:t> </a:t>
          </a:r>
          <a:r>
            <a:rPr lang="en-US" sz="2800" dirty="0" err="1"/>
            <a:t>utk</a:t>
          </a:r>
          <a:r>
            <a:rPr lang="en-US" sz="2800" dirty="0"/>
            <a:t> </a:t>
          </a:r>
          <a:r>
            <a:rPr lang="en-US" sz="2800" dirty="0" err="1"/>
            <a:t>menangani</a:t>
          </a:r>
          <a:r>
            <a:rPr lang="en-US" sz="2800" dirty="0"/>
            <a:t> ABK</a:t>
          </a:r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ScaleX="159953" custScaleY="135650" custLinFactNeighborX="-15712" custLinFactNeighborY="-400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X="102076" custScaleY="244735" custLinFactNeighborX="3716" custLinFactNeighborY="223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9B6A41-A14F-4184-BE7A-F529AE6A8DD7}" srcId="{60AE8A58-3FE1-4EC5-A1C2-4663DEB8231C}" destId="{1113C81A-6948-4C44-A0F2-29427082A73B}" srcOrd="2" destOrd="0" parTransId="{21C2D306-A774-4666-8826-07390A669691}" sibTransId="{6A6A57C7-2875-4197-930B-EF02D42E32CD}"/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E00D39D9-E442-467E-8FB8-D07AC2A51198}" type="presOf" srcId="{6A9819B8-13B7-46A2-A6D3-F5DAE5ACFCB4}" destId="{FBF676CF-8CA2-4719-8E06-E56D82D6F7AB}" srcOrd="0" destOrd="0" presId="urn:microsoft.com/office/officeart/2005/8/layout/chevron2"/>
    <dgm:cxn modelId="{9ECE34A8-40A8-4C22-9769-3B75E6936532}" type="presOf" srcId="{DF2968BF-CEB6-436D-89DB-A8281DADCB7F}" destId="{A960EB6B-D3AA-4AE7-8BC5-5A45A9A02F87}" srcOrd="0" destOrd="0" presId="urn:microsoft.com/office/officeart/2005/8/layout/chevron2"/>
    <dgm:cxn modelId="{105EF7C8-9E8A-42FF-AEB2-02DAB4CCF59F}" type="presOf" srcId="{60AE8A58-3FE1-4EC5-A1C2-4663DEB8231C}" destId="{0D81B666-9636-4F98-95E1-9D6C604CD76D}" srcOrd="0" destOrd="0" presId="urn:microsoft.com/office/officeart/2005/8/layout/chevron2"/>
    <dgm:cxn modelId="{83C97695-F7AB-4FD9-8BC1-6778819930F1}" type="presOf" srcId="{59FF9C72-BE41-48B2-B49E-607366A3F95D}" destId="{A960EB6B-D3AA-4AE7-8BC5-5A45A9A02F87}" srcOrd="0" destOrd="1" presId="urn:microsoft.com/office/officeart/2005/8/layout/chevron2"/>
    <dgm:cxn modelId="{67D1CF5A-D2C3-45AE-A0EB-2617DD548683}" type="presOf" srcId="{F292802F-CCF3-48CB-9636-EB7BD5612BB7}" destId="{A960EB6B-D3AA-4AE7-8BC5-5A45A9A02F87}" srcOrd="0" destOrd="3" presId="urn:microsoft.com/office/officeart/2005/8/layout/chevron2"/>
    <dgm:cxn modelId="{4FBB5411-8121-4A9D-9465-7D7F65AADFC5}" type="presOf" srcId="{1113C81A-6948-4C44-A0F2-29427082A73B}" destId="{A960EB6B-D3AA-4AE7-8BC5-5A45A9A02F87}" srcOrd="0" destOrd="2" presId="urn:microsoft.com/office/officeart/2005/8/layout/chevron2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6FEA90F7-E17B-4DB7-B393-D68AC775781C}" srcId="{60AE8A58-3FE1-4EC5-A1C2-4663DEB8231C}" destId="{F292802F-CCF3-48CB-9636-EB7BD5612BB7}" srcOrd="3" destOrd="0" parTransId="{C8C92859-F1A6-45F1-92AD-64D9AD9870EB}" sibTransId="{FA240550-E3E5-4763-88E3-9EEB7EFB4E1C}"/>
    <dgm:cxn modelId="{FC8EB50D-65F1-4F95-BCA3-F6540DC59F57}" type="presParOf" srcId="{FBF676CF-8CA2-4719-8E06-E56D82D6F7AB}" destId="{B24ED390-C29A-454D-A7EF-A266D2693E7B}" srcOrd="0" destOrd="0" presId="urn:microsoft.com/office/officeart/2005/8/layout/chevron2"/>
    <dgm:cxn modelId="{5AF41F57-BB91-4B9F-AB84-C4DCA9B4F206}" type="presParOf" srcId="{B24ED390-C29A-454D-A7EF-A266D2693E7B}" destId="{0D81B666-9636-4F98-95E1-9D6C604CD76D}" srcOrd="0" destOrd="0" presId="urn:microsoft.com/office/officeart/2005/8/layout/chevron2"/>
    <dgm:cxn modelId="{6C6EC031-ECEC-41BB-8B4B-6B25036BFD8D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C74F542-8E2A-4FDA-B9C2-66C2CA995353}" type="presOf" srcId="{6A4FD0D9-6F9C-4B63-8005-924A208B672D}" destId="{902E2CC9-88D8-4CF0-82B5-24C96EA41D31}" srcOrd="0" destOrd="0" presId="urn:microsoft.com/office/officeart/2005/8/layout/chevron2"/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7EA979C2-7459-4496-9728-5E4EFC370E70}" type="presOf" srcId="{24F60A4D-119E-4455-825A-3E0069386765}" destId="{4121BF98-66E1-4BCA-8A20-BF0E5601AE6F}" srcOrd="0" destOrd="0" presId="urn:microsoft.com/office/officeart/2005/8/layout/chevron2"/>
    <dgm:cxn modelId="{F47D4B13-25B9-4A5E-A042-F5B4E64A5F86}" type="presOf" srcId="{B85FC5B5-4F4A-401D-A32E-5970E25D1CD2}" destId="{0A5C52A3-A082-4729-863A-A9D20903C04D}" srcOrd="0" destOrd="0" presId="urn:microsoft.com/office/officeart/2005/8/layout/chevron2"/>
    <dgm:cxn modelId="{9C364367-983A-4F95-BA15-FC56DED60133}" type="presOf" srcId="{977FC73C-3DB2-4F31-A36F-29FFF7817325}" destId="{22FAC55A-FF42-4D39-8727-9BA413EF7979}" srcOrd="0" destOrd="0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1CD586AF-EC42-4680-9599-4BEEA7C43300}" type="presOf" srcId="{80EDB09A-45ED-402D-A117-0C97258F514C}" destId="{0A5C52A3-A082-4729-863A-A9D20903C04D}" srcOrd="0" destOrd="1" presId="urn:microsoft.com/office/officeart/2005/8/layout/chevron2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F399A55D-1975-4D7B-9B48-CC765B6F3CE4}" type="presOf" srcId="{35887E9A-FAAB-4804-9669-7E77635323B3}" destId="{33371704-897D-4958-8892-589298C13443}" srcOrd="0" destOrd="0" presId="urn:microsoft.com/office/officeart/2005/8/layout/chevron2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C2CA30B4-C68D-4214-AFCF-24133971A784}" type="presOf" srcId="{455E7117-3D12-482F-BD6A-08787CA02DB7}" destId="{710B094C-F73B-4E7B-98AC-970300EAFE0E}" srcOrd="0" destOrd="0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A7216B24-F572-427D-86C2-6A52654A966F}" type="presOf" srcId="{FA20AB39-2F54-4A1B-A979-6EE8A2153763}" destId="{03D00584-7C80-46AA-9907-3CAE967938A1}" srcOrd="0" destOrd="1" presId="urn:microsoft.com/office/officeart/2005/8/layout/chevron2"/>
    <dgm:cxn modelId="{A70B8CE9-8053-4D32-A6B1-B991EB295DA6}" type="presOf" srcId="{AE780903-CFD5-482C-943B-7CCD61E887BE}" destId="{4121BF98-66E1-4BCA-8A20-BF0E5601AE6F}" srcOrd="0" destOrd="1" presId="urn:microsoft.com/office/officeart/2005/8/layout/chevron2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1A6F9EFB-08E9-4EE9-81ED-28215DF09CCE}" type="presOf" srcId="{C0C0F042-6105-41DF-A31C-E28C1CB1E9BE}" destId="{03D00584-7C80-46AA-9907-3CAE967938A1}" srcOrd="0" destOrd="0" presId="urn:microsoft.com/office/officeart/2005/8/layout/chevron2"/>
    <dgm:cxn modelId="{D64ED20E-ACF0-4DC2-A4EA-ECE8F7C465E9}" type="presParOf" srcId="{710B094C-F73B-4E7B-98AC-970300EAFE0E}" destId="{F03068C9-B022-4CCB-A07D-2552878C718C}" srcOrd="0" destOrd="0" presId="urn:microsoft.com/office/officeart/2005/8/layout/chevron2"/>
    <dgm:cxn modelId="{C399BC07-2FD2-4D2C-860D-8B6D69B947E2}" type="presParOf" srcId="{F03068C9-B022-4CCB-A07D-2552878C718C}" destId="{33371704-897D-4958-8892-589298C13443}" srcOrd="0" destOrd="0" presId="urn:microsoft.com/office/officeart/2005/8/layout/chevron2"/>
    <dgm:cxn modelId="{E7B3FE08-AB00-4EB3-A46E-BC4B402951E2}" type="presParOf" srcId="{F03068C9-B022-4CCB-A07D-2552878C718C}" destId="{4121BF98-66E1-4BCA-8A20-BF0E5601AE6F}" srcOrd="1" destOrd="0" presId="urn:microsoft.com/office/officeart/2005/8/layout/chevron2"/>
    <dgm:cxn modelId="{6437F35A-5949-41D0-A5BF-B78438D1D71C}" type="presParOf" srcId="{710B094C-F73B-4E7B-98AC-970300EAFE0E}" destId="{996B5BEF-34EE-4402-BC9E-BA0F8C592455}" srcOrd="1" destOrd="0" presId="urn:microsoft.com/office/officeart/2005/8/layout/chevron2"/>
    <dgm:cxn modelId="{E992000B-E1F1-46C5-8643-6C5D864F2912}" type="presParOf" srcId="{710B094C-F73B-4E7B-98AC-970300EAFE0E}" destId="{80885A46-341B-417C-839A-C98F49C3F903}" srcOrd="2" destOrd="0" presId="urn:microsoft.com/office/officeart/2005/8/layout/chevron2"/>
    <dgm:cxn modelId="{9EAFA110-4A26-44F8-82EC-E377F4BE9E1D}" type="presParOf" srcId="{80885A46-341B-417C-839A-C98F49C3F903}" destId="{902E2CC9-88D8-4CF0-82B5-24C96EA41D31}" srcOrd="0" destOrd="0" presId="urn:microsoft.com/office/officeart/2005/8/layout/chevron2"/>
    <dgm:cxn modelId="{7C752FEE-99CB-42D7-B5B6-AE41DB8D4267}" type="presParOf" srcId="{80885A46-341B-417C-839A-C98F49C3F903}" destId="{03D00584-7C80-46AA-9907-3CAE967938A1}" srcOrd="1" destOrd="0" presId="urn:microsoft.com/office/officeart/2005/8/layout/chevron2"/>
    <dgm:cxn modelId="{0D83F9D0-064D-4F83-B0DA-BEDBDAFD5564}" type="presParOf" srcId="{710B094C-F73B-4E7B-98AC-970300EAFE0E}" destId="{7DE4A4A1-802D-4598-852A-A26B1B95D155}" srcOrd="3" destOrd="0" presId="urn:microsoft.com/office/officeart/2005/8/layout/chevron2"/>
    <dgm:cxn modelId="{EF740279-A906-4108-959D-4E65B93849D9}" type="presParOf" srcId="{710B094C-F73B-4E7B-98AC-970300EAFE0E}" destId="{109F583F-A0D1-41FE-A3B1-B539C7D69E2B}" srcOrd="4" destOrd="0" presId="urn:microsoft.com/office/officeart/2005/8/layout/chevron2"/>
    <dgm:cxn modelId="{6E637903-867E-4EFB-B5A6-BCE2219FDC1D}" type="presParOf" srcId="{109F583F-A0D1-41FE-A3B1-B539C7D69E2B}" destId="{22FAC55A-FF42-4D39-8727-9BA413EF7979}" srcOrd="0" destOrd="0" presId="urn:microsoft.com/office/officeart/2005/8/layout/chevron2"/>
    <dgm:cxn modelId="{A3FAD14E-7CEC-439F-8D77-248F1B189B7B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3600" dirty="0" err="1"/>
            <a:t>kekuatan</a:t>
          </a:r>
          <a:endParaRPr lang="en-US" sz="36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800" dirty="0" err="1"/>
            <a:t>Dpat</a:t>
          </a:r>
          <a:r>
            <a:rPr lang="en-US" sz="2800" dirty="0"/>
            <a:t> </a:t>
          </a:r>
          <a:r>
            <a:rPr lang="en-US" sz="2800" dirty="0" err="1"/>
            <a:t>melayani</a:t>
          </a:r>
          <a:r>
            <a:rPr lang="en-US" sz="2800" dirty="0"/>
            <a:t> </a:t>
          </a:r>
          <a:r>
            <a:rPr lang="en-US" sz="2800" dirty="0" err="1"/>
            <a:t>lbh</a:t>
          </a:r>
          <a:r>
            <a:rPr lang="en-US" sz="2800" dirty="0"/>
            <a:t> </a:t>
          </a:r>
          <a:r>
            <a:rPr lang="en-US" sz="2800" dirty="0" err="1"/>
            <a:t>banyak</a:t>
          </a:r>
          <a:r>
            <a:rPr lang="en-US" sz="2800" dirty="0"/>
            <a:t> </a:t>
          </a:r>
          <a:r>
            <a:rPr lang="en-US" sz="2800" dirty="0" err="1"/>
            <a:t>siswa</a:t>
          </a:r>
          <a:endParaRPr lang="en-US" sz="2800" dirty="0"/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800" dirty="0" err="1"/>
            <a:t>Menyediakan</a:t>
          </a:r>
          <a:r>
            <a:rPr lang="en-US" sz="2800" dirty="0"/>
            <a:t> </a:t>
          </a:r>
          <a:r>
            <a:rPr lang="en-US" sz="2800" dirty="0" err="1"/>
            <a:t>metode</a:t>
          </a:r>
          <a:r>
            <a:rPr lang="en-US" sz="2800" dirty="0"/>
            <a:t> </a:t>
          </a:r>
          <a:r>
            <a:rPr lang="en-US" sz="2800" dirty="0" err="1"/>
            <a:t>pembelajaran</a:t>
          </a:r>
          <a:r>
            <a:rPr lang="en-US" sz="2800" dirty="0"/>
            <a:t>, program, </a:t>
          </a:r>
          <a:r>
            <a:rPr lang="en-US" sz="2800" dirty="0" err="1"/>
            <a:t>dan</a:t>
          </a:r>
          <a:r>
            <a:rPr lang="en-US" sz="2800" dirty="0"/>
            <a:t> </a:t>
          </a:r>
          <a:r>
            <a:rPr lang="en-US" sz="2800" dirty="0" err="1"/>
            <a:t>materi</a:t>
          </a:r>
          <a:r>
            <a:rPr lang="en-US" sz="2800" dirty="0"/>
            <a:t> </a:t>
          </a:r>
          <a:r>
            <a:rPr lang="en-US" sz="2800" dirty="0" err="1"/>
            <a:t>yg</a:t>
          </a:r>
          <a:r>
            <a:rPr lang="en-US" sz="2800" dirty="0"/>
            <a:t> </a:t>
          </a:r>
          <a:r>
            <a:rPr lang="en-US" sz="2800" dirty="0" err="1"/>
            <a:t>khas</a:t>
          </a:r>
          <a:r>
            <a:rPr lang="en-US" sz="2800" dirty="0"/>
            <a:t> </a:t>
          </a:r>
          <a:r>
            <a:rPr lang="en-US" sz="2800" dirty="0" err="1"/>
            <a:t>utk</a:t>
          </a:r>
          <a:r>
            <a:rPr lang="en-US" sz="2800" dirty="0"/>
            <a:t> ABK</a:t>
          </a:r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/>
        </a:p>
      </dgm:t>
    </dgm:pt>
    <dgm:pt modelId="{F292802F-CCF3-48CB-9636-EB7BD5612BB7}">
      <dgm:prSet phldrT="[Text]" custT="1"/>
      <dgm:spPr/>
      <dgm:t>
        <a:bodyPr/>
        <a:lstStyle/>
        <a:p>
          <a:endParaRPr lang="en-US" sz="2800" dirty="0"/>
        </a:p>
      </dgm:t>
    </dgm:pt>
    <dgm:pt modelId="{C8C92859-F1A6-45F1-92AD-64D9AD9870EB}" type="parTrans" cxnId="{6FEA90F7-E17B-4DB7-B393-D68AC775781C}">
      <dgm:prSet/>
      <dgm:spPr/>
      <dgm:t>
        <a:bodyPr/>
        <a:lstStyle/>
        <a:p>
          <a:endParaRPr lang="en-US"/>
        </a:p>
      </dgm:t>
    </dgm:pt>
    <dgm:pt modelId="{FA240550-E3E5-4763-88E3-9EEB7EFB4E1C}" type="sibTrans" cxnId="{6FEA90F7-E17B-4DB7-B393-D68AC775781C}">
      <dgm:prSet/>
      <dgm:spPr/>
      <dgm:t>
        <a:bodyPr/>
        <a:lstStyle/>
        <a:p>
          <a:endParaRPr lang="en-US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800" dirty="0" err="1"/>
            <a:t>Memberi</a:t>
          </a:r>
          <a:r>
            <a:rPr lang="en-US" sz="2800" dirty="0"/>
            <a:t> </a:t>
          </a:r>
          <a:r>
            <a:rPr lang="en-US" sz="2800" dirty="0" err="1"/>
            <a:t>pengaruh</a:t>
          </a:r>
          <a:r>
            <a:rPr lang="en-US" sz="2800" dirty="0"/>
            <a:t> </a:t>
          </a:r>
          <a:r>
            <a:rPr lang="en-US" sz="2800" dirty="0" err="1"/>
            <a:t>pada</a:t>
          </a:r>
          <a:r>
            <a:rPr lang="en-US" sz="2800" dirty="0"/>
            <a:t> </a:t>
          </a:r>
          <a:r>
            <a:rPr lang="en-US" sz="2800" dirty="0" err="1"/>
            <a:t>lingkungan</a:t>
          </a:r>
          <a:r>
            <a:rPr lang="en-US" sz="2800" dirty="0"/>
            <a:t> </a:t>
          </a:r>
          <a:r>
            <a:rPr lang="en-US" sz="2800" dirty="0" err="1"/>
            <a:t>belajar</a:t>
          </a:r>
          <a:endParaRPr lang="en-US" sz="2800" dirty="0"/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/>
        </a:p>
      </dgm:t>
    </dgm:pt>
    <dgm:pt modelId="{5CDC5769-EE41-46AA-BD76-0570EC412313}">
      <dgm:prSet phldrT="[Text]" custT="1"/>
      <dgm:spPr/>
      <dgm:t>
        <a:bodyPr/>
        <a:lstStyle/>
        <a:p>
          <a:r>
            <a:rPr lang="en-US" sz="2800" dirty="0" err="1"/>
            <a:t>Dpt</a:t>
          </a:r>
          <a:r>
            <a:rPr lang="en-US" sz="2800" dirty="0"/>
            <a:t> </a:t>
          </a:r>
          <a:r>
            <a:rPr lang="en-US" sz="2800" dirty="0" err="1"/>
            <a:t>mengkoordinasikan</a:t>
          </a:r>
          <a:r>
            <a:rPr lang="en-US" sz="2800" dirty="0"/>
            <a:t> </a:t>
          </a:r>
          <a:r>
            <a:rPr lang="en-US" sz="2800" dirty="0" err="1"/>
            <a:t>layanan</a:t>
          </a:r>
          <a:r>
            <a:rPr lang="en-US" sz="2800" dirty="0"/>
            <a:t> </a:t>
          </a:r>
          <a:r>
            <a:rPr lang="en-US" sz="2800" dirty="0" err="1"/>
            <a:t>yg</a:t>
          </a:r>
          <a:r>
            <a:rPr lang="en-US" sz="2800" dirty="0"/>
            <a:t> </a:t>
          </a:r>
          <a:r>
            <a:rPr lang="en-US" sz="2800" dirty="0" err="1"/>
            <a:t>komprehensif</a:t>
          </a:r>
          <a:r>
            <a:rPr lang="en-US" sz="2800" dirty="0"/>
            <a:t> </a:t>
          </a:r>
          <a:r>
            <a:rPr lang="en-US" sz="2800" dirty="0" err="1"/>
            <a:t>bagi</a:t>
          </a:r>
          <a:r>
            <a:rPr lang="en-US" sz="2800" dirty="0"/>
            <a:t> ABK</a:t>
          </a:r>
        </a:p>
      </dgm:t>
    </dgm:pt>
    <dgm:pt modelId="{2E302C2E-3A6E-4414-9BA4-9AB326C70803}" type="parTrans" cxnId="{5550478E-A448-4E75-9810-AD53DDDB2238}">
      <dgm:prSet/>
      <dgm:spPr/>
      <dgm:t>
        <a:bodyPr/>
        <a:lstStyle/>
        <a:p>
          <a:endParaRPr lang="en-US"/>
        </a:p>
      </dgm:t>
    </dgm:pt>
    <dgm:pt modelId="{EBB862F7-4D92-48E4-8DEC-4377EA7861CB}" type="sibTrans" cxnId="{5550478E-A448-4E75-9810-AD53DDDB2238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LinFactNeighborX="0" custLinFactNeighborY="-981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Y="207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9B6A41-A14F-4184-BE7A-F529AE6A8DD7}" srcId="{60AE8A58-3FE1-4EC5-A1C2-4663DEB8231C}" destId="{1113C81A-6948-4C44-A0F2-29427082A73B}" srcOrd="2" destOrd="0" parTransId="{21C2D306-A774-4666-8826-07390A669691}" sibTransId="{6A6A57C7-2875-4197-930B-EF02D42E32CD}"/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7082D293-5C54-4C17-B2D1-0D6567C23D5A}" type="presOf" srcId="{F292802F-CCF3-48CB-9636-EB7BD5612BB7}" destId="{A960EB6B-D3AA-4AE7-8BC5-5A45A9A02F87}" srcOrd="0" destOrd="4" presId="urn:microsoft.com/office/officeart/2005/8/layout/chevron2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5550478E-A448-4E75-9810-AD53DDDB2238}" srcId="{60AE8A58-3FE1-4EC5-A1C2-4663DEB8231C}" destId="{5CDC5769-EE41-46AA-BD76-0570EC412313}" srcOrd="3" destOrd="0" parTransId="{2E302C2E-3A6E-4414-9BA4-9AB326C70803}" sibTransId="{EBB862F7-4D92-48E4-8DEC-4377EA7861CB}"/>
    <dgm:cxn modelId="{499992B5-09B9-4899-9B2B-C628E415F6E8}" type="presOf" srcId="{DF2968BF-CEB6-436D-89DB-A8281DADCB7F}" destId="{A960EB6B-D3AA-4AE7-8BC5-5A45A9A02F87}" srcOrd="0" destOrd="0" presId="urn:microsoft.com/office/officeart/2005/8/layout/chevron2"/>
    <dgm:cxn modelId="{8E689EAF-34B2-430A-9FC2-30B7AB851B5D}" type="presOf" srcId="{5CDC5769-EE41-46AA-BD76-0570EC412313}" destId="{A960EB6B-D3AA-4AE7-8BC5-5A45A9A02F87}" srcOrd="0" destOrd="3" presId="urn:microsoft.com/office/officeart/2005/8/layout/chevron2"/>
    <dgm:cxn modelId="{1BF9E700-591C-4FB1-95C4-5D850866A489}" type="presOf" srcId="{60AE8A58-3FE1-4EC5-A1C2-4663DEB8231C}" destId="{0D81B666-9636-4F98-95E1-9D6C604CD76D}" srcOrd="0" destOrd="0" presId="urn:microsoft.com/office/officeart/2005/8/layout/chevron2"/>
    <dgm:cxn modelId="{94415F72-407F-42E6-A60B-D284070B40C2}" type="presOf" srcId="{59FF9C72-BE41-48B2-B49E-607366A3F95D}" destId="{A960EB6B-D3AA-4AE7-8BC5-5A45A9A02F87}" srcOrd="0" destOrd="1" presId="urn:microsoft.com/office/officeart/2005/8/layout/chevron2"/>
    <dgm:cxn modelId="{2F6BF6A0-8EE7-405F-B2A1-631DAB78084F}" type="presOf" srcId="{1113C81A-6948-4C44-A0F2-29427082A73B}" destId="{A960EB6B-D3AA-4AE7-8BC5-5A45A9A02F87}" srcOrd="0" destOrd="2" presId="urn:microsoft.com/office/officeart/2005/8/layout/chevron2"/>
    <dgm:cxn modelId="{E594B1C5-518B-4DD0-AA8A-511E7EF8831A}" type="presOf" srcId="{6A9819B8-13B7-46A2-A6D3-F5DAE5ACFCB4}" destId="{FBF676CF-8CA2-4719-8E06-E56D82D6F7AB}" srcOrd="0" destOrd="0" presId="urn:microsoft.com/office/officeart/2005/8/layout/chevron2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6FEA90F7-E17B-4DB7-B393-D68AC775781C}" srcId="{60AE8A58-3FE1-4EC5-A1C2-4663DEB8231C}" destId="{F292802F-CCF3-48CB-9636-EB7BD5612BB7}" srcOrd="4" destOrd="0" parTransId="{C8C92859-F1A6-45F1-92AD-64D9AD9870EB}" sibTransId="{FA240550-E3E5-4763-88E3-9EEB7EFB4E1C}"/>
    <dgm:cxn modelId="{8BCA1C35-4C0A-4940-9E3F-1D365CF947FA}" type="presParOf" srcId="{FBF676CF-8CA2-4719-8E06-E56D82D6F7AB}" destId="{B24ED390-C29A-454D-A7EF-A266D2693E7B}" srcOrd="0" destOrd="0" presId="urn:microsoft.com/office/officeart/2005/8/layout/chevron2"/>
    <dgm:cxn modelId="{C00EF04A-5C5D-49A9-85EE-937B8874A071}" type="presParOf" srcId="{B24ED390-C29A-454D-A7EF-A266D2693E7B}" destId="{0D81B666-9636-4F98-95E1-9D6C604CD76D}" srcOrd="0" destOrd="0" presId="urn:microsoft.com/office/officeart/2005/8/layout/chevron2"/>
    <dgm:cxn modelId="{ACB4028F-E24F-4CA6-928B-6AF26D5FE434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53523D-EA69-4808-B4DF-A34B3F5BE5DA}" type="presOf" srcId="{455E7117-3D12-482F-BD6A-08787CA02DB7}" destId="{710B094C-F73B-4E7B-98AC-970300EAFE0E}" srcOrd="0" destOrd="0" presId="urn:microsoft.com/office/officeart/2005/8/layout/chevron2"/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6E97F6D3-766A-461C-A746-7589C732194D}" type="presOf" srcId="{80EDB09A-45ED-402D-A117-0C97258F514C}" destId="{0A5C52A3-A082-4729-863A-A9D20903C04D}" srcOrd="0" destOrd="1" presId="urn:microsoft.com/office/officeart/2005/8/layout/chevron2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19A80411-3520-458E-BA1E-4496DE491FC1}" type="presOf" srcId="{977FC73C-3DB2-4F31-A36F-29FFF7817325}" destId="{22FAC55A-FF42-4D39-8727-9BA413EF7979}" srcOrd="0" destOrd="0" presId="urn:microsoft.com/office/officeart/2005/8/layout/chevron2"/>
    <dgm:cxn modelId="{A8E44ED3-0E84-4D82-B6E5-F596B2D94445}" type="presOf" srcId="{FA20AB39-2F54-4A1B-A979-6EE8A2153763}" destId="{03D00584-7C80-46AA-9907-3CAE967938A1}" srcOrd="0" destOrd="1" presId="urn:microsoft.com/office/officeart/2005/8/layout/chevron2"/>
    <dgm:cxn modelId="{D15BAA9E-8679-47AB-9B91-2A0BD5900554}" type="presOf" srcId="{B85FC5B5-4F4A-401D-A32E-5970E25D1CD2}" destId="{0A5C52A3-A082-4729-863A-A9D20903C04D}" srcOrd="0" destOrd="0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D50A0188-7AF5-45DA-BE07-E1E6CD7574AA}" type="presOf" srcId="{C0C0F042-6105-41DF-A31C-E28C1CB1E9BE}" destId="{03D00584-7C80-46AA-9907-3CAE967938A1}" srcOrd="0" destOrd="0" presId="urn:microsoft.com/office/officeart/2005/8/layout/chevron2"/>
    <dgm:cxn modelId="{B8650392-93C2-48C8-95E6-4DEEA4C20BC5}" type="presOf" srcId="{35887E9A-FAAB-4804-9669-7E77635323B3}" destId="{33371704-897D-4958-8892-589298C13443}" srcOrd="0" destOrd="0" presId="urn:microsoft.com/office/officeart/2005/8/layout/chevron2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5FAAD40A-D721-4892-8C4C-9D84087978D6}" type="presOf" srcId="{AE780903-CFD5-482C-943B-7CCD61E887BE}" destId="{4121BF98-66E1-4BCA-8A20-BF0E5601AE6F}" srcOrd="0" destOrd="1" presId="urn:microsoft.com/office/officeart/2005/8/layout/chevron2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1FFAFD84-5AED-4E2E-9022-F8E09B06C6AA}" type="presOf" srcId="{24F60A4D-119E-4455-825A-3E0069386765}" destId="{4121BF98-66E1-4BCA-8A20-BF0E5601AE6F}" srcOrd="0" destOrd="0" presId="urn:microsoft.com/office/officeart/2005/8/layout/chevron2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5289A2AD-0882-45B4-A3A6-634F7DDB587E}" type="presOf" srcId="{6A4FD0D9-6F9C-4B63-8005-924A208B672D}" destId="{902E2CC9-88D8-4CF0-82B5-24C96EA41D31}" srcOrd="0" destOrd="0" presId="urn:microsoft.com/office/officeart/2005/8/layout/chevron2"/>
    <dgm:cxn modelId="{767918DB-63C0-4633-B388-F4027E961684}" type="presParOf" srcId="{710B094C-F73B-4E7B-98AC-970300EAFE0E}" destId="{F03068C9-B022-4CCB-A07D-2552878C718C}" srcOrd="0" destOrd="0" presId="urn:microsoft.com/office/officeart/2005/8/layout/chevron2"/>
    <dgm:cxn modelId="{1BD08FD3-5410-40FA-922F-05F117F41BA5}" type="presParOf" srcId="{F03068C9-B022-4CCB-A07D-2552878C718C}" destId="{33371704-897D-4958-8892-589298C13443}" srcOrd="0" destOrd="0" presId="urn:microsoft.com/office/officeart/2005/8/layout/chevron2"/>
    <dgm:cxn modelId="{49555E92-E34E-4A97-8AA7-D54FE8AF2156}" type="presParOf" srcId="{F03068C9-B022-4CCB-A07D-2552878C718C}" destId="{4121BF98-66E1-4BCA-8A20-BF0E5601AE6F}" srcOrd="1" destOrd="0" presId="urn:microsoft.com/office/officeart/2005/8/layout/chevron2"/>
    <dgm:cxn modelId="{7F23645F-02A2-4A02-9152-4E8816C9B40E}" type="presParOf" srcId="{710B094C-F73B-4E7B-98AC-970300EAFE0E}" destId="{996B5BEF-34EE-4402-BC9E-BA0F8C592455}" srcOrd="1" destOrd="0" presId="urn:microsoft.com/office/officeart/2005/8/layout/chevron2"/>
    <dgm:cxn modelId="{BDFA214D-83D5-491F-A964-5653B80EF740}" type="presParOf" srcId="{710B094C-F73B-4E7B-98AC-970300EAFE0E}" destId="{80885A46-341B-417C-839A-C98F49C3F903}" srcOrd="2" destOrd="0" presId="urn:microsoft.com/office/officeart/2005/8/layout/chevron2"/>
    <dgm:cxn modelId="{D58C4790-E567-4C3A-83E5-CA23792C7004}" type="presParOf" srcId="{80885A46-341B-417C-839A-C98F49C3F903}" destId="{902E2CC9-88D8-4CF0-82B5-24C96EA41D31}" srcOrd="0" destOrd="0" presId="urn:microsoft.com/office/officeart/2005/8/layout/chevron2"/>
    <dgm:cxn modelId="{01F80F01-ABFF-4CF3-B74F-38812B937F1E}" type="presParOf" srcId="{80885A46-341B-417C-839A-C98F49C3F903}" destId="{03D00584-7C80-46AA-9907-3CAE967938A1}" srcOrd="1" destOrd="0" presId="urn:microsoft.com/office/officeart/2005/8/layout/chevron2"/>
    <dgm:cxn modelId="{7F5834E6-F673-4750-AC81-E00AA9C8CE9C}" type="presParOf" srcId="{710B094C-F73B-4E7B-98AC-970300EAFE0E}" destId="{7DE4A4A1-802D-4598-852A-A26B1B95D155}" srcOrd="3" destOrd="0" presId="urn:microsoft.com/office/officeart/2005/8/layout/chevron2"/>
    <dgm:cxn modelId="{2A9921E3-452D-4228-A09F-201F6B293B31}" type="presParOf" srcId="{710B094C-F73B-4E7B-98AC-970300EAFE0E}" destId="{109F583F-A0D1-41FE-A3B1-B539C7D69E2B}" srcOrd="4" destOrd="0" presId="urn:microsoft.com/office/officeart/2005/8/layout/chevron2"/>
    <dgm:cxn modelId="{37C5CA6C-A72D-493A-9142-43D7DFFA4576}" type="presParOf" srcId="{109F583F-A0D1-41FE-A3B1-B539C7D69E2B}" destId="{22FAC55A-FF42-4D39-8727-9BA413EF7979}" srcOrd="0" destOrd="0" presId="urn:microsoft.com/office/officeart/2005/8/layout/chevron2"/>
    <dgm:cxn modelId="{90B784C0-79B0-4851-9AEE-5EFBCDDB34E7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A9819B8-13B7-46A2-A6D3-F5DAE5ACFCB4}" type="doc">
      <dgm:prSet loTypeId="urn:microsoft.com/office/officeart/2005/8/layout/chevron2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0AE8A58-3FE1-4EC5-A1C2-4663DEB8231C}">
      <dgm:prSet phldrT="[Text]" custT="1"/>
      <dgm:spPr/>
      <dgm:t>
        <a:bodyPr/>
        <a:lstStyle/>
        <a:p>
          <a:r>
            <a:rPr lang="en-US" sz="3600" dirty="0" err="1"/>
            <a:t>kelemahan</a:t>
          </a:r>
          <a:endParaRPr lang="en-US" sz="3600" dirty="0"/>
        </a:p>
      </dgm:t>
    </dgm:pt>
    <dgm:pt modelId="{C84F0B64-43D2-4358-8FFA-4C5792A43D33}" type="parTrans" cxnId="{F5BD99A5-F31E-4FBE-8E4C-B4F48A2B833F}">
      <dgm:prSet/>
      <dgm:spPr/>
      <dgm:t>
        <a:bodyPr/>
        <a:lstStyle/>
        <a:p>
          <a:endParaRPr lang="en-US"/>
        </a:p>
      </dgm:t>
    </dgm:pt>
    <dgm:pt modelId="{F5A9D1CD-C95A-4B9C-B016-266F56E92335}" type="sibTrans" cxnId="{F5BD99A5-F31E-4FBE-8E4C-B4F48A2B833F}">
      <dgm:prSet/>
      <dgm:spPr/>
      <dgm:t>
        <a:bodyPr/>
        <a:lstStyle/>
        <a:p>
          <a:endParaRPr lang="en-US"/>
        </a:p>
      </dgm:t>
    </dgm:pt>
    <dgm:pt modelId="{59FF9C72-BE41-48B2-B49E-607366A3F95D}">
      <dgm:prSet phldrT="[Text]" custT="1"/>
      <dgm:spPr/>
      <dgm:t>
        <a:bodyPr/>
        <a:lstStyle/>
        <a:p>
          <a:r>
            <a:rPr lang="en-US" sz="2700" dirty="0" err="1"/>
            <a:t>Pengalaman</a:t>
          </a:r>
          <a:r>
            <a:rPr lang="en-US" sz="2700" dirty="0"/>
            <a:t> </a:t>
          </a:r>
          <a:r>
            <a:rPr lang="en-US" sz="2700" dirty="0" err="1"/>
            <a:t>ttg</a:t>
          </a:r>
          <a:r>
            <a:rPr lang="en-US" sz="2700" dirty="0"/>
            <a:t> ABK </a:t>
          </a:r>
          <a:r>
            <a:rPr lang="en-US" sz="2700" dirty="0" err="1"/>
            <a:t>di</a:t>
          </a:r>
          <a:r>
            <a:rPr lang="en-US" sz="2700" dirty="0"/>
            <a:t> </a:t>
          </a:r>
          <a:r>
            <a:rPr lang="en-US" sz="2700" dirty="0" err="1"/>
            <a:t>sekolah</a:t>
          </a:r>
          <a:r>
            <a:rPr lang="en-US" sz="2700" dirty="0"/>
            <a:t> </a:t>
          </a:r>
          <a:r>
            <a:rPr lang="en-US" sz="2700" dirty="0" err="1"/>
            <a:t>tsb</a:t>
          </a:r>
          <a:r>
            <a:rPr lang="en-US" sz="2700" dirty="0"/>
            <a:t> </a:t>
          </a:r>
          <a:r>
            <a:rPr lang="en-US" sz="2700" dirty="0" err="1"/>
            <a:t>mungkin</a:t>
          </a:r>
          <a:r>
            <a:rPr lang="en-US" sz="2700" dirty="0"/>
            <a:t> </a:t>
          </a:r>
          <a:r>
            <a:rPr lang="en-US" sz="2700" dirty="0" err="1"/>
            <a:t>sangat</a:t>
          </a:r>
          <a:r>
            <a:rPr lang="en-US" sz="2700" dirty="0"/>
            <a:t> </a:t>
          </a:r>
          <a:r>
            <a:rPr lang="en-US" sz="2700" dirty="0" err="1"/>
            <a:t>kurang</a:t>
          </a:r>
          <a:endParaRPr lang="en-US" sz="2700" dirty="0"/>
        </a:p>
      </dgm:t>
    </dgm:pt>
    <dgm:pt modelId="{69BEDB4D-4D45-444B-9287-8086C18C7AAE}" type="sibTrans" cxnId="{9DC05533-B0A1-4DCF-983E-A0CD7A061256}">
      <dgm:prSet/>
      <dgm:spPr/>
      <dgm:t>
        <a:bodyPr/>
        <a:lstStyle/>
        <a:p>
          <a:endParaRPr lang="en-US"/>
        </a:p>
      </dgm:t>
    </dgm:pt>
    <dgm:pt modelId="{322A8104-E990-409C-B5D8-8949F31AD0CE}" type="parTrans" cxnId="{9DC05533-B0A1-4DCF-983E-A0CD7A061256}">
      <dgm:prSet/>
      <dgm:spPr/>
      <dgm:t>
        <a:bodyPr/>
        <a:lstStyle/>
        <a:p>
          <a:endParaRPr lang="en-US"/>
        </a:p>
      </dgm:t>
    </dgm:pt>
    <dgm:pt modelId="{DF2968BF-CEB6-436D-89DB-A8281DADCB7F}">
      <dgm:prSet phldrT="[Text]" custT="1"/>
      <dgm:spPr/>
      <dgm:t>
        <a:bodyPr/>
        <a:lstStyle/>
        <a:p>
          <a:r>
            <a:rPr lang="en-US" sz="2700" dirty="0"/>
            <a:t>Guru PLB </a:t>
          </a:r>
          <a:r>
            <a:rPr lang="en-US" sz="2700" dirty="0" err="1"/>
            <a:t>yg</a:t>
          </a:r>
          <a:r>
            <a:rPr lang="en-US" sz="2700" dirty="0"/>
            <a:t> </a:t>
          </a:r>
          <a:r>
            <a:rPr lang="en-US" sz="2700" dirty="0" err="1"/>
            <a:t>bertindak</a:t>
          </a:r>
          <a:r>
            <a:rPr lang="en-US" sz="2700" dirty="0"/>
            <a:t> </a:t>
          </a:r>
          <a:r>
            <a:rPr lang="en-US" sz="2700" dirty="0" err="1"/>
            <a:t>sbg</a:t>
          </a:r>
          <a:r>
            <a:rPr lang="en-US" sz="2700" dirty="0"/>
            <a:t> </a:t>
          </a:r>
          <a:r>
            <a:rPr lang="en-US" sz="2700" dirty="0" err="1"/>
            <a:t>konsultan</a:t>
          </a:r>
          <a:r>
            <a:rPr lang="en-US" sz="2700" dirty="0"/>
            <a:t> </a:t>
          </a:r>
          <a:r>
            <a:rPr lang="en-US" sz="2700" dirty="0" err="1"/>
            <a:t>mungkin</a:t>
          </a:r>
          <a:r>
            <a:rPr lang="en-US" sz="2700" dirty="0"/>
            <a:t> </a:t>
          </a:r>
          <a:r>
            <a:rPr lang="en-US" sz="2700" dirty="0" err="1"/>
            <a:t>dianggap</a:t>
          </a:r>
          <a:r>
            <a:rPr lang="en-US" sz="2700" dirty="0"/>
            <a:t> </a:t>
          </a:r>
          <a:r>
            <a:rPr lang="en-US" sz="2700" dirty="0" err="1"/>
            <a:t>sbg</a:t>
          </a:r>
          <a:r>
            <a:rPr lang="en-US" sz="2700" dirty="0"/>
            <a:t> org </a:t>
          </a:r>
          <a:r>
            <a:rPr lang="en-US" sz="2700" dirty="0" err="1"/>
            <a:t>luar</a:t>
          </a:r>
          <a:r>
            <a:rPr lang="en-US" sz="2700" dirty="0"/>
            <a:t>, </a:t>
          </a:r>
          <a:r>
            <a:rPr lang="en-US" sz="2700" dirty="0" err="1"/>
            <a:t>bkn</a:t>
          </a:r>
          <a:r>
            <a:rPr lang="en-US" sz="2700" dirty="0"/>
            <a:t> </a:t>
          </a:r>
          <a:r>
            <a:rPr lang="en-US" sz="2700" dirty="0" err="1"/>
            <a:t>sbg</a:t>
          </a:r>
          <a:r>
            <a:rPr lang="en-US" sz="2700" dirty="0"/>
            <a:t> </a:t>
          </a:r>
          <a:r>
            <a:rPr lang="en-US" sz="2700" dirty="0" err="1"/>
            <a:t>staf</a:t>
          </a:r>
          <a:r>
            <a:rPr lang="en-US" sz="2700" dirty="0"/>
            <a:t> </a:t>
          </a:r>
          <a:r>
            <a:rPr lang="en-US" sz="2700" dirty="0" err="1"/>
            <a:t>pengajar</a:t>
          </a:r>
          <a:r>
            <a:rPr lang="en-US" sz="2700" dirty="0"/>
            <a:t> </a:t>
          </a:r>
          <a:r>
            <a:rPr lang="en-US" sz="2700" dirty="0" err="1"/>
            <a:t>di</a:t>
          </a:r>
          <a:r>
            <a:rPr lang="en-US" sz="2700" dirty="0"/>
            <a:t> </a:t>
          </a:r>
          <a:r>
            <a:rPr lang="en-US" sz="2700" dirty="0" err="1"/>
            <a:t>sekolah</a:t>
          </a:r>
          <a:r>
            <a:rPr lang="en-US" sz="2700" dirty="0"/>
            <a:t> </a:t>
          </a:r>
          <a:r>
            <a:rPr lang="en-US" sz="2700" dirty="0" err="1"/>
            <a:t>tsb</a:t>
          </a:r>
          <a:r>
            <a:rPr lang="en-US" sz="2700" dirty="0"/>
            <a:t> </a:t>
          </a:r>
        </a:p>
      </dgm:t>
    </dgm:pt>
    <dgm:pt modelId="{CF00BBEC-F8F5-47A5-BADE-6DD3EB50EEDC}" type="sibTrans" cxnId="{7B9435C7-0E02-4CB1-BD74-79F27D6A018E}">
      <dgm:prSet/>
      <dgm:spPr/>
      <dgm:t>
        <a:bodyPr/>
        <a:lstStyle/>
        <a:p>
          <a:endParaRPr lang="en-US"/>
        </a:p>
      </dgm:t>
    </dgm:pt>
    <dgm:pt modelId="{DD68624A-C7D3-4FD5-9F27-F9CBA2EA2973}" type="parTrans" cxnId="{7B9435C7-0E02-4CB1-BD74-79F27D6A018E}">
      <dgm:prSet/>
      <dgm:spPr/>
      <dgm:t>
        <a:bodyPr/>
        <a:lstStyle/>
        <a:p>
          <a:endParaRPr lang="en-US"/>
        </a:p>
      </dgm:t>
    </dgm:pt>
    <dgm:pt modelId="{F292802F-CCF3-48CB-9636-EB7BD5612BB7}">
      <dgm:prSet phldrT="[Text]" custT="1"/>
      <dgm:spPr/>
      <dgm:t>
        <a:bodyPr/>
        <a:lstStyle/>
        <a:p>
          <a:endParaRPr lang="en-US" sz="2700" dirty="0"/>
        </a:p>
      </dgm:t>
    </dgm:pt>
    <dgm:pt modelId="{C8C92859-F1A6-45F1-92AD-64D9AD9870EB}" type="parTrans" cxnId="{6FEA90F7-E17B-4DB7-B393-D68AC775781C}">
      <dgm:prSet/>
      <dgm:spPr/>
      <dgm:t>
        <a:bodyPr/>
        <a:lstStyle/>
        <a:p>
          <a:endParaRPr lang="en-US"/>
        </a:p>
      </dgm:t>
    </dgm:pt>
    <dgm:pt modelId="{FA240550-E3E5-4763-88E3-9EEB7EFB4E1C}" type="sibTrans" cxnId="{6FEA90F7-E17B-4DB7-B393-D68AC775781C}">
      <dgm:prSet/>
      <dgm:spPr/>
      <dgm:t>
        <a:bodyPr/>
        <a:lstStyle/>
        <a:p>
          <a:endParaRPr lang="en-US"/>
        </a:p>
      </dgm:t>
    </dgm:pt>
    <dgm:pt modelId="{1113C81A-6948-4C44-A0F2-29427082A73B}">
      <dgm:prSet phldrT="[Text]" custT="1"/>
      <dgm:spPr/>
      <dgm:t>
        <a:bodyPr/>
        <a:lstStyle/>
        <a:p>
          <a:r>
            <a:rPr lang="en-US" sz="2700" dirty="0" err="1"/>
            <a:t>Mungkin</a:t>
          </a:r>
          <a:r>
            <a:rPr lang="en-US" sz="2700" dirty="0"/>
            <a:t> </a:t>
          </a:r>
          <a:r>
            <a:rPr lang="en-US" sz="2700" dirty="0" err="1"/>
            <a:t>terjadi</a:t>
          </a:r>
          <a:r>
            <a:rPr lang="en-US" sz="2700" dirty="0"/>
            <a:t> </a:t>
          </a:r>
          <a:r>
            <a:rPr lang="en-US" sz="2700" dirty="0" err="1"/>
            <a:t>pemisahan</a:t>
          </a:r>
          <a:r>
            <a:rPr lang="en-US" sz="2700" dirty="0"/>
            <a:t> </a:t>
          </a:r>
          <a:r>
            <a:rPr lang="en-US" sz="2700" dirty="0" err="1"/>
            <a:t>antara</a:t>
          </a:r>
          <a:r>
            <a:rPr lang="en-US" sz="2700" dirty="0"/>
            <a:t> </a:t>
          </a:r>
          <a:r>
            <a:rPr lang="en-US" sz="2700" dirty="0" err="1"/>
            <a:t>pengajaran</a:t>
          </a:r>
          <a:r>
            <a:rPr lang="en-US" sz="2700" dirty="0"/>
            <a:t> </a:t>
          </a:r>
          <a:r>
            <a:rPr lang="en-US" sz="2700" dirty="0" err="1"/>
            <a:t>dan</a:t>
          </a:r>
          <a:r>
            <a:rPr lang="en-US" sz="2700" dirty="0"/>
            <a:t> </a:t>
          </a:r>
          <a:r>
            <a:rPr lang="en-US" sz="2700" i="1" dirty="0" err="1"/>
            <a:t>assesment</a:t>
          </a:r>
          <a:endParaRPr lang="en-US" sz="2700" i="1" dirty="0"/>
        </a:p>
      </dgm:t>
    </dgm:pt>
    <dgm:pt modelId="{21C2D306-A774-4666-8826-07390A669691}" type="parTrans" cxnId="{4F9B6A41-A14F-4184-BE7A-F529AE6A8DD7}">
      <dgm:prSet/>
      <dgm:spPr/>
      <dgm:t>
        <a:bodyPr/>
        <a:lstStyle/>
        <a:p>
          <a:endParaRPr lang="en-US"/>
        </a:p>
      </dgm:t>
    </dgm:pt>
    <dgm:pt modelId="{6A6A57C7-2875-4197-930B-EF02D42E32CD}" type="sibTrans" cxnId="{4F9B6A41-A14F-4184-BE7A-F529AE6A8DD7}">
      <dgm:prSet/>
      <dgm:spPr/>
      <dgm:t>
        <a:bodyPr/>
        <a:lstStyle/>
        <a:p>
          <a:endParaRPr lang="en-US"/>
        </a:p>
      </dgm:t>
    </dgm:pt>
    <dgm:pt modelId="{FBF676CF-8CA2-4719-8E06-E56D82D6F7AB}" type="pres">
      <dgm:prSet presAssocID="{6A9819B8-13B7-46A2-A6D3-F5DAE5ACFC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ED390-C29A-454D-A7EF-A266D2693E7B}" type="pres">
      <dgm:prSet presAssocID="{60AE8A58-3FE1-4EC5-A1C2-4663DEB8231C}" presName="composite" presStyleCnt="0"/>
      <dgm:spPr/>
    </dgm:pt>
    <dgm:pt modelId="{0D81B666-9636-4F98-95E1-9D6C604CD76D}" type="pres">
      <dgm:prSet presAssocID="{60AE8A58-3FE1-4EC5-A1C2-4663DEB8231C}" presName="parentText" presStyleLbl="alignNode1" presStyleIdx="0" presStyleCnt="1" custScaleX="159953" custScaleY="135650" custLinFactNeighborX="-15712" custLinFactNeighborY="-400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0EB6B-D3AA-4AE7-8BC5-5A45A9A02F87}" type="pres">
      <dgm:prSet presAssocID="{60AE8A58-3FE1-4EC5-A1C2-4663DEB8231C}" presName="descendantText" presStyleLbl="alignAcc1" presStyleIdx="0" presStyleCnt="1" custScaleX="102076" custScaleY="244735" custLinFactNeighborX="3716" custLinFactNeighborY="223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9435C7-0E02-4CB1-BD74-79F27D6A018E}" srcId="{60AE8A58-3FE1-4EC5-A1C2-4663DEB8231C}" destId="{DF2968BF-CEB6-436D-89DB-A8281DADCB7F}" srcOrd="0" destOrd="0" parTransId="{DD68624A-C7D3-4FD5-9F27-F9CBA2EA2973}" sibTransId="{CF00BBEC-F8F5-47A5-BADE-6DD3EB50EEDC}"/>
    <dgm:cxn modelId="{113FFDDE-4B13-49F1-AC7D-4C9A767E78F6}" type="presOf" srcId="{59FF9C72-BE41-48B2-B49E-607366A3F95D}" destId="{A960EB6B-D3AA-4AE7-8BC5-5A45A9A02F87}" srcOrd="0" destOrd="1" presId="urn:microsoft.com/office/officeart/2005/8/layout/chevron2"/>
    <dgm:cxn modelId="{6FEA90F7-E17B-4DB7-B393-D68AC775781C}" srcId="{60AE8A58-3FE1-4EC5-A1C2-4663DEB8231C}" destId="{F292802F-CCF3-48CB-9636-EB7BD5612BB7}" srcOrd="3" destOrd="0" parTransId="{C8C92859-F1A6-45F1-92AD-64D9AD9870EB}" sibTransId="{FA240550-E3E5-4763-88E3-9EEB7EFB4E1C}"/>
    <dgm:cxn modelId="{937E94CC-20A5-46FF-93A6-475BBA367A73}" type="presOf" srcId="{DF2968BF-CEB6-436D-89DB-A8281DADCB7F}" destId="{A960EB6B-D3AA-4AE7-8BC5-5A45A9A02F87}" srcOrd="0" destOrd="0" presId="urn:microsoft.com/office/officeart/2005/8/layout/chevron2"/>
    <dgm:cxn modelId="{4F9B6A41-A14F-4184-BE7A-F529AE6A8DD7}" srcId="{60AE8A58-3FE1-4EC5-A1C2-4663DEB8231C}" destId="{1113C81A-6948-4C44-A0F2-29427082A73B}" srcOrd="2" destOrd="0" parTransId="{21C2D306-A774-4666-8826-07390A669691}" sibTransId="{6A6A57C7-2875-4197-930B-EF02D42E32CD}"/>
    <dgm:cxn modelId="{B13A49E7-CEE1-4A63-986B-FCD657910FEA}" type="presOf" srcId="{F292802F-CCF3-48CB-9636-EB7BD5612BB7}" destId="{A960EB6B-D3AA-4AE7-8BC5-5A45A9A02F87}" srcOrd="0" destOrd="3" presId="urn:microsoft.com/office/officeart/2005/8/layout/chevron2"/>
    <dgm:cxn modelId="{74AB4362-E9B5-4805-8D56-388F8B015E2E}" type="presOf" srcId="{6A9819B8-13B7-46A2-A6D3-F5DAE5ACFCB4}" destId="{FBF676CF-8CA2-4719-8E06-E56D82D6F7AB}" srcOrd="0" destOrd="0" presId="urn:microsoft.com/office/officeart/2005/8/layout/chevron2"/>
    <dgm:cxn modelId="{F5BD99A5-F31E-4FBE-8E4C-B4F48A2B833F}" srcId="{6A9819B8-13B7-46A2-A6D3-F5DAE5ACFCB4}" destId="{60AE8A58-3FE1-4EC5-A1C2-4663DEB8231C}" srcOrd="0" destOrd="0" parTransId="{C84F0B64-43D2-4358-8FFA-4C5792A43D33}" sibTransId="{F5A9D1CD-C95A-4B9C-B016-266F56E92335}"/>
    <dgm:cxn modelId="{0E2C6020-D232-4F63-8CAE-37609C65BE91}" type="presOf" srcId="{1113C81A-6948-4C44-A0F2-29427082A73B}" destId="{A960EB6B-D3AA-4AE7-8BC5-5A45A9A02F87}" srcOrd="0" destOrd="2" presId="urn:microsoft.com/office/officeart/2005/8/layout/chevron2"/>
    <dgm:cxn modelId="{9DC05533-B0A1-4DCF-983E-A0CD7A061256}" srcId="{60AE8A58-3FE1-4EC5-A1C2-4663DEB8231C}" destId="{59FF9C72-BE41-48B2-B49E-607366A3F95D}" srcOrd="1" destOrd="0" parTransId="{322A8104-E990-409C-B5D8-8949F31AD0CE}" sibTransId="{69BEDB4D-4D45-444B-9287-8086C18C7AAE}"/>
    <dgm:cxn modelId="{83860EEC-9938-4D70-95EE-65D76493E604}" type="presOf" srcId="{60AE8A58-3FE1-4EC5-A1C2-4663DEB8231C}" destId="{0D81B666-9636-4F98-95E1-9D6C604CD76D}" srcOrd="0" destOrd="0" presId="urn:microsoft.com/office/officeart/2005/8/layout/chevron2"/>
    <dgm:cxn modelId="{7E49FC36-A035-4987-8943-B58BD1CF1556}" type="presParOf" srcId="{FBF676CF-8CA2-4719-8E06-E56D82D6F7AB}" destId="{B24ED390-C29A-454D-A7EF-A266D2693E7B}" srcOrd="0" destOrd="0" presId="urn:microsoft.com/office/officeart/2005/8/layout/chevron2"/>
    <dgm:cxn modelId="{13813D7D-6A65-42C6-93ED-60F7C8622D1A}" type="presParOf" srcId="{B24ED390-C29A-454D-A7EF-A266D2693E7B}" destId="{0D81B666-9636-4F98-95E1-9D6C604CD76D}" srcOrd="0" destOrd="0" presId="urn:microsoft.com/office/officeart/2005/8/layout/chevron2"/>
    <dgm:cxn modelId="{587761DA-9256-4788-B549-6F93B314BB9E}" type="presParOf" srcId="{B24ED390-C29A-454D-A7EF-A266D2693E7B}" destId="{A960EB6B-D3AA-4AE7-8BC5-5A45A9A02F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55E7117-3D12-482F-BD6A-08787CA02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5887E9A-FAAB-4804-9669-7E77635323B3}">
      <dgm:prSet phldrT="[Text]" phldr="1"/>
      <dgm:spPr/>
      <dgm:t>
        <a:bodyPr/>
        <a:lstStyle/>
        <a:p>
          <a:endParaRPr lang="en-US" dirty="0"/>
        </a:p>
      </dgm:t>
    </dgm:pt>
    <dgm:pt modelId="{5C17863A-7371-43F6-AA73-A67FAEDF7619}" type="parTrans" cxnId="{10E4FFF7-8020-401B-84D1-3B888FD95770}">
      <dgm:prSet/>
      <dgm:spPr/>
      <dgm:t>
        <a:bodyPr/>
        <a:lstStyle/>
        <a:p>
          <a:endParaRPr lang="en-US"/>
        </a:p>
      </dgm:t>
    </dgm:pt>
    <dgm:pt modelId="{AD0A03CC-EBE5-4EC5-A412-E16BB9498DA3}" type="sibTrans" cxnId="{10E4FFF7-8020-401B-84D1-3B888FD95770}">
      <dgm:prSet/>
      <dgm:spPr/>
      <dgm:t>
        <a:bodyPr/>
        <a:lstStyle/>
        <a:p>
          <a:endParaRPr lang="en-US"/>
        </a:p>
      </dgm:t>
    </dgm:pt>
    <dgm:pt modelId="{24F60A4D-119E-4455-825A-3E0069386765}">
      <dgm:prSet phldrT="[Text]" phldr="1"/>
      <dgm:spPr/>
      <dgm:t>
        <a:bodyPr/>
        <a:lstStyle/>
        <a:p>
          <a:endParaRPr lang="en-US" dirty="0"/>
        </a:p>
      </dgm:t>
    </dgm:pt>
    <dgm:pt modelId="{CA89DA88-940C-4538-8DFC-C0C789B3C135}" type="parTrans" cxnId="{FC806387-0C54-49BE-9699-8A5550AF7016}">
      <dgm:prSet/>
      <dgm:spPr/>
      <dgm:t>
        <a:bodyPr/>
        <a:lstStyle/>
        <a:p>
          <a:endParaRPr lang="en-US"/>
        </a:p>
      </dgm:t>
    </dgm:pt>
    <dgm:pt modelId="{1BFB1DE8-6C58-4EAC-A2D1-088527F9A290}" type="sibTrans" cxnId="{FC806387-0C54-49BE-9699-8A5550AF7016}">
      <dgm:prSet/>
      <dgm:spPr/>
      <dgm:t>
        <a:bodyPr/>
        <a:lstStyle/>
        <a:p>
          <a:endParaRPr lang="en-US"/>
        </a:p>
      </dgm:t>
    </dgm:pt>
    <dgm:pt modelId="{AE780903-CFD5-482C-943B-7CCD61E887BE}">
      <dgm:prSet phldrT="[Text]" phldr="1"/>
      <dgm:spPr/>
      <dgm:t>
        <a:bodyPr/>
        <a:lstStyle/>
        <a:p>
          <a:endParaRPr lang="en-US" dirty="0"/>
        </a:p>
      </dgm:t>
    </dgm:pt>
    <dgm:pt modelId="{31FE58B4-577F-4871-AC1B-FED77131DA28}" type="parTrans" cxnId="{24365CC7-65A8-4B8D-AD5C-9B2A2A56257D}">
      <dgm:prSet/>
      <dgm:spPr/>
      <dgm:t>
        <a:bodyPr/>
        <a:lstStyle/>
        <a:p>
          <a:endParaRPr lang="en-US"/>
        </a:p>
      </dgm:t>
    </dgm:pt>
    <dgm:pt modelId="{3CD498F9-5ADE-496E-8B6F-A5D2C4C1AF13}" type="sibTrans" cxnId="{24365CC7-65A8-4B8D-AD5C-9B2A2A56257D}">
      <dgm:prSet/>
      <dgm:spPr/>
      <dgm:t>
        <a:bodyPr/>
        <a:lstStyle/>
        <a:p>
          <a:endParaRPr lang="en-US"/>
        </a:p>
      </dgm:t>
    </dgm:pt>
    <dgm:pt modelId="{6A4FD0D9-6F9C-4B63-8005-924A208B672D}">
      <dgm:prSet phldrT="[Text]" phldr="1"/>
      <dgm:spPr/>
      <dgm:t>
        <a:bodyPr/>
        <a:lstStyle/>
        <a:p>
          <a:endParaRPr lang="en-US" dirty="0"/>
        </a:p>
      </dgm:t>
    </dgm:pt>
    <dgm:pt modelId="{5F40F3EF-05F5-4A3B-8524-69DFF06C6CF1}" type="parTrans" cxnId="{F938D788-518F-4E04-9F2D-7F843B3FE75E}">
      <dgm:prSet/>
      <dgm:spPr/>
      <dgm:t>
        <a:bodyPr/>
        <a:lstStyle/>
        <a:p>
          <a:endParaRPr lang="en-US"/>
        </a:p>
      </dgm:t>
    </dgm:pt>
    <dgm:pt modelId="{9E55B200-EECC-471A-955E-F014E0AFEF25}" type="sibTrans" cxnId="{F938D788-518F-4E04-9F2D-7F843B3FE75E}">
      <dgm:prSet/>
      <dgm:spPr/>
      <dgm:t>
        <a:bodyPr/>
        <a:lstStyle/>
        <a:p>
          <a:endParaRPr lang="en-US"/>
        </a:p>
      </dgm:t>
    </dgm:pt>
    <dgm:pt modelId="{C0C0F042-6105-41DF-A31C-E28C1CB1E9BE}">
      <dgm:prSet phldrT="[Text]" phldr="1"/>
      <dgm:spPr/>
      <dgm:t>
        <a:bodyPr/>
        <a:lstStyle/>
        <a:p>
          <a:endParaRPr lang="en-US" dirty="0"/>
        </a:p>
      </dgm:t>
    </dgm:pt>
    <dgm:pt modelId="{2B805E2B-9E64-4D01-9284-8231CEACD9A2}" type="parTrans" cxnId="{DDFE3CBC-D4CE-46E7-8087-24D53FACAB92}">
      <dgm:prSet/>
      <dgm:spPr/>
      <dgm:t>
        <a:bodyPr/>
        <a:lstStyle/>
        <a:p>
          <a:endParaRPr lang="en-US"/>
        </a:p>
      </dgm:t>
    </dgm:pt>
    <dgm:pt modelId="{EBF0BE54-E80B-4933-9DAE-73FA001E0D01}" type="sibTrans" cxnId="{DDFE3CBC-D4CE-46E7-8087-24D53FACAB92}">
      <dgm:prSet/>
      <dgm:spPr/>
      <dgm:t>
        <a:bodyPr/>
        <a:lstStyle/>
        <a:p>
          <a:endParaRPr lang="en-US"/>
        </a:p>
      </dgm:t>
    </dgm:pt>
    <dgm:pt modelId="{FA20AB39-2F54-4A1B-A979-6EE8A2153763}">
      <dgm:prSet phldrT="[Text]" phldr="1"/>
      <dgm:spPr/>
      <dgm:t>
        <a:bodyPr/>
        <a:lstStyle/>
        <a:p>
          <a:endParaRPr lang="en-US" dirty="0"/>
        </a:p>
      </dgm:t>
    </dgm:pt>
    <dgm:pt modelId="{34225349-F89F-4E94-BD57-6C4342972DFF}" type="parTrans" cxnId="{FCA7A0F5-1392-409E-9D5F-228A90EF657E}">
      <dgm:prSet/>
      <dgm:spPr/>
      <dgm:t>
        <a:bodyPr/>
        <a:lstStyle/>
        <a:p>
          <a:endParaRPr lang="en-US"/>
        </a:p>
      </dgm:t>
    </dgm:pt>
    <dgm:pt modelId="{390B4A51-549C-4960-8CCF-0889E3872671}" type="sibTrans" cxnId="{FCA7A0F5-1392-409E-9D5F-228A90EF657E}">
      <dgm:prSet/>
      <dgm:spPr/>
      <dgm:t>
        <a:bodyPr/>
        <a:lstStyle/>
        <a:p>
          <a:endParaRPr lang="en-US"/>
        </a:p>
      </dgm:t>
    </dgm:pt>
    <dgm:pt modelId="{977FC73C-3DB2-4F31-A36F-29FFF7817325}">
      <dgm:prSet phldrT="[Text]" phldr="1"/>
      <dgm:spPr/>
      <dgm:t>
        <a:bodyPr/>
        <a:lstStyle/>
        <a:p>
          <a:endParaRPr lang="en-US" dirty="0"/>
        </a:p>
      </dgm:t>
    </dgm:pt>
    <dgm:pt modelId="{E83571B4-5811-4A5C-88BB-841B4C28C4D8}" type="parTrans" cxnId="{DC554537-3E57-41E6-9CD7-4EFFDA5EE7C4}">
      <dgm:prSet/>
      <dgm:spPr/>
      <dgm:t>
        <a:bodyPr/>
        <a:lstStyle/>
        <a:p>
          <a:endParaRPr lang="en-US"/>
        </a:p>
      </dgm:t>
    </dgm:pt>
    <dgm:pt modelId="{D2E6F763-8099-49C2-BC4E-B29D9C160363}" type="sibTrans" cxnId="{DC554537-3E57-41E6-9CD7-4EFFDA5EE7C4}">
      <dgm:prSet/>
      <dgm:spPr/>
      <dgm:t>
        <a:bodyPr/>
        <a:lstStyle/>
        <a:p>
          <a:endParaRPr lang="en-US"/>
        </a:p>
      </dgm:t>
    </dgm:pt>
    <dgm:pt modelId="{B85FC5B5-4F4A-401D-A32E-5970E25D1CD2}">
      <dgm:prSet phldrT="[Text]" phldr="1"/>
      <dgm:spPr/>
      <dgm:t>
        <a:bodyPr/>
        <a:lstStyle/>
        <a:p>
          <a:endParaRPr lang="en-US" dirty="0"/>
        </a:p>
      </dgm:t>
    </dgm:pt>
    <dgm:pt modelId="{1FDE3372-23E9-43EC-976C-C52C21CEDCA9}" type="parTrans" cxnId="{C5146959-AB65-497E-B83A-CA6D5B431FB1}">
      <dgm:prSet/>
      <dgm:spPr/>
      <dgm:t>
        <a:bodyPr/>
        <a:lstStyle/>
        <a:p>
          <a:endParaRPr lang="en-US"/>
        </a:p>
      </dgm:t>
    </dgm:pt>
    <dgm:pt modelId="{380EC914-D00D-4938-9E93-9D4EF4D4DA51}" type="sibTrans" cxnId="{C5146959-AB65-497E-B83A-CA6D5B431FB1}">
      <dgm:prSet/>
      <dgm:spPr/>
      <dgm:t>
        <a:bodyPr/>
        <a:lstStyle/>
        <a:p>
          <a:endParaRPr lang="en-US"/>
        </a:p>
      </dgm:t>
    </dgm:pt>
    <dgm:pt modelId="{80EDB09A-45ED-402D-A117-0C97258F514C}">
      <dgm:prSet phldrT="[Text]" phldr="1"/>
      <dgm:spPr/>
      <dgm:t>
        <a:bodyPr/>
        <a:lstStyle/>
        <a:p>
          <a:endParaRPr lang="en-US" dirty="0"/>
        </a:p>
      </dgm:t>
    </dgm:pt>
    <dgm:pt modelId="{2B532982-6BB1-4258-8FDF-A5F6211C1761}" type="parTrans" cxnId="{0022056E-6821-4994-9D14-F6F61906DDD0}">
      <dgm:prSet/>
      <dgm:spPr/>
      <dgm:t>
        <a:bodyPr/>
        <a:lstStyle/>
        <a:p>
          <a:endParaRPr lang="en-US"/>
        </a:p>
      </dgm:t>
    </dgm:pt>
    <dgm:pt modelId="{AEB6DA00-E8CF-4F5A-AD1F-BC7C36576434}" type="sibTrans" cxnId="{0022056E-6821-4994-9D14-F6F61906DDD0}">
      <dgm:prSet/>
      <dgm:spPr/>
      <dgm:t>
        <a:bodyPr/>
        <a:lstStyle/>
        <a:p>
          <a:endParaRPr lang="en-US"/>
        </a:p>
      </dgm:t>
    </dgm:pt>
    <dgm:pt modelId="{710B094C-F73B-4E7B-98AC-970300EAFE0E}" type="pres">
      <dgm:prSet presAssocID="{455E7117-3D12-482F-BD6A-08787CA02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3068C9-B022-4CCB-A07D-2552878C718C}" type="pres">
      <dgm:prSet presAssocID="{35887E9A-FAAB-4804-9669-7E77635323B3}" presName="composite" presStyleCnt="0"/>
      <dgm:spPr/>
    </dgm:pt>
    <dgm:pt modelId="{33371704-897D-4958-8892-589298C13443}" type="pres">
      <dgm:prSet presAssocID="{35887E9A-FAAB-4804-9669-7E77635323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1BF98-66E1-4BCA-8A20-BF0E5601AE6F}" type="pres">
      <dgm:prSet presAssocID="{35887E9A-FAAB-4804-9669-7E77635323B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B5BEF-34EE-4402-BC9E-BA0F8C592455}" type="pres">
      <dgm:prSet presAssocID="{AD0A03CC-EBE5-4EC5-A412-E16BB9498DA3}" presName="sp" presStyleCnt="0"/>
      <dgm:spPr/>
    </dgm:pt>
    <dgm:pt modelId="{80885A46-341B-417C-839A-C98F49C3F903}" type="pres">
      <dgm:prSet presAssocID="{6A4FD0D9-6F9C-4B63-8005-924A208B672D}" presName="composite" presStyleCnt="0"/>
      <dgm:spPr/>
    </dgm:pt>
    <dgm:pt modelId="{902E2CC9-88D8-4CF0-82B5-24C96EA41D31}" type="pres">
      <dgm:prSet presAssocID="{6A4FD0D9-6F9C-4B63-8005-924A208B672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00584-7C80-46AA-9907-3CAE967938A1}" type="pres">
      <dgm:prSet presAssocID="{6A4FD0D9-6F9C-4B63-8005-924A208B672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4A4A1-802D-4598-852A-A26B1B95D155}" type="pres">
      <dgm:prSet presAssocID="{9E55B200-EECC-471A-955E-F014E0AFEF25}" presName="sp" presStyleCnt="0"/>
      <dgm:spPr/>
    </dgm:pt>
    <dgm:pt modelId="{109F583F-A0D1-41FE-A3B1-B539C7D69E2B}" type="pres">
      <dgm:prSet presAssocID="{977FC73C-3DB2-4F31-A36F-29FFF7817325}" presName="composite" presStyleCnt="0"/>
      <dgm:spPr/>
    </dgm:pt>
    <dgm:pt modelId="{22FAC55A-FF42-4D39-8727-9BA413EF7979}" type="pres">
      <dgm:prSet presAssocID="{977FC73C-3DB2-4F31-A36F-29FFF781732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C52A3-A082-4729-863A-A9D20903C04D}" type="pres">
      <dgm:prSet presAssocID="{977FC73C-3DB2-4F31-A36F-29FFF781732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554537-3E57-41E6-9CD7-4EFFDA5EE7C4}" srcId="{455E7117-3D12-482F-BD6A-08787CA02DB7}" destId="{977FC73C-3DB2-4F31-A36F-29FFF7817325}" srcOrd="2" destOrd="0" parTransId="{E83571B4-5811-4A5C-88BB-841B4C28C4D8}" sibTransId="{D2E6F763-8099-49C2-BC4E-B29D9C160363}"/>
    <dgm:cxn modelId="{7E3168A2-9D36-4C48-8057-59EFE587464D}" type="presOf" srcId="{AE780903-CFD5-482C-943B-7CCD61E887BE}" destId="{4121BF98-66E1-4BCA-8A20-BF0E5601AE6F}" srcOrd="0" destOrd="1" presId="urn:microsoft.com/office/officeart/2005/8/layout/chevron2"/>
    <dgm:cxn modelId="{F938D788-518F-4E04-9F2D-7F843B3FE75E}" srcId="{455E7117-3D12-482F-BD6A-08787CA02DB7}" destId="{6A4FD0D9-6F9C-4B63-8005-924A208B672D}" srcOrd="1" destOrd="0" parTransId="{5F40F3EF-05F5-4A3B-8524-69DFF06C6CF1}" sibTransId="{9E55B200-EECC-471A-955E-F014E0AFEF25}"/>
    <dgm:cxn modelId="{B46B8E34-AFD4-416D-A009-233A214C3469}" type="presOf" srcId="{FA20AB39-2F54-4A1B-A979-6EE8A2153763}" destId="{03D00584-7C80-46AA-9907-3CAE967938A1}" srcOrd="0" destOrd="1" presId="urn:microsoft.com/office/officeart/2005/8/layout/chevron2"/>
    <dgm:cxn modelId="{DDFE3CBC-D4CE-46E7-8087-24D53FACAB92}" srcId="{6A4FD0D9-6F9C-4B63-8005-924A208B672D}" destId="{C0C0F042-6105-41DF-A31C-E28C1CB1E9BE}" srcOrd="0" destOrd="0" parTransId="{2B805E2B-9E64-4D01-9284-8231CEACD9A2}" sibTransId="{EBF0BE54-E80B-4933-9DAE-73FA001E0D01}"/>
    <dgm:cxn modelId="{916BB517-6878-4E3C-95B5-030A981C8E4B}" type="presOf" srcId="{977FC73C-3DB2-4F31-A36F-29FFF7817325}" destId="{22FAC55A-FF42-4D39-8727-9BA413EF7979}" srcOrd="0" destOrd="0" presId="urn:microsoft.com/office/officeart/2005/8/layout/chevron2"/>
    <dgm:cxn modelId="{10E4FFF7-8020-401B-84D1-3B888FD95770}" srcId="{455E7117-3D12-482F-BD6A-08787CA02DB7}" destId="{35887E9A-FAAB-4804-9669-7E77635323B3}" srcOrd="0" destOrd="0" parTransId="{5C17863A-7371-43F6-AA73-A67FAEDF7619}" sibTransId="{AD0A03CC-EBE5-4EC5-A412-E16BB9498DA3}"/>
    <dgm:cxn modelId="{0F4D004E-72C8-465F-AA10-BFE6835F3A12}" type="presOf" srcId="{24F60A4D-119E-4455-825A-3E0069386765}" destId="{4121BF98-66E1-4BCA-8A20-BF0E5601AE6F}" srcOrd="0" destOrd="0" presId="urn:microsoft.com/office/officeart/2005/8/layout/chevron2"/>
    <dgm:cxn modelId="{01A0FDB8-775A-423D-A309-93704B7C3B2F}" type="presOf" srcId="{455E7117-3D12-482F-BD6A-08787CA02DB7}" destId="{710B094C-F73B-4E7B-98AC-970300EAFE0E}" srcOrd="0" destOrd="0" presId="urn:microsoft.com/office/officeart/2005/8/layout/chevron2"/>
    <dgm:cxn modelId="{C5146959-AB65-497E-B83A-CA6D5B431FB1}" srcId="{977FC73C-3DB2-4F31-A36F-29FFF7817325}" destId="{B85FC5B5-4F4A-401D-A32E-5970E25D1CD2}" srcOrd="0" destOrd="0" parTransId="{1FDE3372-23E9-43EC-976C-C52C21CEDCA9}" sibTransId="{380EC914-D00D-4938-9E93-9D4EF4D4DA51}"/>
    <dgm:cxn modelId="{A5CCA550-B77A-402C-9A5F-8CA68C676268}" type="presOf" srcId="{B85FC5B5-4F4A-401D-A32E-5970E25D1CD2}" destId="{0A5C52A3-A082-4729-863A-A9D20903C04D}" srcOrd="0" destOrd="0" presId="urn:microsoft.com/office/officeart/2005/8/layout/chevron2"/>
    <dgm:cxn modelId="{0022056E-6821-4994-9D14-F6F61906DDD0}" srcId="{977FC73C-3DB2-4F31-A36F-29FFF7817325}" destId="{80EDB09A-45ED-402D-A117-0C97258F514C}" srcOrd="1" destOrd="0" parTransId="{2B532982-6BB1-4258-8FDF-A5F6211C1761}" sibTransId="{AEB6DA00-E8CF-4F5A-AD1F-BC7C36576434}"/>
    <dgm:cxn modelId="{FC806387-0C54-49BE-9699-8A5550AF7016}" srcId="{35887E9A-FAAB-4804-9669-7E77635323B3}" destId="{24F60A4D-119E-4455-825A-3E0069386765}" srcOrd="0" destOrd="0" parTransId="{CA89DA88-940C-4538-8DFC-C0C789B3C135}" sibTransId="{1BFB1DE8-6C58-4EAC-A2D1-088527F9A290}"/>
    <dgm:cxn modelId="{326A9A89-03DB-47DF-B048-14665021D6C9}" type="presOf" srcId="{C0C0F042-6105-41DF-A31C-E28C1CB1E9BE}" destId="{03D00584-7C80-46AA-9907-3CAE967938A1}" srcOrd="0" destOrd="0" presId="urn:microsoft.com/office/officeart/2005/8/layout/chevron2"/>
    <dgm:cxn modelId="{24365CC7-65A8-4B8D-AD5C-9B2A2A56257D}" srcId="{35887E9A-FAAB-4804-9669-7E77635323B3}" destId="{AE780903-CFD5-482C-943B-7CCD61E887BE}" srcOrd="1" destOrd="0" parTransId="{31FE58B4-577F-4871-AC1B-FED77131DA28}" sibTransId="{3CD498F9-5ADE-496E-8B6F-A5D2C4C1AF13}"/>
    <dgm:cxn modelId="{3AB82103-B6DF-4564-B618-FE6078FAB42D}" type="presOf" srcId="{6A4FD0D9-6F9C-4B63-8005-924A208B672D}" destId="{902E2CC9-88D8-4CF0-82B5-24C96EA41D31}" srcOrd="0" destOrd="0" presId="urn:microsoft.com/office/officeart/2005/8/layout/chevron2"/>
    <dgm:cxn modelId="{FCA7A0F5-1392-409E-9D5F-228A90EF657E}" srcId="{6A4FD0D9-6F9C-4B63-8005-924A208B672D}" destId="{FA20AB39-2F54-4A1B-A979-6EE8A2153763}" srcOrd="1" destOrd="0" parTransId="{34225349-F89F-4E94-BD57-6C4342972DFF}" sibTransId="{390B4A51-549C-4960-8CCF-0889E3872671}"/>
    <dgm:cxn modelId="{13B2E497-A164-4156-B297-8E8E17282347}" type="presOf" srcId="{35887E9A-FAAB-4804-9669-7E77635323B3}" destId="{33371704-897D-4958-8892-589298C13443}" srcOrd="0" destOrd="0" presId="urn:microsoft.com/office/officeart/2005/8/layout/chevron2"/>
    <dgm:cxn modelId="{BDB15418-A9AE-468E-9CE2-7E076329B04B}" type="presOf" srcId="{80EDB09A-45ED-402D-A117-0C97258F514C}" destId="{0A5C52A3-A082-4729-863A-A9D20903C04D}" srcOrd="0" destOrd="1" presId="urn:microsoft.com/office/officeart/2005/8/layout/chevron2"/>
    <dgm:cxn modelId="{654A136D-9D08-436E-935C-49C022A6BBD0}" type="presParOf" srcId="{710B094C-F73B-4E7B-98AC-970300EAFE0E}" destId="{F03068C9-B022-4CCB-A07D-2552878C718C}" srcOrd="0" destOrd="0" presId="urn:microsoft.com/office/officeart/2005/8/layout/chevron2"/>
    <dgm:cxn modelId="{63A5E02B-63F4-41C9-8C35-D8C5975BD4A4}" type="presParOf" srcId="{F03068C9-B022-4CCB-A07D-2552878C718C}" destId="{33371704-897D-4958-8892-589298C13443}" srcOrd="0" destOrd="0" presId="urn:microsoft.com/office/officeart/2005/8/layout/chevron2"/>
    <dgm:cxn modelId="{4B4C7AB8-E09D-427C-B3F9-FC024219F437}" type="presParOf" srcId="{F03068C9-B022-4CCB-A07D-2552878C718C}" destId="{4121BF98-66E1-4BCA-8A20-BF0E5601AE6F}" srcOrd="1" destOrd="0" presId="urn:microsoft.com/office/officeart/2005/8/layout/chevron2"/>
    <dgm:cxn modelId="{63FFEAA5-EF96-46D3-9F72-63C14956E5D0}" type="presParOf" srcId="{710B094C-F73B-4E7B-98AC-970300EAFE0E}" destId="{996B5BEF-34EE-4402-BC9E-BA0F8C592455}" srcOrd="1" destOrd="0" presId="urn:microsoft.com/office/officeart/2005/8/layout/chevron2"/>
    <dgm:cxn modelId="{FB51387D-BDFE-41E5-BDEB-20FDE6AC8944}" type="presParOf" srcId="{710B094C-F73B-4E7B-98AC-970300EAFE0E}" destId="{80885A46-341B-417C-839A-C98F49C3F903}" srcOrd="2" destOrd="0" presId="urn:microsoft.com/office/officeart/2005/8/layout/chevron2"/>
    <dgm:cxn modelId="{67EF49A2-7C7C-4446-A96A-AB65ED468D66}" type="presParOf" srcId="{80885A46-341B-417C-839A-C98F49C3F903}" destId="{902E2CC9-88D8-4CF0-82B5-24C96EA41D31}" srcOrd="0" destOrd="0" presId="urn:microsoft.com/office/officeart/2005/8/layout/chevron2"/>
    <dgm:cxn modelId="{38EFAD87-C810-465C-BAAE-4B9FF5FA418A}" type="presParOf" srcId="{80885A46-341B-417C-839A-C98F49C3F903}" destId="{03D00584-7C80-46AA-9907-3CAE967938A1}" srcOrd="1" destOrd="0" presId="urn:microsoft.com/office/officeart/2005/8/layout/chevron2"/>
    <dgm:cxn modelId="{02084217-CA06-4795-A36A-AEDADE127CF4}" type="presParOf" srcId="{710B094C-F73B-4E7B-98AC-970300EAFE0E}" destId="{7DE4A4A1-802D-4598-852A-A26B1B95D155}" srcOrd="3" destOrd="0" presId="urn:microsoft.com/office/officeart/2005/8/layout/chevron2"/>
    <dgm:cxn modelId="{AF48C22C-485C-42B4-BF88-8930717B30B0}" type="presParOf" srcId="{710B094C-F73B-4E7B-98AC-970300EAFE0E}" destId="{109F583F-A0D1-41FE-A3B1-B539C7D69E2B}" srcOrd="4" destOrd="0" presId="urn:microsoft.com/office/officeart/2005/8/layout/chevron2"/>
    <dgm:cxn modelId="{5289D616-262D-42C2-865F-8CA5DBB29BC0}" type="presParOf" srcId="{109F583F-A0D1-41FE-A3B1-B539C7D69E2B}" destId="{22FAC55A-FF42-4D39-8727-9BA413EF7979}" srcOrd="0" destOrd="0" presId="urn:microsoft.com/office/officeart/2005/8/layout/chevron2"/>
    <dgm:cxn modelId="{89F3172C-0A15-404A-8D14-7C5D521B2EF5}" type="presParOf" srcId="{109F583F-A0D1-41FE-A3B1-B539C7D69E2B}" destId="{0A5C52A3-A082-4729-863A-A9D20903C0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71704-897D-4958-8892-589298C13443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/>
        </a:p>
      </dsp:txBody>
      <dsp:txXfrm rot="-5400000">
        <a:off x="1" y="573596"/>
        <a:ext cx="1146297" cy="491270"/>
      </dsp:txXfrm>
    </dsp:sp>
    <dsp:sp modelId="{4121BF98-66E1-4BCA-8A20-BF0E5601AE6F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/>
        </a:p>
      </dsp:txBody>
      <dsp:txXfrm rot="-5400000">
        <a:off x="1146298" y="52408"/>
        <a:ext cx="7031341" cy="960496"/>
      </dsp:txXfrm>
    </dsp:sp>
    <dsp:sp modelId="{902E2CC9-88D8-4CF0-82B5-24C96EA41D31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/>
        </a:p>
      </dsp:txBody>
      <dsp:txXfrm rot="-5400000">
        <a:off x="1" y="2017346"/>
        <a:ext cx="1146297" cy="491270"/>
      </dsp:txXfrm>
    </dsp:sp>
    <dsp:sp modelId="{03D00584-7C80-46AA-9907-3CAE967938A1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/>
        </a:p>
      </dsp:txBody>
      <dsp:txXfrm rot="-5400000">
        <a:off x="1146298" y="1496158"/>
        <a:ext cx="7031341" cy="960496"/>
      </dsp:txXfrm>
    </dsp:sp>
    <dsp:sp modelId="{22FAC55A-FF42-4D39-8727-9BA413EF7979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/>
        </a:p>
      </dsp:txBody>
      <dsp:txXfrm rot="-5400000">
        <a:off x="1" y="3461096"/>
        <a:ext cx="1146297" cy="491270"/>
      </dsp:txXfrm>
    </dsp:sp>
    <dsp:sp modelId="{0A5C52A3-A082-4729-863A-A9D20903C04D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/>
        </a:p>
      </dsp:txBody>
      <dsp:txXfrm rot="-5400000">
        <a:off x="1146298" y="2939908"/>
        <a:ext cx="7031341" cy="96049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81B666-9636-4F98-95E1-9D6C604CD76D}">
      <dsp:nvSpPr>
        <dsp:cNvPr id="0" name=""/>
        <dsp:cNvSpPr/>
      </dsp:nvSpPr>
      <dsp:spPr>
        <a:xfrm rot="5400000">
          <a:off x="-379868" y="1022821"/>
          <a:ext cx="2532457" cy="1772720"/>
        </a:xfrm>
        <a:prstGeom prst="chevron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/>
            <a:t>kekuatan</a:t>
          </a:r>
          <a:endParaRPr lang="en-US" sz="2500" kern="1200" dirty="0"/>
        </a:p>
      </dsp:txBody>
      <dsp:txXfrm rot="-5400000">
        <a:off x="1" y="1529312"/>
        <a:ext cx="1772720" cy="759737"/>
      </dsp:txXfrm>
    </dsp:sp>
    <dsp:sp modelId="{A960EB6B-D3AA-4AE7-8BC5-5A45A9A02F87}">
      <dsp:nvSpPr>
        <dsp:cNvPr id="0" name=""/>
        <dsp:cNvSpPr/>
      </dsp:nvSpPr>
      <dsp:spPr>
        <a:xfrm rot="5400000">
          <a:off x="3354134" y="-1578250"/>
          <a:ext cx="3422697" cy="65855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err="1"/>
            <a:t>Pengajaran</a:t>
          </a:r>
          <a:r>
            <a:rPr lang="en-US" sz="2500" kern="1200" dirty="0"/>
            <a:t> remedial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/>
            <a:t>GPK </a:t>
          </a:r>
          <a:r>
            <a:rPr lang="en-US" sz="2500" kern="1200" dirty="0" err="1"/>
            <a:t>dpt</a:t>
          </a:r>
          <a:r>
            <a:rPr lang="en-US" sz="2500" kern="1200" dirty="0"/>
            <a:t> </a:t>
          </a:r>
          <a:r>
            <a:rPr lang="en-US" sz="2500" kern="1200" dirty="0" err="1"/>
            <a:t>berperan</a:t>
          </a:r>
          <a:r>
            <a:rPr lang="en-US" sz="2500" kern="1200" dirty="0"/>
            <a:t> </a:t>
          </a:r>
          <a:r>
            <a:rPr lang="en-US" sz="2500" kern="1200" dirty="0" err="1"/>
            <a:t>sbg</a:t>
          </a:r>
          <a:r>
            <a:rPr lang="en-US" sz="2500" kern="1200" dirty="0"/>
            <a:t> </a:t>
          </a:r>
          <a:r>
            <a:rPr lang="en-US" sz="2500" kern="1200" dirty="0" err="1"/>
            <a:t>konsultan</a:t>
          </a:r>
          <a:r>
            <a:rPr lang="en-US" sz="2500" kern="1200" dirty="0"/>
            <a:t> </a:t>
          </a:r>
          <a:r>
            <a:rPr lang="en-US" sz="2500" kern="1200" dirty="0" err="1"/>
            <a:t>bg</a:t>
          </a:r>
          <a:r>
            <a:rPr lang="en-US" sz="2500" kern="1200" dirty="0"/>
            <a:t> guru2 lain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err="1"/>
            <a:t>Merupakan</a:t>
          </a:r>
          <a:r>
            <a:rPr lang="en-US" sz="2500" kern="1200" dirty="0"/>
            <a:t> </a:t>
          </a:r>
          <a:r>
            <a:rPr lang="en-US" sz="2500" kern="1200" dirty="0" err="1"/>
            <a:t>suplemen</a:t>
          </a:r>
          <a:r>
            <a:rPr lang="en-US" sz="2500" kern="1200" dirty="0"/>
            <a:t> </a:t>
          </a:r>
          <a:r>
            <a:rPr lang="en-US" sz="2500" kern="1200" dirty="0" err="1"/>
            <a:t>dari</a:t>
          </a:r>
          <a:r>
            <a:rPr lang="en-US" sz="2500" kern="1200" dirty="0"/>
            <a:t> </a:t>
          </a:r>
          <a:r>
            <a:rPr lang="en-US" sz="2500" kern="1200" dirty="0" err="1"/>
            <a:t>pelajaran</a:t>
          </a:r>
          <a:r>
            <a:rPr lang="en-US" sz="2500" kern="1200" dirty="0"/>
            <a:t> </a:t>
          </a:r>
          <a:r>
            <a:rPr lang="en-US" sz="2500" kern="1200" dirty="0" err="1"/>
            <a:t>di</a:t>
          </a:r>
          <a:r>
            <a:rPr lang="en-US" sz="2500" kern="1200" dirty="0"/>
            <a:t> </a:t>
          </a:r>
          <a:r>
            <a:rPr lang="en-US" sz="2500" kern="1200" dirty="0" err="1"/>
            <a:t>kelas</a:t>
          </a:r>
          <a:r>
            <a:rPr lang="en-US" sz="2500" kern="1200" dirty="0"/>
            <a:t> </a:t>
          </a:r>
          <a:r>
            <a:rPr lang="en-US" sz="2500" kern="1200" dirty="0" err="1"/>
            <a:t>biasa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/>
            <a:t>GPK </a:t>
          </a:r>
          <a:r>
            <a:rPr lang="en-US" sz="2500" kern="1200" dirty="0" err="1"/>
            <a:t>dpt</a:t>
          </a:r>
          <a:r>
            <a:rPr lang="en-US" sz="2500" kern="1200" dirty="0"/>
            <a:t> </a:t>
          </a:r>
          <a:r>
            <a:rPr lang="en-US" sz="2500" kern="1200" dirty="0" err="1"/>
            <a:t>menyediakan</a:t>
          </a:r>
          <a:r>
            <a:rPr lang="en-US" sz="2500" kern="1200" dirty="0"/>
            <a:t> </a:t>
          </a:r>
          <a:r>
            <a:rPr lang="en-US" sz="2500" kern="1200" dirty="0" err="1"/>
            <a:t>pelajaran</a:t>
          </a:r>
          <a:r>
            <a:rPr lang="en-US" sz="2500" kern="1200" dirty="0"/>
            <a:t> individual </a:t>
          </a:r>
          <a:r>
            <a:rPr lang="en-US" sz="2500" kern="1200" dirty="0" err="1"/>
            <a:t>bagi</a:t>
          </a:r>
          <a:r>
            <a:rPr lang="en-US" sz="2500" kern="1200" dirty="0"/>
            <a:t> ABK, 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err="1"/>
            <a:t>Mengurangi</a:t>
          </a:r>
          <a:r>
            <a:rPr lang="en-US" sz="2500" kern="1200" dirty="0"/>
            <a:t> trauma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500" kern="1200" dirty="0"/>
        </a:p>
      </dsp:txBody>
      <dsp:txXfrm rot="-5400000">
        <a:off x="1772720" y="170246"/>
        <a:ext cx="6418443" cy="308853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81B666-9636-4F98-95E1-9D6C604CD76D}">
      <dsp:nvSpPr>
        <dsp:cNvPr id="0" name=""/>
        <dsp:cNvSpPr/>
      </dsp:nvSpPr>
      <dsp:spPr>
        <a:xfrm rot="5400000">
          <a:off x="-379868" y="1022821"/>
          <a:ext cx="2532457" cy="177272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/>
            <a:t>kekuatan</a:t>
          </a:r>
          <a:endParaRPr lang="en-US" sz="3600" kern="1200" dirty="0"/>
        </a:p>
      </dsp:txBody>
      <dsp:txXfrm rot="-5400000">
        <a:off x="1" y="1529312"/>
        <a:ext cx="1772720" cy="759737"/>
      </dsp:txXfrm>
    </dsp:sp>
    <dsp:sp modelId="{A960EB6B-D3AA-4AE7-8BC5-5A45A9A02F87}">
      <dsp:nvSpPr>
        <dsp:cNvPr id="0" name=""/>
        <dsp:cNvSpPr/>
      </dsp:nvSpPr>
      <dsp:spPr>
        <a:xfrm rot="5400000">
          <a:off x="3354134" y="-1578250"/>
          <a:ext cx="3422697" cy="65855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Mendapatkan</a:t>
          </a:r>
          <a:r>
            <a:rPr lang="en-US" sz="2800" kern="1200" dirty="0"/>
            <a:t> </a:t>
          </a:r>
          <a:r>
            <a:rPr lang="en-US" sz="2800" kern="1200" dirty="0" err="1"/>
            <a:t>kesempatan</a:t>
          </a:r>
          <a:r>
            <a:rPr lang="en-US" sz="2800" kern="1200" dirty="0"/>
            <a:t> </a:t>
          </a:r>
          <a:r>
            <a:rPr lang="en-US" sz="2800" kern="1200" dirty="0" err="1"/>
            <a:t>berinteraksi</a:t>
          </a:r>
          <a:r>
            <a:rPr lang="en-US" sz="2800" kern="1200" dirty="0"/>
            <a:t> </a:t>
          </a:r>
          <a:r>
            <a:rPr lang="en-US" sz="2800" kern="1200" dirty="0" err="1"/>
            <a:t>dgn</a:t>
          </a:r>
          <a:r>
            <a:rPr lang="en-US" sz="2800" kern="1200" dirty="0"/>
            <a:t> </a:t>
          </a:r>
          <a:r>
            <a:rPr lang="en-US" sz="2800" kern="1200" dirty="0" err="1"/>
            <a:t>anak</a:t>
          </a:r>
          <a:r>
            <a:rPr lang="en-US" sz="2800" kern="1200" dirty="0"/>
            <a:t> normal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Minimalisir</a:t>
          </a:r>
          <a:r>
            <a:rPr lang="en-US" sz="2800" kern="1200" dirty="0"/>
            <a:t> label </a:t>
          </a:r>
          <a:r>
            <a:rPr lang="en-US" sz="2800" kern="1200" dirty="0" err="1"/>
            <a:t>keluarbiasaan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Jika</a:t>
          </a:r>
          <a:r>
            <a:rPr lang="en-US" sz="2800" kern="1200" dirty="0"/>
            <a:t> </a:t>
          </a:r>
          <a:r>
            <a:rPr lang="en-US" sz="2800" kern="1200" dirty="0" err="1"/>
            <a:t>sekolah</a:t>
          </a:r>
          <a:r>
            <a:rPr lang="en-US" sz="2800" kern="1200" dirty="0"/>
            <a:t> </a:t>
          </a:r>
          <a:r>
            <a:rPr lang="en-US" sz="2800" kern="1200" dirty="0" err="1"/>
            <a:t>berada</a:t>
          </a:r>
          <a:r>
            <a:rPr lang="en-US" sz="2800" kern="1200" dirty="0"/>
            <a:t> </a:t>
          </a:r>
          <a:r>
            <a:rPr lang="en-US" sz="2800" kern="1200" dirty="0" err="1"/>
            <a:t>dekat</a:t>
          </a:r>
          <a:r>
            <a:rPr lang="en-US" sz="2800" kern="1200" dirty="0"/>
            <a:t> </a:t>
          </a:r>
          <a:r>
            <a:rPr lang="en-US" sz="2800" kern="1200" dirty="0" err="1"/>
            <a:t>dgn</a:t>
          </a:r>
          <a:r>
            <a:rPr lang="en-US" sz="2800" kern="1200" dirty="0"/>
            <a:t> </a:t>
          </a:r>
          <a:r>
            <a:rPr lang="en-US" sz="2800" kern="1200" dirty="0" err="1"/>
            <a:t>rumah</a:t>
          </a:r>
          <a:r>
            <a:rPr lang="en-US" sz="2800" kern="1200" dirty="0"/>
            <a:t>, </a:t>
          </a:r>
          <a:r>
            <a:rPr lang="en-US" sz="2800" kern="1200" dirty="0" err="1"/>
            <a:t>memudhkan</a:t>
          </a:r>
          <a:r>
            <a:rPr lang="en-US" sz="2800" kern="1200" dirty="0"/>
            <a:t> </a:t>
          </a:r>
          <a:r>
            <a:rPr lang="en-US" sz="2800" kern="1200" dirty="0" err="1"/>
            <a:t>anak</a:t>
          </a:r>
          <a:r>
            <a:rPr lang="en-US" sz="2800" kern="1200" dirty="0"/>
            <a:t> </a:t>
          </a:r>
          <a:r>
            <a:rPr lang="en-US" sz="2800" kern="1200" dirty="0" err="1"/>
            <a:t>utk</a:t>
          </a:r>
          <a:r>
            <a:rPr lang="en-US" sz="2800" kern="1200" dirty="0"/>
            <a:t> </a:t>
          </a:r>
          <a:r>
            <a:rPr lang="en-US" sz="2800" kern="1200" dirty="0" err="1"/>
            <a:t>tdk</a:t>
          </a:r>
          <a:r>
            <a:rPr lang="en-US" sz="2800" kern="1200" dirty="0"/>
            <a:t> </a:t>
          </a:r>
          <a:r>
            <a:rPr lang="en-US" sz="2800" kern="1200" dirty="0" err="1"/>
            <a:t>perlu</a:t>
          </a:r>
          <a:r>
            <a:rPr lang="en-US" sz="2800" kern="1200" dirty="0"/>
            <a:t> </a:t>
          </a:r>
          <a:r>
            <a:rPr lang="en-US" sz="2800" kern="1200" dirty="0" err="1"/>
            <a:t>jauh</a:t>
          </a:r>
          <a:r>
            <a:rPr lang="en-US" sz="2800" kern="1200" dirty="0"/>
            <a:t> </a:t>
          </a:r>
          <a:r>
            <a:rPr lang="en-US" sz="2800" kern="1200" dirty="0" err="1"/>
            <a:t>menempuh</a:t>
          </a:r>
          <a:r>
            <a:rPr lang="en-US" sz="2800" kern="1200" dirty="0"/>
            <a:t> </a:t>
          </a:r>
          <a:r>
            <a:rPr lang="en-US" sz="2800" kern="1200" dirty="0" err="1"/>
            <a:t>perjalanan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800" kern="1200" dirty="0"/>
        </a:p>
      </dsp:txBody>
      <dsp:txXfrm rot="-5400000">
        <a:off x="1772720" y="170246"/>
        <a:ext cx="6418443" cy="3088533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71704-897D-4958-8892-589298C13443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-5400000">
        <a:off x="1" y="573596"/>
        <a:ext cx="1146297" cy="491270"/>
      </dsp:txXfrm>
    </dsp:sp>
    <dsp:sp modelId="{4121BF98-66E1-4BCA-8A20-BF0E5601AE6F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</dsp:txBody>
      <dsp:txXfrm rot="-5400000">
        <a:off x="1146298" y="52408"/>
        <a:ext cx="7031341" cy="960496"/>
      </dsp:txXfrm>
    </dsp:sp>
    <dsp:sp modelId="{902E2CC9-88D8-4CF0-82B5-24C96EA41D31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-5400000">
        <a:off x="1" y="2017346"/>
        <a:ext cx="1146297" cy="491270"/>
      </dsp:txXfrm>
    </dsp:sp>
    <dsp:sp modelId="{03D00584-7C80-46AA-9907-3CAE967938A1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</dsp:txBody>
      <dsp:txXfrm rot="-5400000">
        <a:off x="1146298" y="1496158"/>
        <a:ext cx="7031341" cy="960496"/>
      </dsp:txXfrm>
    </dsp:sp>
    <dsp:sp modelId="{22FAC55A-FF42-4D39-8727-9BA413EF7979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-5400000">
        <a:off x="1" y="3461096"/>
        <a:ext cx="1146297" cy="491270"/>
      </dsp:txXfrm>
    </dsp:sp>
    <dsp:sp modelId="{0A5C52A3-A082-4729-863A-A9D20903C04D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</dsp:txBody>
      <dsp:txXfrm rot="-5400000">
        <a:off x="1146298" y="2939908"/>
        <a:ext cx="7031341" cy="9604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81B666-9636-4F98-95E1-9D6C604CD76D}">
      <dsp:nvSpPr>
        <dsp:cNvPr id="0" name=""/>
        <dsp:cNvSpPr/>
      </dsp:nvSpPr>
      <dsp:spPr>
        <a:xfrm rot="5400000">
          <a:off x="-20972" y="878228"/>
          <a:ext cx="2582937" cy="2112362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/>
            <a:t>kelemahan</a:t>
          </a:r>
          <a:endParaRPr lang="en-US" sz="3600" kern="1200" dirty="0"/>
        </a:p>
      </dsp:txBody>
      <dsp:txXfrm rot="-5400000">
        <a:off x="214316" y="1699121"/>
        <a:ext cx="2112362" cy="470575"/>
      </dsp:txXfrm>
    </dsp:sp>
    <dsp:sp modelId="{A960EB6B-D3AA-4AE7-8BC5-5A45A9A02F87}">
      <dsp:nvSpPr>
        <dsp:cNvPr id="0" name=""/>
        <dsp:cNvSpPr/>
      </dsp:nvSpPr>
      <dsp:spPr>
        <a:xfrm rot="5400000">
          <a:off x="3873170" y="-1291878"/>
          <a:ext cx="3151069" cy="62907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Pembelajaran</a:t>
          </a:r>
          <a:r>
            <a:rPr lang="en-US" sz="2800" kern="1200" dirty="0"/>
            <a:t> </a:t>
          </a:r>
          <a:r>
            <a:rPr lang="en-US" sz="2800" kern="1200" dirty="0" err="1"/>
            <a:t>di</a:t>
          </a:r>
          <a:r>
            <a:rPr lang="en-US" sz="2800" kern="1200" dirty="0"/>
            <a:t> </a:t>
          </a:r>
          <a:r>
            <a:rPr lang="en-US" sz="2800" kern="1200" dirty="0" err="1"/>
            <a:t>kls</a:t>
          </a:r>
          <a:r>
            <a:rPr lang="en-US" sz="2800" kern="1200" dirty="0"/>
            <a:t> </a:t>
          </a:r>
          <a:r>
            <a:rPr lang="en-US" sz="2800" kern="1200" dirty="0" err="1"/>
            <a:t>biasa</a:t>
          </a:r>
          <a:r>
            <a:rPr lang="en-US" sz="2800" kern="1200" dirty="0"/>
            <a:t> </a:t>
          </a:r>
          <a:r>
            <a:rPr lang="en-US" sz="2800" kern="1200" dirty="0" err="1"/>
            <a:t>mungkin</a:t>
          </a:r>
          <a:r>
            <a:rPr lang="en-US" sz="2800" kern="1200" dirty="0"/>
            <a:t> </a:t>
          </a:r>
          <a:r>
            <a:rPr lang="en-US" sz="2800" kern="1200" dirty="0" err="1"/>
            <a:t>menimbulkan</a:t>
          </a:r>
          <a:r>
            <a:rPr lang="en-US" sz="2800" kern="1200" dirty="0"/>
            <a:t> </a:t>
          </a:r>
          <a:r>
            <a:rPr lang="en-US" sz="2800" kern="1200" dirty="0" err="1"/>
            <a:t>kesulitan</a:t>
          </a:r>
          <a:r>
            <a:rPr lang="en-US" sz="2800" kern="1200" dirty="0"/>
            <a:t> </a:t>
          </a:r>
          <a:r>
            <a:rPr lang="en-US" sz="2800" kern="1200" dirty="0" err="1"/>
            <a:t>belajar</a:t>
          </a:r>
          <a:r>
            <a:rPr lang="en-US" sz="2800" kern="1200" dirty="0"/>
            <a:t>,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Jlh</a:t>
          </a:r>
          <a:r>
            <a:rPr lang="en-US" sz="2800" kern="1200" dirty="0"/>
            <a:t> </a:t>
          </a:r>
          <a:r>
            <a:rPr lang="en-US" sz="2800" kern="1200" dirty="0" err="1"/>
            <a:t>siswa</a:t>
          </a:r>
          <a:r>
            <a:rPr lang="en-US" sz="2800" kern="1200" dirty="0"/>
            <a:t> </a:t>
          </a:r>
          <a:r>
            <a:rPr lang="en-US" sz="2800" kern="1200" dirty="0" err="1"/>
            <a:t>terlalu</a:t>
          </a:r>
          <a:r>
            <a:rPr lang="en-US" sz="2800" kern="1200" dirty="0"/>
            <a:t> </a:t>
          </a:r>
          <a:r>
            <a:rPr lang="en-US" sz="2800" kern="1200" dirty="0" err="1"/>
            <a:t>banyak</a:t>
          </a:r>
          <a:r>
            <a:rPr lang="en-US" sz="2800" kern="1200" dirty="0"/>
            <a:t>, </a:t>
          </a:r>
          <a:r>
            <a:rPr lang="en-US" sz="2800" kern="1200" dirty="0" err="1"/>
            <a:t>perhatian</a:t>
          </a:r>
          <a:r>
            <a:rPr lang="en-US" sz="2800" kern="1200" dirty="0"/>
            <a:t> guru </a:t>
          </a:r>
          <a:r>
            <a:rPr lang="en-US" sz="2800" kern="1200" dirty="0" err="1"/>
            <a:t>utk</a:t>
          </a:r>
          <a:r>
            <a:rPr lang="en-US" sz="2800" kern="1200" dirty="0"/>
            <a:t> ABK </a:t>
          </a:r>
          <a:r>
            <a:rPr lang="en-US" sz="2800" kern="1200" dirty="0" err="1"/>
            <a:t>terbatas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/>
            <a:t>Guru </a:t>
          </a:r>
          <a:r>
            <a:rPr lang="en-US" sz="2800" kern="1200" dirty="0" err="1"/>
            <a:t>tdk</a:t>
          </a:r>
          <a:r>
            <a:rPr lang="en-US" sz="2800" kern="1200" dirty="0"/>
            <a:t> </a:t>
          </a:r>
          <a:r>
            <a:rPr lang="en-US" sz="2800" kern="1200" dirty="0" err="1"/>
            <a:t>mendapat</a:t>
          </a:r>
          <a:r>
            <a:rPr lang="en-US" sz="2800" kern="1200" dirty="0"/>
            <a:t> </a:t>
          </a:r>
          <a:r>
            <a:rPr lang="en-US" sz="2800" kern="1200" dirty="0" err="1"/>
            <a:t>pelatihan</a:t>
          </a:r>
          <a:r>
            <a:rPr lang="en-US" sz="2800" kern="1200" dirty="0"/>
            <a:t> </a:t>
          </a:r>
          <a:r>
            <a:rPr lang="en-US" sz="2800" kern="1200" dirty="0" err="1"/>
            <a:t>khsusus</a:t>
          </a:r>
          <a:r>
            <a:rPr lang="en-US" sz="2800" kern="1200" dirty="0"/>
            <a:t> </a:t>
          </a:r>
          <a:r>
            <a:rPr lang="en-US" sz="2800" kern="1200" dirty="0" err="1"/>
            <a:t>utk</a:t>
          </a:r>
          <a:r>
            <a:rPr lang="en-US" sz="2800" kern="1200" dirty="0"/>
            <a:t> </a:t>
          </a:r>
          <a:r>
            <a:rPr lang="en-US" sz="2800" kern="1200" dirty="0" err="1"/>
            <a:t>menangani</a:t>
          </a:r>
          <a:r>
            <a:rPr lang="en-US" sz="2800" kern="1200" dirty="0"/>
            <a:t> ABK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800" kern="1200" dirty="0"/>
        </a:p>
      </dsp:txBody>
      <dsp:txXfrm rot="-5400000">
        <a:off x="2303338" y="431777"/>
        <a:ext cx="6136911" cy="28434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71704-897D-4958-8892-589298C13443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-5400000">
        <a:off x="1" y="573596"/>
        <a:ext cx="1146297" cy="491270"/>
      </dsp:txXfrm>
    </dsp:sp>
    <dsp:sp modelId="{4121BF98-66E1-4BCA-8A20-BF0E5601AE6F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</dsp:txBody>
      <dsp:txXfrm rot="-5400000">
        <a:off x="1146298" y="52408"/>
        <a:ext cx="7031341" cy="960496"/>
      </dsp:txXfrm>
    </dsp:sp>
    <dsp:sp modelId="{902E2CC9-88D8-4CF0-82B5-24C96EA41D31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-5400000">
        <a:off x="1" y="2017346"/>
        <a:ext cx="1146297" cy="491270"/>
      </dsp:txXfrm>
    </dsp:sp>
    <dsp:sp modelId="{03D00584-7C80-46AA-9907-3CAE967938A1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</dsp:txBody>
      <dsp:txXfrm rot="-5400000">
        <a:off x="1146298" y="1496158"/>
        <a:ext cx="7031341" cy="960496"/>
      </dsp:txXfrm>
    </dsp:sp>
    <dsp:sp modelId="{22FAC55A-FF42-4D39-8727-9BA413EF7979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-5400000">
        <a:off x="1" y="3461096"/>
        <a:ext cx="1146297" cy="491270"/>
      </dsp:txXfrm>
    </dsp:sp>
    <dsp:sp modelId="{0A5C52A3-A082-4729-863A-A9D20903C04D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</dsp:txBody>
      <dsp:txXfrm rot="-5400000">
        <a:off x="1146298" y="2939908"/>
        <a:ext cx="7031341" cy="9604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81B666-9636-4F98-95E1-9D6C604CD76D}">
      <dsp:nvSpPr>
        <dsp:cNvPr id="0" name=""/>
        <dsp:cNvSpPr/>
      </dsp:nvSpPr>
      <dsp:spPr>
        <a:xfrm rot="5400000">
          <a:off x="-379868" y="1022821"/>
          <a:ext cx="2532457" cy="1772720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/>
            <a:t>kekuatan</a:t>
          </a:r>
          <a:endParaRPr lang="en-US" sz="3600" kern="1200" dirty="0"/>
        </a:p>
      </dsp:txBody>
      <dsp:txXfrm rot="-5400000">
        <a:off x="1" y="1529312"/>
        <a:ext cx="1772720" cy="759737"/>
      </dsp:txXfrm>
    </dsp:sp>
    <dsp:sp modelId="{A960EB6B-D3AA-4AE7-8BC5-5A45A9A02F87}">
      <dsp:nvSpPr>
        <dsp:cNvPr id="0" name=""/>
        <dsp:cNvSpPr/>
      </dsp:nvSpPr>
      <dsp:spPr>
        <a:xfrm rot="5400000">
          <a:off x="3354134" y="-1578250"/>
          <a:ext cx="3422697" cy="65855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Menyediakan</a:t>
          </a:r>
          <a:r>
            <a:rPr lang="en-US" sz="2800" kern="1200" dirty="0"/>
            <a:t> </a:t>
          </a:r>
          <a:r>
            <a:rPr lang="en-US" sz="2800" kern="1200" dirty="0" err="1"/>
            <a:t>metode</a:t>
          </a:r>
          <a:r>
            <a:rPr lang="en-US" sz="2800" kern="1200" dirty="0"/>
            <a:t> </a:t>
          </a:r>
          <a:r>
            <a:rPr lang="en-US" sz="2800" kern="1200" dirty="0" err="1"/>
            <a:t>pembelajaran</a:t>
          </a:r>
          <a:r>
            <a:rPr lang="en-US" sz="2800" kern="1200" dirty="0"/>
            <a:t>, program, </a:t>
          </a:r>
          <a:r>
            <a:rPr lang="en-US" sz="2800" kern="1200" dirty="0" err="1"/>
            <a:t>dan</a:t>
          </a:r>
          <a:r>
            <a:rPr lang="en-US" sz="2800" kern="1200" dirty="0"/>
            <a:t> </a:t>
          </a:r>
          <a:r>
            <a:rPr lang="en-US" sz="2800" kern="1200" dirty="0" err="1"/>
            <a:t>materi</a:t>
          </a:r>
          <a:r>
            <a:rPr lang="en-US" sz="2800" kern="1200" dirty="0"/>
            <a:t> </a:t>
          </a:r>
          <a:r>
            <a:rPr lang="en-US" sz="2800" kern="1200" dirty="0" err="1"/>
            <a:t>yg</a:t>
          </a:r>
          <a:r>
            <a:rPr lang="en-US" sz="2800" kern="1200" dirty="0"/>
            <a:t> </a:t>
          </a:r>
          <a:r>
            <a:rPr lang="en-US" sz="2800" kern="1200" dirty="0" err="1"/>
            <a:t>khas</a:t>
          </a:r>
          <a:r>
            <a:rPr lang="en-US" sz="2800" kern="1200" dirty="0"/>
            <a:t> </a:t>
          </a:r>
          <a:r>
            <a:rPr lang="en-US" sz="2800" kern="1200" dirty="0" err="1"/>
            <a:t>utk</a:t>
          </a:r>
          <a:r>
            <a:rPr lang="en-US" sz="2800" kern="1200" dirty="0"/>
            <a:t> ABK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Dpat</a:t>
          </a:r>
          <a:r>
            <a:rPr lang="en-US" sz="2800" kern="1200" dirty="0"/>
            <a:t> </a:t>
          </a:r>
          <a:r>
            <a:rPr lang="en-US" sz="2800" kern="1200" dirty="0" err="1"/>
            <a:t>melayani</a:t>
          </a:r>
          <a:r>
            <a:rPr lang="en-US" sz="2800" kern="1200" dirty="0"/>
            <a:t> </a:t>
          </a:r>
          <a:r>
            <a:rPr lang="en-US" sz="2800" kern="1200" dirty="0" err="1"/>
            <a:t>lbh</a:t>
          </a:r>
          <a:r>
            <a:rPr lang="en-US" sz="2800" kern="1200" dirty="0"/>
            <a:t> </a:t>
          </a:r>
          <a:r>
            <a:rPr lang="en-US" sz="2800" kern="1200" dirty="0" err="1"/>
            <a:t>banyak</a:t>
          </a:r>
          <a:r>
            <a:rPr lang="en-US" sz="2800" kern="1200" dirty="0"/>
            <a:t> </a:t>
          </a:r>
          <a:r>
            <a:rPr lang="en-US" sz="2800" kern="1200" dirty="0" err="1"/>
            <a:t>siswa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Memberi</a:t>
          </a:r>
          <a:r>
            <a:rPr lang="en-US" sz="2800" kern="1200" dirty="0"/>
            <a:t> </a:t>
          </a:r>
          <a:r>
            <a:rPr lang="en-US" sz="2800" kern="1200" dirty="0" err="1"/>
            <a:t>pengaruh</a:t>
          </a:r>
          <a:r>
            <a:rPr lang="en-US" sz="2800" kern="1200" dirty="0"/>
            <a:t> </a:t>
          </a:r>
          <a:r>
            <a:rPr lang="en-US" sz="2800" kern="1200" dirty="0" err="1"/>
            <a:t>pada</a:t>
          </a:r>
          <a:r>
            <a:rPr lang="en-US" sz="2800" kern="1200" dirty="0"/>
            <a:t> </a:t>
          </a:r>
          <a:r>
            <a:rPr lang="en-US" sz="2800" kern="1200" dirty="0" err="1"/>
            <a:t>lingkungan</a:t>
          </a:r>
          <a:r>
            <a:rPr lang="en-US" sz="2800" kern="1200" dirty="0"/>
            <a:t> </a:t>
          </a:r>
          <a:r>
            <a:rPr lang="en-US" sz="2800" kern="1200" dirty="0" err="1"/>
            <a:t>belajar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Dpt</a:t>
          </a:r>
          <a:r>
            <a:rPr lang="en-US" sz="2800" kern="1200" dirty="0"/>
            <a:t> </a:t>
          </a:r>
          <a:r>
            <a:rPr lang="en-US" sz="2800" kern="1200" dirty="0" err="1"/>
            <a:t>mengkoordinasikan</a:t>
          </a:r>
          <a:r>
            <a:rPr lang="en-US" sz="2800" kern="1200" dirty="0"/>
            <a:t> </a:t>
          </a:r>
          <a:r>
            <a:rPr lang="en-US" sz="2800" kern="1200" dirty="0" err="1"/>
            <a:t>layanan</a:t>
          </a:r>
          <a:r>
            <a:rPr lang="en-US" sz="2800" kern="1200" dirty="0"/>
            <a:t> </a:t>
          </a:r>
          <a:r>
            <a:rPr lang="en-US" sz="2800" kern="1200" dirty="0" err="1"/>
            <a:t>yg</a:t>
          </a:r>
          <a:r>
            <a:rPr lang="en-US" sz="2800" kern="1200" dirty="0"/>
            <a:t> </a:t>
          </a:r>
          <a:r>
            <a:rPr lang="en-US" sz="2800" kern="1200" dirty="0" err="1"/>
            <a:t>komprehensif</a:t>
          </a:r>
          <a:r>
            <a:rPr lang="en-US" sz="2800" kern="1200" dirty="0"/>
            <a:t> </a:t>
          </a:r>
          <a:r>
            <a:rPr lang="en-US" sz="2800" kern="1200" dirty="0" err="1"/>
            <a:t>bagi</a:t>
          </a:r>
          <a:r>
            <a:rPr lang="en-US" sz="2800" kern="1200" dirty="0"/>
            <a:t> ABK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800" kern="1200" dirty="0"/>
        </a:p>
      </dsp:txBody>
      <dsp:txXfrm rot="-5400000">
        <a:off x="1772720" y="170246"/>
        <a:ext cx="6418443" cy="308853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71704-897D-4958-8892-589298C13443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-5400000">
        <a:off x="1" y="573596"/>
        <a:ext cx="1146297" cy="491270"/>
      </dsp:txXfrm>
    </dsp:sp>
    <dsp:sp modelId="{4121BF98-66E1-4BCA-8A20-BF0E5601AE6F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</dsp:txBody>
      <dsp:txXfrm rot="-5400000">
        <a:off x="1146298" y="52408"/>
        <a:ext cx="7031341" cy="960496"/>
      </dsp:txXfrm>
    </dsp:sp>
    <dsp:sp modelId="{902E2CC9-88D8-4CF0-82B5-24C96EA41D31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-5400000">
        <a:off x="1" y="2017346"/>
        <a:ext cx="1146297" cy="491270"/>
      </dsp:txXfrm>
    </dsp:sp>
    <dsp:sp modelId="{03D00584-7C80-46AA-9907-3CAE967938A1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</dsp:txBody>
      <dsp:txXfrm rot="-5400000">
        <a:off x="1146298" y="1496158"/>
        <a:ext cx="7031341" cy="960496"/>
      </dsp:txXfrm>
    </dsp:sp>
    <dsp:sp modelId="{22FAC55A-FF42-4D39-8727-9BA413EF7979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-5400000">
        <a:off x="1" y="3461096"/>
        <a:ext cx="1146297" cy="491270"/>
      </dsp:txXfrm>
    </dsp:sp>
    <dsp:sp modelId="{0A5C52A3-A082-4729-863A-A9D20903C04D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</dsp:txBody>
      <dsp:txXfrm rot="-5400000">
        <a:off x="1146298" y="2939908"/>
        <a:ext cx="7031341" cy="96049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81B666-9636-4F98-95E1-9D6C604CD76D}">
      <dsp:nvSpPr>
        <dsp:cNvPr id="0" name=""/>
        <dsp:cNvSpPr/>
      </dsp:nvSpPr>
      <dsp:spPr>
        <a:xfrm rot="5400000">
          <a:off x="-20972" y="878228"/>
          <a:ext cx="2582937" cy="21123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/>
            <a:t>kelemahan</a:t>
          </a:r>
          <a:endParaRPr lang="en-US" sz="3600" kern="1200" dirty="0"/>
        </a:p>
      </dsp:txBody>
      <dsp:txXfrm rot="-5400000">
        <a:off x="214316" y="1699121"/>
        <a:ext cx="2112362" cy="470575"/>
      </dsp:txXfrm>
    </dsp:sp>
    <dsp:sp modelId="{A960EB6B-D3AA-4AE7-8BC5-5A45A9A02F87}">
      <dsp:nvSpPr>
        <dsp:cNvPr id="0" name=""/>
        <dsp:cNvSpPr/>
      </dsp:nvSpPr>
      <dsp:spPr>
        <a:xfrm rot="5400000">
          <a:off x="3873170" y="-1291878"/>
          <a:ext cx="3151069" cy="62907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/>
            <a:t>Guru PLB </a:t>
          </a:r>
          <a:r>
            <a:rPr lang="en-US" sz="2700" kern="1200" dirty="0" err="1"/>
            <a:t>yg</a:t>
          </a:r>
          <a:r>
            <a:rPr lang="en-US" sz="2700" kern="1200" dirty="0"/>
            <a:t> </a:t>
          </a:r>
          <a:r>
            <a:rPr lang="en-US" sz="2700" kern="1200" dirty="0" err="1"/>
            <a:t>bertindak</a:t>
          </a:r>
          <a:r>
            <a:rPr lang="en-US" sz="2700" kern="1200" dirty="0"/>
            <a:t> </a:t>
          </a:r>
          <a:r>
            <a:rPr lang="en-US" sz="2700" kern="1200" dirty="0" err="1"/>
            <a:t>sbg</a:t>
          </a:r>
          <a:r>
            <a:rPr lang="en-US" sz="2700" kern="1200" dirty="0"/>
            <a:t> </a:t>
          </a:r>
          <a:r>
            <a:rPr lang="en-US" sz="2700" kern="1200" dirty="0" err="1"/>
            <a:t>konsultan</a:t>
          </a:r>
          <a:r>
            <a:rPr lang="en-US" sz="2700" kern="1200" dirty="0"/>
            <a:t> </a:t>
          </a:r>
          <a:r>
            <a:rPr lang="en-US" sz="2700" kern="1200" dirty="0" err="1"/>
            <a:t>mungkin</a:t>
          </a:r>
          <a:r>
            <a:rPr lang="en-US" sz="2700" kern="1200" dirty="0"/>
            <a:t> </a:t>
          </a:r>
          <a:r>
            <a:rPr lang="en-US" sz="2700" kern="1200" dirty="0" err="1"/>
            <a:t>dianggap</a:t>
          </a:r>
          <a:r>
            <a:rPr lang="en-US" sz="2700" kern="1200" dirty="0"/>
            <a:t> </a:t>
          </a:r>
          <a:r>
            <a:rPr lang="en-US" sz="2700" kern="1200" dirty="0" err="1"/>
            <a:t>sbg</a:t>
          </a:r>
          <a:r>
            <a:rPr lang="en-US" sz="2700" kern="1200" dirty="0"/>
            <a:t> org </a:t>
          </a:r>
          <a:r>
            <a:rPr lang="en-US" sz="2700" kern="1200" dirty="0" err="1"/>
            <a:t>luar</a:t>
          </a:r>
          <a:r>
            <a:rPr lang="en-US" sz="2700" kern="1200" dirty="0"/>
            <a:t>, </a:t>
          </a:r>
          <a:r>
            <a:rPr lang="en-US" sz="2700" kern="1200" dirty="0" err="1"/>
            <a:t>bkn</a:t>
          </a:r>
          <a:r>
            <a:rPr lang="en-US" sz="2700" kern="1200" dirty="0"/>
            <a:t> </a:t>
          </a:r>
          <a:r>
            <a:rPr lang="en-US" sz="2700" kern="1200" dirty="0" err="1"/>
            <a:t>sbg</a:t>
          </a:r>
          <a:r>
            <a:rPr lang="en-US" sz="2700" kern="1200" dirty="0"/>
            <a:t> </a:t>
          </a:r>
          <a:r>
            <a:rPr lang="en-US" sz="2700" kern="1200" dirty="0" err="1"/>
            <a:t>staf</a:t>
          </a:r>
          <a:r>
            <a:rPr lang="en-US" sz="2700" kern="1200" dirty="0"/>
            <a:t> </a:t>
          </a:r>
          <a:r>
            <a:rPr lang="en-US" sz="2700" kern="1200" dirty="0" err="1"/>
            <a:t>pengajar</a:t>
          </a:r>
          <a:r>
            <a:rPr lang="en-US" sz="2700" kern="1200" dirty="0"/>
            <a:t> </a:t>
          </a:r>
          <a:r>
            <a:rPr lang="en-US" sz="2700" kern="1200" dirty="0" err="1"/>
            <a:t>di</a:t>
          </a:r>
          <a:r>
            <a:rPr lang="en-US" sz="2700" kern="1200" dirty="0"/>
            <a:t> </a:t>
          </a:r>
          <a:r>
            <a:rPr lang="en-US" sz="2700" kern="1200" dirty="0" err="1"/>
            <a:t>sekolah</a:t>
          </a:r>
          <a:r>
            <a:rPr lang="en-US" sz="2700" kern="1200" dirty="0"/>
            <a:t> </a:t>
          </a:r>
          <a:r>
            <a:rPr lang="en-US" sz="2700" kern="1200" dirty="0" err="1"/>
            <a:t>tsb</a:t>
          </a:r>
          <a:r>
            <a:rPr lang="en-US" sz="2700" kern="1200" dirty="0"/>
            <a:t> 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err="1"/>
            <a:t>Pengalaman</a:t>
          </a:r>
          <a:r>
            <a:rPr lang="en-US" sz="2700" kern="1200" dirty="0"/>
            <a:t> </a:t>
          </a:r>
          <a:r>
            <a:rPr lang="en-US" sz="2700" kern="1200" dirty="0" err="1"/>
            <a:t>ttg</a:t>
          </a:r>
          <a:r>
            <a:rPr lang="en-US" sz="2700" kern="1200" dirty="0"/>
            <a:t> ABK </a:t>
          </a:r>
          <a:r>
            <a:rPr lang="en-US" sz="2700" kern="1200" dirty="0" err="1"/>
            <a:t>di</a:t>
          </a:r>
          <a:r>
            <a:rPr lang="en-US" sz="2700" kern="1200" dirty="0"/>
            <a:t> </a:t>
          </a:r>
          <a:r>
            <a:rPr lang="en-US" sz="2700" kern="1200" dirty="0" err="1"/>
            <a:t>sekolah</a:t>
          </a:r>
          <a:r>
            <a:rPr lang="en-US" sz="2700" kern="1200" dirty="0"/>
            <a:t> </a:t>
          </a:r>
          <a:r>
            <a:rPr lang="en-US" sz="2700" kern="1200" dirty="0" err="1"/>
            <a:t>tsb</a:t>
          </a:r>
          <a:r>
            <a:rPr lang="en-US" sz="2700" kern="1200" dirty="0"/>
            <a:t> </a:t>
          </a:r>
          <a:r>
            <a:rPr lang="en-US" sz="2700" kern="1200" dirty="0" err="1"/>
            <a:t>mungkin</a:t>
          </a:r>
          <a:r>
            <a:rPr lang="en-US" sz="2700" kern="1200" dirty="0"/>
            <a:t> </a:t>
          </a:r>
          <a:r>
            <a:rPr lang="en-US" sz="2700" kern="1200" dirty="0" err="1"/>
            <a:t>sangat</a:t>
          </a:r>
          <a:r>
            <a:rPr lang="en-US" sz="2700" kern="1200" dirty="0"/>
            <a:t> </a:t>
          </a:r>
          <a:r>
            <a:rPr lang="en-US" sz="2700" kern="1200" dirty="0" err="1"/>
            <a:t>kurang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err="1"/>
            <a:t>Mungkin</a:t>
          </a:r>
          <a:r>
            <a:rPr lang="en-US" sz="2700" kern="1200" dirty="0"/>
            <a:t> </a:t>
          </a:r>
          <a:r>
            <a:rPr lang="en-US" sz="2700" kern="1200" dirty="0" err="1"/>
            <a:t>terjadi</a:t>
          </a:r>
          <a:r>
            <a:rPr lang="en-US" sz="2700" kern="1200" dirty="0"/>
            <a:t> </a:t>
          </a:r>
          <a:r>
            <a:rPr lang="en-US" sz="2700" kern="1200" dirty="0" err="1"/>
            <a:t>pemisahan</a:t>
          </a:r>
          <a:r>
            <a:rPr lang="en-US" sz="2700" kern="1200" dirty="0"/>
            <a:t> </a:t>
          </a:r>
          <a:r>
            <a:rPr lang="en-US" sz="2700" kern="1200" dirty="0" err="1"/>
            <a:t>antara</a:t>
          </a:r>
          <a:r>
            <a:rPr lang="en-US" sz="2700" kern="1200" dirty="0"/>
            <a:t> </a:t>
          </a:r>
          <a:r>
            <a:rPr lang="en-US" sz="2700" kern="1200" dirty="0" err="1"/>
            <a:t>pengajaran</a:t>
          </a:r>
          <a:r>
            <a:rPr lang="en-US" sz="2700" kern="1200" dirty="0"/>
            <a:t> </a:t>
          </a:r>
          <a:r>
            <a:rPr lang="en-US" sz="2700" kern="1200" dirty="0" err="1"/>
            <a:t>dan</a:t>
          </a:r>
          <a:r>
            <a:rPr lang="en-US" sz="2700" kern="1200" dirty="0"/>
            <a:t> </a:t>
          </a:r>
          <a:r>
            <a:rPr lang="en-US" sz="2700" i="1" kern="1200" dirty="0" err="1"/>
            <a:t>assesment</a:t>
          </a:r>
          <a:endParaRPr lang="en-US" sz="2700" i="1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700" kern="1200" dirty="0"/>
        </a:p>
      </dsp:txBody>
      <dsp:txXfrm rot="-5400000">
        <a:off x="2303338" y="431777"/>
        <a:ext cx="6136911" cy="284342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71704-897D-4958-8892-589298C13443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-5400000">
        <a:off x="1" y="573596"/>
        <a:ext cx="1146297" cy="491270"/>
      </dsp:txXfrm>
    </dsp:sp>
    <dsp:sp modelId="{4121BF98-66E1-4BCA-8A20-BF0E5601AE6F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</dsp:txBody>
      <dsp:txXfrm rot="-5400000">
        <a:off x="1146298" y="52408"/>
        <a:ext cx="7031341" cy="960496"/>
      </dsp:txXfrm>
    </dsp:sp>
    <dsp:sp modelId="{902E2CC9-88D8-4CF0-82B5-24C96EA41D31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-5400000">
        <a:off x="1" y="2017346"/>
        <a:ext cx="1146297" cy="491270"/>
      </dsp:txXfrm>
    </dsp:sp>
    <dsp:sp modelId="{03D00584-7C80-46AA-9907-3CAE967938A1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</dsp:txBody>
      <dsp:txXfrm rot="-5400000">
        <a:off x="1146298" y="1496158"/>
        <a:ext cx="7031341" cy="960496"/>
      </dsp:txXfrm>
    </dsp:sp>
    <dsp:sp modelId="{22FAC55A-FF42-4D39-8727-9BA413EF7979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-5400000">
        <a:off x="1" y="3461096"/>
        <a:ext cx="1146297" cy="491270"/>
      </dsp:txXfrm>
    </dsp:sp>
    <dsp:sp modelId="{0A5C52A3-A082-4729-863A-A9D20903C04D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 dirty="0"/>
        </a:p>
      </dsp:txBody>
      <dsp:txXfrm rot="-5400000">
        <a:off x="1146298" y="2939908"/>
        <a:ext cx="7031341" cy="9604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37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0"/>
            <a:ext cx="4309798" cy="3437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07DC0-355A-4D1D-9A3A-B747C457ED7C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4279"/>
            <a:ext cx="4309798" cy="3437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4279"/>
            <a:ext cx="4309798" cy="3437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1AB9E-C904-46D3-BA76-CC9EDACE8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62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FF159-CD51-4513-9C6B-423E57EA1753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BDDC22-122E-4D9A-B4DC-5739609B5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97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DDC22-122E-4D9A-B4DC-5739609B506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4.xml"/><Relationship Id="rId3" Type="http://schemas.openxmlformats.org/officeDocument/2006/relationships/diagramLayout" Target="../diagrams/layout13.xml"/><Relationship Id="rId7" Type="http://schemas.openxmlformats.org/officeDocument/2006/relationships/image" Target="../media/image2.jpeg"/><Relationship Id="rId12" Type="http://schemas.microsoft.com/office/2007/relationships/diagramDrawing" Target="../diagrams/drawing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openxmlformats.org/officeDocument/2006/relationships/diagramColors" Target="../diagrams/colors14.xml"/><Relationship Id="rId5" Type="http://schemas.openxmlformats.org/officeDocument/2006/relationships/diagramColors" Target="../diagrams/colors13.xml"/><Relationship Id="rId10" Type="http://schemas.openxmlformats.org/officeDocument/2006/relationships/diagramQuickStyle" Target="../diagrams/quickStyle14.xml"/><Relationship Id="rId4" Type="http://schemas.openxmlformats.org/officeDocument/2006/relationships/diagramQuickStyle" Target="../diagrams/quickStyle13.xml"/><Relationship Id="rId9" Type="http://schemas.openxmlformats.org/officeDocument/2006/relationships/diagramLayout" Target="../diagrams/layout1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6.xml"/><Relationship Id="rId3" Type="http://schemas.openxmlformats.org/officeDocument/2006/relationships/diagramLayout" Target="../diagrams/layout15.xml"/><Relationship Id="rId7" Type="http://schemas.openxmlformats.org/officeDocument/2006/relationships/image" Target="../media/image2.jpeg"/><Relationship Id="rId12" Type="http://schemas.microsoft.com/office/2007/relationships/diagramDrawing" Target="../diagrams/drawing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openxmlformats.org/officeDocument/2006/relationships/diagramColors" Target="../diagrams/colors16.xml"/><Relationship Id="rId5" Type="http://schemas.openxmlformats.org/officeDocument/2006/relationships/diagramColors" Target="../diagrams/colors15.xml"/><Relationship Id="rId10" Type="http://schemas.openxmlformats.org/officeDocument/2006/relationships/diagramQuickStyle" Target="../diagrams/quickStyle16.xml"/><Relationship Id="rId4" Type="http://schemas.openxmlformats.org/officeDocument/2006/relationships/diagramQuickStyle" Target="../diagrams/quickStyle15.xml"/><Relationship Id="rId9" Type="http://schemas.openxmlformats.org/officeDocument/2006/relationships/diagramLayout" Target="../diagrams/layout1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8.xml"/><Relationship Id="rId3" Type="http://schemas.openxmlformats.org/officeDocument/2006/relationships/diagramLayout" Target="../diagrams/layout17.xml"/><Relationship Id="rId7" Type="http://schemas.openxmlformats.org/officeDocument/2006/relationships/image" Target="../media/image2.jpeg"/><Relationship Id="rId12" Type="http://schemas.microsoft.com/office/2007/relationships/diagramDrawing" Target="../diagrams/drawing18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11" Type="http://schemas.openxmlformats.org/officeDocument/2006/relationships/diagramColors" Target="../diagrams/colors18.xml"/><Relationship Id="rId5" Type="http://schemas.openxmlformats.org/officeDocument/2006/relationships/diagramColors" Target="../diagrams/colors17.xml"/><Relationship Id="rId10" Type="http://schemas.openxmlformats.org/officeDocument/2006/relationships/diagramQuickStyle" Target="../diagrams/quickStyle18.xml"/><Relationship Id="rId4" Type="http://schemas.openxmlformats.org/officeDocument/2006/relationships/diagramQuickStyle" Target="../diagrams/quickStyle17.xml"/><Relationship Id="rId9" Type="http://schemas.openxmlformats.org/officeDocument/2006/relationships/diagramLayout" Target="../diagrams/layout1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0.xml"/><Relationship Id="rId3" Type="http://schemas.openxmlformats.org/officeDocument/2006/relationships/diagramLayout" Target="../diagrams/layout19.xml"/><Relationship Id="rId7" Type="http://schemas.openxmlformats.org/officeDocument/2006/relationships/image" Target="../media/image2.jpeg"/><Relationship Id="rId12" Type="http://schemas.microsoft.com/office/2007/relationships/diagramDrawing" Target="../diagrams/drawing20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11" Type="http://schemas.openxmlformats.org/officeDocument/2006/relationships/diagramColors" Target="../diagrams/colors20.xml"/><Relationship Id="rId5" Type="http://schemas.openxmlformats.org/officeDocument/2006/relationships/diagramColors" Target="../diagrams/colors19.xml"/><Relationship Id="rId10" Type="http://schemas.openxmlformats.org/officeDocument/2006/relationships/diagramQuickStyle" Target="../diagrams/quickStyle20.xml"/><Relationship Id="rId4" Type="http://schemas.openxmlformats.org/officeDocument/2006/relationships/diagramQuickStyle" Target="../diagrams/quickStyle19.xml"/><Relationship Id="rId9" Type="http://schemas.openxmlformats.org/officeDocument/2006/relationships/diagramLayout" Target="../diagrams/layout2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2.xml"/><Relationship Id="rId3" Type="http://schemas.openxmlformats.org/officeDocument/2006/relationships/diagramLayout" Target="../diagrams/layout21.xml"/><Relationship Id="rId7" Type="http://schemas.openxmlformats.org/officeDocument/2006/relationships/image" Target="../media/image2.jpeg"/><Relationship Id="rId12" Type="http://schemas.microsoft.com/office/2007/relationships/diagramDrawing" Target="../diagrams/drawing22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11" Type="http://schemas.openxmlformats.org/officeDocument/2006/relationships/diagramColors" Target="../diagrams/colors22.xml"/><Relationship Id="rId5" Type="http://schemas.openxmlformats.org/officeDocument/2006/relationships/diagramColors" Target="../diagrams/colors21.xml"/><Relationship Id="rId10" Type="http://schemas.openxmlformats.org/officeDocument/2006/relationships/diagramQuickStyle" Target="../diagrams/quickStyle22.xml"/><Relationship Id="rId4" Type="http://schemas.openxmlformats.org/officeDocument/2006/relationships/diagramQuickStyle" Target="../diagrams/quickStyle21.xml"/><Relationship Id="rId9" Type="http://schemas.openxmlformats.org/officeDocument/2006/relationships/diagramLayout" Target="../diagrams/layout2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4.xml"/><Relationship Id="rId3" Type="http://schemas.openxmlformats.org/officeDocument/2006/relationships/diagramLayout" Target="../diagrams/layout23.xml"/><Relationship Id="rId7" Type="http://schemas.openxmlformats.org/officeDocument/2006/relationships/image" Target="../media/image2.jpeg"/><Relationship Id="rId12" Type="http://schemas.microsoft.com/office/2007/relationships/diagramDrawing" Target="../diagrams/drawing24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11" Type="http://schemas.openxmlformats.org/officeDocument/2006/relationships/diagramColors" Target="../diagrams/colors24.xml"/><Relationship Id="rId5" Type="http://schemas.openxmlformats.org/officeDocument/2006/relationships/diagramColors" Target="../diagrams/colors23.xml"/><Relationship Id="rId10" Type="http://schemas.openxmlformats.org/officeDocument/2006/relationships/diagramQuickStyle" Target="../diagrams/quickStyle24.xml"/><Relationship Id="rId4" Type="http://schemas.openxmlformats.org/officeDocument/2006/relationships/diagramQuickStyle" Target="../diagrams/quickStyle23.xml"/><Relationship Id="rId9" Type="http://schemas.openxmlformats.org/officeDocument/2006/relationships/diagramLayout" Target="../diagrams/layout2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6.xml"/><Relationship Id="rId3" Type="http://schemas.openxmlformats.org/officeDocument/2006/relationships/diagramLayout" Target="../diagrams/layout25.xml"/><Relationship Id="rId7" Type="http://schemas.openxmlformats.org/officeDocument/2006/relationships/image" Target="../media/image2.jpeg"/><Relationship Id="rId12" Type="http://schemas.microsoft.com/office/2007/relationships/diagramDrawing" Target="../diagrams/drawing26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11" Type="http://schemas.openxmlformats.org/officeDocument/2006/relationships/diagramColors" Target="../diagrams/colors26.xml"/><Relationship Id="rId5" Type="http://schemas.openxmlformats.org/officeDocument/2006/relationships/diagramColors" Target="../diagrams/colors25.xml"/><Relationship Id="rId10" Type="http://schemas.openxmlformats.org/officeDocument/2006/relationships/diagramQuickStyle" Target="../diagrams/quickStyle26.xml"/><Relationship Id="rId4" Type="http://schemas.openxmlformats.org/officeDocument/2006/relationships/diagramQuickStyle" Target="../diagrams/quickStyle25.xml"/><Relationship Id="rId9" Type="http://schemas.openxmlformats.org/officeDocument/2006/relationships/diagramLayout" Target="../diagrams/layout2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8.xml"/><Relationship Id="rId3" Type="http://schemas.openxmlformats.org/officeDocument/2006/relationships/diagramLayout" Target="../diagrams/layout27.xml"/><Relationship Id="rId7" Type="http://schemas.openxmlformats.org/officeDocument/2006/relationships/image" Target="../media/image2.jpeg"/><Relationship Id="rId12" Type="http://schemas.microsoft.com/office/2007/relationships/diagramDrawing" Target="../diagrams/drawing28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11" Type="http://schemas.openxmlformats.org/officeDocument/2006/relationships/diagramColors" Target="../diagrams/colors28.xml"/><Relationship Id="rId5" Type="http://schemas.openxmlformats.org/officeDocument/2006/relationships/diagramColors" Target="../diagrams/colors27.xml"/><Relationship Id="rId10" Type="http://schemas.openxmlformats.org/officeDocument/2006/relationships/diagramQuickStyle" Target="../diagrams/quickStyle28.xml"/><Relationship Id="rId4" Type="http://schemas.openxmlformats.org/officeDocument/2006/relationships/diagramQuickStyle" Target="../diagrams/quickStyle27.xml"/><Relationship Id="rId9" Type="http://schemas.openxmlformats.org/officeDocument/2006/relationships/diagramLayout" Target="../diagrams/layout2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7" Type="http://schemas.openxmlformats.org/officeDocument/2006/relationships/image" Target="../media/image2.jpeg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../MK%20PABK/materi%20MK/tuna%20rungu/tunarungu2/The%20Power%20of%20Words%20-%20A%20very%20inspirational%20video.mp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../../MK%20PABK/materi%20MK/anak%20autis/CIRI%20CIRI%20ANAK%20AUTIS.mp4" TargetMode="External"/><Relationship Id="rId4" Type="http://schemas.openxmlformats.org/officeDocument/2006/relationships/hyperlink" Target="../../MK%20PABK/materi%20MK/ABK-cerdas%20dan%20berbakat/Gayatri%20Wailissa,%20Gadis%2016%20Th%20Mahir%2013%20Bahasa%20Asing%20Di%20Kick%20Andy.mp4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../MK%20PABK/materi%20MK/ABK-cerdas%20dan%20berbakat/Video%20Renungan%20%20%20Anak%20akan%20meniru%20perilaku%20orang%20tuanya%20&#171;%20STORYZA%20%20%20blog.mp4" TargetMode="External"/><Relationship Id="rId2" Type="http://schemas.openxmlformats.org/officeDocument/2006/relationships/hyperlink" Target="../../MK%20PABK/materi%20MK/tuna%20rungu/tunarungu2/Inspirasi%20Helen%20Keller%20-%20gadis%20buta%20tuna%20rungu%20penuh%20motivasi%20yang%20menggemparkan%20Dunia.mp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diagramColors" Target="../diagrams/colors2.xml"/><Relationship Id="rId5" Type="http://schemas.openxmlformats.org/officeDocument/2006/relationships/diagramColors" Target="../diagrams/colors1.xml"/><Relationship Id="rId10" Type="http://schemas.openxmlformats.org/officeDocument/2006/relationships/diagramQuickStyle" Target="../diagrams/quickStyle2.xml"/><Relationship Id="rId4" Type="http://schemas.openxmlformats.org/officeDocument/2006/relationships/diagramQuickStyle" Target="../diagrams/quickStyle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12" Type="http://schemas.microsoft.com/office/2007/relationships/diagramDrawing" Target="../diagrams/drawing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openxmlformats.org/officeDocument/2006/relationships/diagramColors" Target="../diagrams/colors4.xml"/><Relationship Id="rId5" Type="http://schemas.openxmlformats.org/officeDocument/2006/relationships/diagramColors" Target="../diagrams/colors3.xml"/><Relationship Id="rId10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3.xml"/><Relationship Id="rId9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12" Type="http://schemas.microsoft.com/office/2007/relationships/diagramDrawing" Target="../diagrams/drawing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openxmlformats.org/officeDocument/2006/relationships/diagramColors" Target="../diagrams/colors6.xml"/><Relationship Id="rId5" Type="http://schemas.openxmlformats.org/officeDocument/2006/relationships/diagramColors" Target="../diagrams/colors5.xml"/><Relationship Id="rId10" Type="http://schemas.openxmlformats.org/officeDocument/2006/relationships/diagramQuickStyle" Target="../diagrams/quickStyle6.xml"/><Relationship Id="rId4" Type="http://schemas.openxmlformats.org/officeDocument/2006/relationships/diagramQuickStyle" Target="../diagrams/quickStyle5.xml"/><Relationship Id="rId9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3" Type="http://schemas.openxmlformats.org/officeDocument/2006/relationships/diagramLayout" Target="../diagrams/layout7.xml"/><Relationship Id="rId7" Type="http://schemas.openxmlformats.org/officeDocument/2006/relationships/image" Target="../media/image2.jpeg"/><Relationship Id="rId12" Type="http://schemas.microsoft.com/office/2007/relationships/diagramDrawing" Target="../diagrams/drawing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openxmlformats.org/officeDocument/2006/relationships/diagramColors" Target="../diagrams/colors8.xml"/><Relationship Id="rId5" Type="http://schemas.openxmlformats.org/officeDocument/2006/relationships/diagramColors" Target="../diagrams/colors7.xml"/><Relationship Id="rId10" Type="http://schemas.openxmlformats.org/officeDocument/2006/relationships/diagramQuickStyle" Target="../diagrams/quickStyle8.xml"/><Relationship Id="rId4" Type="http://schemas.openxmlformats.org/officeDocument/2006/relationships/diagramQuickStyle" Target="../diagrams/quickStyle7.xml"/><Relationship Id="rId9" Type="http://schemas.openxmlformats.org/officeDocument/2006/relationships/diagramLayout" Target="../diagrams/layout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3" Type="http://schemas.openxmlformats.org/officeDocument/2006/relationships/diagramLayout" Target="../diagrams/layout9.xml"/><Relationship Id="rId7" Type="http://schemas.openxmlformats.org/officeDocument/2006/relationships/image" Target="../media/image2.jpeg"/><Relationship Id="rId12" Type="http://schemas.microsoft.com/office/2007/relationships/diagramDrawing" Target="../diagrams/drawing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openxmlformats.org/officeDocument/2006/relationships/diagramColors" Target="../diagrams/colors10.xml"/><Relationship Id="rId5" Type="http://schemas.openxmlformats.org/officeDocument/2006/relationships/diagramColors" Target="../diagrams/colors9.xml"/><Relationship Id="rId10" Type="http://schemas.openxmlformats.org/officeDocument/2006/relationships/diagramQuickStyle" Target="../diagrams/quickStyle10.xml"/><Relationship Id="rId4" Type="http://schemas.openxmlformats.org/officeDocument/2006/relationships/diagramQuickStyle" Target="../diagrams/quickStyle9.xml"/><Relationship Id="rId9" Type="http://schemas.openxmlformats.org/officeDocument/2006/relationships/diagramLayout" Target="../diagrams/layout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3" Type="http://schemas.openxmlformats.org/officeDocument/2006/relationships/diagramLayout" Target="../diagrams/layout11.xml"/><Relationship Id="rId7" Type="http://schemas.openxmlformats.org/officeDocument/2006/relationships/image" Target="../media/image2.jpeg"/><Relationship Id="rId12" Type="http://schemas.microsoft.com/office/2007/relationships/diagramDrawing" Target="../diagrams/drawing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openxmlformats.org/officeDocument/2006/relationships/diagramColors" Target="../diagrams/colors12.xml"/><Relationship Id="rId5" Type="http://schemas.openxmlformats.org/officeDocument/2006/relationships/diagramColors" Target="../diagrams/colors11.xml"/><Relationship Id="rId10" Type="http://schemas.openxmlformats.org/officeDocument/2006/relationships/diagramQuickStyle" Target="../diagrams/quickStyle12.xml"/><Relationship Id="rId4" Type="http://schemas.openxmlformats.org/officeDocument/2006/relationships/diagramQuickStyle" Target="../diagrams/quickStyle11.xml"/><Relationship Id="rId9" Type="http://schemas.openxmlformats.org/officeDocument/2006/relationships/diagramLayout" Target="../diagrams/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WALPAPER\30 Beautiful 3D Animated Animals HD Wallpapers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214546" y="3143248"/>
            <a:ext cx="5857916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Comic Sans MS" pitchFamily="66" charset="0"/>
              </a:rPr>
              <a:t>PENANGANAN JENIS P</a:t>
            </a:r>
            <a:r>
              <a:rPr lang="id-ID" sz="3200" dirty="0">
                <a:latin typeface="Comic Sans MS" pitchFamily="66" charset="0"/>
              </a:rPr>
              <a:t>ABK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di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sekolah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terpadu</a:t>
            </a:r>
            <a:r>
              <a:rPr lang="en-US" sz="3200" dirty="0">
                <a:latin typeface="Comic Sans MS" pitchFamily="66" charset="0"/>
              </a:rPr>
              <a:t>/</a:t>
            </a:r>
            <a:r>
              <a:rPr lang="en-US" sz="3200" dirty="0" err="1">
                <a:latin typeface="Comic Sans MS" pitchFamily="66" charset="0"/>
              </a:rPr>
              <a:t>inklusi</a:t>
            </a:r>
            <a:r>
              <a:rPr lang="en-US" sz="3200" dirty="0">
                <a:latin typeface="Comic Sans MS" pitchFamily="66" charset="0"/>
              </a:rPr>
              <a:t> </a:t>
            </a:r>
            <a:endParaRPr lang="id-ID" sz="3200" dirty="0">
              <a:latin typeface="Comic Sans MS" pitchFamily="66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643306" y="6000768"/>
            <a:ext cx="5286412" cy="64294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>
                <a:solidFill>
                  <a:schemeClr val="tx1"/>
                </a:solidFill>
                <a:latin typeface="Comic Sans MS" pitchFamily="66" charset="0"/>
              </a:rPr>
              <a:t>OLEH: </a:t>
            </a:r>
            <a:r>
              <a:rPr lang="en-ID" sz="2000" dirty="0" err="1" smtClean="0">
                <a:solidFill>
                  <a:schemeClr val="tx1"/>
                </a:solidFill>
                <a:latin typeface="Comic Sans MS" pitchFamily="66" charset="0"/>
              </a:rPr>
              <a:t>Adi</a:t>
            </a:r>
            <a:r>
              <a:rPr lang="en-ID" sz="2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omic Sans MS" pitchFamily="66" charset="0"/>
              </a:rPr>
              <a:t>Apriadi</a:t>
            </a:r>
            <a:r>
              <a:rPr lang="en-ID" sz="2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omic Sans MS" pitchFamily="66" charset="0"/>
              </a:rPr>
              <a:t>Adiansha</a:t>
            </a:r>
            <a:endParaRPr lang="id-ID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428596" y="1571612"/>
          <a:ext cx="8358246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Horizontal Scroll 8"/>
          <p:cNvSpPr/>
          <p:nvPr/>
        </p:nvSpPr>
        <p:spPr>
          <a:xfrm>
            <a:off x="1428728" y="0"/>
            <a:ext cx="6786610" cy="1357298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Model </a:t>
            </a:r>
            <a:r>
              <a:rPr lang="en-US" sz="3200" dirty="0" err="1"/>
              <a:t>kelas</a:t>
            </a:r>
            <a:r>
              <a:rPr lang="en-US" sz="3200" dirty="0"/>
              <a:t> </a:t>
            </a:r>
            <a:r>
              <a:rPr lang="en-US" sz="3200" dirty="0" err="1"/>
              <a:t>khusus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  <p:bldP spid="9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214282" y="1571612"/>
          <a:ext cx="8786874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214282" y="1571612"/>
          <a:ext cx="8715436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Horizontal Scroll 8"/>
          <p:cNvSpPr/>
          <p:nvPr/>
        </p:nvSpPr>
        <p:spPr>
          <a:xfrm>
            <a:off x="1428728" y="0"/>
            <a:ext cx="6786610" cy="135729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Model </a:t>
            </a:r>
            <a:r>
              <a:rPr lang="en-US" sz="3200" dirty="0" err="1"/>
              <a:t>sekolah</a:t>
            </a:r>
            <a:r>
              <a:rPr lang="en-US" sz="3200" dirty="0"/>
              <a:t> </a:t>
            </a:r>
            <a:r>
              <a:rPr lang="en-US" sz="3200" dirty="0" err="1"/>
              <a:t>khusus</a:t>
            </a:r>
            <a:r>
              <a:rPr lang="en-US" sz="3200" dirty="0"/>
              <a:t> </a:t>
            </a:r>
            <a:r>
              <a:rPr lang="en-US" sz="3200" dirty="0" err="1"/>
              <a:t>siang</a:t>
            </a:r>
            <a:r>
              <a:rPr lang="en-US" sz="3200" dirty="0"/>
              <a:t> </a:t>
            </a:r>
            <a:r>
              <a:rPr lang="en-US" sz="3200" dirty="0" err="1"/>
              <a:t>hari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  <p:bldP spid="9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214282" y="1571612"/>
          <a:ext cx="8786874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214282" y="1571612"/>
          <a:ext cx="8715436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Horizontal Scroll 8"/>
          <p:cNvSpPr/>
          <p:nvPr/>
        </p:nvSpPr>
        <p:spPr>
          <a:xfrm>
            <a:off x="1428728" y="0"/>
            <a:ext cx="6786610" cy="1357298"/>
          </a:xfrm>
          <a:prstGeom prst="horizont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Model </a:t>
            </a:r>
            <a:r>
              <a:rPr lang="en-US" sz="3200" dirty="0" err="1"/>
              <a:t>sekolah</a:t>
            </a:r>
            <a:r>
              <a:rPr lang="en-US" sz="3200" dirty="0"/>
              <a:t> </a:t>
            </a:r>
            <a:r>
              <a:rPr lang="en-US" sz="3200" dirty="0" err="1"/>
              <a:t>dlm</a:t>
            </a:r>
            <a:r>
              <a:rPr lang="en-US" sz="3200" dirty="0"/>
              <a:t> </a:t>
            </a:r>
            <a:r>
              <a:rPr lang="en-US" sz="3200" dirty="0" err="1"/>
              <a:t>panti</a:t>
            </a:r>
            <a:r>
              <a:rPr lang="en-US" sz="3200" dirty="0"/>
              <a:t> </a:t>
            </a:r>
            <a:r>
              <a:rPr lang="en-US" sz="3200" dirty="0" err="1"/>
              <a:t>asuhan</a:t>
            </a:r>
            <a:r>
              <a:rPr lang="en-US" sz="3200" dirty="0"/>
              <a:t>/RS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AtOnce"/>
        </p:bldSub>
      </p:bldGraphic>
      <p:bldP spid="9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214282" y="1571612"/>
          <a:ext cx="8715436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Horizontal Scroll 8"/>
          <p:cNvSpPr/>
          <p:nvPr/>
        </p:nvSpPr>
        <p:spPr>
          <a:xfrm>
            <a:off x="1428728" y="0"/>
            <a:ext cx="6786610" cy="135729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Pendekatan</a:t>
            </a:r>
            <a:r>
              <a:rPr lang="en-US" sz="3200" dirty="0"/>
              <a:t> </a:t>
            </a:r>
            <a:r>
              <a:rPr lang="en-US" sz="3200" dirty="0" err="1"/>
              <a:t>Kolaboratif</a:t>
            </a:r>
            <a:r>
              <a:rPr lang="en-US" sz="3200" dirty="0"/>
              <a:t> </a:t>
            </a:r>
            <a:r>
              <a:rPr lang="en-US" sz="3200" dirty="0" err="1"/>
              <a:t>dlm</a:t>
            </a:r>
            <a:r>
              <a:rPr lang="en-US" sz="3200" dirty="0"/>
              <a:t> </a:t>
            </a:r>
            <a:r>
              <a:rPr lang="en-US" sz="3200" dirty="0" err="1"/>
              <a:t>pelayanan</a:t>
            </a:r>
            <a:r>
              <a:rPr lang="en-US" sz="3200" dirty="0"/>
              <a:t> ABK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  <p:bldP spid="9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214282" y="1357298"/>
          <a:ext cx="8786874" cy="3643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214282" y="1571612"/>
          <a:ext cx="8715436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Horizontal Scroll 6"/>
          <p:cNvSpPr/>
          <p:nvPr/>
        </p:nvSpPr>
        <p:spPr>
          <a:xfrm>
            <a:off x="1428728" y="0"/>
            <a:ext cx="6786610" cy="1357298"/>
          </a:xfrm>
          <a:prstGeom prst="horizontalScroll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Guru </a:t>
            </a:r>
            <a:r>
              <a:rPr lang="en-US" sz="3200" dirty="0" err="1"/>
              <a:t>diharapkan</a:t>
            </a:r>
            <a:r>
              <a:rPr lang="en-US" sz="3200" dirty="0"/>
              <a:t> </a:t>
            </a:r>
            <a:r>
              <a:rPr lang="en-US" sz="3200" dirty="0" err="1"/>
              <a:t>melakukan</a:t>
            </a:r>
            <a:r>
              <a:rPr lang="en-US" sz="3200" dirty="0"/>
              <a:t> hal2 </a:t>
            </a:r>
            <a:r>
              <a:rPr lang="en-US" sz="3200" dirty="0" err="1"/>
              <a:t>berikut</a:t>
            </a:r>
            <a:r>
              <a:rPr lang="en-US" sz="3200" dirty="0"/>
              <a:t> </a:t>
            </a:r>
            <a:r>
              <a:rPr lang="en-US" sz="3200" dirty="0" err="1"/>
              <a:t>thd</a:t>
            </a:r>
            <a:r>
              <a:rPr lang="en-US" sz="3200" dirty="0"/>
              <a:t> </a:t>
            </a:r>
            <a:r>
              <a:rPr lang="en-US" sz="3200" dirty="0" err="1"/>
              <a:t>orgtua</a:t>
            </a:r>
            <a:r>
              <a:rPr lang="en-US" sz="3200" dirty="0"/>
              <a:t> </a:t>
            </a:r>
            <a:r>
              <a:rPr lang="en-US" sz="3200" dirty="0" err="1"/>
              <a:t>siswa</a:t>
            </a:r>
            <a:r>
              <a:rPr lang="en-US" sz="3200" dirty="0"/>
              <a:t>;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8596" y="1357298"/>
            <a:ext cx="8429684" cy="41434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n-US" sz="2300" dirty="0"/>
              <a:t> </a:t>
            </a:r>
            <a:r>
              <a:rPr lang="en-US" sz="2300" dirty="0" err="1"/>
              <a:t>memberikan</a:t>
            </a:r>
            <a:r>
              <a:rPr lang="en-US" sz="2300" dirty="0"/>
              <a:t> </a:t>
            </a:r>
            <a:r>
              <a:rPr lang="en-US" sz="2300" dirty="0" err="1"/>
              <a:t>supervisi</a:t>
            </a:r>
            <a:r>
              <a:rPr lang="en-US" sz="2300" dirty="0"/>
              <a:t> </a:t>
            </a:r>
            <a:r>
              <a:rPr lang="en-US" sz="2300" dirty="0" err="1"/>
              <a:t>kpd</a:t>
            </a:r>
            <a:r>
              <a:rPr lang="en-US" sz="2300" dirty="0"/>
              <a:t> </a:t>
            </a:r>
            <a:r>
              <a:rPr lang="en-US" sz="2300" dirty="0" err="1"/>
              <a:t>orgtua</a:t>
            </a:r>
            <a:r>
              <a:rPr lang="en-US" sz="2300" dirty="0"/>
              <a:t> </a:t>
            </a:r>
            <a:r>
              <a:rPr lang="en-US" sz="2300" dirty="0" err="1"/>
              <a:t>yg</a:t>
            </a:r>
            <a:r>
              <a:rPr lang="en-US" sz="2300" dirty="0"/>
              <a:t> </a:t>
            </a:r>
            <a:r>
              <a:rPr lang="en-US" sz="2300" dirty="0" err="1"/>
              <a:t>ingin</a:t>
            </a:r>
            <a:r>
              <a:rPr lang="en-US" sz="2300" dirty="0"/>
              <a:t> </a:t>
            </a:r>
            <a:r>
              <a:rPr lang="en-US" sz="2300" dirty="0" err="1"/>
              <a:t>membantu</a:t>
            </a:r>
            <a:r>
              <a:rPr lang="en-US" sz="2300" dirty="0"/>
              <a:t> guru </a:t>
            </a:r>
            <a:r>
              <a:rPr lang="en-US" sz="2300" dirty="0" err="1"/>
              <a:t>dlm</a:t>
            </a:r>
            <a:r>
              <a:rPr lang="en-US" sz="2300" dirty="0"/>
              <a:t> </a:t>
            </a:r>
            <a:r>
              <a:rPr lang="en-US" sz="2300" dirty="0" err="1"/>
              <a:t>pendidikan</a:t>
            </a:r>
            <a:r>
              <a:rPr lang="en-US" sz="2300" dirty="0"/>
              <a:t> </a:t>
            </a:r>
            <a:r>
              <a:rPr lang="en-US" sz="2300" dirty="0" err="1"/>
              <a:t>anaknya</a:t>
            </a:r>
            <a:endParaRPr lang="en-US" sz="2300" dirty="0"/>
          </a:p>
          <a:p>
            <a:pPr>
              <a:buFont typeface="Wingdings" pitchFamily="2" charset="2"/>
              <a:buChar char="ü"/>
            </a:pPr>
            <a:r>
              <a:rPr lang="en-US" sz="2300" dirty="0"/>
              <a:t> </a:t>
            </a:r>
            <a:r>
              <a:rPr lang="en-US" sz="2300" dirty="0" err="1"/>
              <a:t>menilai</a:t>
            </a:r>
            <a:r>
              <a:rPr lang="en-US" sz="2300" dirty="0"/>
              <a:t> </a:t>
            </a:r>
            <a:r>
              <a:rPr lang="en-US" sz="2300" dirty="0" err="1"/>
              <a:t>kemajuan</a:t>
            </a:r>
            <a:r>
              <a:rPr lang="en-US" sz="2300" dirty="0"/>
              <a:t> </a:t>
            </a:r>
            <a:r>
              <a:rPr lang="en-US" sz="2300" dirty="0" err="1"/>
              <a:t>siswa</a:t>
            </a:r>
            <a:r>
              <a:rPr lang="en-US" sz="2300" dirty="0"/>
              <a:t>, </a:t>
            </a:r>
            <a:r>
              <a:rPr lang="en-US" sz="2300" dirty="0" err="1"/>
              <a:t>serta</a:t>
            </a:r>
            <a:r>
              <a:rPr lang="en-US" sz="2300" dirty="0"/>
              <a:t> </a:t>
            </a:r>
            <a:r>
              <a:rPr lang="en-US" sz="2300" dirty="0" err="1"/>
              <a:t>melaporkan</a:t>
            </a:r>
            <a:r>
              <a:rPr lang="en-US" sz="2300" dirty="0"/>
              <a:t> &amp; </a:t>
            </a:r>
            <a:r>
              <a:rPr lang="en-US" sz="2300" dirty="0" err="1"/>
              <a:t>menginterpretasikan</a:t>
            </a:r>
            <a:r>
              <a:rPr lang="en-US" sz="2300" dirty="0"/>
              <a:t> </a:t>
            </a:r>
            <a:r>
              <a:rPr lang="en-US" sz="2300" dirty="0" err="1"/>
              <a:t>hasil</a:t>
            </a:r>
            <a:r>
              <a:rPr lang="en-US" sz="2300" dirty="0"/>
              <a:t> </a:t>
            </a:r>
            <a:r>
              <a:rPr lang="en-US" sz="2300" dirty="0" err="1"/>
              <a:t>penilaian</a:t>
            </a:r>
            <a:r>
              <a:rPr lang="en-US" sz="2300" dirty="0"/>
              <a:t> </a:t>
            </a:r>
            <a:r>
              <a:rPr lang="en-US" sz="2300" dirty="0" err="1"/>
              <a:t>tsb</a:t>
            </a:r>
            <a:r>
              <a:rPr lang="en-US" sz="2300" dirty="0"/>
              <a:t> </a:t>
            </a:r>
            <a:r>
              <a:rPr lang="en-US" sz="2300" dirty="0" err="1"/>
              <a:t>kpd</a:t>
            </a:r>
            <a:r>
              <a:rPr lang="en-US" sz="2300" dirty="0"/>
              <a:t> </a:t>
            </a:r>
            <a:r>
              <a:rPr lang="en-US" sz="2300" dirty="0" err="1"/>
              <a:t>orgtua</a:t>
            </a:r>
            <a:r>
              <a:rPr lang="en-US" sz="2300" dirty="0"/>
              <a:t> </a:t>
            </a:r>
            <a:r>
              <a:rPr lang="en-US" sz="2300" dirty="0" err="1"/>
              <a:t>siswa</a:t>
            </a:r>
            <a:r>
              <a:rPr lang="en-US" sz="2300" dirty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 err="1"/>
              <a:t>Bekerja</a:t>
            </a:r>
            <a:r>
              <a:rPr lang="en-US" sz="2300" dirty="0"/>
              <a:t> </a:t>
            </a:r>
            <a:r>
              <a:rPr lang="en-US" sz="2300" dirty="0" err="1"/>
              <a:t>sama</a:t>
            </a:r>
            <a:r>
              <a:rPr lang="en-US" sz="2300" dirty="0"/>
              <a:t> </a:t>
            </a:r>
            <a:r>
              <a:rPr lang="en-US" sz="2300" dirty="0" err="1"/>
              <a:t>dgn</a:t>
            </a:r>
            <a:r>
              <a:rPr lang="en-US" sz="2300" dirty="0"/>
              <a:t> </a:t>
            </a:r>
            <a:r>
              <a:rPr lang="en-US" sz="2300" dirty="0" err="1"/>
              <a:t>orangtua</a:t>
            </a:r>
            <a:r>
              <a:rPr lang="en-US" sz="2300" dirty="0"/>
              <a:t> </a:t>
            </a:r>
            <a:r>
              <a:rPr lang="en-US" sz="2300" dirty="0" err="1"/>
              <a:t>siswa</a:t>
            </a:r>
            <a:r>
              <a:rPr lang="en-US" sz="2300" dirty="0"/>
              <a:t> </a:t>
            </a:r>
            <a:r>
              <a:rPr lang="en-US" sz="2300" dirty="0" err="1"/>
              <a:t>dlm</a:t>
            </a:r>
            <a:r>
              <a:rPr lang="en-US" sz="2300" dirty="0"/>
              <a:t> </a:t>
            </a:r>
            <a:r>
              <a:rPr lang="en-US" sz="2300" dirty="0" err="1"/>
              <a:t>membuat</a:t>
            </a:r>
            <a:r>
              <a:rPr lang="en-US" sz="2300" dirty="0"/>
              <a:t> </a:t>
            </a:r>
            <a:r>
              <a:rPr lang="en-US" sz="2300" dirty="0" err="1"/>
              <a:t>perencanaan</a:t>
            </a:r>
            <a:r>
              <a:rPr lang="en-US" sz="2300" dirty="0"/>
              <a:t> &amp; </a:t>
            </a:r>
            <a:r>
              <a:rPr lang="en-US" sz="2300" dirty="0" err="1"/>
              <a:t>mengambil</a:t>
            </a:r>
            <a:r>
              <a:rPr lang="en-US" sz="2300" dirty="0"/>
              <a:t> </a:t>
            </a:r>
            <a:r>
              <a:rPr lang="en-US" sz="2300" dirty="0" err="1"/>
              <a:t>keputusan</a:t>
            </a:r>
            <a:r>
              <a:rPr lang="en-US" sz="2300" dirty="0"/>
              <a:t> </a:t>
            </a:r>
            <a:r>
              <a:rPr lang="en-US" sz="2300" dirty="0" err="1"/>
              <a:t>yg</a:t>
            </a:r>
            <a:r>
              <a:rPr lang="en-US" sz="2300" dirty="0"/>
              <a:t> </a:t>
            </a:r>
            <a:r>
              <a:rPr lang="en-US" sz="2300" dirty="0" err="1"/>
              <a:t>berkaitan</a:t>
            </a:r>
            <a:r>
              <a:rPr lang="en-US" sz="2300" dirty="0"/>
              <a:t> </a:t>
            </a:r>
            <a:r>
              <a:rPr lang="en-US" sz="2300" dirty="0" err="1"/>
              <a:t>dgn</a:t>
            </a:r>
            <a:r>
              <a:rPr lang="en-US" sz="2300" dirty="0"/>
              <a:t> </a:t>
            </a:r>
            <a:r>
              <a:rPr lang="en-US" sz="2300" dirty="0" err="1"/>
              <a:t>kebijakan</a:t>
            </a:r>
            <a:r>
              <a:rPr lang="en-US" sz="2300" dirty="0"/>
              <a:t> &amp; </a:t>
            </a:r>
            <a:r>
              <a:rPr lang="en-US" sz="2300" dirty="0" err="1"/>
              <a:t>penyelengaraan</a:t>
            </a:r>
            <a:r>
              <a:rPr lang="en-US" sz="2300" dirty="0"/>
              <a:t> </a:t>
            </a:r>
            <a:r>
              <a:rPr lang="en-US" sz="2300" dirty="0" err="1"/>
              <a:t>sekolah</a:t>
            </a:r>
            <a:endParaRPr lang="en-US" sz="2300" dirty="0"/>
          </a:p>
          <a:p>
            <a:pPr>
              <a:buFont typeface="Wingdings" pitchFamily="2" charset="2"/>
              <a:buChar char="ü"/>
            </a:pPr>
            <a:r>
              <a:rPr lang="en-US" sz="2300" dirty="0"/>
              <a:t> </a:t>
            </a:r>
            <a:r>
              <a:rPr lang="en-US" sz="2300" dirty="0" err="1"/>
              <a:t>Berkonsultasi</a:t>
            </a:r>
            <a:r>
              <a:rPr lang="en-US" sz="2300" dirty="0"/>
              <a:t> </a:t>
            </a:r>
            <a:r>
              <a:rPr lang="en-US" sz="2300" dirty="0" err="1"/>
              <a:t>dgn</a:t>
            </a:r>
            <a:r>
              <a:rPr lang="en-US" sz="2300" dirty="0"/>
              <a:t> </a:t>
            </a:r>
            <a:r>
              <a:rPr lang="en-US" sz="2300" dirty="0" err="1"/>
              <a:t>orgtua</a:t>
            </a:r>
            <a:r>
              <a:rPr lang="en-US" sz="2300" dirty="0"/>
              <a:t> </a:t>
            </a:r>
            <a:r>
              <a:rPr lang="en-US" sz="2300" dirty="0" err="1"/>
              <a:t>siswa</a:t>
            </a:r>
            <a:r>
              <a:rPr lang="en-US" sz="2300" dirty="0"/>
              <a:t> </a:t>
            </a:r>
            <a:r>
              <a:rPr lang="en-US" sz="2300" dirty="0" err="1"/>
              <a:t>ttg</a:t>
            </a:r>
            <a:r>
              <a:rPr lang="en-US" sz="2300" dirty="0"/>
              <a:t> </a:t>
            </a:r>
            <a:r>
              <a:rPr lang="en-US" sz="2300" dirty="0" err="1"/>
              <a:t>situasi</a:t>
            </a:r>
            <a:r>
              <a:rPr lang="en-US" sz="2300" dirty="0"/>
              <a:t> </a:t>
            </a:r>
            <a:r>
              <a:rPr lang="en-US" sz="2300" dirty="0" err="1"/>
              <a:t>sekolah</a:t>
            </a:r>
            <a:r>
              <a:rPr lang="en-US" sz="2300" dirty="0"/>
              <a:t> &amp; </a:t>
            </a:r>
            <a:r>
              <a:rPr lang="en-US" sz="2300" dirty="0" err="1"/>
              <a:t>situasi</a:t>
            </a:r>
            <a:r>
              <a:rPr lang="en-US" sz="2300" dirty="0"/>
              <a:t> </a:t>
            </a:r>
            <a:r>
              <a:rPr lang="en-US" sz="2300" dirty="0" err="1"/>
              <a:t>rmh</a:t>
            </a:r>
            <a:r>
              <a:rPr lang="en-US" sz="2300" dirty="0"/>
              <a:t> </a:t>
            </a:r>
            <a:r>
              <a:rPr lang="en-US" sz="2300" dirty="0" err="1"/>
              <a:t>yg</a:t>
            </a:r>
            <a:r>
              <a:rPr lang="en-US" sz="2300" dirty="0"/>
              <a:t> </a:t>
            </a:r>
            <a:r>
              <a:rPr lang="en-US" sz="2300" dirty="0" err="1"/>
              <a:t>mungkin</a:t>
            </a:r>
            <a:r>
              <a:rPr lang="en-US" sz="2300" dirty="0"/>
              <a:t> </a:t>
            </a:r>
            <a:r>
              <a:rPr lang="en-US" sz="2300" dirty="0" err="1"/>
              <a:t>mempengaruhi</a:t>
            </a:r>
            <a:r>
              <a:rPr lang="en-US" sz="2300" dirty="0"/>
              <a:t> </a:t>
            </a:r>
            <a:r>
              <a:rPr lang="en-US" sz="2300" dirty="0" err="1"/>
              <a:t>anak</a:t>
            </a:r>
            <a:endParaRPr lang="en-US" sz="2300" dirty="0"/>
          </a:p>
          <a:p>
            <a:pPr>
              <a:buFont typeface="Wingdings" pitchFamily="2" charset="2"/>
              <a:buChar char="ü"/>
            </a:pPr>
            <a:r>
              <a:rPr lang="en-US" sz="2300" dirty="0"/>
              <a:t> </a:t>
            </a:r>
            <a:r>
              <a:rPr lang="en-US" sz="2300" dirty="0" err="1"/>
              <a:t>jika</a:t>
            </a:r>
            <a:r>
              <a:rPr lang="en-US" sz="2300" dirty="0"/>
              <a:t> </a:t>
            </a:r>
            <a:r>
              <a:rPr lang="en-US" sz="2300" dirty="0" err="1"/>
              <a:t>dianggap</a:t>
            </a:r>
            <a:r>
              <a:rPr lang="en-US" sz="2300" dirty="0"/>
              <a:t> </a:t>
            </a:r>
            <a:r>
              <a:rPr lang="en-US" sz="2300" dirty="0" err="1"/>
              <a:t>perlu</a:t>
            </a:r>
            <a:r>
              <a:rPr lang="en-US" sz="2300" dirty="0"/>
              <a:t> &amp; </a:t>
            </a:r>
            <a:r>
              <a:rPr lang="en-US" sz="2300" dirty="0" err="1"/>
              <a:t>tepat</a:t>
            </a:r>
            <a:r>
              <a:rPr lang="en-US" sz="2300" dirty="0"/>
              <a:t>, guru </a:t>
            </a:r>
            <a:r>
              <a:rPr lang="en-US" sz="2300" dirty="0" err="1"/>
              <a:t>bertindak</a:t>
            </a:r>
            <a:r>
              <a:rPr lang="en-US" sz="2300" dirty="0"/>
              <a:t> </a:t>
            </a:r>
            <a:r>
              <a:rPr lang="en-US" sz="2300" dirty="0" err="1"/>
              <a:t>sbg</a:t>
            </a:r>
            <a:r>
              <a:rPr lang="en-US" sz="2300" dirty="0"/>
              <a:t> </a:t>
            </a:r>
            <a:r>
              <a:rPr lang="en-US" sz="2300" dirty="0" err="1"/>
              <a:t>orgtua</a:t>
            </a:r>
            <a:r>
              <a:rPr lang="en-US" sz="2300" dirty="0"/>
              <a:t> </a:t>
            </a:r>
            <a:r>
              <a:rPr lang="en-US" sz="2300" dirty="0" err="1"/>
              <a:t>thd</a:t>
            </a:r>
            <a:r>
              <a:rPr lang="en-US" sz="2300" dirty="0"/>
              <a:t> </a:t>
            </a:r>
            <a:r>
              <a:rPr lang="en-US" sz="2300" dirty="0" err="1"/>
              <a:t>siswa</a:t>
            </a:r>
            <a:r>
              <a:rPr lang="en-US" sz="2300" dirty="0"/>
              <a:t> </a:t>
            </a:r>
            <a:r>
              <a:rPr lang="en-US" sz="2300" dirty="0" err="1"/>
              <a:t>asuhannya</a:t>
            </a:r>
            <a:r>
              <a:rPr lang="en-US" sz="23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10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3" descr="E:\UT\PAUD\25 ETIKA YG PERLU DI KETAHUI OLH ANAK\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" name="Rounded Rectangle 11"/>
          <p:cNvSpPr/>
          <p:nvPr/>
        </p:nvSpPr>
        <p:spPr>
          <a:xfrm>
            <a:off x="3286116" y="1714488"/>
            <a:ext cx="2428892" cy="785818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1001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id-ID" dirty="0"/>
          </a:p>
          <a:p>
            <a:pPr>
              <a:buNone/>
            </a:pPr>
            <a:r>
              <a:rPr lang="en-US" dirty="0">
                <a:hlinkClick r:id="rId3" action="ppaction://hlinkfile"/>
              </a:rPr>
              <a:t>..\..\MK PABK\</a:t>
            </a:r>
            <a:r>
              <a:rPr lang="en-US" dirty="0" err="1">
                <a:hlinkClick r:id="rId3" action="ppaction://hlinkfile"/>
              </a:rPr>
              <a:t>materi</a:t>
            </a:r>
            <a:r>
              <a:rPr lang="en-US" dirty="0">
                <a:hlinkClick r:id="rId3" action="ppaction://hlinkfile"/>
              </a:rPr>
              <a:t> MK\tuna </a:t>
            </a:r>
            <a:r>
              <a:rPr lang="en-US" dirty="0" err="1">
                <a:hlinkClick r:id="rId3" action="ppaction://hlinkfile"/>
              </a:rPr>
              <a:t>rungu</a:t>
            </a:r>
            <a:r>
              <a:rPr lang="en-US" dirty="0">
                <a:hlinkClick r:id="rId3" action="ppaction://hlinkfile"/>
              </a:rPr>
              <a:t>\tunarungu2\The Power of Words - A very inspirational video.mp4</a:t>
            </a:r>
            <a:endParaRPr lang="en-US" dirty="0"/>
          </a:p>
          <a:p>
            <a:pPr>
              <a:buNone/>
            </a:pPr>
            <a:r>
              <a:rPr lang="en-US" dirty="0">
                <a:hlinkClick r:id="rId4" action="ppaction://hlinkfile"/>
              </a:rPr>
              <a:t>..\..\MK PABK\</a:t>
            </a:r>
            <a:r>
              <a:rPr lang="en-US" dirty="0" err="1">
                <a:hlinkClick r:id="rId4" action="ppaction://hlinkfile"/>
              </a:rPr>
              <a:t>materi</a:t>
            </a:r>
            <a:r>
              <a:rPr lang="en-US" dirty="0">
                <a:hlinkClick r:id="rId4" action="ppaction://hlinkfile"/>
              </a:rPr>
              <a:t> MK\ABK-</a:t>
            </a:r>
            <a:r>
              <a:rPr lang="en-US" dirty="0" err="1">
                <a:hlinkClick r:id="rId4" action="ppaction://hlinkfile"/>
              </a:rPr>
              <a:t>cerdas</a:t>
            </a:r>
            <a:r>
              <a:rPr lang="en-US" dirty="0">
                <a:hlinkClick r:id="rId4" action="ppaction://hlinkfile"/>
              </a:rPr>
              <a:t> </a:t>
            </a:r>
            <a:r>
              <a:rPr lang="en-US" dirty="0" err="1">
                <a:hlinkClick r:id="rId4" action="ppaction://hlinkfile"/>
              </a:rPr>
              <a:t>dan</a:t>
            </a:r>
            <a:r>
              <a:rPr lang="en-US" dirty="0">
                <a:hlinkClick r:id="rId4" action="ppaction://hlinkfile"/>
              </a:rPr>
              <a:t> </a:t>
            </a:r>
            <a:r>
              <a:rPr lang="en-US" dirty="0" err="1">
                <a:hlinkClick r:id="rId4" action="ppaction://hlinkfile"/>
              </a:rPr>
              <a:t>berbakat</a:t>
            </a:r>
            <a:r>
              <a:rPr lang="en-US" dirty="0">
                <a:hlinkClick r:id="rId4" action="ppaction://hlinkfile"/>
              </a:rPr>
              <a:t>\</a:t>
            </a:r>
            <a:r>
              <a:rPr lang="en-US" dirty="0" err="1">
                <a:hlinkClick r:id="rId4" action="ppaction://hlinkfile"/>
              </a:rPr>
              <a:t>Gayatri</a:t>
            </a:r>
            <a:r>
              <a:rPr lang="en-US" dirty="0">
                <a:hlinkClick r:id="rId4" action="ppaction://hlinkfile"/>
              </a:rPr>
              <a:t> </a:t>
            </a:r>
            <a:r>
              <a:rPr lang="en-US" dirty="0" err="1">
                <a:hlinkClick r:id="rId4" action="ppaction://hlinkfile"/>
              </a:rPr>
              <a:t>Wailissa</a:t>
            </a:r>
            <a:r>
              <a:rPr lang="en-US" dirty="0">
                <a:hlinkClick r:id="rId4" action="ppaction://hlinkfile"/>
              </a:rPr>
              <a:t>, </a:t>
            </a:r>
            <a:r>
              <a:rPr lang="en-US" dirty="0" err="1">
                <a:hlinkClick r:id="rId4" action="ppaction://hlinkfile"/>
              </a:rPr>
              <a:t>Gadis</a:t>
            </a:r>
            <a:r>
              <a:rPr lang="en-US" dirty="0">
                <a:hlinkClick r:id="rId4" action="ppaction://hlinkfile"/>
              </a:rPr>
              <a:t> 16 </a:t>
            </a:r>
            <a:r>
              <a:rPr lang="en-US" dirty="0" err="1">
                <a:hlinkClick r:id="rId4" action="ppaction://hlinkfile"/>
              </a:rPr>
              <a:t>Th</a:t>
            </a:r>
            <a:r>
              <a:rPr lang="en-US" dirty="0">
                <a:hlinkClick r:id="rId4" action="ppaction://hlinkfile"/>
              </a:rPr>
              <a:t> </a:t>
            </a:r>
            <a:r>
              <a:rPr lang="en-US" dirty="0" err="1">
                <a:hlinkClick r:id="rId4" action="ppaction://hlinkfile"/>
              </a:rPr>
              <a:t>Mahir</a:t>
            </a:r>
            <a:r>
              <a:rPr lang="en-US" dirty="0">
                <a:hlinkClick r:id="rId4" action="ppaction://hlinkfile"/>
              </a:rPr>
              <a:t> 13 </a:t>
            </a:r>
            <a:r>
              <a:rPr lang="en-US" dirty="0" err="1">
                <a:hlinkClick r:id="rId4" action="ppaction://hlinkfile"/>
              </a:rPr>
              <a:t>Bahasa</a:t>
            </a:r>
            <a:r>
              <a:rPr lang="en-US" dirty="0">
                <a:hlinkClick r:id="rId4" action="ppaction://hlinkfile"/>
              </a:rPr>
              <a:t> </a:t>
            </a:r>
            <a:r>
              <a:rPr lang="en-US" dirty="0" err="1">
                <a:hlinkClick r:id="rId4" action="ppaction://hlinkfile"/>
              </a:rPr>
              <a:t>Asing</a:t>
            </a:r>
            <a:r>
              <a:rPr lang="en-US" dirty="0">
                <a:hlinkClick r:id="rId4" action="ppaction://hlinkfile"/>
              </a:rPr>
              <a:t> Di Kick Andy.mp4</a:t>
            </a:r>
            <a:endParaRPr lang="en-US" dirty="0"/>
          </a:p>
          <a:p>
            <a:pPr>
              <a:buNone/>
            </a:pPr>
            <a:r>
              <a:rPr lang="en-US" dirty="0">
                <a:hlinkClick r:id="rId5" action="ppaction://hlinkfile"/>
              </a:rPr>
              <a:t>..\..\MK PABK\</a:t>
            </a:r>
            <a:r>
              <a:rPr lang="en-US" dirty="0" err="1">
                <a:hlinkClick r:id="rId5" action="ppaction://hlinkfile"/>
              </a:rPr>
              <a:t>materi</a:t>
            </a:r>
            <a:r>
              <a:rPr lang="en-US" dirty="0">
                <a:hlinkClick r:id="rId5" action="ppaction://hlinkfile"/>
              </a:rPr>
              <a:t> MK\</a:t>
            </a:r>
            <a:r>
              <a:rPr lang="en-US" dirty="0" err="1">
                <a:hlinkClick r:id="rId5" action="ppaction://hlinkfile"/>
              </a:rPr>
              <a:t>anak</a:t>
            </a:r>
            <a:r>
              <a:rPr lang="en-US" dirty="0">
                <a:hlinkClick r:id="rId5" action="ppaction://hlinkfile"/>
              </a:rPr>
              <a:t> </a:t>
            </a:r>
            <a:r>
              <a:rPr lang="en-US" dirty="0" err="1">
                <a:hlinkClick r:id="rId5" action="ppaction://hlinkfile"/>
              </a:rPr>
              <a:t>autis</a:t>
            </a:r>
            <a:r>
              <a:rPr lang="en-US" dirty="0">
                <a:hlinkClick r:id="rId5" action="ppaction://hlinkfile"/>
              </a:rPr>
              <a:t>\CIRI </a:t>
            </a:r>
            <a:r>
              <a:rPr lang="en-US" dirty="0" err="1">
                <a:hlinkClick r:id="rId5" action="ppaction://hlinkfile"/>
              </a:rPr>
              <a:t>CIRI</a:t>
            </a:r>
            <a:r>
              <a:rPr lang="en-US" dirty="0">
                <a:hlinkClick r:id="rId5" action="ppaction://hlinkfile"/>
              </a:rPr>
              <a:t> ANAK AUTIS.mp4</a:t>
            </a:r>
            <a:endParaRPr lang="en-US" dirty="0"/>
          </a:p>
          <a:p>
            <a:pPr>
              <a:buNone/>
            </a:pPr>
            <a:endParaRPr lang="id-ID" dirty="0"/>
          </a:p>
        </p:txBody>
      </p:sp>
      <p:sp>
        <p:nvSpPr>
          <p:cNvPr id="5" name="Horizontal Scroll 4"/>
          <p:cNvSpPr/>
          <p:nvPr/>
        </p:nvSpPr>
        <p:spPr>
          <a:xfrm>
            <a:off x="714348" y="214290"/>
            <a:ext cx="7358114" cy="1214446"/>
          </a:xfrm>
          <a:prstGeom prst="horizont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i="1" dirty="0"/>
              <a:t>Ayo nonton...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/>
              <a:t>“ siapa aku” (mahasiswa menginterpretasikan dirinya/minimal 9 hal/jawaban yang tidak boleh diketahui oleh temannya)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97502"/>
          </a:xfrm>
        </p:spPr>
        <p:txBody>
          <a:bodyPr/>
          <a:lstStyle/>
          <a:p>
            <a:r>
              <a:rPr lang="id-ID" dirty="0"/>
              <a:t/>
            </a:r>
            <a:br>
              <a:rPr lang="id-ID" dirty="0"/>
            </a:br>
            <a:r>
              <a:rPr lang="id-ID" dirty="0"/>
              <a:t/>
            </a:r>
            <a:br>
              <a:rPr lang="id-ID" dirty="0"/>
            </a:br>
            <a:r>
              <a:rPr lang="id-ID" sz="4000" dirty="0">
                <a:latin typeface="Comic Sans MS" pitchFamily="66" charset="0"/>
              </a:rPr>
              <a:t>Wassalam...</a:t>
            </a:r>
            <a:br>
              <a:rPr lang="id-ID" sz="4000" dirty="0">
                <a:latin typeface="Comic Sans MS" pitchFamily="66" charset="0"/>
              </a:rPr>
            </a:br>
            <a:r>
              <a:rPr lang="id-ID" sz="4000" dirty="0">
                <a:latin typeface="Comic Sans MS" pitchFamily="66" charset="0"/>
              </a:rPr>
              <a:t>Sekian dan terima kasih...</a:t>
            </a:r>
          </a:p>
        </p:txBody>
      </p:sp>
      <p:pic>
        <p:nvPicPr>
          <p:cNvPr id="2050" name="Picture 2" descr="D:\WALPAPER\30 Beautiful 3D Animated Animals HD Wallpapers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00042"/>
            <a:ext cx="2933675" cy="20859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 action="ppaction://hlinkfile"/>
              </a:rPr>
              <a:t>..\..\MK PABK\</a:t>
            </a:r>
            <a:r>
              <a:rPr lang="en-US" dirty="0" err="1">
                <a:hlinkClick r:id="rId2" action="ppaction://hlinkfile"/>
              </a:rPr>
              <a:t>materi</a:t>
            </a:r>
            <a:r>
              <a:rPr lang="en-US" dirty="0">
                <a:hlinkClick r:id="rId2" action="ppaction://hlinkfile"/>
              </a:rPr>
              <a:t> MK\tuna </a:t>
            </a:r>
            <a:r>
              <a:rPr lang="en-US" dirty="0" err="1">
                <a:hlinkClick r:id="rId2" action="ppaction://hlinkfile"/>
              </a:rPr>
              <a:t>rungu</a:t>
            </a:r>
            <a:r>
              <a:rPr lang="en-US" dirty="0">
                <a:hlinkClick r:id="rId2" action="ppaction://hlinkfile"/>
              </a:rPr>
              <a:t>\tunarungu2\</a:t>
            </a:r>
            <a:r>
              <a:rPr lang="en-US" dirty="0" err="1">
                <a:hlinkClick r:id="rId2" action="ppaction://hlinkfile"/>
              </a:rPr>
              <a:t>Inspirasi</a:t>
            </a:r>
            <a:r>
              <a:rPr lang="en-US" dirty="0">
                <a:hlinkClick r:id="rId2" action="ppaction://hlinkfile"/>
              </a:rPr>
              <a:t> Helen Keller - </a:t>
            </a:r>
            <a:r>
              <a:rPr lang="en-US" dirty="0" err="1">
                <a:hlinkClick r:id="rId2" action="ppaction://hlinkfile"/>
              </a:rPr>
              <a:t>gadis</a:t>
            </a:r>
            <a:r>
              <a:rPr lang="en-US" dirty="0">
                <a:hlinkClick r:id="rId2" action="ppaction://hlinkfile"/>
              </a:rPr>
              <a:t> </a:t>
            </a:r>
            <a:r>
              <a:rPr lang="en-US" dirty="0" err="1">
                <a:hlinkClick r:id="rId2" action="ppaction://hlinkfile"/>
              </a:rPr>
              <a:t>buta</a:t>
            </a:r>
            <a:r>
              <a:rPr lang="en-US" dirty="0">
                <a:hlinkClick r:id="rId2" action="ppaction://hlinkfile"/>
              </a:rPr>
              <a:t> tuna </a:t>
            </a:r>
            <a:r>
              <a:rPr lang="en-US" dirty="0" err="1">
                <a:hlinkClick r:id="rId2" action="ppaction://hlinkfile"/>
              </a:rPr>
              <a:t>rungu</a:t>
            </a:r>
            <a:r>
              <a:rPr lang="en-US" dirty="0">
                <a:hlinkClick r:id="rId2" action="ppaction://hlinkfile"/>
              </a:rPr>
              <a:t> </a:t>
            </a:r>
            <a:r>
              <a:rPr lang="en-US" dirty="0" err="1">
                <a:hlinkClick r:id="rId2" action="ppaction://hlinkfile"/>
              </a:rPr>
              <a:t>penuh</a:t>
            </a:r>
            <a:r>
              <a:rPr lang="en-US" dirty="0">
                <a:hlinkClick r:id="rId2" action="ppaction://hlinkfile"/>
              </a:rPr>
              <a:t> </a:t>
            </a:r>
            <a:r>
              <a:rPr lang="en-US" dirty="0" err="1">
                <a:hlinkClick r:id="rId2" action="ppaction://hlinkfile"/>
              </a:rPr>
              <a:t>motivasi</a:t>
            </a:r>
            <a:r>
              <a:rPr lang="en-US" dirty="0">
                <a:hlinkClick r:id="rId2" action="ppaction://hlinkfile"/>
              </a:rPr>
              <a:t> yang </a:t>
            </a:r>
            <a:r>
              <a:rPr lang="en-US" dirty="0" err="1">
                <a:hlinkClick r:id="rId2" action="ppaction://hlinkfile"/>
              </a:rPr>
              <a:t>menggemparkan</a:t>
            </a:r>
            <a:r>
              <a:rPr lang="en-US" dirty="0">
                <a:hlinkClick r:id="rId2" action="ppaction://hlinkfile"/>
              </a:rPr>
              <a:t> Dunia.mp4</a:t>
            </a:r>
            <a:endParaRPr lang="en-US" dirty="0"/>
          </a:p>
          <a:p>
            <a:r>
              <a:rPr lang="en-US" dirty="0">
                <a:hlinkClick r:id="rId3" action="ppaction://hlinkfile"/>
              </a:rPr>
              <a:t>..\..\MK PABK\</a:t>
            </a:r>
            <a:r>
              <a:rPr lang="en-US" dirty="0" err="1">
                <a:hlinkClick r:id="rId3" action="ppaction://hlinkfile"/>
              </a:rPr>
              <a:t>materi</a:t>
            </a:r>
            <a:r>
              <a:rPr lang="en-US" dirty="0">
                <a:hlinkClick r:id="rId3" action="ppaction://hlinkfile"/>
              </a:rPr>
              <a:t> MK\ABK-</a:t>
            </a:r>
            <a:r>
              <a:rPr lang="en-US" dirty="0" err="1">
                <a:hlinkClick r:id="rId3" action="ppaction://hlinkfile"/>
              </a:rPr>
              <a:t>cerdas</a:t>
            </a:r>
            <a:r>
              <a:rPr lang="en-US" dirty="0">
                <a:hlinkClick r:id="rId3" action="ppaction://hlinkfile"/>
              </a:rPr>
              <a:t> </a:t>
            </a:r>
            <a:r>
              <a:rPr lang="en-US" dirty="0" err="1">
                <a:hlinkClick r:id="rId3" action="ppaction://hlinkfile"/>
              </a:rPr>
              <a:t>dan</a:t>
            </a:r>
            <a:r>
              <a:rPr lang="en-US" dirty="0">
                <a:hlinkClick r:id="rId3" action="ppaction://hlinkfile"/>
              </a:rPr>
              <a:t> </a:t>
            </a:r>
            <a:r>
              <a:rPr lang="en-US" dirty="0" err="1">
                <a:hlinkClick r:id="rId3" action="ppaction://hlinkfile"/>
              </a:rPr>
              <a:t>berbakat</a:t>
            </a:r>
            <a:r>
              <a:rPr lang="en-US" dirty="0">
                <a:hlinkClick r:id="rId3" action="ppaction://hlinkfile"/>
              </a:rPr>
              <a:t>\Video </a:t>
            </a:r>
            <a:r>
              <a:rPr lang="en-US" dirty="0" err="1">
                <a:hlinkClick r:id="rId3" action="ppaction://hlinkfile"/>
              </a:rPr>
              <a:t>Renungan</a:t>
            </a:r>
            <a:r>
              <a:rPr lang="en-US" dirty="0">
                <a:hlinkClick r:id="rId3" action="ppaction://hlinkfile"/>
              </a:rPr>
              <a:t>   </a:t>
            </a:r>
            <a:r>
              <a:rPr lang="en-US" dirty="0" err="1">
                <a:hlinkClick r:id="rId3" action="ppaction://hlinkfile"/>
              </a:rPr>
              <a:t>Anak</a:t>
            </a:r>
            <a:r>
              <a:rPr lang="en-US" dirty="0">
                <a:hlinkClick r:id="rId3" action="ppaction://hlinkfile"/>
              </a:rPr>
              <a:t> </a:t>
            </a:r>
            <a:r>
              <a:rPr lang="en-US" dirty="0" err="1">
                <a:hlinkClick r:id="rId3" action="ppaction://hlinkfile"/>
              </a:rPr>
              <a:t>akan</a:t>
            </a:r>
            <a:r>
              <a:rPr lang="en-US" dirty="0">
                <a:hlinkClick r:id="rId3" action="ppaction://hlinkfile"/>
              </a:rPr>
              <a:t> </a:t>
            </a:r>
            <a:r>
              <a:rPr lang="en-US" dirty="0" err="1">
                <a:hlinkClick r:id="rId3" action="ppaction://hlinkfile"/>
              </a:rPr>
              <a:t>meniru</a:t>
            </a:r>
            <a:r>
              <a:rPr lang="en-US" dirty="0">
                <a:hlinkClick r:id="rId3" action="ppaction://hlinkfile"/>
              </a:rPr>
              <a:t> </a:t>
            </a:r>
            <a:r>
              <a:rPr lang="en-US" dirty="0" err="1">
                <a:hlinkClick r:id="rId3" action="ppaction://hlinkfile"/>
              </a:rPr>
              <a:t>perilaku</a:t>
            </a:r>
            <a:r>
              <a:rPr lang="en-US" dirty="0">
                <a:hlinkClick r:id="rId3" action="ppaction://hlinkfile"/>
              </a:rPr>
              <a:t> </a:t>
            </a:r>
            <a:r>
              <a:rPr lang="en-US" dirty="0" err="1">
                <a:hlinkClick r:id="rId3" action="ppaction://hlinkfile"/>
              </a:rPr>
              <a:t>orang</a:t>
            </a:r>
            <a:r>
              <a:rPr lang="en-US" dirty="0">
                <a:hlinkClick r:id="rId3" action="ppaction://hlinkfile"/>
              </a:rPr>
              <a:t> </a:t>
            </a:r>
            <a:r>
              <a:rPr lang="en-US" dirty="0" err="1">
                <a:hlinkClick r:id="rId3" action="ppaction://hlinkfile"/>
              </a:rPr>
              <a:t>tuanya</a:t>
            </a:r>
            <a:r>
              <a:rPr lang="en-US" dirty="0">
                <a:hlinkClick r:id="rId3" action="ppaction://hlinkfile"/>
              </a:rPr>
              <a:t> « STORYZA   blog.mp4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428596" y="1571612"/>
          <a:ext cx="8358246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Horizontal Scroll 8"/>
          <p:cNvSpPr/>
          <p:nvPr/>
        </p:nvSpPr>
        <p:spPr>
          <a:xfrm>
            <a:off x="1428728" y="0"/>
            <a:ext cx="6786610" cy="1357298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Penanganan</a:t>
            </a:r>
            <a:r>
              <a:rPr lang="en-US" sz="3200" dirty="0"/>
              <a:t>/</a:t>
            </a:r>
            <a:r>
              <a:rPr lang="en-US" sz="3200" dirty="0" err="1"/>
              <a:t>layanan</a:t>
            </a:r>
            <a:r>
              <a:rPr lang="en-US" sz="3200" dirty="0"/>
              <a:t> </a:t>
            </a:r>
            <a:r>
              <a:rPr lang="en-US" sz="3200" dirty="0" err="1"/>
              <a:t>di</a:t>
            </a:r>
            <a:r>
              <a:rPr lang="en-US" sz="3200" dirty="0"/>
              <a:t> </a:t>
            </a:r>
            <a:r>
              <a:rPr lang="en-US" sz="3200" dirty="0" err="1"/>
              <a:t>sekolah</a:t>
            </a:r>
            <a:r>
              <a:rPr lang="en-US" sz="3200" dirty="0"/>
              <a:t> </a:t>
            </a:r>
            <a:r>
              <a:rPr lang="en-US" sz="3200" dirty="0" err="1"/>
              <a:t>biasa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  <p:bldP spid="9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214282" y="1571612"/>
          <a:ext cx="8786874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428596" y="1571612"/>
          <a:ext cx="8358246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Horizontal Scroll 8"/>
          <p:cNvSpPr/>
          <p:nvPr/>
        </p:nvSpPr>
        <p:spPr>
          <a:xfrm>
            <a:off x="1428728" y="0"/>
            <a:ext cx="6786610" cy="1357298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Sekolah</a:t>
            </a:r>
            <a:r>
              <a:rPr lang="en-US" sz="3200" dirty="0"/>
              <a:t> </a:t>
            </a:r>
            <a:r>
              <a:rPr lang="en-US" sz="3200" dirty="0" err="1"/>
              <a:t>biasa</a:t>
            </a:r>
            <a:r>
              <a:rPr lang="en-US" sz="3200" dirty="0"/>
              <a:t> </a:t>
            </a:r>
            <a:r>
              <a:rPr lang="en-US" sz="3200" dirty="0" err="1"/>
              <a:t>dgn</a:t>
            </a:r>
            <a:r>
              <a:rPr lang="en-US" sz="3200" dirty="0"/>
              <a:t> guru </a:t>
            </a:r>
            <a:r>
              <a:rPr lang="en-US" sz="3200" dirty="0" err="1"/>
              <a:t>konsultan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  <p:bldP spid="9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214282" y="1571612"/>
          <a:ext cx="8786874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428596" y="1571612"/>
          <a:ext cx="8358246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Horizontal Scroll 8"/>
          <p:cNvSpPr/>
          <p:nvPr/>
        </p:nvSpPr>
        <p:spPr>
          <a:xfrm>
            <a:off x="1428728" y="0"/>
            <a:ext cx="6786610" cy="1357298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Model </a:t>
            </a:r>
            <a:r>
              <a:rPr lang="en-US" sz="3200" dirty="0" err="1"/>
              <a:t>ruang</a:t>
            </a:r>
            <a:r>
              <a:rPr lang="en-US" sz="3200" dirty="0"/>
              <a:t> </a:t>
            </a:r>
            <a:r>
              <a:rPr lang="en-US" sz="3200" dirty="0" err="1"/>
              <a:t>sumber</a:t>
            </a:r>
            <a:r>
              <a:rPr lang="en-US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  <p:bldP spid="9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D:\WALPEPER PPT\ivy1_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214282" y="1571612"/>
          <a:ext cx="8786874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0D81B666-9636-4F98-95E1-9D6C604CD7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A960EB6B-D3AA-4AE7-8BC5-5A45A9A02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686</Words>
  <Application>Microsoft Office PowerPoint</Application>
  <PresentationFormat>On-screen Show (4:3)</PresentationFormat>
  <Paragraphs>101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Wassalam... Sekian dan terima kasih...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Lenovo</cp:lastModifiedBy>
  <cp:revision>114</cp:revision>
  <cp:lastPrinted>2016-11-10T11:45:47Z</cp:lastPrinted>
  <dcterms:created xsi:type="dcterms:W3CDTF">2015-12-01T15:06:05Z</dcterms:created>
  <dcterms:modified xsi:type="dcterms:W3CDTF">2016-12-03T13:22:18Z</dcterms:modified>
</cp:coreProperties>
</file>