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9" r:id="rId4"/>
    <p:sldId id="280" r:id="rId5"/>
    <p:sldId id="281" r:id="rId6"/>
    <p:sldId id="282" r:id="rId7"/>
    <p:sldId id="283" r:id="rId8"/>
    <p:sldId id="285" r:id="rId9"/>
    <p:sldId id="284" r:id="rId10"/>
    <p:sldId id="286" r:id="rId11"/>
    <p:sldId id="287" r:id="rId12"/>
    <p:sldId id="288" r:id="rId13"/>
    <p:sldId id="289" r:id="rId14"/>
    <p:sldId id="29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FDF883-0A5E-4634-AC47-EDEB63215355}"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8E7F-2E1E-422A-B42B-F92BF15F3683}" type="slidenum">
              <a:rPr lang="en-US" smtClean="0"/>
              <a:t>‹#›</a:t>
            </a:fld>
            <a:endParaRPr lang="en-US"/>
          </a:p>
        </p:txBody>
      </p:sp>
    </p:spTree>
    <p:extLst>
      <p:ext uri="{BB962C8B-B14F-4D97-AF65-F5344CB8AC3E}">
        <p14:creationId xmlns:p14="http://schemas.microsoft.com/office/powerpoint/2010/main" val="1312151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DF883-0A5E-4634-AC47-EDEB63215355}"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8E7F-2E1E-422A-B42B-F92BF15F3683}" type="slidenum">
              <a:rPr lang="en-US" smtClean="0"/>
              <a:t>‹#›</a:t>
            </a:fld>
            <a:endParaRPr lang="en-US"/>
          </a:p>
        </p:txBody>
      </p:sp>
    </p:spTree>
    <p:extLst>
      <p:ext uri="{BB962C8B-B14F-4D97-AF65-F5344CB8AC3E}">
        <p14:creationId xmlns:p14="http://schemas.microsoft.com/office/powerpoint/2010/main" val="3946014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DF883-0A5E-4634-AC47-EDEB63215355}"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8E7F-2E1E-422A-B42B-F92BF15F3683}" type="slidenum">
              <a:rPr lang="en-US" smtClean="0"/>
              <a:t>‹#›</a:t>
            </a:fld>
            <a:endParaRPr lang="en-US"/>
          </a:p>
        </p:txBody>
      </p:sp>
    </p:spTree>
    <p:extLst>
      <p:ext uri="{BB962C8B-B14F-4D97-AF65-F5344CB8AC3E}">
        <p14:creationId xmlns:p14="http://schemas.microsoft.com/office/powerpoint/2010/main" val="2256838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DF883-0A5E-4634-AC47-EDEB63215355}"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8E7F-2E1E-422A-B42B-F92BF15F3683}" type="slidenum">
              <a:rPr lang="en-US" smtClean="0"/>
              <a:t>‹#›</a:t>
            </a:fld>
            <a:endParaRPr lang="en-US"/>
          </a:p>
        </p:txBody>
      </p:sp>
    </p:spTree>
    <p:extLst>
      <p:ext uri="{BB962C8B-B14F-4D97-AF65-F5344CB8AC3E}">
        <p14:creationId xmlns:p14="http://schemas.microsoft.com/office/powerpoint/2010/main" val="129413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DF883-0A5E-4634-AC47-EDEB63215355}"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378E7F-2E1E-422A-B42B-F92BF15F3683}" type="slidenum">
              <a:rPr lang="en-US" smtClean="0"/>
              <a:t>‹#›</a:t>
            </a:fld>
            <a:endParaRPr lang="en-US"/>
          </a:p>
        </p:txBody>
      </p:sp>
    </p:spTree>
    <p:extLst>
      <p:ext uri="{BB962C8B-B14F-4D97-AF65-F5344CB8AC3E}">
        <p14:creationId xmlns:p14="http://schemas.microsoft.com/office/powerpoint/2010/main" val="272149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DF883-0A5E-4634-AC47-EDEB63215355}"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8E7F-2E1E-422A-B42B-F92BF15F3683}" type="slidenum">
              <a:rPr lang="en-US" smtClean="0"/>
              <a:t>‹#›</a:t>
            </a:fld>
            <a:endParaRPr lang="en-US"/>
          </a:p>
        </p:txBody>
      </p:sp>
    </p:spTree>
    <p:extLst>
      <p:ext uri="{BB962C8B-B14F-4D97-AF65-F5344CB8AC3E}">
        <p14:creationId xmlns:p14="http://schemas.microsoft.com/office/powerpoint/2010/main" val="3383619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DF883-0A5E-4634-AC47-EDEB63215355}" type="datetimeFigureOut">
              <a:rPr lang="en-US" smtClean="0"/>
              <a:t>5/27/2022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378E7F-2E1E-422A-B42B-F92BF15F3683}" type="slidenum">
              <a:rPr lang="en-US" smtClean="0"/>
              <a:t>‹#›</a:t>
            </a:fld>
            <a:endParaRPr lang="en-US"/>
          </a:p>
        </p:txBody>
      </p:sp>
    </p:spTree>
    <p:extLst>
      <p:ext uri="{BB962C8B-B14F-4D97-AF65-F5344CB8AC3E}">
        <p14:creationId xmlns:p14="http://schemas.microsoft.com/office/powerpoint/2010/main" val="127288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DF883-0A5E-4634-AC47-EDEB63215355}" type="datetimeFigureOut">
              <a:rPr lang="en-US" smtClean="0"/>
              <a:t>5/27/2022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378E7F-2E1E-422A-B42B-F92BF15F3683}" type="slidenum">
              <a:rPr lang="en-US" smtClean="0"/>
              <a:t>‹#›</a:t>
            </a:fld>
            <a:endParaRPr lang="en-US"/>
          </a:p>
        </p:txBody>
      </p:sp>
    </p:spTree>
    <p:extLst>
      <p:ext uri="{BB962C8B-B14F-4D97-AF65-F5344CB8AC3E}">
        <p14:creationId xmlns:p14="http://schemas.microsoft.com/office/powerpoint/2010/main" val="169587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DF883-0A5E-4634-AC47-EDEB63215355}" type="datetimeFigureOut">
              <a:rPr lang="en-US" smtClean="0"/>
              <a:t>5/27/2022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378E7F-2E1E-422A-B42B-F92BF15F3683}" type="slidenum">
              <a:rPr lang="en-US" smtClean="0"/>
              <a:t>‹#›</a:t>
            </a:fld>
            <a:endParaRPr lang="en-US"/>
          </a:p>
        </p:txBody>
      </p:sp>
    </p:spTree>
    <p:extLst>
      <p:ext uri="{BB962C8B-B14F-4D97-AF65-F5344CB8AC3E}">
        <p14:creationId xmlns:p14="http://schemas.microsoft.com/office/powerpoint/2010/main" val="71892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DF883-0A5E-4634-AC47-EDEB63215355}"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8E7F-2E1E-422A-B42B-F92BF15F3683}" type="slidenum">
              <a:rPr lang="en-US" smtClean="0"/>
              <a:t>‹#›</a:t>
            </a:fld>
            <a:endParaRPr lang="en-US"/>
          </a:p>
        </p:txBody>
      </p:sp>
    </p:spTree>
    <p:extLst>
      <p:ext uri="{BB962C8B-B14F-4D97-AF65-F5344CB8AC3E}">
        <p14:creationId xmlns:p14="http://schemas.microsoft.com/office/powerpoint/2010/main" val="301428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FDF883-0A5E-4634-AC47-EDEB63215355}"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378E7F-2E1E-422A-B42B-F92BF15F3683}" type="slidenum">
              <a:rPr lang="en-US" smtClean="0"/>
              <a:t>‹#›</a:t>
            </a:fld>
            <a:endParaRPr lang="en-US"/>
          </a:p>
        </p:txBody>
      </p:sp>
    </p:spTree>
    <p:extLst>
      <p:ext uri="{BB962C8B-B14F-4D97-AF65-F5344CB8AC3E}">
        <p14:creationId xmlns:p14="http://schemas.microsoft.com/office/powerpoint/2010/main" val="619266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DF883-0A5E-4634-AC47-EDEB63215355}" type="datetimeFigureOut">
              <a:rPr lang="en-US" smtClean="0"/>
              <a:t>5/27/2022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78E7F-2E1E-422A-B42B-F92BF15F3683}" type="slidenum">
              <a:rPr lang="en-US" smtClean="0"/>
              <a:t>‹#›</a:t>
            </a:fld>
            <a:endParaRPr lang="en-US"/>
          </a:p>
        </p:txBody>
      </p:sp>
    </p:spTree>
    <p:extLst>
      <p:ext uri="{BB962C8B-B14F-4D97-AF65-F5344CB8AC3E}">
        <p14:creationId xmlns:p14="http://schemas.microsoft.com/office/powerpoint/2010/main" val="409512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More Dishes in the Restaurant</a:t>
            </a:r>
          </a:p>
        </p:txBody>
      </p:sp>
      <p:sp>
        <p:nvSpPr>
          <p:cNvPr id="3" name="Subtitle 2"/>
          <p:cNvSpPr>
            <a:spLocks noGrp="1"/>
          </p:cNvSpPr>
          <p:nvPr>
            <p:ph type="subTitle" idx="1"/>
          </p:nvPr>
        </p:nvSpPr>
        <p:spPr/>
        <p:txBody>
          <a:bodyPr/>
          <a:lstStyle/>
          <a:p>
            <a:r>
              <a:rPr lang="en-US" dirty="0"/>
              <a:t>Meeting 13</a:t>
            </a:r>
          </a:p>
        </p:txBody>
      </p:sp>
    </p:spTree>
    <p:extLst>
      <p:ext uri="{BB962C8B-B14F-4D97-AF65-F5344CB8AC3E}">
        <p14:creationId xmlns:p14="http://schemas.microsoft.com/office/powerpoint/2010/main" val="3396909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39E6-36F7-B0E0-B623-F1EB5E67CB8C}"/>
              </a:ext>
            </a:extLst>
          </p:cNvPr>
          <p:cNvSpPr>
            <a:spLocks noGrp="1"/>
          </p:cNvSpPr>
          <p:nvPr>
            <p:ph type="title"/>
          </p:nvPr>
        </p:nvSpPr>
        <p:spPr/>
        <p:txBody>
          <a:bodyPr/>
          <a:lstStyle/>
          <a:p>
            <a:r>
              <a:rPr lang="en-US" i="1" dirty="0"/>
              <a:t>Expensive meals</a:t>
            </a:r>
          </a:p>
        </p:txBody>
      </p:sp>
      <p:sp>
        <p:nvSpPr>
          <p:cNvPr id="3" name="Content Placeholder 2">
            <a:extLst>
              <a:ext uri="{FF2B5EF4-FFF2-40B4-BE49-F238E27FC236}">
                <a16:creationId xmlns:a16="http://schemas.microsoft.com/office/drawing/2014/main" id="{F5A283CA-F457-ED72-8B88-B979D36DD0C2}"/>
              </a:ext>
            </a:extLst>
          </p:cNvPr>
          <p:cNvSpPr>
            <a:spLocks noGrp="1"/>
          </p:cNvSpPr>
          <p:nvPr>
            <p:ph idx="1"/>
          </p:nvPr>
        </p:nvSpPr>
        <p:spPr/>
        <p:txBody>
          <a:bodyPr>
            <a:normAutofit fontScale="77500" lnSpcReduction="20000"/>
          </a:bodyPr>
          <a:lstStyle/>
          <a:p>
            <a:r>
              <a:rPr lang="en-US" dirty="0"/>
              <a:t>Rib-eye</a:t>
            </a:r>
          </a:p>
          <a:p>
            <a:r>
              <a:rPr lang="en-US" dirty="0"/>
              <a:t>Wagyu</a:t>
            </a:r>
          </a:p>
          <a:p>
            <a:r>
              <a:rPr lang="en-US" dirty="0"/>
              <a:t>Sirloin</a:t>
            </a:r>
          </a:p>
          <a:p>
            <a:r>
              <a:rPr lang="en-US" dirty="0"/>
              <a:t>Alaskan king crab</a:t>
            </a:r>
          </a:p>
          <a:p>
            <a:r>
              <a:rPr lang="en-US" dirty="0"/>
              <a:t>Seafood tower</a:t>
            </a:r>
          </a:p>
          <a:p>
            <a:r>
              <a:rPr lang="en-US" dirty="0"/>
              <a:t>Strip loin </a:t>
            </a:r>
          </a:p>
          <a:p>
            <a:r>
              <a:rPr lang="en-US" dirty="0"/>
              <a:t>Puffer fish (fugu)</a:t>
            </a:r>
          </a:p>
          <a:p>
            <a:r>
              <a:rPr lang="en-US" dirty="0"/>
              <a:t>Matsutake mushroom </a:t>
            </a:r>
          </a:p>
          <a:p>
            <a:r>
              <a:rPr lang="en-US" dirty="0"/>
              <a:t>Edible gold leaf</a:t>
            </a:r>
          </a:p>
          <a:p>
            <a:r>
              <a:rPr lang="en-US" dirty="0"/>
              <a:t>Caviar</a:t>
            </a:r>
          </a:p>
          <a:p>
            <a:r>
              <a:rPr lang="en-US" dirty="0"/>
              <a:t>Saffron </a:t>
            </a:r>
          </a:p>
        </p:txBody>
      </p:sp>
      <p:pic>
        <p:nvPicPr>
          <p:cNvPr id="4" name="Picture 3">
            <a:extLst>
              <a:ext uri="{FF2B5EF4-FFF2-40B4-BE49-F238E27FC236}">
                <a16:creationId xmlns:a16="http://schemas.microsoft.com/office/drawing/2014/main" id="{CC01500B-BB47-CE94-8AD1-365B0C0E0447}"/>
              </a:ext>
            </a:extLst>
          </p:cNvPr>
          <p:cNvPicPr>
            <a:picLocks noChangeAspect="1"/>
          </p:cNvPicPr>
          <p:nvPr/>
        </p:nvPicPr>
        <p:blipFill rotWithShape="1">
          <a:blip r:embed="rId2"/>
          <a:srcRect l="11218" t="24882" r="29700" b="28395"/>
          <a:stretch/>
        </p:blipFill>
        <p:spPr bwMode="auto">
          <a:xfrm>
            <a:off x="3352800" y="1143000"/>
            <a:ext cx="5138854" cy="228600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E111B26-0AB3-143A-D2F2-B3B011D1C0E0}"/>
              </a:ext>
            </a:extLst>
          </p:cNvPr>
          <p:cNvPicPr>
            <a:picLocks noChangeAspect="1"/>
          </p:cNvPicPr>
          <p:nvPr/>
        </p:nvPicPr>
        <p:blipFill rotWithShape="1">
          <a:blip r:embed="rId3"/>
          <a:srcRect l="13034" t="24121" r="48290" b="23837"/>
          <a:stretch/>
        </p:blipFill>
        <p:spPr bwMode="auto">
          <a:xfrm>
            <a:off x="4622800" y="4114800"/>
            <a:ext cx="2616200" cy="19802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045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9CB6-1017-0DD7-08B3-1E58E28ED855}"/>
              </a:ext>
            </a:extLst>
          </p:cNvPr>
          <p:cNvSpPr>
            <a:spLocks noGrp="1"/>
          </p:cNvSpPr>
          <p:nvPr>
            <p:ph type="title"/>
          </p:nvPr>
        </p:nvSpPr>
        <p:spPr/>
        <p:txBody>
          <a:bodyPr/>
          <a:lstStyle/>
          <a:p>
            <a:r>
              <a:rPr lang="en-US" dirty="0"/>
              <a:t>Assignment 13</a:t>
            </a:r>
          </a:p>
        </p:txBody>
      </p:sp>
      <p:sp>
        <p:nvSpPr>
          <p:cNvPr id="3" name="Content Placeholder 2">
            <a:extLst>
              <a:ext uri="{FF2B5EF4-FFF2-40B4-BE49-F238E27FC236}">
                <a16:creationId xmlns:a16="http://schemas.microsoft.com/office/drawing/2014/main" id="{459C7214-FD98-2990-5A9D-B6FFE429D70D}"/>
              </a:ext>
            </a:extLst>
          </p:cNvPr>
          <p:cNvSpPr>
            <a:spLocks noGrp="1"/>
          </p:cNvSpPr>
          <p:nvPr>
            <p:ph idx="1"/>
          </p:nvPr>
        </p:nvSpPr>
        <p:spPr/>
        <p:txBody>
          <a:bodyPr>
            <a:normAutofit lnSpcReduction="10000"/>
          </a:bodyPr>
          <a:lstStyle/>
          <a:p>
            <a:r>
              <a:rPr lang="en-US" i="1" dirty="0"/>
              <a:t>List 10 names and their pictures of appetizers, main meals, and desserts in:</a:t>
            </a:r>
          </a:p>
          <a:p>
            <a:r>
              <a:rPr lang="en-US" dirty="0"/>
              <a:t>Group 1: Indonesia (east)  </a:t>
            </a:r>
          </a:p>
          <a:p>
            <a:r>
              <a:rPr lang="en-US" dirty="0"/>
              <a:t>Group 5: Indonesia (west)</a:t>
            </a:r>
          </a:p>
          <a:p>
            <a:r>
              <a:rPr lang="en-US" dirty="0"/>
              <a:t>Group 2 &amp; 6: Japan </a:t>
            </a:r>
          </a:p>
          <a:p>
            <a:r>
              <a:rPr lang="en-US" dirty="0"/>
              <a:t>Group 3 &amp; 7: France </a:t>
            </a:r>
          </a:p>
          <a:p>
            <a:r>
              <a:rPr lang="en-US" dirty="0"/>
              <a:t>Group 4 &amp; 8: Italia </a:t>
            </a:r>
          </a:p>
          <a:p>
            <a:r>
              <a:rPr lang="en-US" dirty="0"/>
              <a:t>Group 9: Singapore</a:t>
            </a:r>
          </a:p>
        </p:txBody>
      </p:sp>
    </p:spTree>
    <p:extLst>
      <p:ext uri="{BB962C8B-B14F-4D97-AF65-F5344CB8AC3E}">
        <p14:creationId xmlns:p14="http://schemas.microsoft.com/office/powerpoint/2010/main" val="97148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3AD6-A3F5-A6CC-7732-66C4898818FA}"/>
              </a:ext>
            </a:extLst>
          </p:cNvPr>
          <p:cNvSpPr>
            <a:spLocks noGrp="1"/>
          </p:cNvSpPr>
          <p:nvPr>
            <p:ph type="title"/>
          </p:nvPr>
        </p:nvSpPr>
        <p:spPr/>
        <p:txBody>
          <a:bodyPr/>
          <a:lstStyle/>
          <a:p>
            <a:r>
              <a:rPr lang="en-US" dirty="0"/>
              <a:t>Assignment 14</a:t>
            </a:r>
          </a:p>
        </p:txBody>
      </p:sp>
      <p:sp>
        <p:nvSpPr>
          <p:cNvPr id="3" name="Content Placeholder 2">
            <a:extLst>
              <a:ext uri="{FF2B5EF4-FFF2-40B4-BE49-F238E27FC236}">
                <a16:creationId xmlns:a16="http://schemas.microsoft.com/office/drawing/2014/main" id="{38C4DB5B-C907-150C-5B30-E8D3C372A8C2}"/>
              </a:ext>
            </a:extLst>
          </p:cNvPr>
          <p:cNvSpPr>
            <a:spLocks noGrp="1"/>
          </p:cNvSpPr>
          <p:nvPr>
            <p:ph idx="1"/>
          </p:nvPr>
        </p:nvSpPr>
        <p:spPr/>
        <p:txBody>
          <a:bodyPr>
            <a:normAutofit fontScale="77500" lnSpcReduction="20000"/>
          </a:bodyPr>
          <a:lstStyle/>
          <a:p>
            <a:r>
              <a:rPr lang="en-US" dirty="0"/>
              <a:t>Write a conversation script and present your conversation in a video recording. Record your conversation, pretend and situate your conversation based on the given topic.</a:t>
            </a:r>
          </a:p>
          <a:p>
            <a:r>
              <a:rPr lang="en-US" dirty="0"/>
              <a:t>Include all these five situations:</a:t>
            </a:r>
          </a:p>
          <a:p>
            <a:r>
              <a:rPr lang="en-US" dirty="0"/>
              <a:t>1. Booking a seat</a:t>
            </a:r>
          </a:p>
          <a:p>
            <a:r>
              <a:rPr lang="en-US" dirty="0"/>
              <a:t>2. Asking about the menu</a:t>
            </a:r>
          </a:p>
          <a:p>
            <a:r>
              <a:rPr lang="en-US" dirty="0"/>
              <a:t>3. Ordering a menu</a:t>
            </a:r>
          </a:p>
          <a:p>
            <a:r>
              <a:rPr lang="en-US" dirty="0"/>
              <a:t>4. Dealing with problems</a:t>
            </a:r>
          </a:p>
          <a:p>
            <a:r>
              <a:rPr lang="en-US" dirty="0"/>
              <a:t>5. Getting the bill </a:t>
            </a:r>
          </a:p>
          <a:p>
            <a:r>
              <a:rPr lang="en-US" dirty="0"/>
              <a:t>The duration of video recording is maximum 5 minutes</a:t>
            </a:r>
          </a:p>
          <a:p>
            <a:r>
              <a:rPr lang="en-US" dirty="0"/>
              <a:t>Send the link of your video to </a:t>
            </a:r>
            <a:r>
              <a:rPr lang="en-US" dirty="0" err="1"/>
              <a:t>Syamok</a:t>
            </a:r>
            <a:r>
              <a:rPr lang="en-US" dirty="0"/>
              <a:t> using file word</a:t>
            </a:r>
          </a:p>
        </p:txBody>
      </p:sp>
    </p:spTree>
    <p:extLst>
      <p:ext uri="{BB962C8B-B14F-4D97-AF65-F5344CB8AC3E}">
        <p14:creationId xmlns:p14="http://schemas.microsoft.com/office/powerpoint/2010/main" val="236457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6127-A7E3-83AD-92C9-52BA3B93E177}"/>
              </a:ext>
            </a:extLst>
          </p:cNvPr>
          <p:cNvSpPr>
            <a:spLocks noGrp="1"/>
          </p:cNvSpPr>
          <p:nvPr>
            <p:ph type="title"/>
          </p:nvPr>
        </p:nvSpPr>
        <p:spPr/>
        <p:txBody>
          <a:bodyPr/>
          <a:lstStyle/>
          <a:p>
            <a:r>
              <a:rPr lang="en-US" dirty="0"/>
              <a:t>Assignment 15</a:t>
            </a:r>
          </a:p>
        </p:txBody>
      </p:sp>
      <p:sp>
        <p:nvSpPr>
          <p:cNvPr id="3" name="Content Placeholder 2">
            <a:extLst>
              <a:ext uri="{FF2B5EF4-FFF2-40B4-BE49-F238E27FC236}">
                <a16:creationId xmlns:a16="http://schemas.microsoft.com/office/drawing/2014/main" id="{D476EF45-1925-BBAE-7E02-BD32008964FB}"/>
              </a:ext>
            </a:extLst>
          </p:cNvPr>
          <p:cNvSpPr>
            <a:spLocks noGrp="1"/>
          </p:cNvSpPr>
          <p:nvPr>
            <p:ph idx="1"/>
          </p:nvPr>
        </p:nvSpPr>
        <p:spPr/>
        <p:txBody>
          <a:bodyPr>
            <a:normAutofit fontScale="92500" lnSpcReduction="10000"/>
          </a:bodyPr>
          <a:lstStyle/>
          <a:p>
            <a:r>
              <a:rPr lang="en-US" dirty="0"/>
              <a:t>Design a menu list with the information types of dish (create your own using any app)</a:t>
            </a:r>
          </a:p>
          <a:p>
            <a:r>
              <a:rPr lang="en-US" dirty="0"/>
              <a:t>Conceptualize your imagining mini-resto (talk about the positions in your restaurant, type of restaurant, information about open hour, prices, and classification of room if any). Present your concept of mini resto through video recording with maximum 5 minutes. </a:t>
            </a:r>
          </a:p>
          <a:p>
            <a:r>
              <a:rPr lang="en-US" dirty="0"/>
              <a:t>Use transitions or animation to help present your mini resto concept</a:t>
            </a:r>
          </a:p>
        </p:txBody>
      </p:sp>
    </p:spTree>
    <p:extLst>
      <p:ext uri="{BB962C8B-B14F-4D97-AF65-F5344CB8AC3E}">
        <p14:creationId xmlns:p14="http://schemas.microsoft.com/office/powerpoint/2010/main" val="266498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6201-73C6-9D92-1089-E8C3D0B0B8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5C6726-0BED-F657-9C10-6D10368BA803}"/>
              </a:ext>
            </a:extLst>
          </p:cNvPr>
          <p:cNvSpPr>
            <a:spLocks noGrp="1"/>
          </p:cNvSpPr>
          <p:nvPr>
            <p:ph idx="1"/>
          </p:nvPr>
        </p:nvSpPr>
        <p:spPr/>
        <p:txBody>
          <a:bodyPr/>
          <a:lstStyle/>
          <a:p>
            <a:r>
              <a:rPr lang="en-US" dirty="0"/>
              <a:t>Due date for all assignments: </a:t>
            </a:r>
          </a:p>
          <a:p>
            <a:r>
              <a:rPr lang="en-US" dirty="0"/>
              <a:t>June 3, 2022 by midnight</a:t>
            </a:r>
          </a:p>
          <a:p>
            <a:r>
              <a:rPr lang="en-US" dirty="0"/>
              <a:t>Submit them to </a:t>
            </a:r>
            <a:r>
              <a:rPr lang="en-US" dirty="0" err="1"/>
              <a:t>Syamok</a:t>
            </a:r>
            <a:endParaRPr lang="en-US" dirty="0"/>
          </a:p>
        </p:txBody>
      </p:sp>
    </p:spTree>
    <p:extLst>
      <p:ext uri="{BB962C8B-B14F-4D97-AF65-F5344CB8AC3E}">
        <p14:creationId xmlns:p14="http://schemas.microsoft.com/office/powerpoint/2010/main" val="347633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4690-C7A4-05E4-1B2F-4B9C46ABFF18}"/>
              </a:ext>
            </a:extLst>
          </p:cNvPr>
          <p:cNvSpPr>
            <a:spLocks noGrp="1"/>
          </p:cNvSpPr>
          <p:nvPr>
            <p:ph type="title"/>
          </p:nvPr>
        </p:nvSpPr>
        <p:spPr/>
        <p:txBody>
          <a:bodyPr/>
          <a:lstStyle/>
          <a:p>
            <a:r>
              <a:rPr lang="en-US" dirty="0"/>
              <a:t>Types of menu</a:t>
            </a:r>
          </a:p>
        </p:txBody>
      </p:sp>
      <p:sp>
        <p:nvSpPr>
          <p:cNvPr id="3" name="Content Placeholder 2">
            <a:extLst>
              <a:ext uri="{FF2B5EF4-FFF2-40B4-BE49-F238E27FC236}">
                <a16:creationId xmlns:a16="http://schemas.microsoft.com/office/drawing/2014/main" id="{A7BB9013-6F2C-B370-118E-52A22A40959C}"/>
              </a:ext>
            </a:extLst>
          </p:cNvPr>
          <p:cNvSpPr>
            <a:spLocks noGrp="1"/>
          </p:cNvSpPr>
          <p:nvPr>
            <p:ph idx="1"/>
          </p:nvPr>
        </p:nvSpPr>
        <p:spPr/>
        <p:txBody>
          <a:bodyPr/>
          <a:lstStyle/>
          <a:p>
            <a:r>
              <a:rPr lang="en-US" dirty="0"/>
              <a:t>Appetizer/Starter</a:t>
            </a:r>
          </a:p>
          <a:p>
            <a:r>
              <a:rPr lang="en-US" dirty="0"/>
              <a:t>Main course/Main meal</a:t>
            </a:r>
          </a:p>
          <a:p>
            <a:r>
              <a:rPr lang="en-US" dirty="0"/>
              <a:t>Dessert</a:t>
            </a:r>
          </a:p>
        </p:txBody>
      </p:sp>
    </p:spTree>
    <p:extLst>
      <p:ext uri="{BB962C8B-B14F-4D97-AF65-F5344CB8AC3E}">
        <p14:creationId xmlns:p14="http://schemas.microsoft.com/office/powerpoint/2010/main" val="250785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6EC66-E1F1-A522-01BC-6580785509FD}"/>
              </a:ext>
            </a:extLst>
          </p:cNvPr>
          <p:cNvSpPr>
            <a:spLocks noGrp="1"/>
          </p:cNvSpPr>
          <p:nvPr>
            <p:ph type="title"/>
          </p:nvPr>
        </p:nvSpPr>
        <p:spPr/>
        <p:txBody>
          <a:bodyPr/>
          <a:lstStyle/>
          <a:p>
            <a:r>
              <a:rPr lang="en-US" dirty="0"/>
              <a:t>American Appetizer</a:t>
            </a:r>
          </a:p>
        </p:txBody>
      </p:sp>
      <p:sp>
        <p:nvSpPr>
          <p:cNvPr id="3" name="Content Placeholder 2">
            <a:extLst>
              <a:ext uri="{FF2B5EF4-FFF2-40B4-BE49-F238E27FC236}">
                <a16:creationId xmlns:a16="http://schemas.microsoft.com/office/drawing/2014/main" id="{C04E9791-AAC6-598F-28A9-15C8EE767A3A}"/>
              </a:ext>
            </a:extLst>
          </p:cNvPr>
          <p:cNvSpPr>
            <a:spLocks noGrp="1"/>
          </p:cNvSpPr>
          <p:nvPr>
            <p:ph idx="1"/>
          </p:nvPr>
        </p:nvSpPr>
        <p:spPr/>
        <p:txBody>
          <a:bodyPr/>
          <a:lstStyle/>
          <a:p>
            <a:r>
              <a:rPr lang="en-US" dirty="0" err="1"/>
              <a:t>Mozarella</a:t>
            </a:r>
            <a:r>
              <a:rPr lang="en-US" dirty="0"/>
              <a:t> sticks</a:t>
            </a:r>
          </a:p>
          <a:p>
            <a:endParaRPr lang="en-US" dirty="0"/>
          </a:p>
          <a:p>
            <a:endParaRPr lang="en-US" dirty="0"/>
          </a:p>
          <a:p>
            <a:endParaRPr lang="en-US" dirty="0"/>
          </a:p>
          <a:p>
            <a:r>
              <a:rPr lang="en-US" dirty="0"/>
              <a:t>Mac and cheese bites</a:t>
            </a:r>
          </a:p>
          <a:p>
            <a:r>
              <a:rPr lang="en-US" dirty="0" err="1"/>
              <a:t>Totchos</a:t>
            </a:r>
            <a:r>
              <a:rPr lang="en-US" dirty="0"/>
              <a:t>  </a:t>
            </a:r>
          </a:p>
          <a:p>
            <a:endParaRPr lang="en-US" dirty="0"/>
          </a:p>
        </p:txBody>
      </p:sp>
      <p:pic>
        <p:nvPicPr>
          <p:cNvPr id="4" name="Picture 3">
            <a:extLst>
              <a:ext uri="{FF2B5EF4-FFF2-40B4-BE49-F238E27FC236}">
                <a16:creationId xmlns:a16="http://schemas.microsoft.com/office/drawing/2014/main" id="{1149F2B5-5A71-53EB-D816-4B5FC869EDA1}"/>
              </a:ext>
            </a:extLst>
          </p:cNvPr>
          <p:cNvPicPr>
            <a:picLocks noChangeAspect="1"/>
          </p:cNvPicPr>
          <p:nvPr/>
        </p:nvPicPr>
        <p:blipFill rotWithShape="1">
          <a:blip r:embed="rId2"/>
          <a:srcRect l="5877" t="13295" r="53204" b="28205"/>
          <a:stretch/>
        </p:blipFill>
        <p:spPr bwMode="auto">
          <a:xfrm>
            <a:off x="838200" y="2133600"/>
            <a:ext cx="2209800" cy="1777072"/>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B3A6A16-E249-B9B3-EAE0-0E9318649658}"/>
              </a:ext>
            </a:extLst>
          </p:cNvPr>
          <p:cNvPicPr>
            <a:picLocks noChangeAspect="1"/>
          </p:cNvPicPr>
          <p:nvPr/>
        </p:nvPicPr>
        <p:blipFill rotWithShape="1">
          <a:blip r:embed="rId3"/>
          <a:srcRect l="8547" t="13105" r="52244" b="29155"/>
          <a:stretch/>
        </p:blipFill>
        <p:spPr bwMode="auto">
          <a:xfrm>
            <a:off x="4702175" y="2362200"/>
            <a:ext cx="2330450" cy="19304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40124B6B-1922-815F-BEF5-C789E0958CCC}"/>
              </a:ext>
            </a:extLst>
          </p:cNvPr>
          <p:cNvPicPr>
            <a:picLocks noChangeAspect="1"/>
          </p:cNvPicPr>
          <p:nvPr/>
        </p:nvPicPr>
        <p:blipFill rotWithShape="1">
          <a:blip r:embed="rId4"/>
          <a:srcRect l="8440" t="13865" r="45726" b="32764"/>
          <a:stretch/>
        </p:blipFill>
        <p:spPr bwMode="auto">
          <a:xfrm>
            <a:off x="2590800" y="4557383"/>
            <a:ext cx="2724150" cy="17843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15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A3B04-B72D-523D-6CEF-DEC825DB3A54}"/>
              </a:ext>
            </a:extLst>
          </p:cNvPr>
          <p:cNvSpPr>
            <a:spLocks noGrp="1"/>
          </p:cNvSpPr>
          <p:nvPr>
            <p:ph type="title"/>
          </p:nvPr>
        </p:nvSpPr>
        <p:spPr/>
        <p:txBody>
          <a:bodyPr/>
          <a:lstStyle/>
          <a:p>
            <a:r>
              <a:rPr lang="en-US" dirty="0"/>
              <a:t>More American appetizers</a:t>
            </a:r>
          </a:p>
        </p:txBody>
      </p:sp>
      <p:sp>
        <p:nvSpPr>
          <p:cNvPr id="3" name="Content Placeholder 2">
            <a:extLst>
              <a:ext uri="{FF2B5EF4-FFF2-40B4-BE49-F238E27FC236}">
                <a16:creationId xmlns:a16="http://schemas.microsoft.com/office/drawing/2014/main" id="{4BADBDF3-5A90-F5A3-21B3-AC848BDC15DB}"/>
              </a:ext>
            </a:extLst>
          </p:cNvPr>
          <p:cNvSpPr>
            <a:spLocks noGrp="1"/>
          </p:cNvSpPr>
          <p:nvPr>
            <p:ph idx="1"/>
          </p:nvPr>
        </p:nvSpPr>
        <p:spPr/>
        <p:txBody>
          <a:bodyPr>
            <a:normAutofit fontScale="92500" lnSpcReduction="20000"/>
          </a:bodyPr>
          <a:lstStyle/>
          <a:p>
            <a:r>
              <a:rPr lang="en-US" dirty="0"/>
              <a:t>Meat in the blanket</a:t>
            </a:r>
          </a:p>
          <a:p>
            <a:r>
              <a:rPr lang="en-US" dirty="0"/>
              <a:t>Velveeta sausage dip</a:t>
            </a:r>
          </a:p>
          <a:p>
            <a:r>
              <a:rPr lang="en-US" dirty="0"/>
              <a:t>Cowboy crack dip</a:t>
            </a:r>
          </a:p>
          <a:p>
            <a:r>
              <a:rPr lang="en-US" dirty="0"/>
              <a:t>Peel and eat shrimp</a:t>
            </a:r>
          </a:p>
          <a:p>
            <a:r>
              <a:rPr lang="en-US" dirty="0"/>
              <a:t>Pizza monkey bread</a:t>
            </a:r>
          </a:p>
          <a:p>
            <a:r>
              <a:rPr lang="en-US" dirty="0"/>
              <a:t>Buffalo chicken dip</a:t>
            </a:r>
          </a:p>
          <a:p>
            <a:r>
              <a:rPr lang="en-US" dirty="0"/>
              <a:t>Extra crispy onion rings</a:t>
            </a:r>
          </a:p>
          <a:p>
            <a:r>
              <a:rPr lang="en-US" dirty="0"/>
              <a:t>Pizza rolls</a:t>
            </a:r>
          </a:p>
          <a:p>
            <a:r>
              <a:rPr lang="en-US" dirty="0"/>
              <a:t>Chicken wings/drumsticks</a:t>
            </a:r>
          </a:p>
        </p:txBody>
      </p:sp>
    </p:spTree>
    <p:extLst>
      <p:ext uri="{BB962C8B-B14F-4D97-AF65-F5344CB8AC3E}">
        <p14:creationId xmlns:p14="http://schemas.microsoft.com/office/powerpoint/2010/main" val="370690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0005-05F4-0C4C-6780-9427CD5119FE}"/>
              </a:ext>
            </a:extLst>
          </p:cNvPr>
          <p:cNvSpPr>
            <a:spLocks noGrp="1"/>
          </p:cNvSpPr>
          <p:nvPr>
            <p:ph type="title"/>
          </p:nvPr>
        </p:nvSpPr>
        <p:spPr/>
        <p:txBody>
          <a:bodyPr/>
          <a:lstStyle/>
          <a:p>
            <a:r>
              <a:rPr lang="en-US" dirty="0"/>
              <a:t>Main course</a:t>
            </a:r>
          </a:p>
        </p:txBody>
      </p:sp>
      <p:sp>
        <p:nvSpPr>
          <p:cNvPr id="3" name="Content Placeholder 2">
            <a:extLst>
              <a:ext uri="{FF2B5EF4-FFF2-40B4-BE49-F238E27FC236}">
                <a16:creationId xmlns:a16="http://schemas.microsoft.com/office/drawing/2014/main" id="{2BBF4340-46C7-5539-7B2E-5ED760883E9E}"/>
              </a:ext>
            </a:extLst>
          </p:cNvPr>
          <p:cNvSpPr>
            <a:spLocks noGrp="1"/>
          </p:cNvSpPr>
          <p:nvPr>
            <p:ph idx="1"/>
          </p:nvPr>
        </p:nvSpPr>
        <p:spPr/>
        <p:txBody>
          <a:bodyPr>
            <a:normAutofit lnSpcReduction="10000"/>
          </a:bodyPr>
          <a:lstStyle/>
          <a:p>
            <a:r>
              <a:rPr lang="en-US" dirty="0"/>
              <a:t>Cedar plank salmon</a:t>
            </a:r>
          </a:p>
          <a:p>
            <a:endParaRPr lang="en-US" dirty="0"/>
          </a:p>
          <a:p>
            <a:endParaRPr lang="en-US" dirty="0"/>
          </a:p>
          <a:p>
            <a:endParaRPr lang="en-US" dirty="0"/>
          </a:p>
          <a:p>
            <a:endParaRPr lang="en-US" dirty="0"/>
          </a:p>
          <a:p>
            <a:r>
              <a:rPr lang="en-US" dirty="0"/>
              <a:t>Braised chicken legs</a:t>
            </a:r>
          </a:p>
          <a:p>
            <a:r>
              <a:rPr lang="en-US" dirty="0"/>
              <a:t>Double stack chicken and mushroom cheeseburger </a:t>
            </a:r>
          </a:p>
          <a:p>
            <a:endParaRPr lang="en-US" dirty="0"/>
          </a:p>
          <a:p>
            <a:endParaRPr lang="en-US" dirty="0"/>
          </a:p>
        </p:txBody>
      </p:sp>
      <p:pic>
        <p:nvPicPr>
          <p:cNvPr id="4" name="Picture 3">
            <a:extLst>
              <a:ext uri="{FF2B5EF4-FFF2-40B4-BE49-F238E27FC236}">
                <a16:creationId xmlns:a16="http://schemas.microsoft.com/office/drawing/2014/main" id="{35A8AD17-2917-7C7D-B542-198BFDC29128}"/>
              </a:ext>
            </a:extLst>
          </p:cNvPr>
          <p:cNvPicPr>
            <a:picLocks noChangeAspect="1"/>
          </p:cNvPicPr>
          <p:nvPr/>
        </p:nvPicPr>
        <p:blipFill rotWithShape="1">
          <a:blip r:embed="rId2"/>
          <a:srcRect l="11538" t="18044" r="51603" b="19848"/>
          <a:stretch/>
        </p:blipFill>
        <p:spPr bwMode="auto">
          <a:xfrm>
            <a:off x="990600" y="2286000"/>
            <a:ext cx="1981200" cy="1877833"/>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C830713-CCAA-8070-7342-B7138A501F50}"/>
              </a:ext>
            </a:extLst>
          </p:cNvPr>
          <p:cNvPicPr>
            <a:picLocks noChangeAspect="1"/>
          </p:cNvPicPr>
          <p:nvPr/>
        </p:nvPicPr>
        <p:blipFill rotWithShape="1">
          <a:blip r:embed="rId3"/>
          <a:srcRect l="14529" t="18233" r="48184" b="19088"/>
          <a:stretch/>
        </p:blipFill>
        <p:spPr bwMode="auto">
          <a:xfrm>
            <a:off x="4419600" y="2381250"/>
            <a:ext cx="2216150" cy="20955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737E3D1-ADBD-1B96-E0C4-59E4332A76EE}"/>
              </a:ext>
            </a:extLst>
          </p:cNvPr>
          <p:cNvPicPr>
            <a:picLocks noChangeAspect="1"/>
          </p:cNvPicPr>
          <p:nvPr/>
        </p:nvPicPr>
        <p:blipFill rotWithShape="1">
          <a:blip r:embed="rId4"/>
          <a:srcRect l="13569" t="22792" r="51175" b="17758"/>
          <a:stretch/>
        </p:blipFill>
        <p:spPr bwMode="auto">
          <a:xfrm>
            <a:off x="6934200" y="4264025"/>
            <a:ext cx="2095500" cy="19875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02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E9477-35A3-A0C3-027D-EFE0E5CDF31C}"/>
              </a:ext>
            </a:extLst>
          </p:cNvPr>
          <p:cNvSpPr>
            <a:spLocks noGrp="1"/>
          </p:cNvSpPr>
          <p:nvPr>
            <p:ph type="title"/>
          </p:nvPr>
        </p:nvSpPr>
        <p:spPr/>
        <p:txBody>
          <a:bodyPr/>
          <a:lstStyle/>
          <a:p>
            <a:r>
              <a:rPr lang="en-US" dirty="0"/>
              <a:t>More main course</a:t>
            </a:r>
          </a:p>
        </p:txBody>
      </p:sp>
      <p:sp>
        <p:nvSpPr>
          <p:cNvPr id="3" name="Content Placeholder 2">
            <a:extLst>
              <a:ext uri="{FF2B5EF4-FFF2-40B4-BE49-F238E27FC236}">
                <a16:creationId xmlns:a16="http://schemas.microsoft.com/office/drawing/2014/main" id="{4A996456-8B8B-92F4-4D89-7AB616C4CA32}"/>
              </a:ext>
            </a:extLst>
          </p:cNvPr>
          <p:cNvSpPr>
            <a:spLocks noGrp="1"/>
          </p:cNvSpPr>
          <p:nvPr>
            <p:ph idx="1"/>
          </p:nvPr>
        </p:nvSpPr>
        <p:spPr/>
        <p:txBody>
          <a:bodyPr/>
          <a:lstStyle/>
          <a:p>
            <a:r>
              <a:rPr lang="en-US" dirty="0"/>
              <a:t>Potato gnocchi</a:t>
            </a:r>
          </a:p>
          <a:p>
            <a:r>
              <a:rPr lang="en-US" dirty="0"/>
              <a:t>Lasagna with parmesan</a:t>
            </a:r>
          </a:p>
          <a:p>
            <a:r>
              <a:rPr lang="en-US" dirty="0"/>
              <a:t>BBQ shrimp</a:t>
            </a:r>
          </a:p>
          <a:p>
            <a:r>
              <a:rPr lang="en-US" dirty="0"/>
              <a:t>Grilled ribs</a:t>
            </a:r>
          </a:p>
          <a:p>
            <a:r>
              <a:rPr lang="en-US" dirty="0"/>
              <a:t>Caesar salad with roast chicken  </a:t>
            </a:r>
          </a:p>
          <a:p>
            <a:r>
              <a:rPr lang="en-US" dirty="0"/>
              <a:t>Seared scallops</a:t>
            </a:r>
          </a:p>
          <a:p>
            <a:r>
              <a:rPr lang="en-US" dirty="0"/>
              <a:t>Marinated chicken breast</a:t>
            </a:r>
          </a:p>
          <a:p>
            <a:endParaRPr lang="en-US" dirty="0"/>
          </a:p>
        </p:txBody>
      </p:sp>
    </p:spTree>
    <p:extLst>
      <p:ext uri="{BB962C8B-B14F-4D97-AF65-F5344CB8AC3E}">
        <p14:creationId xmlns:p14="http://schemas.microsoft.com/office/powerpoint/2010/main" val="232180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0588-8CBE-50A2-21FC-A46F7780DEAB}"/>
              </a:ext>
            </a:extLst>
          </p:cNvPr>
          <p:cNvSpPr>
            <a:spLocks noGrp="1"/>
          </p:cNvSpPr>
          <p:nvPr>
            <p:ph type="title"/>
          </p:nvPr>
        </p:nvSpPr>
        <p:spPr/>
        <p:txBody>
          <a:bodyPr/>
          <a:lstStyle/>
          <a:p>
            <a:r>
              <a:rPr lang="en-US" dirty="0"/>
              <a:t>Dessert</a:t>
            </a:r>
          </a:p>
        </p:txBody>
      </p:sp>
      <p:sp>
        <p:nvSpPr>
          <p:cNvPr id="3" name="Content Placeholder 2">
            <a:extLst>
              <a:ext uri="{FF2B5EF4-FFF2-40B4-BE49-F238E27FC236}">
                <a16:creationId xmlns:a16="http://schemas.microsoft.com/office/drawing/2014/main" id="{D055C096-9116-FE6B-6BFD-D5D67E3FC355}"/>
              </a:ext>
            </a:extLst>
          </p:cNvPr>
          <p:cNvSpPr>
            <a:spLocks noGrp="1"/>
          </p:cNvSpPr>
          <p:nvPr>
            <p:ph idx="1"/>
          </p:nvPr>
        </p:nvSpPr>
        <p:spPr/>
        <p:txBody>
          <a:bodyPr/>
          <a:lstStyle/>
          <a:p>
            <a:r>
              <a:rPr lang="en-US" dirty="0"/>
              <a:t>Chocolate mini-bars</a:t>
            </a:r>
          </a:p>
          <a:p>
            <a:endParaRPr lang="en-US" dirty="0"/>
          </a:p>
          <a:p>
            <a:endParaRPr lang="en-US" dirty="0"/>
          </a:p>
          <a:p>
            <a:r>
              <a:rPr lang="en-US" dirty="0"/>
              <a:t>Lemon cupcakes</a:t>
            </a:r>
          </a:p>
          <a:p>
            <a:r>
              <a:rPr lang="en-US" dirty="0"/>
              <a:t>Pecan tart </a:t>
            </a:r>
          </a:p>
          <a:p>
            <a:endParaRPr lang="en-US" dirty="0"/>
          </a:p>
          <a:p>
            <a:r>
              <a:rPr lang="en-US" dirty="0"/>
              <a:t>Raspberry pie   </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D0B796DA-B80B-393E-6C3F-3416D5FB902F}"/>
              </a:ext>
            </a:extLst>
          </p:cNvPr>
          <p:cNvPicPr>
            <a:picLocks noChangeAspect="1"/>
          </p:cNvPicPr>
          <p:nvPr/>
        </p:nvPicPr>
        <p:blipFill rotWithShape="1">
          <a:blip r:embed="rId2"/>
          <a:srcRect l="2885" t="50523" r="82051" b="24786"/>
          <a:stretch/>
        </p:blipFill>
        <p:spPr bwMode="auto">
          <a:xfrm>
            <a:off x="1600200" y="2057400"/>
            <a:ext cx="1676400" cy="137160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56C3303B-2283-C16B-2E64-70EE97D0DCCB}"/>
              </a:ext>
            </a:extLst>
          </p:cNvPr>
          <p:cNvPicPr>
            <a:picLocks noChangeAspect="1"/>
          </p:cNvPicPr>
          <p:nvPr/>
        </p:nvPicPr>
        <p:blipFill rotWithShape="1">
          <a:blip r:embed="rId3"/>
          <a:srcRect l="1603" t="53371" r="81732" b="25546"/>
          <a:stretch/>
        </p:blipFill>
        <p:spPr bwMode="auto">
          <a:xfrm>
            <a:off x="3918250" y="2429668"/>
            <a:ext cx="1676400" cy="126682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5CEEFB6F-E2FF-3B6C-9245-CC876096D3C8}"/>
              </a:ext>
            </a:extLst>
          </p:cNvPr>
          <p:cNvPicPr>
            <a:picLocks noChangeAspect="1"/>
          </p:cNvPicPr>
          <p:nvPr/>
        </p:nvPicPr>
        <p:blipFill rotWithShape="1">
          <a:blip r:embed="rId4"/>
          <a:srcRect l="1816" t="43305" r="82479" b="35043"/>
          <a:stretch/>
        </p:blipFill>
        <p:spPr bwMode="auto">
          <a:xfrm>
            <a:off x="3118452" y="3963987"/>
            <a:ext cx="1473868" cy="114300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CB20B239-B370-853B-FE2E-C7EE07F4D703}"/>
              </a:ext>
            </a:extLst>
          </p:cNvPr>
          <p:cNvPicPr>
            <a:picLocks noChangeAspect="1"/>
          </p:cNvPicPr>
          <p:nvPr/>
        </p:nvPicPr>
        <p:blipFill rotWithShape="1">
          <a:blip r:embed="rId5"/>
          <a:srcRect l="2136" t="49763" r="81091" b="26306"/>
          <a:stretch/>
        </p:blipFill>
        <p:spPr bwMode="auto">
          <a:xfrm>
            <a:off x="5254624" y="4735195"/>
            <a:ext cx="1473867" cy="126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12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E798-FE93-D1C7-4488-1D9ED0D0CFE5}"/>
              </a:ext>
            </a:extLst>
          </p:cNvPr>
          <p:cNvSpPr>
            <a:spLocks noGrp="1"/>
          </p:cNvSpPr>
          <p:nvPr>
            <p:ph type="title"/>
          </p:nvPr>
        </p:nvSpPr>
        <p:spPr/>
        <p:txBody>
          <a:bodyPr/>
          <a:lstStyle/>
          <a:p>
            <a:r>
              <a:rPr lang="en-US" dirty="0"/>
              <a:t>More dessert</a:t>
            </a:r>
          </a:p>
        </p:txBody>
      </p:sp>
      <p:sp>
        <p:nvSpPr>
          <p:cNvPr id="3" name="Content Placeholder 2">
            <a:extLst>
              <a:ext uri="{FF2B5EF4-FFF2-40B4-BE49-F238E27FC236}">
                <a16:creationId xmlns:a16="http://schemas.microsoft.com/office/drawing/2014/main" id="{BF504B38-F462-C833-9804-58EB80F2BB7D}"/>
              </a:ext>
            </a:extLst>
          </p:cNvPr>
          <p:cNvSpPr>
            <a:spLocks noGrp="1"/>
          </p:cNvSpPr>
          <p:nvPr>
            <p:ph idx="1"/>
          </p:nvPr>
        </p:nvSpPr>
        <p:spPr/>
        <p:txBody>
          <a:bodyPr/>
          <a:lstStyle/>
          <a:p>
            <a:r>
              <a:rPr lang="en-US" dirty="0"/>
              <a:t>Classic fudge</a:t>
            </a:r>
          </a:p>
          <a:p>
            <a:r>
              <a:rPr lang="en-US" dirty="0"/>
              <a:t>Walnut brownies</a:t>
            </a:r>
          </a:p>
          <a:p>
            <a:r>
              <a:rPr lang="en-US" dirty="0"/>
              <a:t>Roasted banana bars</a:t>
            </a:r>
          </a:p>
          <a:p>
            <a:r>
              <a:rPr lang="en-US" dirty="0"/>
              <a:t>Blueberry cobbler</a:t>
            </a:r>
          </a:p>
          <a:p>
            <a:r>
              <a:rPr lang="en-US" dirty="0"/>
              <a:t>Strawberry almond cream tart</a:t>
            </a:r>
          </a:p>
          <a:p>
            <a:r>
              <a:rPr lang="en-US" dirty="0"/>
              <a:t>Espresso crinkles</a:t>
            </a:r>
          </a:p>
          <a:p>
            <a:r>
              <a:rPr lang="en-US" dirty="0"/>
              <a:t>Vanilla cheesecake</a:t>
            </a:r>
          </a:p>
          <a:p>
            <a:endParaRPr lang="en-US" dirty="0"/>
          </a:p>
        </p:txBody>
      </p:sp>
    </p:spTree>
    <p:extLst>
      <p:ext uri="{BB962C8B-B14F-4D97-AF65-F5344CB8AC3E}">
        <p14:creationId xmlns:p14="http://schemas.microsoft.com/office/powerpoint/2010/main" val="281895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8ABC-06E5-E31D-B054-D42CBF90E59D}"/>
              </a:ext>
            </a:extLst>
          </p:cNvPr>
          <p:cNvSpPr>
            <a:spLocks noGrp="1"/>
          </p:cNvSpPr>
          <p:nvPr>
            <p:ph type="title"/>
          </p:nvPr>
        </p:nvSpPr>
        <p:spPr/>
        <p:txBody>
          <a:bodyPr/>
          <a:lstStyle/>
          <a:p>
            <a:r>
              <a:rPr lang="en-US" i="1" dirty="0"/>
              <a:t>Cooking &amp; meal presentation</a:t>
            </a:r>
          </a:p>
        </p:txBody>
      </p:sp>
      <p:sp>
        <p:nvSpPr>
          <p:cNvPr id="3" name="Content Placeholder 2">
            <a:extLst>
              <a:ext uri="{FF2B5EF4-FFF2-40B4-BE49-F238E27FC236}">
                <a16:creationId xmlns:a16="http://schemas.microsoft.com/office/drawing/2014/main" id="{724D2AA0-45C4-3C60-1AF0-8AC7A2B7BADA}"/>
              </a:ext>
            </a:extLst>
          </p:cNvPr>
          <p:cNvSpPr>
            <a:spLocks noGrp="1"/>
          </p:cNvSpPr>
          <p:nvPr>
            <p:ph idx="1"/>
          </p:nvPr>
        </p:nvSpPr>
        <p:spPr/>
        <p:txBody>
          <a:bodyPr>
            <a:normAutofit fontScale="47500" lnSpcReduction="20000"/>
          </a:bodyPr>
          <a:lstStyle/>
          <a:p>
            <a:r>
              <a:rPr lang="en-US" dirty="0"/>
              <a:t>Marinated </a:t>
            </a:r>
          </a:p>
          <a:p>
            <a:r>
              <a:rPr lang="en-US" dirty="0"/>
              <a:t>Seared</a:t>
            </a:r>
          </a:p>
          <a:p>
            <a:r>
              <a:rPr lang="en-US" dirty="0"/>
              <a:t>Grilled</a:t>
            </a:r>
          </a:p>
          <a:p>
            <a:r>
              <a:rPr lang="en-US" dirty="0"/>
              <a:t>Roast</a:t>
            </a:r>
          </a:p>
          <a:p>
            <a:r>
              <a:rPr lang="en-US" dirty="0"/>
              <a:t>Fry</a:t>
            </a:r>
          </a:p>
          <a:p>
            <a:r>
              <a:rPr lang="en-US" dirty="0"/>
              <a:t>Braised</a:t>
            </a:r>
          </a:p>
          <a:p>
            <a:r>
              <a:rPr lang="en-US" dirty="0"/>
              <a:t>Glazed </a:t>
            </a:r>
          </a:p>
          <a:p>
            <a:r>
              <a:rPr lang="en-US" dirty="0"/>
              <a:t>Baked </a:t>
            </a:r>
          </a:p>
          <a:p>
            <a:r>
              <a:rPr lang="en-US" dirty="0"/>
              <a:t>Scented </a:t>
            </a:r>
          </a:p>
          <a:p>
            <a:r>
              <a:rPr lang="en-US" dirty="0"/>
              <a:t>Sprinkled</a:t>
            </a:r>
          </a:p>
          <a:p>
            <a:r>
              <a:rPr lang="en-US" dirty="0"/>
              <a:t>Coated </a:t>
            </a:r>
          </a:p>
          <a:p>
            <a:r>
              <a:rPr lang="en-US" dirty="0"/>
              <a:t>Stir-Frying</a:t>
            </a:r>
          </a:p>
          <a:p>
            <a:r>
              <a:rPr lang="en-US" dirty="0"/>
              <a:t>Deep frying</a:t>
            </a:r>
          </a:p>
          <a:p>
            <a:r>
              <a:rPr lang="en-US" dirty="0"/>
              <a:t>Shallow frying</a:t>
            </a:r>
          </a:p>
          <a:p>
            <a:r>
              <a:rPr lang="en-US" dirty="0"/>
              <a:t>Pan frying</a:t>
            </a:r>
          </a:p>
          <a:p>
            <a:r>
              <a:rPr lang="en-US" dirty="0"/>
              <a:t>Sauteing </a:t>
            </a:r>
          </a:p>
          <a:p>
            <a:r>
              <a:rPr lang="en-US" dirty="0"/>
              <a:t>Steaming</a:t>
            </a:r>
          </a:p>
          <a:p>
            <a:r>
              <a:rPr lang="en-US" dirty="0"/>
              <a:t>Boiling</a:t>
            </a:r>
          </a:p>
          <a:p>
            <a:endParaRPr lang="en-US" dirty="0"/>
          </a:p>
        </p:txBody>
      </p:sp>
      <p:pic>
        <p:nvPicPr>
          <p:cNvPr id="4" name="Picture 3">
            <a:extLst>
              <a:ext uri="{FF2B5EF4-FFF2-40B4-BE49-F238E27FC236}">
                <a16:creationId xmlns:a16="http://schemas.microsoft.com/office/drawing/2014/main" id="{529E1339-DADF-9486-8DCD-3A461F1B78AA}"/>
              </a:ext>
            </a:extLst>
          </p:cNvPr>
          <p:cNvPicPr>
            <a:picLocks noChangeAspect="1"/>
          </p:cNvPicPr>
          <p:nvPr/>
        </p:nvPicPr>
        <p:blipFill rotWithShape="1">
          <a:blip r:embed="rId2"/>
          <a:srcRect l="25534" t="24881" r="52457" b="28775"/>
          <a:stretch/>
        </p:blipFill>
        <p:spPr bwMode="auto">
          <a:xfrm>
            <a:off x="3505200" y="1620520"/>
            <a:ext cx="1308100" cy="154940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5E6D1061-2FD8-9CCC-9DC1-5A8B381ACBEC}"/>
              </a:ext>
            </a:extLst>
          </p:cNvPr>
          <p:cNvPicPr>
            <a:picLocks noChangeAspect="1"/>
          </p:cNvPicPr>
          <p:nvPr/>
        </p:nvPicPr>
        <p:blipFill rotWithShape="1">
          <a:blip r:embed="rId3"/>
          <a:srcRect l="22329" t="25641" r="50107" b="24785"/>
          <a:stretch/>
        </p:blipFill>
        <p:spPr bwMode="auto">
          <a:xfrm>
            <a:off x="5410200" y="1905000"/>
            <a:ext cx="1638300" cy="165735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4AEB0B9B-132B-CA62-8CFD-0FCAC7812A9B}"/>
              </a:ext>
            </a:extLst>
          </p:cNvPr>
          <p:cNvPicPr>
            <a:picLocks noChangeAspect="1"/>
          </p:cNvPicPr>
          <p:nvPr/>
        </p:nvPicPr>
        <p:blipFill rotWithShape="1">
          <a:blip r:embed="rId4"/>
          <a:srcRect l="9296" t="24881" r="33867" b="27825"/>
          <a:stretch/>
        </p:blipFill>
        <p:spPr bwMode="auto">
          <a:xfrm>
            <a:off x="3721100" y="3867150"/>
            <a:ext cx="3378200" cy="15811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383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fade">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fade">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fade">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fade">
                                      <p:cBhvr>
                                        <p:cTn id="97" dur="500"/>
                                        <p:tgtEl>
                                          <p:spTgt spid="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500"/>
                                        <p:tgtEl>
                                          <p:spTgt spid="5"/>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6"/>
                                        </p:tgtEl>
                                        <p:attrNameLst>
                                          <p:attrName>style.visibility</p:attrName>
                                        </p:attrNameLst>
                                      </p:cBhvr>
                                      <p:to>
                                        <p:strVal val="visible"/>
                                      </p:to>
                                    </p:set>
                                    <p:anim calcmode="lin" valueType="num">
                                      <p:cBhvr additive="base">
                                        <p:cTn id="107" dur="500" fill="hold"/>
                                        <p:tgtEl>
                                          <p:spTgt spid="6"/>
                                        </p:tgtEl>
                                        <p:attrNameLst>
                                          <p:attrName>ppt_x</p:attrName>
                                        </p:attrNameLst>
                                      </p:cBhvr>
                                      <p:tavLst>
                                        <p:tav tm="0">
                                          <p:val>
                                            <p:strVal val="#ppt_x"/>
                                          </p:val>
                                        </p:tav>
                                        <p:tav tm="100000">
                                          <p:val>
                                            <p:strVal val="#ppt_x"/>
                                          </p:val>
                                        </p:tav>
                                      </p:tavLst>
                                    </p:anim>
                                    <p:anim calcmode="lin" valueType="num">
                                      <p:cBhvr additive="base">
                                        <p:cTn id="10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402</Words>
  <Application>Microsoft Office PowerPoint</Application>
  <PresentationFormat>On-screen Show (4:3)</PresentationFormat>
  <Paragraphs>113</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More Dishes in the Restaurant</vt:lpstr>
      <vt:lpstr>Types of menu</vt:lpstr>
      <vt:lpstr>American Appetizer</vt:lpstr>
      <vt:lpstr>More American appetizers</vt:lpstr>
      <vt:lpstr>Main course</vt:lpstr>
      <vt:lpstr>More main course</vt:lpstr>
      <vt:lpstr>Dessert</vt:lpstr>
      <vt:lpstr>More dessert</vt:lpstr>
      <vt:lpstr>Cooking &amp; meal presentation</vt:lpstr>
      <vt:lpstr>Expensive meals</vt:lpstr>
      <vt:lpstr>Assignment 13</vt:lpstr>
      <vt:lpstr>Assignment 14</vt:lpstr>
      <vt:lpstr>Assignment 15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Restaurant</dc:title>
  <dc:creator>Intel Corporate</dc:creator>
  <cp:lastModifiedBy>Amin Fatimah</cp:lastModifiedBy>
  <cp:revision>20</cp:revision>
  <dcterms:created xsi:type="dcterms:W3CDTF">2019-10-15T13:56:11Z</dcterms:created>
  <dcterms:modified xsi:type="dcterms:W3CDTF">2022-05-27T06:42:40Z</dcterms:modified>
</cp:coreProperties>
</file>