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  <p:sldId id="295" r:id="rId20"/>
    <p:sldId id="285" r:id="rId21"/>
    <p:sldId id="291" r:id="rId22"/>
    <p:sldId id="293" r:id="rId23"/>
    <p:sldId id="294" r:id="rId24"/>
    <p:sldId id="274" r:id="rId25"/>
    <p:sldId id="275" r:id="rId26"/>
    <p:sldId id="276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930" y="5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F5B878-07E0-4959-8162-878386D97AA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B324071-D626-4D92-9519-855E1AEAA918}">
      <dgm:prSet phldrT="[Text]" custT="1"/>
      <dgm:spPr/>
      <dgm:t>
        <a:bodyPr/>
        <a:lstStyle/>
        <a:p>
          <a:r>
            <a:rPr lang="en-US" sz="2400" dirty="0" err="1"/>
            <a:t>Realisasi</a:t>
          </a:r>
          <a:r>
            <a:rPr lang="en-US" sz="2400" dirty="0"/>
            <a:t> </a:t>
          </a:r>
          <a:r>
            <a:rPr lang="en-US" sz="2400" dirty="0" err="1"/>
            <a:t>dari</a:t>
          </a:r>
          <a:r>
            <a:rPr lang="en-US" sz="2400" dirty="0"/>
            <a:t> </a:t>
          </a:r>
          <a:r>
            <a:rPr lang="en-US" sz="2400" dirty="0" err="1"/>
            <a:t>definisi</a:t>
          </a:r>
          <a:r>
            <a:rPr lang="en-US" sz="2400" dirty="0"/>
            <a:t> </a:t>
          </a:r>
          <a:r>
            <a:rPr lang="en-US" sz="2400" dirty="0" err="1"/>
            <a:t>bidang</a:t>
          </a:r>
          <a:r>
            <a:rPr lang="en-US" sz="2400" dirty="0"/>
            <a:t> TP</a:t>
          </a:r>
        </a:p>
      </dgm:t>
    </dgm:pt>
    <dgm:pt modelId="{E0020FE5-D563-4791-B1B9-88770E122B92}" type="parTrans" cxnId="{9481F674-214F-4618-AC11-06E7BB5AADE1}">
      <dgm:prSet/>
      <dgm:spPr/>
      <dgm:t>
        <a:bodyPr/>
        <a:lstStyle/>
        <a:p>
          <a:endParaRPr lang="en-US"/>
        </a:p>
      </dgm:t>
    </dgm:pt>
    <dgm:pt modelId="{C7673C0F-F392-4266-A4A2-180251200C06}" type="sibTrans" cxnId="{9481F674-214F-4618-AC11-06E7BB5AADE1}">
      <dgm:prSet/>
      <dgm:spPr/>
      <dgm:t>
        <a:bodyPr/>
        <a:lstStyle/>
        <a:p>
          <a:endParaRPr lang="en-US"/>
        </a:p>
      </dgm:t>
    </dgm:pt>
    <dgm:pt modelId="{0CDA84EF-494B-45DF-843C-091F86B9388B}">
      <dgm:prSet phldrT="[Text]" custT="1"/>
      <dgm:spPr/>
      <dgm:t>
        <a:bodyPr/>
        <a:lstStyle/>
        <a:p>
          <a:r>
            <a:rPr lang="en-US" sz="2400" dirty="0" err="1"/>
            <a:t>Memberikan</a:t>
          </a:r>
          <a:r>
            <a:rPr lang="en-US" sz="2400" dirty="0"/>
            <a:t> </a:t>
          </a:r>
          <a:r>
            <a:rPr lang="en-US" sz="2400" dirty="0" err="1"/>
            <a:t>rumusan</a:t>
          </a:r>
          <a:r>
            <a:rPr lang="en-US" sz="2400" dirty="0"/>
            <a:t> </a:t>
          </a:r>
          <a:r>
            <a:rPr lang="en-US" sz="2400" dirty="0" err="1"/>
            <a:t>praktik</a:t>
          </a:r>
          <a:r>
            <a:rPr lang="en-US" sz="2400" dirty="0"/>
            <a:t> yang </a:t>
          </a:r>
          <a:r>
            <a:rPr lang="en-US" sz="2400" dirty="0" err="1"/>
            <a:t>dapat</a:t>
          </a:r>
          <a:r>
            <a:rPr lang="en-US" sz="2400" dirty="0"/>
            <a:t> </a:t>
          </a:r>
          <a:r>
            <a:rPr lang="en-US" sz="2400" dirty="0" err="1"/>
            <a:t>dilakukan</a:t>
          </a:r>
          <a:r>
            <a:rPr lang="en-US" sz="2400" dirty="0"/>
            <a:t> </a:t>
          </a:r>
          <a:r>
            <a:rPr lang="en-US" sz="2400" dirty="0" err="1"/>
            <a:t>oleh</a:t>
          </a:r>
          <a:r>
            <a:rPr lang="en-US" sz="2400" dirty="0"/>
            <a:t> </a:t>
          </a:r>
          <a:r>
            <a:rPr lang="en-US" sz="2400" dirty="0" err="1"/>
            <a:t>pratktisi</a:t>
          </a:r>
          <a:endParaRPr lang="en-US" sz="2400" dirty="0"/>
        </a:p>
      </dgm:t>
    </dgm:pt>
    <dgm:pt modelId="{B613675E-F20D-48A6-B3F2-1049F010455F}" type="parTrans" cxnId="{494E51A2-50FF-4F99-9BB2-83D84B5E95CB}">
      <dgm:prSet/>
      <dgm:spPr/>
      <dgm:t>
        <a:bodyPr/>
        <a:lstStyle/>
        <a:p>
          <a:endParaRPr lang="en-US"/>
        </a:p>
      </dgm:t>
    </dgm:pt>
    <dgm:pt modelId="{99C0B6DA-AF0C-4574-9F89-B8DC8E6B4D8F}" type="sibTrans" cxnId="{494E51A2-50FF-4F99-9BB2-83D84B5E95CB}">
      <dgm:prSet/>
      <dgm:spPr/>
      <dgm:t>
        <a:bodyPr/>
        <a:lstStyle/>
        <a:p>
          <a:endParaRPr lang="en-US"/>
        </a:p>
      </dgm:t>
    </dgm:pt>
    <dgm:pt modelId="{5193E6E0-DE5C-4949-AAD4-4B034D3171B5}">
      <dgm:prSet phldrT="[Text]" custT="1"/>
      <dgm:spPr/>
      <dgm:t>
        <a:bodyPr/>
        <a:lstStyle/>
        <a:p>
          <a:r>
            <a:rPr lang="en-US" sz="2400" dirty="0" err="1"/>
            <a:t>Sebagai</a:t>
          </a:r>
          <a:r>
            <a:rPr lang="en-US" sz="2400" dirty="0"/>
            <a:t> </a:t>
          </a:r>
          <a:r>
            <a:rPr lang="en-US" sz="2400" dirty="0" err="1"/>
            <a:t>panduan</a:t>
          </a:r>
          <a:r>
            <a:rPr lang="en-US" sz="2400" dirty="0"/>
            <a:t> </a:t>
          </a:r>
          <a:r>
            <a:rPr lang="en-US" sz="2400" dirty="0" err="1"/>
            <a:t>para</a:t>
          </a:r>
          <a:r>
            <a:rPr lang="en-US" sz="2400" dirty="0"/>
            <a:t> </a:t>
          </a:r>
          <a:r>
            <a:rPr lang="en-US" sz="2400" dirty="0" err="1"/>
            <a:t>praktisi</a:t>
          </a:r>
          <a:r>
            <a:rPr lang="en-US" sz="2400" dirty="0"/>
            <a:t> </a:t>
          </a:r>
          <a:r>
            <a:rPr lang="en-US" sz="2400" dirty="0" err="1"/>
            <a:t>dan</a:t>
          </a:r>
          <a:r>
            <a:rPr lang="en-US" sz="2400" dirty="0"/>
            <a:t> </a:t>
          </a:r>
          <a:r>
            <a:rPr lang="en-US" sz="2400" dirty="0" err="1"/>
            <a:t>tenaga</a:t>
          </a:r>
          <a:r>
            <a:rPr lang="en-US" sz="2400" dirty="0"/>
            <a:t> </a:t>
          </a:r>
          <a:r>
            <a:rPr lang="en-US" sz="2400" dirty="0" err="1"/>
            <a:t>ahli</a:t>
          </a:r>
          <a:r>
            <a:rPr lang="en-US" sz="2400" dirty="0"/>
            <a:t> </a:t>
          </a:r>
          <a:r>
            <a:rPr lang="en-US" sz="2400" dirty="0" err="1"/>
            <a:t>dalam</a:t>
          </a:r>
          <a:r>
            <a:rPr lang="en-US" sz="2400" dirty="0"/>
            <a:t> </a:t>
          </a:r>
          <a:r>
            <a:rPr lang="en-US" sz="2400" dirty="0" err="1"/>
            <a:t>bidang</a:t>
          </a:r>
          <a:r>
            <a:rPr lang="en-US" sz="2400" dirty="0"/>
            <a:t> TP</a:t>
          </a:r>
        </a:p>
      </dgm:t>
    </dgm:pt>
    <dgm:pt modelId="{5515E60D-1E6D-4091-A0C1-263F24B8C900}" type="parTrans" cxnId="{09299B75-CDD2-4EDA-860E-CFDA81A8A9AB}">
      <dgm:prSet/>
      <dgm:spPr/>
      <dgm:t>
        <a:bodyPr/>
        <a:lstStyle/>
        <a:p>
          <a:endParaRPr lang="en-US"/>
        </a:p>
      </dgm:t>
    </dgm:pt>
    <dgm:pt modelId="{C8410E03-4081-4E71-9519-FD343FF234D8}" type="sibTrans" cxnId="{09299B75-CDD2-4EDA-860E-CFDA81A8A9AB}">
      <dgm:prSet/>
      <dgm:spPr/>
      <dgm:t>
        <a:bodyPr/>
        <a:lstStyle/>
        <a:p>
          <a:endParaRPr lang="en-US"/>
        </a:p>
      </dgm:t>
    </dgm:pt>
    <dgm:pt modelId="{470D02AF-1C6D-4182-AD28-5F5ED4DF8C72}">
      <dgm:prSet phldrT="[Text]" custT="1"/>
      <dgm:spPr/>
      <dgm:t>
        <a:bodyPr/>
        <a:lstStyle/>
        <a:p>
          <a:r>
            <a:rPr lang="en-US" sz="2400" dirty="0" err="1"/>
            <a:t>Memberi</a:t>
          </a:r>
          <a:r>
            <a:rPr lang="en-US" sz="2400" dirty="0"/>
            <a:t> </a:t>
          </a:r>
          <a:r>
            <a:rPr lang="en-US" sz="2400" dirty="0" err="1"/>
            <a:t>penjelasan</a:t>
          </a:r>
          <a:r>
            <a:rPr lang="en-US" sz="2400" dirty="0"/>
            <a:t> </a:t>
          </a:r>
          <a:r>
            <a:rPr lang="en-US" sz="2400" dirty="0" err="1"/>
            <a:t>bagi</a:t>
          </a:r>
          <a:r>
            <a:rPr lang="en-US" sz="2400" dirty="0"/>
            <a:t> </a:t>
          </a:r>
          <a:r>
            <a:rPr lang="en-US" sz="2400" dirty="0" err="1"/>
            <a:t>profesional</a:t>
          </a:r>
          <a:r>
            <a:rPr lang="en-US" sz="2400" dirty="0"/>
            <a:t> </a:t>
          </a:r>
          <a:r>
            <a:rPr lang="en-US" sz="2400" dirty="0" err="1"/>
            <a:t>dan</a:t>
          </a:r>
          <a:r>
            <a:rPr lang="en-US" sz="2400" dirty="0"/>
            <a:t> </a:t>
          </a:r>
          <a:r>
            <a:rPr lang="en-US" sz="2400" dirty="0" err="1"/>
            <a:t>praktisi</a:t>
          </a:r>
          <a:r>
            <a:rPr lang="en-US" sz="2400" dirty="0"/>
            <a:t> </a:t>
          </a:r>
          <a:r>
            <a:rPr lang="en-US" sz="2400" dirty="0" err="1"/>
            <a:t>tentang</a:t>
          </a:r>
          <a:r>
            <a:rPr lang="en-US" sz="2400" dirty="0"/>
            <a:t> </a:t>
          </a:r>
          <a:r>
            <a:rPr lang="en-US" sz="2400" dirty="0" err="1"/>
            <a:t>batasan</a:t>
          </a:r>
          <a:r>
            <a:rPr lang="en-US" sz="2400" dirty="0"/>
            <a:t> </a:t>
          </a:r>
          <a:r>
            <a:rPr lang="en-US" sz="2400" dirty="0" err="1"/>
            <a:t>perilaku</a:t>
          </a:r>
          <a:r>
            <a:rPr lang="en-US" sz="2400" dirty="0"/>
            <a:t> </a:t>
          </a:r>
          <a:r>
            <a:rPr lang="en-US" sz="2400" dirty="0" err="1"/>
            <a:t>dan</a:t>
          </a:r>
          <a:r>
            <a:rPr lang="en-US" sz="2400" dirty="0"/>
            <a:t> </a:t>
          </a:r>
          <a:r>
            <a:rPr lang="en-US" sz="2400" dirty="0" err="1"/>
            <a:t>ruang</a:t>
          </a:r>
          <a:r>
            <a:rPr lang="en-US" sz="2400" dirty="0"/>
            <a:t> </a:t>
          </a:r>
          <a:r>
            <a:rPr lang="en-US" sz="2400" dirty="0" err="1"/>
            <a:t>lingkup</a:t>
          </a:r>
          <a:r>
            <a:rPr lang="en-US" sz="2400" dirty="0"/>
            <a:t> </a:t>
          </a:r>
          <a:r>
            <a:rPr lang="en-US" sz="2400" dirty="0" err="1"/>
            <a:t>pekerjaan</a:t>
          </a:r>
          <a:r>
            <a:rPr lang="en-US" sz="2400" dirty="0"/>
            <a:t> </a:t>
          </a:r>
          <a:r>
            <a:rPr lang="en-US" sz="2400" dirty="0" err="1"/>
            <a:t>dan</a:t>
          </a:r>
          <a:r>
            <a:rPr lang="en-US" sz="2400" dirty="0"/>
            <a:t> </a:t>
          </a:r>
          <a:r>
            <a:rPr lang="en-US" sz="2400" dirty="0" err="1"/>
            <a:t>layanan</a:t>
          </a:r>
          <a:endParaRPr lang="en-US" sz="2400" dirty="0"/>
        </a:p>
      </dgm:t>
    </dgm:pt>
    <dgm:pt modelId="{5ADBF4FF-809A-4221-8008-A22C824263C4}" type="parTrans" cxnId="{30165D0B-6CAA-4B1F-A40E-407B511646D9}">
      <dgm:prSet/>
      <dgm:spPr/>
      <dgm:t>
        <a:bodyPr/>
        <a:lstStyle/>
        <a:p>
          <a:endParaRPr lang="en-US"/>
        </a:p>
      </dgm:t>
    </dgm:pt>
    <dgm:pt modelId="{8074CC04-3628-474A-A50B-CC1FBC85E3E4}" type="sibTrans" cxnId="{30165D0B-6CAA-4B1F-A40E-407B511646D9}">
      <dgm:prSet/>
      <dgm:spPr/>
      <dgm:t>
        <a:bodyPr/>
        <a:lstStyle/>
        <a:p>
          <a:endParaRPr lang="en-US"/>
        </a:p>
      </dgm:t>
    </dgm:pt>
    <dgm:pt modelId="{2EB95FB6-78F2-47C1-90FF-6A8FCE6C4153}" type="pres">
      <dgm:prSet presAssocID="{70F5B878-07E0-4959-8162-878386D97AA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3D79EA9-2F18-4784-8491-4092B6EE0B1D}" type="pres">
      <dgm:prSet presAssocID="{70F5B878-07E0-4959-8162-878386D97AAD}" presName="Name1" presStyleCnt="0"/>
      <dgm:spPr/>
    </dgm:pt>
    <dgm:pt modelId="{91927325-D08B-4723-9D99-6EE6DC738867}" type="pres">
      <dgm:prSet presAssocID="{70F5B878-07E0-4959-8162-878386D97AAD}" presName="cycle" presStyleCnt="0"/>
      <dgm:spPr/>
    </dgm:pt>
    <dgm:pt modelId="{1B1BB673-6CB9-480E-9EF6-AAAAE56F616F}" type="pres">
      <dgm:prSet presAssocID="{70F5B878-07E0-4959-8162-878386D97AAD}" presName="srcNode" presStyleLbl="node1" presStyleIdx="0" presStyleCnt="4"/>
      <dgm:spPr/>
    </dgm:pt>
    <dgm:pt modelId="{EC3C74A1-951C-4D52-AFB3-9D0F3332D0FE}" type="pres">
      <dgm:prSet presAssocID="{70F5B878-07E0-4959-8162-878386D97AAD}" presName="conn" presStyleLbl="parChTrans1D2" presStyleIdx="0" presStyleCnt="1"/>
      <dgm:spPr/>
      <dgm:t>
        <a:bodyPr/>
        <a:lstStyle/>
        <a:p>
          <a:endParaRPr lang="en-US"/>
        </a:p>
      </dgm:t>
    </dgm:pt>
    <dgm:pt modelId="{640B666B-13C7-4876-B5D5-2EE796ACE1B0}" type="pres">
      <dgm:prSet presAssocID="{70F5B878-07E0-4959-8162-878386D97AAD}" presName="extraNode" presStyleLbl="node1" presStyleIdx="0" presStyleCnt="4"/>
      <dgm:spPr/>
    </dgm:pt>
    <dgm:pt modelId="{F9434A53-BA14-474C-A71B-5E6DE8FE89EB}" type="pres">
      <dgm:prSet presAssocID="{70F5B878-07E0-4959-8162-878386D97AAD}" presName="dstNode" presStyleLbl="node1" presStyleIdx="0" presStyleCnt="4"/>
      <dgm:spPr/>
    </dgm:pt>
    <dgm:pt modelId="{AB51188B-0AA3-4B3D-B355-4BC0E7757E7E}" type="pres">
      <dgm:prSet presAssocID="{FB324071-D626-4D92-9519-855E1AEAA91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98ABD-35B3-4B48-BD88-3456B080C975}" type="pres">
      <dgm:prSet presAssocID="{FB324071-D626-4D92-9519-855E1AEAA918}" presName="accent_1" presStyleCnt="0"/>
      <dgm:spPr/>
    </dgm:pt>
    <dgm:pt modelId="{9AEE00CD-5E1B-4A0B-80C8-8E8A45F9C55A}" type="pres">
      <dgm:prSet presAssocID="{FB324071-D626-4D92-9519-855E1AEAA918}" presName="accentRepeatNode" presStyleLbl="solidFgAcc1" presStyleIdx="0" presStyleCnt="4"/>
      <dgm:spPr/>
    </dgm:pt>
    <dgm:pt modelId="{7AF0FBA5-56B4-4D68-BAEE-F8145FB94253}" type="pres">
      <dgm:prSet presAssocID="{0CDA84EF-494B-45DF-843C-091F86B9388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74D75C-2616-4A73-948C-A56C441FDF46}" type="pres">
      <dgm:prSet presAssocID="{0CDA84EF-494B-45DF-843C-091F86B9388B}" presName="accent_2" presStyleCnt="0"/>
      <dgm:spPr/>
    </dgm:pt>
    <dgm:pt modelId="{45140098-FB7C-4056-BABA-ADF6F8FFDAA0}" type="pres">
      <dgm:prSet presAssocID="{0CDA84EF-494B-45DF-843C-091F86B9388B}" presName="accentRepeatNode" presStyleLbl="solidFgAcc1" presStyleIdx="1" presStyleCnt="4"/>
      <dgm:spPr/>
    </dgm:pt>
    <dgm:pt modelId="{8AB92FBF-BB8A-4379-A41E-937B6BEC9B5E}" type="pres">
      <dgm:prSet presAssocID="{5193E6E0-DE5C-4949-AAD4-4B034D3171B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4B611-219F-44F5-AA69-9E548ABF391E}" type="pres">
      <dgm:prSet presAssocID="{5193E6E0-DE5C-4949-AAD4-4B034D3171B5}" presName="accent_3" presStyleCnt="0"/>
      <dgm:spPr/>
    </dgm:pt>
    <dgm:pt modelId="{58812F40-7F93-4DFD-A735-1B60E0636DBA}" type="pres">
      <dgm:prSet presAssocID="{5193E6E0-DE5C-4949-AAD4-4B034D3171B5}" presName="accentRepeatNode" presStyleLbl="solidFgAcc1" presStyleIdx="2" presStyleCnt="4"/>
      <dgm:spPr/>
    </dgm:pt>
    <dgm:pt modelId="{465B5360-35C1-4BD8-BC94-A2068231AB30}" type="pres">
      <dgm:prSet presAssocID="{470D02AF-1C6D-4182-AD28-5F5ED4DF8C7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1FD6AD-BDAF-489F-8E39-C926848C6F8B}" type="pres">
      <dgm:prSet presAssocID="{470D02AF-1C6D-4182-AD28-5F5ED4DF8C72}" presName="accent_4" presStyleCnt="0"/>
      <dgm:spPr/>
    </dgm:pt>
    <dgm:pt modelId="{0A104CB2-211F-4A60-B2DD-3A52457BBDC8}" type="pres">
      <dgm:prSet presAssocID="{470D02AF-1C6D-4182-AD28-5F5ED4DF8C72}" presName="accentRepeatNode" presStyleLbl="solidFgAcc1" presStyleIdx="3" presStyleCnt="4"/>
      <dgm:spPr/>
    </dgm:pt>
  </dgm:ptLst>
  <dgm:cxnLst>
    <dgm:cxn modelId="{30165D0B-6CAA-4B1F-A40E-407B511646D9}" srcId="{70F5B878-07E0-4959-8162-878386D97AAD}" destId="{470D02AF-1C6D-4182-AD28-5F5ED4DF8C72}" srcOrd="3" destOrd="0" parTransId="{5ADBF4FF-809A-4221-8008-A22C824263C4}" sibTransId="{8074CC04-3628-474A-A50B-CC1FBC85E3E4}"/>
    <dgm:cxn modelId="{A890880A-152C-4887-93BE-65390101CB48}" type="presOf" srcId="{0CDA84EF-494B-45DF-843C-091F86B9388B}" destId="{7AF0FBA5-56B4-4D68-BAEE-F8145FB94253}" srcOrd="0" destOrd="0" presId="urn:microsoft.com/office/officeart/2008/layout/VerticalCurvedList"/>
    <dgm:cxn modelId="{F566B9F8-A23F-443E-8D29-08FA42E8C247}" type="presOf" srcId="{70F5B878-07E0-4959-8162-878386D97AAD}" destId="{2EB95FB6-78F2-47C1-90FF-6A8FCE6C4153}" srcOrd="0" destOrd="0" presId="urn:microsoft.com/office/officeart/2008/layout/VerticalCurvedList"/>
    <dgm:cxn modelId="{65900402-1FA0-40CB-B5B6-335580683737}" type="presOf" srcId="{FB324071-D626-4D92-9519-855E1AEAA918}" destId="{AB51188B-0AA3-4B3D-B355-4BC0E7757E7E}" srcOrd="0" destOrd="0" presId="urn:microsoft.com/office/officeart/2008/layout/VerticalCurvedList"/>
    <dgm:cxn modelId="{09299B75-CDD2-4EDA-860E-CFDA81A8A9AB}" srcId="{70F5B878-07E0-4959-8162-878386D97AAD}" destId="{5193E6E0-DE5C-4949-AAD4-4B034D3171B5}" srcOrd="2" destOrd="0" parTransId="{5515E60D-1E6D-4091-A0C1-263F24B8C900}" sibTransId="{C8410E03-4081-4E71-9519-FD343FF234D8}"/>
    <dgm:cxn modelId="{494E51A2-50FF-4F99-9BB2-83D84B5E95CB}" srcId="{70F5B878-07E0-4959-8162-878386D97AAD}" destId="{0CDA84EF-494B-45DF-843C-091F86B9388B}" srcOrd="1" destOrd="0" parTransId="{B613675E-F20D-48A6-B3F2-1049F010455F}" sibTransId="{99C0B6DA-AF0C-4574-9F89-B8DC8E6B4D8F}"/>
    <dgm:cxn modelId="{7C462224-A278-4F59-ABEA-AC4E34B2C7DC}" type="presOf" srcId="{470D02AF-1C6D-4182-AD28-5F5ED4DF8C72}" destId="{465B5360-35C1-4BD8-BC94-A2068231AB30}" srcOrd="0" destOrd="0" presId="urn:microsoft.com/office/officeart/2008/layout/VerticalCurvedList"/>
    <dgm:cxn modelId="{9481F674-214F-4618-AC11-06E7BB5AADE1}" srcId="{70F5B878-07E0-4959-8162-878386D97AAD}" destId="{FB324071-D626-4D92-9519-855E1AEAA918}" srcOrd="0" destOrd="0" parTransId="{E0020FE5-D563-4791-B1B9-88770E122B92}" sibTransId="{C7673C0F-F392-4266-A4A2-180251200C06}"/>
    <dgm:cxn modelId="{CB1A0290-C82E-4EFA-9A2B-2B4142F24C9E}" type="presOf" srcId="{5193E6E0-DE5C-4949-AAD4-4B034D3171B5}" destId="{8AB92FBF-BB8A-4379-A41E-937B6BEC9B5E}" srcOrd="0" destOrd="0" presId="urn:microsoft.com/office/officeart/2008/layout/VerticalCurvedList"/>
    <dgm:cxn modelId="{47B5DCC3-A9F8-496A-9A7A-5B8322B92783}" type="presOf" srcId="{C7673C0F-F392-4266-A4A2-180251200C06}" destId="{EC3C74A1-951C-4D52-AFB3-9D0F3332D0FE}" srcOrd="0" destOrd="0" presId="urn:microsoft.com/office/officeart/2008/layout/VerticalCurvedList"/>
    <dgm:cxn modelId="{0E6F2363-1298-4A97-9A93-307D574E626E}" type="presParOf" srcId="{2EB95FB6-78F2-47C1-90FF-6A8FCE6C4153}" destId="{63D79EA9-2F18-4784-8491-4092B6EE0B1D}" srcOrd="0" destOrd="0" presId="urn:microsoft.com/office/officeart/2008/layout/VerticalCurvedList"/>
    <dgm:cxn modelId="{53BBD71C-5DD4-4166-A9F8-EAE2392E4DDD}" type="presParOf" srcId="{63D79EA9-2F18-4784-8491-4092B6EE0B1D}" destId="{91927325-D08B-4723-9D99-6EE6DC738867}" srcOrd="0" destOrd="0" presId="urn:microsoft.com/office/officeart/2008/layout/VerticalCurvedList"/>
    <dgm:cxn modelId="{C7E0A85E-95BA-416D-BAAF-D4C21E705136}" type="presParOf" srcId="{91927325-D08B-4723-9D99-6EE6DC738867}" destId="{1B1BB673-6CB9-480E-9EF6-AAAAE56F616F}" srcOrd="0" destOrd="0" presId="urn:microsoft.com/office/officeart/2008/layout/VerticalCurvedList"/>
    <dgm:cxn modelId="{31F48995-EA4F-41A8-92AB-096433D3CF2B}" type="presParOf" srcId="{91927325-D08B-4723-9D99-6EE6DC738867}" destId="{EC3C74A1-951C-4D52-AFB3-9D0F3332D0FE}" srcOrd="1" destOrd="0" presId="urn:microsoft.com/office/officeart/2008/layout/VerticalCurvedList"/>
    <dgm:cxn modelId="{8234D19A-B971-4364-9A42-FCE3E536A471}" type="presParOf" srcId="{91927325-D08B-4723-9D99-6EE6DC738867}" destId="{640B666B-13C7-4876-B5D5-2EE796ACE1B0}" srcOrd="2" destOrd="0" presId="urn:microsoft.com/office/officeart/2008/layout/VerticalCurvedList"/>
    <dgm:cxn modelId="{AE34447B-8F50-4CFC-841A-5CFF8D87AFC0}" type="presParOf" srcId="{91927325-D08B-4723-9D99-6EE6DC738867}" destId="{F9434A53-BA14-474C-A71B-5E6DE8FE89EB}" srcOrd="3" destOrd="0" presId="urn:microsoft.com/office/officeart/2008/layout/VerticalCurvedList"/>
    <dgm:cxn modelId="{7E99588E-BC76-4121-BF9B-E380642E3564}" type="presParOf" srcId="{63D79EA9-2F18-4784-8491-4092B6EE0B1D}" destId="{AB51188B-0AA3-4B3D-B355-4BC0E7757E7E}" srcOrd="1" destOrd="0" presId="urn:microsoft.com/office/officeart/2008/layout/VerticalCurvedList"/>
    <dgm:cxn modelId="{C984FABC-437B-4F59-8E0C-DB120174ABB1}" type="presParOf" srcId="{63D79EA9-2F18-4784-8491-4092B6EE0B1D}" destId="{C8C98ABD-35B3-4B48-BD88-3456B080C975}" srcOrd="2" destOrd="0" presId="urn:microsoft.com/office/officeart/2008/layout/VerticalCurvedList"/>
    <dgm:cxn modelId="{233CDC80-11B7-4E53-81EF-BEBAA40DDA03}" type="presParOf" srcId="{C8C98ABD-35B3-4B48-BD88-3456B080C975}" destId="{9AEE00CD-5E1B-4A0B-80C8-8E8A45F9C55A}" srcOrd="0" destOrd="0" presId="urn:microsoft.com/office/officeart/2008/layout/VerticalCurvedList"/>
    <dgm:cxn modelId="{745DD5C6-26E3-49A3-8012-8D7AC28597F2}" type="presParOf" srcId="{63D79EA9-2F18-4784-8491-4092B6EE0B1D}" destId="{7AF0FBA5-56B4-4D68-BAEE-F8145FB94253}" srcOrd="3" destOrd="0" presId="urn:microsoft.com/office/officeart/2008/layout/VerticalCurvedList"/>
    <dgm:cxn modelId="{B7A1310F-E309-446E-BF5F-DC32E2A989DD}" type="presParOf" srcId="{63D79EA9-2F18-4784-8491-4092B6EE0B1D}" destId="{4074D75C-2616-4A73-948C-A56C441FDF46}" srcOrd="4" destOrd="0" presId="urn:microsoft.com/office/officeart/2008/layout/VerticalCurvedList"/>
    <dgm:cxn modelId="{181CD58B-C95C-43FA-85F6-7A665E25ED6F}" type="presParOf" srcId="{4074D75C-2616-4A73-948C-A56C441FDF46}" destId="{45140098-FB7C-4056-BABA-ADF6F8FFDAA0}" srcOrd="0" destOrd="0" presId="urn:microsoft.com/office/officeart/2008/layout/VerticalCurvedList"/>
    <dgm:cxn modelId="{ABC37EFB-839B-4B52-AE5B-BD7BF2C40C80}" type="presParOf" srcId="{63D79EA9-2F18-4784-8491-4092B6EE0B1D}" destId="{8AB92FBF-BB8A-4379-A41E-937B6BEC9B5E}" srcOrd="5" destOrd="0" presId="urn:microsoft.com/office/officeart/2008/layout/VerticalCurvedList"/>
    <dgm:cxn modelId="{10CEC068-3923-4DFB-95C0-DF169EBF994F}" type="presParOf" srcId="{63D79EA9-2F18-4784-8491-4092B6EE0B1D}" destId="{A484B611-219F-44F5-AA69-9E548ABF391E}" srcOrd="6" destOrd="0" presId="urn:microsoft.com/office/officeart/2008/layout/VerticalCurvedList"/>
    <dgm:cxn modelId="{38D34F96-0C57-47BD-90DA-0D3FC775DB50}" type="presParOf" srcId="{A484B611-219F-44F5-AA69-9E548ABF391E}" destId="{58812F40-7F93-4DFD-A735-1B60E0636DBA}" srcOrd="0" destOrd="0" presId="urn:microsoft.com/office/officeart/2008/layout/VerticalCurvedList"/>
    <dgm:cxn modelId="{6901EB61-5462-4368-83A1-722F73A76537}" type="presParOf" srcId="{63D79EA9-2F18-4784-8491-4092B6EE0B1D}" destId="{465B5360-35C1-4BD8-BC94-A2068231AB30}" srcOrd="7" destOrd="0" presId="urn:microsoft.com/office/officeart/2008/layout/VerticalCurvedList"/>
    <dgm:cxn modelId="{B0CD25A8-590D-4F47-A798-8DC16BDB525F}" type="presParOf" srcId="{63D79EA9-2F18-4784-8491-4092B6EE0B1D}" destId="{681FD6AD-BDAF-489F-8E39-C926848C6F8B}" srcOrd="8" destOrd="0" presId="urn:microsoft.com/office/officeart/2008/layout/VerticalCurvedList"/>
    <dgm:cxn modelId="{F3CFE2C3-4FE0-425D-BDE9-9E07D1DF0EF1}" type="presParOf" srcId="{681FD6AD-BDAF-489F-8E39-C926848C6F8B}" destId="{0A104CB2-211F-4A60-B2DD-3A52457BBDC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8ED26F-AA85-45E7-A6C2-EDC74A0F188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D6381F-2F53-4958-A0C7-00BA4B2D14C6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/>
            <a:t>Teori</a:t>
          </a:r>
          <a:r>
            <a:rPr lang="en-US" dirty="0"/>
            <a:t> </a:t>
          </a:r>
          <a:r>
            <a:rPr lang="en-US" dirty="0" err="1"/>
            <a:t>Praktik</a:t>
          </a:r>
          <a:endParaRPr lang="en-US" dirty="0"/>
        </a:p>
      </dgm:t>
    </dgm:pt>
    <dgm:pt modelId="{056FDED0-862D-43A6-A50E-6FFC27989841}" type="parTrans" cxnId="{98CFBE2D-1C6C-4095-ADA2-74E3A6C967A7}">
      <dgm:prSet/>
      <dgm:spPr/>
      <dgm:t>
        <a:bodyPr/>
        <a:lstStyle/>
        <a:p>
          <a:endParaRPr lang="en-US"/>
        </a:p>
      </dgm:t>
    </dgm:pt>
    <dgm:pt modelId="{93E86A05-61E5-4648-9CD9-4B17C0A2C69C}" type="sibTrans" cxnId="{98CFBE2D-1C6C-4095-ADA2-74E3A6C967A7}">
      <dgm:prSet/>
      <dgm:spPr/>
      <dgm:t>
        <a:bodyPr/>
        <a:lstStyle/>
        <a:p>
          <a:endParaRPr lang="en-US"/>
        </a:p>
      </dgm:t>
    </dgm:pt>
    <dgm:pt modelId="{D7097BDD-C3E0-481B-B09F-721976410EFF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err="1">
              <a:solidFill>
                <a:srgbClr val="FF0000"/>
              </a:solidFill>
            </a:rPr>
            <a:t>Pengembangan</a:t>
          </a:r>
          <a:r>
            <a:rPr lang="en-US" sz="2400" dirty="0"/>
            <a:t/>
          </a:r>
          <a:br>
            <a:rPr lang="en-US" sz="2400" dirty="0"/>
          </a:br>
          <a:r>
            <a:rPr lang="en-US" sz="2400" dirty="0" err="1"/>
            <a:t>Teknologi</a:t>
          </a:r>
          <a:r>
            <a:rPr lang="en-US" sz="2400" dirty="0"/>
            <a:t> </a:t>
          </a:r>
          <a:r>
            <a:rPr lang="en-US" sz="2400" dirty="0" err="1"/>
            <a:t>cetak</a:t>
          </a:r>
          <a:r>
            <a:rPr lang="en-US" sz="2400" dirty="0"/>
            <a:t/>
          </a:r>
          <a:br>
            <a:rPr lang="en-US" sz="2400" dirty="0"/>
          </a:br>
          <a:r>
            <a:rPr lang="en-US" sz="2400" dirty="0" err="1"/>
            <a:t>Teknologi</a:t>
          </a:r>
          <a:r>
            <a:rPr lang="en-US" sz="2400" dirty="0"/>
            <a:t> Audiovisual</a:t>
          </a:r>
          <a:br>
            <a:rPr lang="en-US" sz="2400" dirty="0"/>
          </a:br>
          <a:r>
            <a:rPr lang="en-US" sz="2400" dirty="0" err="1"/>
            <a:t>Teknologi</a:t>
          </a:r>
          <a:r>
            <a:rPr lang="en-US" sz="2400" dirty="0"/>
            <a:t> </a:t>
          </a:r>
          <a:r>
            <a:rPr lang="en-US" sz="2400" dirty="0" err="1"/>
            <a:t>berbasis</a:t>
          </a:r>
          <a:r>
            <a:rPr lang="en-US" sz="2400" dirty="0"/>
            <a:t> </a:t>
          </a:r>
          <a:r>
            <a:rPr lang="en-US" sz="2400" dirty="0" err="1"/>
            <a:t>komputer</a:t>
          </a:r>
          <a:r>
            <a:rPr lang="en-US" sz="2400" dirty="0"/>
            <a:t/>
          </a:r>
          <a:br>
            <a:rPr lang="en-US" sz="2400" dirty="0"/>
          </a:br>
          <a:r>
            <a:rPr lang="en-US" sz="2400" dirty="0" err="1"/>
            <a:t>Teknologi</a:t>
          </a:r>
          <a:r>
            <a:rPr lang="en-US" sz="2400" dirty="0"/>
            <a:t> </a:t>
          </a:r>
          <a:r>
            <a:rPr lang="en-US" sz="2400" dirty="0" err="1"/>
            <a:t>terpadu</a:t>
          </a:r>
          <a:endParaRPr lang="en-US" sz="2400" dirty="0"/>
        </a:p>
      </dgm:t>
    </dgm:pt>
    <dgm:pt modelId="{1A9828C4-6E85-4B28-876F-D2F78615551C}" type="parTrans" cxnId="{EBC89A28-2F41-439D-BC6C-A3DB1D5C2072}">
      <dgm:prSet/>
      <dgm:spPr/>
      <dgm:t>
        <a:bodyPr/>
        <a:lstStyle/>
        <a:p>
          <a:endParaRPr lang="en-US"/>
        </a:p>
      </dgm:t>
    </dgm:pt>
    <dgm:pt modelId="{1C7200FA-D421-4BCA-8F6E-A920422A9B61}" type="sibTrans" cxnId="{EBC89A28-2F41-439D-BC6C-A3DB1D5C2072}">
      <dgm:prSet/>
      <dgm:spPr/>
      <dgm:t>
        <a:bodyPr/>
        <a:lstStyle/>
        <a:p>
          <a:endParaRPr lang="en-US"/>
        </a:p>
      </dgm:t>
    </dgm:pt>
    <dgm:pt modelId="{44DD59CE-EE7A-48EB-8828-6912AF0DB3CC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err="1">
              <a:solidFill>
                <a:srgbClr val="FF0000"/>
              </a:solidFill>
            </a:rPr>
            <a:t>Pengelolaan</a:t>
          </a:r>
          <a:endParaRPr lang="en-US" sz="2000" dirty="0">
            <a:solidFill>
              <a:srgbClr val="FF0000"/>
            </a:solidFill>
          </a:endParaRPr>
        </a:p>
        <a:p>
          <a:r>
            <a:rPr lang="en-US" sz="2000" dirty="0" err="1"/>
            <a:t>Manajemen</a:t>
          </a:r>
          <a:r>
            <a:rPr lang="en-US" sz="2000" dirty="0"/>
            <a:t> </a:t>
          </a:r>
          <a:r>
            <a:rPr lang="en-US" sz="2000" dirty="0" err="1"/>
            <a:t>proyek</a:t>
          </a:r>
          <a:endParaRPr lang="en-US" sz="2000" dirty="0"/>
        </a:p>
        <a:p>
          <a:r>
            <a:rPr lang="en-US" sz="2000" dirty="0" err="1"/>
            <a:t>Manajemen</a:t>
          </a:r>
          <a:r>
            <a:rPr lang="en-US" sz="2000" dirty="0"/>
            <a:t> </a:t>
          </a:r>
          <a:r>
            <a:rPr lang="en-US" sz="2000" dirty="0" err="1"/>
            <a:t>sumber</a:t>
          </a:r>
          <a:endParaRPr lang="en-US" sz="2000" dirty="0"/>
        </a:p>
        <a:p>
          <a:r>
            <a:rPr lang="en-US" sz="2000" dirty="0" err="1"/>
            <a:t>Manajemen</a:t>
          </a:r>
          <a:r>
            <a:rPr lang="en-US" sz="2000" dirty="0"/>
            <a:t> </a:t>
          </a:r>
          <a:r>
            <a:rPr lang="en-US" sz="2000" dirty="0" err="1"/>
            <a:t>sistem</a:t>
          </a:r>
          <a:r>
            <a:rPr lang="en-US" sz="2000" dirty="0"/>
            <a:t> </a:t>
          </a:r>
          <a:r>
            <a:rPr lang="en-US" sz="2000" dirty="0" err="1"/>
            <a:t>pembelajaran</a:t>
          </a:r>
          <a:endParaRPr lang="en-US" sz="2000" dirty="0"/>
        </a:p>
        <a:p>
          <a:r>
            <a:rPr lang="en-US" sz="2000" dirty="0" err="1"/>
            <a:t>Manajemen</a:t>
          </a:r>
          <a:r>
            <a:rPr lang="en-US" sz="2000" dirty="0"/>
            <a:t> </a:t>
          </a:r>
          <a:r>
            <a:rPr lang="en-US" sz="2000" dirty="0" err="1"/>
            <a:t>informasi</a:t>
          </a:r>
          <a:endParaRPr lang="en-US" sz="2000" dirty="0"/>
        </a:p>
      </dgm:t>
    </dgm:pt>
    <dgm:pt modelId="{233FE847-0E06-4CDF-B0E9-4B6DF4CEE468}" type="parTrans" cxnId="{7B2599F4-D254-437C-A6EC-7B10CB5B950E}">
      <dgm:prSet/>
      <dgm:spPr/>
      <dgm:t>
        <a:bodyPr/>
        <a:lstStyle/>
        <a:p>
          <a:endParaRPr lang="en-US"/>
        </a:p>
      </dgm:t>
    </dgm:pt>
    <dgm:pt modelId="{9153C34F-7517-4E89-AF22-0D6360A235F7}" type="sibTrans" cxnId="{7B2599F4-D254-437C-A6EC-7B10CB5B950E}">
      <dgm:prSet/>
      <dgm:spPr/>
      <dgm:t>
        <a:bodyPr/>
        <a:lstStyle/>
        <a:p>
          <a:endParaRPr lang="en-US"/>
        </a:p>
      </dgm:t>
    </dgm:pt>
    <dgm:pt modelId="{8F892EE9-15A4-4B0F-A234-E7325DFEEEC4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 err="1">
              <a:solidFill>
                <a:srgbClr val="FF0000"/>
              </a:solidFill>
            </a:rPr>
            <a:t>Penilaian</a:t>
          </a:r>
          <a:r>
            <a:rPr lang="en-US" sz="2400" dirty="0"/>
            <a:t/>
          </a:r>
          <a:br>
            <a:rPr lang="en-US" sz="2400" dirty="0"/>
          </a:br>
          <a:r>
            <a:rPr lang="en-US" sz="2400" dirty="0" err="1"/>
            <a:t>Analisis</a:t>
          </a:r>
          <a:r>
            <a:rPr lang="en-US" sz="2400" dirty="0"/>
            <a:t> </a:t>
          </a:r>
          <a:r>
            <a:rPr lang="en-US" sz="2400" dirty="0" err="1"/>
            <a:t>masalah</a:t>
          </a:r>
          <a:endParaRPr lang="en-US" sz="2400" dirty="0"/>
        </a:p>
        <a:p>
          <a:pPr>
            <a:lnSpc>
              <a:spcPct val="90000"/>
            </a:lnSpc>
          </a:pPr>
          <a:r>
            <a:rPr lang="en-US" sz="2400" dirty="0" err="1"/>
            <a:t>Pengukuran</a:t>
          </a:r>
          <a:r>
            <a:rPr lang="en-US" sz="2400" dirty="0"/>
            <a:t> </a:t>
          </a:r>
          <a:r>
            <a:rPr lang="en-US" sz="2400" dirty="0" err="1"/>
            <a:t>acuan</a:t>
          </a:r>
          <a:r>
            <a:rPr lang="en-US" sz="2400" dirty="0"/>
            <a:t> </a:t>
          </a:r>
          <a:r>
            <a:rPr lang="en-US" sz="2400" dirty="0" err="1"/>
            <a:t>patokan</a:t>
          </a:r>
          <a:r>
            <a:rPr lang="en-US" sz="2400" dirty="0"/>
            <a:t/>
          </a:r>
          <a:br>
            <a:rPr lang="en-US" sz="2400" dirty="0"/>
          </a:br>
          <a:r>
            <a:rPr lang="en-US" sz="2400" dirty="0" err="1"/>
            <a:t>Evaluasi</a:t>
          </a:r>
          <a:r>
            <a:rPr lang="en-US" sz="2400" dirty="0"/>
            <a:t> </a:t>
          </a:r>
          <a:r>
            <a:rPr lang="en-US" sz="2400" dirty="0" err="1"/>
            <a:t>formatif</a:t>
          </a:r>
          <a:r>
            <a:rPr lang="en-US" sz="2400" dirty="0"/>
            <a:t/>
          </a:r>
          <a:br>
            <a:rPr lang="en-US" sz="2400" dirty="0"/>
          </a:br>
          <a:r>
            <a:rPr lang="en-US" sz="2400" dirty="0" err="1"/>
            <a:t>Evaluasi</a:t>
          </a:r>
          <a:r>
            <a:rPr lang="en-US" sz="2400" dirty="0"/>
            <a:t> </a:t>
          </a:r>
          <a:r>
            <a:rPr lang="en-US" sz="2400" dirty="0" err="1"/>
            <a:t>Sumatif</a:t>
          </a:r>
          <a:endParaRPr lang="en-US" sz="2400" dirty="0"/>
        </a:p>
      </dgm:t>
    </dgm:pt>
    <dgm:pt modelId="{037D53AA-ED08-45BF-8B1D-0A8FB66D6C34}" type="parTrans" cxnId="{137A3582-85A6-4DC1-962C-10AB5BB0550B}">
      <dgm:prSet/>
      <dgm:spPr/>
      <dgm:t>
        <a:bodyPr/>
        <a:lstStyle/>
        <a:p>
          <a:endParaRPr lang="en-US"/>
        </a:p>
      </dgm:t>
    </dgm:pt>
    <dgm:pt modelId="{081A0E02-932B-4316-B9D0-ECF18B4269FE}" type="sibTrans" cxnId="{137A3582-85A6-4DC1-962C-10AB5BB0550B}">
      <dgm:prSet/>
      <dgm:spPr/>
      <dgm:t>
        <a:bodyPr/>
        <a:lstStyle/>
        <a:p>
          <a:endParaRPr lang="en-US"/>
        </a:p>
      </dgm:t>
    </dgm:pt>
    <dgm:pt modelId="{7A904EBB-3336-4370-BA8F-8078C79DCF7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err="1">
              <a:solidFill>
                <a:srgbClr val="FF0000"/>
              </a:solidFill>
            </a:rPr>
            <a:t>Desain</a:t>
          </a:r>
          <a:r>
            <a:rPr lang="en-US" sz="2400" dirty="0"/>
            <a:t/>
          </a:r>
          <a:br>
            <a:rPr lang="en-US" sz="2400" dirty="0"/>
          </a:br>
          <a:r>
            <a:rPr lang="en-US" sz="2400" dirty="0" err="1"/>
            <a:t>Desain</a:t>
          </a:r>
          <a:r>
            <a:rPr lang="en-US" sz="2400" dirty="0"/>
            <a:t> </a:t>
          </a:r>
          <a:r>
            <a:rPr lang="en-US" sz="2400" dirty="0" err="1"/>
            <a:t>sistem</a:t>
          </a:r>
          <a:r>
            <a:rPr lang="en-US" sz="2400" dirty="0"/>
            <a:t> </a:t>
          </a:r>
          <a:r>
            <a:rPr lang="en-US" sz="2400" dirty="0" err="1"/>
            <a:t>pembelajaran</a:t>
          </a:r>
          <a:r>
            <a:rPr lang="en-US" sz="2400" dirty="0"/>
            <a:t/>
          </a:r>
          <a:br>
            <a:rPr lang="en-US" sz="2400" dirty="0"/>
          </a:br>
          <a:r>
            <a:rPr lang="en-US" sz="2400" dirty="0" err="1"/>
            <a:t>Desainpesan</a:t>
          </a:r>
          <a:r>
            <a:rPr lang="en-US" sz="2400" dirty="0"/>
            <a:t/>
          </a:r>
          <a:br>
            <a:rPr lang="en-US" sz="2400" dirty="0"/>
          </a:br>
          <a:r>
            <a:rPr lang="en-US" sz="2400" dirty="0" err="1"/>
            <a:t>Strategi</a:t>
          </a:r>
          <a:r>
            <a:rPr lang="en-US" sz="2400" dirty="0"/>
            <a:t> </a:t>
          </a:r>
          <a:r>
            <a:rPr lang="en-US" sz="2400" dirty="0" err="1"/>
            <a:t>pembelajaran</a:t>
          </a:r>
          <a:r>
            <a:rPr lang="en-US" sz="2400" dirty="0"/>
            <a:t/>
          </a:r>
          <a:br>
            <a:rPr lang="en-US" sz="2400" dirty="0"/>
          </a:br>
          <a:r>
            <a:rPr lang="en-US" sz="2400" dirty="0" err="1"/>
            <a:t>Karakteristik</a:t>
          </a:r>
          <a:r>
            <a:rPr lang="en-US" sz="2400" dirty="0"/>
            <a:t> </a:t>
          </a:r>
          <a:r>
            <a:rPr lang="en-US" sz="2400" dirty="0" err="1"/>
            <a:t>pembelajar</a:t>
          </a:r>
          <a:endParaRPr lang="en-US" sz="2400" dirty="0"/>
        </a:p>
      </dgm:t>
    </dgm:pt>
    <dgm:pt modelId="{117FD20B-1944-4FC3-821C-1751ECCBC289}" type="parTrans" cxnId="{76A4CE35-EBE5-41F1-A911-BDF6F1795B1D}">
      <dgm:prSet/>
      <dgm:spPr/>
      <dgm:t>
        <a:bodyPr/>
        <a:lstStyle/>
        <a:p>
          <a:endParaRPr lang="en-US"/>
        </a:p>
      </dgm:t>
    </dgm:pt>
    <dgm:pt modelId="{E3E01ED6-C944-4918-B1F5-56F14FAEB9C9}" type="sibTrans" cxnId="{76A4CE35-EBE5-41F1-A911-BDF6F1795B1D}">
      <dgm:prSet/>
      <dgm:spPr/>
      <dgm:t>
        <a:bodyPr/>
        <a:lstStyle/>
        <a:p>
          <a:endParaRPr lang="en-US"/>
        </a:p>
      </dgm:t>
    </dgm:pt>
    <dgm:pt modelId="{65274BFE-7E03-40A2-8590-FE79AE1D407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err="1">
              <a:solidFill>
                <a:srgbClr val="FF0000"/>
              </a:solidFill>
            </a:rPr>
            <a:t>Pemanfaatan</a:t>
          </a:r>
          <a:endParaRPr lang="en-US" sz="2400" b="1" dirty="0">
            <a:solidFill>
              <a:srgbClr val="FF0000"/>
            </a:solidFill>
          </a:endParaRPr>
        </a:p>
        <a:p>
          <a:r>
            <a:rPr lang="en-US" sz="2400" dirty="0" err="1"/>
            <a:t>Pemanfaatan</a:t>
          </a:r>
          <a:r>
            <a:rPr lang="en-US" sz="2400" dirty="0"/>
            <a:t> media</a:t>
          </a:r>
          <a:br>
            <a:rPr lang="en-US" sz="2400" dirty="0"/>
          </a:br>
          <a:r>
            <a:rPr lang="en-US" sz="2400" dirty="0" err="1"/>
            <a:t>Difusi</a:t>
          </a:r>
          <a:r>
            <a:rPr lang="en-US" sz="2400" dirty="0"/>
            <a:t> </a:t>
          </a:r>
          <a:r>
            <a:rPr lang="en-US" sz="2400" dirty="0" err="1"/>
            <a:t>inovasi</a:t>
          </a:r>
          <a:endParaRPr lang="en-US" sz="2400" dirty="0"/>
        </a:p>
        <a:p>
          <a:r>
            <a:rPr lang="en-US" sz="2400" dirty="0" err="1"/>
            <a:t>Implementasi</a:t>
          </a:r>
          <a:r>
            <a:rPr lang="en-US" sz="2400" dirty="0"/>
            <a:t> </a:t>
          </a:r>
          <a:r>
            <a:rPr lang="en-US" sz="2400" dirty="0" err="1"/>
            <a:t>dan</a:t>
          </a:r>
          <a:r>
            <a:rPr lang="en-US" sz="2400" dirty="0"/>
            <a:t> </a:t>
          </a:r>
          <a:r>
            <a:rPr lang="en-US" sz="2400" dirty="0" err="1"/>
            <a:t>institusionalisasi</a:t>
          </a:r>
          <a:endParaRPr lang="en-US" sz="2400" dirty="0"/>
        </a:p>
        <a:p>
          <a:r>
            <a:rPr lang="en-US" sz="2400" dirty="0" err="1"/>
            <a:t>Kebijakan</a:t>
          </a:r>
          <a:r>
            <a:rPr lang="en-US" sz="2400" dirty="0"/>
            <a:t> </a:t>
          </a:r>
          <a:r>
            <a:rPr lang="en-US" sz="2400" dirty="0" err="1"/>
            <a:t>dan</a:t>
          </a:r>
          <a:r>
            <a:rPr lang="en-US" sz="2400" dirty="0"/>
            <a:t> </a:t>
          </a:r>
          <a:r>
            <a:rPr lang="en-US" sz="2400" dirty="0" err="1"/>
            <a:t>regulasi</a:t>
          </a:r>
          <a:endParaRPr lang="en-US" sz="2400" dirty="0"/>
        </a:p>
      </dgm:t>
    </dgm:pt>
    <dgm:pt modelId="{78780C1B-5E67-496B-8DDE-96585FAF4E63}" type="parTrans" cxnId="{EF82D3A9-DFB2-46D6-81EA-EF56726C214D}">
      <dgm:prSet/>
      <dgm:spPr/>
      <dgm:t>
        <a:bodyPr/>
        <a:lstStyle/>
        <a:p>
          <a:endParaRPr lang="en-US"/>
        </a:p>
      </dgm:t>
    </dgm:pt>
    <dgm:pt modelId="{8864AE17-F450-4BEE-AA97-8BA181C65331}" type="sibTrans" cxnId="{EF82D3A9-DFB2-46D6-81EA-EF56726C214D}">
      <dgm:prSet/>
      <dgm:spPr/>
      <dgm:t>
        <a:bodyPr/>
        <a:lstStyle/>
        <a:p>
          <a:endParaRPr lang="en-US"/>
        </a:p>
      </dgm:t>
    </dgm:pt>
    <dgm:pt modelId="{7DF1BC41-6C25-45B4-A2EE-92845024256B}" type="pres">
      <dgm:prSet presAssocID="{A08ED26F-AA85-45E7-A6C2-EDC74A0F188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7F7461-4F00-4076-91C6-14989FE418F0}" type="pres">
      <dgm:prSet presAssocID="{5DD6381F-2F53-4958-A0C7-00BA4B2D14C6}" presName="centerShape" presStyleLbl="node0" presStyleIdx="0" presStyleCnt="1" custLinFactNeighborX="-423" custLinFactNeighborY="24951"/>
      <dgm:spPr/>
      <dgm:t>
        <a:bodyPr/>
        <a:lstStyle/>
        <a:p>
          <a:endParaRPr lang="en-US"/>
        </a:p>
      </dgm:t>
    </dgm:pt>
    <dgm:pt modelId="{074DA900-29BD-407B-A0FF-1F1BB3BE074A}" type="pres">
      <dgm:prSet presAssocID="{1A9828C4-6E85-4B28-876F-D2F78615551C}" presName="parTrans" presStyleLbl="sibTrans2D1" presStyleIdx="0" presStyleCnt="5" custScaleX="173436" custScaleY="96035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83F2B99B-E14A-45B1-B9AD-48BA7624FE50}" type="pres">
      <dgm:prSet presAssocID="{1A9828C4-6E85-4B28-876F-D2F78615551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8BD93EF6-9354-4BFB-B640-D874CD61947C}" type="pres">
      <dgm:prSet presAssocID="{D7097BDD-C3E0-481B-B09F-721976410EFF}" presName="node" presStyleLbl="node1" presStyleIdx="0" presStyleCnt="5" custScaleX="186131" custScaleY="171569" custRadScaleRad="80449" custRadScaleInc="-1317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3AED09D-1046-489E-958F-D483C4210DF8}" type="pres">
      <dgm:prSet presAssocID="{78780C1B-5E67-496B-8DDE-96585FAF4E63}" presName="parTrans" presStyleLbl="sibTrans2D1" presStyleIdx="1" presStyleCnt="5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A725CD15-E70F-4289-9FEE-FD17ADAAB71F}" type="pres">
      <dgm:prSet presAssocID="{78780C1B-5E67-496B-8DDE-96585FAF4E6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BDA9DD7A-4935-4BF3-8039-87285A5798EB}" type="pres">
      <dgm:prSet presAssocID="{65274BFE-7E03-40A2-8590-FE79AE1D407A}" presName="node" presStyleLbl="node1" presStyleIdx="1" presStyleCnt="5" custScaleX="155836" custScaleY="197783" custRadScaleRad="153457" custRadScaleInc="-3492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409952D-1913-4CF9-9B8C-EAFB2C7A5BA1}" type="pres">
      <dgm:prSet presAssocID="{233FE847-0E06-4CDF-B0E9-4B6DF4CEE468}" presName="parTrans" presStyleLbl="sibTrans2D1" presStyleIdx="2" presStyleCnt="5" custScaleX="160481" custScaleY="103682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2DBB8917-97FA-4147-91D1-B6892C269047}" type="pres">
      <dgm:prSet presAssocID="{233FE847-0E06-4CDF-B0E9-4B6DF4CEE46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E4DBDF7-B647-4DC9-B41A-10709AA3C025}" type="pres">
      <dgm:prSet presAssocID="{44DD59CE-EE7A-48EB-8828-6912AF0DB3CC}" presName="node" presStyleLbl="node1" presStyleIdx="2" presStyleCnt="5" custScaleX="155836" custScaleY="140268" custRadScaleRad="144387" custRadScaleInc="-8392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DD2D906-A1A1-4411-84F9-270565A00BFE}" type="pres">
      <dgm:prSet presAssocID="{037D53AA-ED08-45BF-8B1D-0A8FB66D6C34}" presName="parTrans" presStyleLbl="sibTrans2D1" presStyleIdx="3" presStyleCnt="5" custScaleX="156142" custScaleY="82500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6639AC58-A19F-4AB2-A04D-184AF801E849}" type="pres">
      <dgm:prSet presAssocID="{037D53AA-ED08-45BF-8B1D-0A8FB66D6C34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A02E51C-63FE-452C-A94A-AFBDED3F8D29}" type="pres">
      <dgm:prSet presAssocID="{8F892EE9-15A4-4B0F-A234-E7325DFEEEC4}" presName="node" presStyleLbl="node1" presStyleIdx="3" presStyleCnt="5" custScaleX="164507" custScaleY="133611" custRadScaleRad="150219" custRadScaleInc="8375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B8FB4CE-A21F-41E0-BB77-8B79D42920FA}" type="pres">
      <dgm:prSet presAssocID="{117FD20B-1944-4FC3-821C-1751ECCBC289}" presName="parTrans" presStyleLbl="sibTrans2D1" presStyleIdx="4" presStyleCnt="5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FB10FC15-3D21-48A1-91F0-41BDF09D8C15}" type="pres">
      <dgm:prSet presAssocID="{117FD20B-1944-4FC3-821C-1751ECCBC289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53BBEEBF-F334-479B-AF8D-9E38030EE107}" type="pres">
      <dgm:prSet presAssocID="{7A904EBB-3336-4370-BA8F-8078C79DCF7A}" presName="node" presStyleLbl="node1" presStyleIdx="4" presStyleCnt="5" custScaleX="155835" custScaleY="197782" custRadScaleRad="159817" custRadScaleInc="1700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3AFEA30C-415F-48CF-A311-81B88570AE94}" type="presOf" srcId="{117FD20B-1944-4FC3-821C-1751ECCBC289}" destId="{3B8FB4CE-A21F-41E0-BB77-8B79D42920FA}" srcOrd="0" destOrd="0" presId="urn:microsoft.com/office/officeart/2005/8/layout/radial5"/>
    <dgm:cxn modelId="{1F6B02D6-C5A1-40BF-A4AD-539AFC0B12EE}" type="presOf" srcId="{117FD20B-1944-4FC3-821C-1751ECCBC289}" destId="{FB10FC15-3D21-48A1-91F0-41BDF09D8C15}" srcOrd="1" destOrd="0" presId="urn:microsoft.com/office/officeart/2005/8/layout/radial5"/>
    <dgm:cxn modelId="{A4680EE7-42B4-4E1F-9E3D-2058EC8C0C0C}" type="presOf" srcId="{8F892EE9-15A4-4B0F-A234-E7325DFEEEC4}" destId="{AA02E51C-63FE-452C-A94A-AFBDED3F8D29}" srcOrd="0" destOrd="0" presId="urn:microsoft.com/office/officeart/2005/8/layout/radial5"/>
    <dgm:cxn modelId="{7B2599F4-D254-437C-A6EC-7B10CB5B950E}" srcId="{5DD6381F-2F53-4958-A0C7-00BA4B2D14C6}" destId="{44DD59CE-EE7A-48EB-8828-6912AF0DB3CC}" srcOrd="2" destOrd="0" parTransId="{233FE847-0E06-4CDF-B0E9-4B6DF4CEE468}" sibTransId="{9153C34F-7517-4E89-AF22-0D6360A235F7}"/>
    <dgm:cxn modelId="{EBC89A28-2F41-439D-BC6C-A3DB1D5C2072}" srcId="{5DD6381F-2F53-4958-A0C7-00BA4B2D14C6}" destId="{D7097BDD-C3E0-481B-B09F-721976410EFF}" srcOrd="0" destOrd="0" parTransId="{1A9828C4-6E85-4B28-876F-D2F78615551C}" sibTransId="{1C7200FA-D421-4BCA-8F6E-A920422A9B61}"/>
    <dgm:cxn modelId="{0CB8975C-9E9D-423C-ACF2-E35B410CB463}" type="presOf" srcId="{5DD6381F-2F53-4958-A0C7-00BA4B2D14C6}" destId="{9E7F7461-4F00-4076-91C6-14989FE418F0}" srcOrd="0" destOrd="0" presId="urn:microsoft.com/office/officeart/2005/8/layout/radial5"/>
    <dgm:cxn modelId="{5CD203FF-F897-431C-B262-4F7D554AAC66}" type="presOf" srcId="{037D53AA-ED08-45BF-8B1D-0A8FB66D6C34}" destId="{ADD2D906-A1A1-4411-84F9-270565A00BFE}" srcOrd="0" destOrd="0" presId="urn:microsoft.com/office/officeart/2005/8/layout/radial5"/>
    <dgm:cxn modelId="{FE2A77DD-63CF-4FFB-AA82-26609B8D219C}" type="presOf" srcId="{037D53AA-ED08-45BF-8B1D-0A8FB66D6C34}" destId="{6639AC58-A19F-4AB2-A04D-184AF801E849}" srcOrd="1" destOrd="0" presId="urn:microsoft.com/office/officeart/2005/8/layout/radial5"/>
    <dgm:cxn modelId="{A70F9361-F4CE-4C02-9C70-F163F049846A}" type="presOf" srcId="{233FE847-0E06-4CDF-B0E9-4B6DF4CEE468}" destId="{0409952D-1913-4CF9-9B8C-EAFB2C7A5BA1}" srcOrd="0" destOrd="0" presId="urn:microsoft.com/office/officeart/2005/8/layout/radial5"/>
    <dgm:cxn modelId="{0D3E4E92-E6A2-4F3B-94A7-8EF7F5FEB80E}" type="presOf" srcId="{78780C1B-5E67-496B-8DDE-96585FAF4E63}" destId="{23AED09D-1046-489E-958F-D483C4210DF8}" srcOrd="0" destOrd="0" presId="urn:microsoft.com/office/officeart/2005/8/layout/radial5"/>
    <dgm:cxn modelId="{C9EA7265-3D51-47A9-A6B3-96DFB5659A98}" type="presOf" srcId="{7A904EBB-3336-4370-BA8F-8078C79DCF7A}" destId="{53BBEEBF-F334-479B-AF8D-9E38030EE107}" srcOrd="0" destOrd="0" presId="urn:microsoft.com/office/officeart/2005/8/layout/radial5"/>
    <dgm:cxn modelId="{137A3582-85A6-4DC1-962C-10AB5BB0550B}" srcId="{5DD6381F-2F53-4958-A0C7-00BA4B2D14C6}" destId="{8F892EE9-15A4-4B0F-A234-E7325DFEEEC4}" srcOrd="3" destOrd="0" parTransId="{037D53AA-ED08-45BF-8B1D-0A8FB66D6C34}" sibTransId="{081A0E02-932B-4316-B9D0-ECF18B4269FE}"/>
    <dgm:cxn modelId="{98CFBE2D-1C6C-4095-ADA2-74E3A6C967A7}" srcId="{A08ED26F-AA85-45E7-A6C2-EDC74A0F1887}" destId="{5DD6381F-2F53-4958-A0C7-00BA4B2D14C6}" srcOrd="0" destOrd="0" parTransId="{056FDED0-862D-43A6-A50E-6FFC27989841}" sibTransId="{93E86A05-61E5-4648-9CD9-4B17C0A2C69C}"/>
    <dgm:cxn modelId="{BF46760E-A9FC-4F0E-9A40-66CDD3E76457}" type="presOf" srcId="{233FE847-0E06-4CDF-B0E9-4B6DF4CEE468}" destId="{2DBB8917-97FA-4147-91D1-B6892C269047}" srcOrd="1" destOrd="0" presId="urn:microsoft.com/office/officeart/2005/8/layout/radial5"/>
    <dgm:cxn modelId="{12DF8F8A-82FC-4BDB-9A38-3860B1731FA4}" type="presOf" srcId="{1A9828C4-6E85-4B28-876F-D2F78615551C}" destId="{83F2B99B-E14A-45B1-B9AD-48BA7624FE50}" srcOrd="1" destOrd="0" presId="urn:microsoft.com/office/officeart/2005/8/layout/radial5"/>
    <dgm:cxn modelId="{2444273D-9BD6-42D1-81EB-AFB748B2F467}" type="presOf" srcId="{D7097BDD-C3E0-481B-B09F-721976410EFF}" destId="{8BD93EF6-9354-4BFB-B640-D874CD61947C}" srcOrd="0" destOrd="0" presId="urn:microsoft.com/office/officeart/2005/8/layout/radial5"/>
    <dgm:cxn modelId="{3FF3B01F-F3DD-4562-8CDC-D6B0FBC15596}" type="presOf" srcId="{A08ED26F-AA85-45E7-A6C2-EDC74A0F1887}" destId="{7DF1BC41-6C25-45B4-A2EE-92845024256B}" srcOrd="0" destOrd="0" presId="urn:microsoft.com/office/officeart/2005/8/layout/radial5"/>
    <dgm:cxn modelId="{2336704F-C66E-46F2-A9CF-D3AE05C347F4}" type="presOf" srcId="{78780C1B-5E67-496B-8DDE-96585FAF4E63}" destId="{A725CD15-E70F-4289-9FEE-FD17ADAAB71F}" srcOrd="1" destOrd="0" presId="urn:microsoft.com/office/officeart/2005/8/layout/radial5"/>
    <dgm:cxn modelId="{76A4CE35-EBE5-41F1-A911-BDF6F1795B1D}" srcId="{5DD6381F-2F53-4958-A0C7-00BA4B2D14C6}" destId="{7A904EBB-3336-4370-BA8F-8078C79DCF7A}" srcOrd="4" destOrd="0" parTransId="{117FD20B-1944-4FC3-821C-1751ECCBC289}" sibTransId="{E3E01ED6-C944-4918-B1F5-56F14FAEB9C9}"/>
    <dgm:cxn modelId="{8392DA2E-2538-44FD-B018-C94B503492C0}" type="presOf" srcId="{1A9828C4-6E85-4B28-876F-D2F78615551C}" destId="{074DA900-29BD-407B-A0FF-1F1BB3BE074A}" srcOrd="0" destOrd="0" presId="urn:microsoft.com/office/officeart/2005/8/layout/radial5"/>
    <dgm:cxn modelId="{159279E9-BD59-407B-93DB-24481DD6513D}" type="presOf" srcId="{44DD59CE-EE7A-48EB-8828-6912AF0DB3CC}" destId="{2E4DBDF7-B647-4DC9-B41A-10709AA3C025}" srcOrd="0" destOrd="0" presId="urn:microsoft.com/office/officeart/2005/8/layout/radial5"/>
    <dgm:cxn modelId="{EF82D3A9-DFB2-46D6-81EA-EF56726C214D}" srcId="{5DD6381F-2F53-4958-A0C7-00BA4B2D14C6}" destId="{65274BFE-7E03-40A2-8590-FE79AE1D407A}" srcOrd="1" destOrd="0" parTransId="{78780C1B-5E67-496B-8DDE-96585FAF4E63}" sibTransId="{8864AE17-F450-4BEE-AA97-8BA181C65331}"/>
    <dgm:cxn modelId="{DF9E3355-A8DC-441E-A782-E36A23AA79A0}" type="presOf" srcId="{65274BFE-7E03-40A2-8590-FE79AE1D407A}" destId="{BDA9DD7A-4935-4BF3-8039-87285A5798EB}" srcOrd="0" destOrd="0" presId="urn:microsoft.com/office/officeart/2005/8/layout/radial5"/>
    <dgm:cxn modelId="{7C756578-5398-417D-890A-CC30C4CB648F}" type="presParOf" srcId="{7DF1BC41-6C25-45B4-A2EE-92845024256B}" destId="{9E7F7461-4F00-4076-91C6-14989FE418F0}" srcOrd="0" destOrd="0" presId="urn:microsoft.com/office/officeart/2005/8/layout/radial5"/>
    <dgm:cxn modelId="{0E301800-CE28-4B92-82D4-1E36FC18A582}" type="presParOf" srcId="{7DF1BC41-6C25-45B4-A2EE-92845024256B}" destId="{074DA900-29BD-407B-A0FF-1F1BB3BE074A}" srcOrd="1" destOrd="0" presId="urn:microsoft.com/office/officeart/2005/8/layout/radial5"/>
    <dgm:cxn modelId="{E1D50E3C-0E7F-4377-A173-4A446BD10F01}" type="presParOf" srcId="{074DA900-29BD-407B-A0FF-1F1BB3BE074A}" destId="{83F2B99B-E14A-45B1-B9AD-48BA7624FE50}" srcOrd="0" destOrd="0" presId="urn:microsoft.com/office/officeart/2005/8/layout/radial5"/>
    <dgm:cxn modelId="{75936682-F410-4E92-8F77-94CAB591A6EB}" type="presParOf" srcId="{7DF1BC41-6C25-45B4-A2EE-92845024256B}" destId="{8BD93EF6-9354-4BFB-B640-D874CD61947C}" srcOrd="2" destOrd="0" presId="urn:microsoft.com/office/officeart/2005/8/layout/radial5"/>
    <dgm:cxn modelId="{47AAC58C-FED7-4F6A-B42F-0761B068CA24}" type="presParOf" srcId="{7DF1BC41-6C25-45B4-A2EE-92845024256B}" destId="{23AED09D-1046-489E-958F-D483C4210DF8}" srcOrd="3" destOrd="0" presId="urn:microsoft.com/office/officeart/2005/8/layout/radial5"/>
    <dgm:cxn modelId="{074D3E7A-1E49-4639-B29A-FDE94B34AC0E}" type="presParOf" srcId="{23AED09D-1046-489E-958F-D483C4210DF8}" destId="{A725CD15-E70F-4289-9FEE-FD17ADAAB71F}" srcOrd="0" destOrd="0" presId="urn:microsoft.com/office/officeart/2005/8/layout/radial5"/>
    <dgm:cxn modelId="{C2E8FD9D-3F7C-4D96-BE99-A85EE1E8EC7C}" type="presParOf" srcId="{7DF1BC41-6C25-45B4-A2EE-92845024256B}" destId="{BDA9DD7A-4935-4BF3-8039-87285A5798EB}" srcOrd="4" destOrd="0" presId="urn:microsoft.com/office/officeart/2005/8/layout/radial5"/>
    <dgm:cxn modelId="{A55557C2-B253-4F4B-B158-12C05946E7B4}" type="presParOf" srcId="{7DF1BC41-6C25-45B4-A2EE-92845024256B}" destId="{0409952D-1913-4CF9-9B8C-EAFB2C7A5BA1}" srcOrd="5" destOrd="0" presId="urn:microsoft.com/office/officeart/2005/8/layout/radial5"/>
    <dgm:cxn modelId="{2B394D2C-2B78-4A91-AFAE-CC62D60077CA}" type="presParOf" srcId="{0409952D-1913-4CF9-9B8C-EAFB2C7A5BA1}" destId="{2DBB8917-97FA-4147-91D1-B6892C269047}" srcOrd="0" destOrd="0" presId="urn:microsoft.com/office/officeart/2005/8/layout/radial5"/>
    <dgm:cxn modelId="{BCC6525C-8CD5-4371-9EA1-C308603E0595}" type="presParOf" srcId="{7DF1BC41-6C25-45B4-A2EE-92845024256B}" destId="{2E4DBDF7-B647-4DC9-B41A-10709AA3C025}" srcOrd="6" destOrd="0" presId="urn:microsoft.com/office/officeart/2005/8/layout/radial5"/>
    <dgm:cxn modelId="{4C35ED91-BE4A-4B75-B4F0-E5135BAB35C6}" type="presParOf" srcId="{7DF1BC41-6C25-45B4-A2EE-92845024256B}" destId="{ADD2D906-A1A1-4411-84F9-270565A00BFE}" srcOrd="7" destOrd="0" presId="urn:microsoft.com/office/officeart/2005/8/layout/radial5"/>
    <dgm:cxn modelId="{D6A35B2C-4582-431A-BCE9-FBCC22D50B94}" type="presParOf" srcId="{ADD2D906-A1A1-4411-84F9-270565A00BFE}" destId="{6639AC58-A19F-4AB2-A04D-184AF801E849}" srcOrd="0" destOrd="0" presId="urn:microsoft.com/office/officeart/2005/8/layout/radial5"/>
    <dgm:cxn modelId="{4453E8E1-31A4-4BE2-BCBD-7D2406F8BA21}" type="presParOf" srcId="{7DF1BC41-6C25-45B4-A2EE-92845024256B}" destId="{AA02E51C-63FE-452C-A94A-AFBDED3F8D29}" srcOrd="8" destOrd="0" presId="urn:microsoft.com/office/officeart/2005/8/layout/radial5"/>
    <dgm:cxn modelId="{34049FF3-32C6-43B4-B5B0-E47A1037D207}" type="presParOf" srcId="{7DF1BC41-6C25-45B4-A2EE-92845024256B}" destId="{3B8FB4CE-A21F-41E0-BB77-8B79D42920FA}" srcOrd="9" destOrd="0" presId="urn:microsoft.com/office/officeart/2005/8/layout/radial5"/>
    <dgm:cxn modelId="{8D7A277F-3B35-451D-BB66-C8E2CF34AD05}" type="presParOf" srcId="{3B8FB4CE-A21F-41E0-BB77-8B79D42920FA}" destId="{FB10FC15-3D21-48A1-91F0-41BDF09D8C15}" srcOrd="0" destOrd="0" presId="urn:microsoft.com/office/officeart/2005/8/layout/radial5"/>
    <dgm:cxn modelId="{19BD9F99-F3C4-4E57-AB51-5CCA3AED11DF}" type="presParOf" srcId="{7DF1BC41-6C25-45B4-A2EE-92845024256B}" destId="{53BBEEBF-F334-479B-AF8D-9E38030EE107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ACCD42-4D78-4917-82A7-5929A88A6375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2694E74-60AF-449D-B12E-670B2F8EF18C}">
      <dgm:prSet phldrT="[Text]"/>
      <dgm:spPr/>
      <dgm:t>
        <a:bodyPr/>
        <a:lstStyle/>
        <a:p>
          <a:r>
            <a:rPr lang="en-US" dirty="0" err="1"/>
            <a:t>Konteks</a:t>
          </a:r>
          <a:r>
            <a:rPr lang="en-US" dirty="0"/>
            <a:t> </a:t>
          </a:r>
          <a:r>
            <a:rPr lang="en-US" dirty="0" err="1"/>
            <a:t>teknologi</a:t>
          </a:r>
          <a:r>
            <a:rPr lang="en-US" dirty="0"/>
            <a:t> </a:t>
          </a:r>
          <a:r>
            <a:rPr lang="en-US" dirty="0" err="1"/>
            <a:t>pembelajaran</a:t>
          </a:r>
          <a:endParaRPr lang="en-US" dirty="0"/>
        </a:p>
      </dgm:t>
    </dgm:pt>
    <dgm:pt modelId="{3DC58E5E-C959-423D-9752-EA847DF6D3C5}" type="parTrans" cxnId="{7D0140DA-C166-4B76-B0C5-B78C835B7D1A}">
      <dgm:prSet/>
      <dgm:spPr/>
      <dgm:t>
        <a:bodyPr/>
        <a:lstStyle/>
        <a:p>
          <a:endParaRPr lang="en-US"/>
        </a:p>
      </dgm:t>
    </dgm:pt>
    <dgm:pt modelId="{AEA4CDCA-28DF-475F-864B-7F3B51D90B9F}" type="sibTrans" cxnId="{7D0140DA-C166-4B76-B0C5-B78C835B7D1A}">
      <dgm:prSet/>
      <dgm:spPr/>
      <dgm:t>
        <a:bodyPr/>
        <a:lstStyle/>
        <a:p>
          <a:endParaRPr lang="en-US"/>
        </a:p>
      </dgm:t>
    </dgm:pt>
    <dgm:pt modelId="{5ABDEDC9-F97C-4E13-8708-C1F36275AF04}">
      <dgm:prSet phldrT="[Text]"/>
      <dgm:spPr/>
      <dgm:t>
        <a:bodyPr/>
        <a:lstStyle/>
        <a:p>
          <a:pPr algn="l"/>
          <a:r>
            <a:rPr lang="en-US" dirty="0" err="1"/>
            <a:t>Menemukan</a:t>
          </a:r>
          <a:r>
            <a:rPr lang="en-US" dirty="0"/>
            <a:t> </a:t>
          </a:r>
          <a:r>
            <a:rPr lang="en-US" dirty="0" err="1">
              <a:solidFill>
                <a:srgbClr val="FF0000"/>
              </a:solidFill>
            </a:rPr>
            <a:t>pemecahan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 err="1">
              <a:solidFill>
                <a:srgbClr val="FF0000"/>
              </a:solidFill>
            </a:rPr>
            <a:t>masalah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menentukan</a:t>
          </a:r>
          <a:r>
            <a:rPr lang="en-US" dirty="0"/>
            <a:t> </a:t>
          </a:r>
          <a:r>
            <a:rPr lang="en-US" dirty="0" err="1"/>
            <a:t>teknik</a:t>
          </a:r>
          <a:r>
            <a:rPr lang="en-US" dirty="0"/>
            <a:t> </a:t>
          </a:r>
          <a:r>
            <a:rPr lang="en-US" dirty="0" err="1">
              <a:solidFill>
                <a:srgbClr val="FF0000"/>
              </a:solidFill>
            </a:rPr>
            <a:t>peningkatan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 err="1">
              <a:solidFill>
                <a:srgbClr val="FF0000"/>
              </a:solidFill>
            </a:rPr>
            <a:t>kinerja</a:t>
          </a:r>
          <a:r>
            <a:rPr lang="en-US" dirty="0"/>
            <a:t>  </a:t>
          </a:r>
          <a:r>
            <a:rPr lang="en-US" dirty="0" err="1"/>
            <a:t>sesuai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kebutuhan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situasi</a:t>
          </a:r>
          <a:r>
            <a:rPr lang="en-US" dirty="0"/>
            <a:t> </a:t>
          </a:r>
          <a:r>
            <a:rPr lang="en-US" dirty="0" err="1"/>
            <a:t>kerja</a:t>
          </a:r>
          <a:endParaRPr lang="en-US" dirty="0"/>
        </a:p>
      </dgm:t>
    </dgm:pt>
    <dgm:pt modelId="{0B05EA27-01BD-4438-822B-4337E08B74A8}" type="parTrans" cxnId="{059AAA7A-2141-4776-930D-EE0FD4FFB264}">
      <dgm:prSet/>
      <dgm:spPr/>
      <dgm:t>
        <a:bodyPr/>
        <a:lstStyle/>
        <a:p>
          <a:endParaRPr lang="en-US"/>
        </a:p>
      </dgm:t>
    </dgm:pt>
    <dgm:pt modelId="{D77FAF5B-FF82-4457-8C6E-8BF486A16E80}" type="sibTrans" cxnId="{059AAA7A-2141-4776-930D-EE0FD4FFB264}">
      <dgm:prSet/>
      <dgm:spPr/>
      <dgm:t>
        <a:bodyPr/>
        <a:lstStyle/>
        <a:p>
          <a:endParaRPr lang="en-US"/>
        </a:p>
      </dgm:t>
    </dgm:pt>
    <dgm:pt modelId="{55712405-AF5F-4100-9045-B13504A9FC4D}">
      <dgm:prSet phldrT="[Text]"/>
      <dgm:spPr/>
      <dgm:t>
        <a:bodyPr/>
        <a:lstStyle/>
        <a:p>
          <a:r>
            <a:rPr lang="en-US" dirty="0" err="1"/>
            <a:t>Konteks</a:t>
          </a:r>
          <a:r>
            <a:rPr lang="en-US" dirty="0"/>
            <a:t> </a:t>
          </a:r>
          <a:r>
            <a:rPr lang="en-US" dirty="0" err="1"/>
            <a:t>desain</a:t>
          </a:r>
          <a:r>
            <a:rPr lang="en-US" dirty="0"/>
            <a:t> </a:t>
          </a:r>
          <a:r>
            <a:rPr lang="en-US" dirty="0" err="1"/>
            <a:t>pembelajaran</a:t>
          </a:r>
          <a:endParaRPr lang="en-US" dirty="0"/>
        </a:p>
      </dgm:t>
    </dgm:pt>
    <dgm:pt modelId="{63E013B6-DFC6-4893-94C0-1FC2E24C3EBF}" type="parTrans" cxnId="{3AC992C1-DE64-4673-AA74-4C0485D2CAFC}">
      <dgm:prSet/>
      <dgm:spPr/>
      <dgm:t>
        <a:bodyPr/>
        <a:lstStyle/>
        <a:p>
          <a:endParaRPr lang="en-US"/>
        </a:p>
      </dgm:t>
    </dgm:pt>
    <dgm:pt modelId="{F8F9D7A6-7404-4A9C-B429-DBB3A431D972}" type="sibTrans" cxnId="{3AC992C1-DE64-4673-AA74-4C0485D2CAFC}">
      <dgm:prSet/>
      <dgm:spPr/>
      <dgm:t>
        <a:bodyPr/>
        <a:lstStyle/>
        <a:p>
          <a:endParaRPr lang="en-US"/>
        </a:p>
      </dgm:t>
    </dgm:pt>
    <dgm:pt modelId="{FFDFD00D-8048-4CF6-819D-1DE3FB7BE89E}">
      <dgm:prSet phldrT="[Text]"/>
      <dgm:spPr/>
      <dgm:t>
        <a:bodyPr/>
        <a:lstStyle/>
        <a:p>
          <a:r>
            <a:rPr lang="en-US" dirty="0" err="1"/>
            <a:t>Desain</a:t>
          </a:r>
          <a:r>
            <a:rPr lang="en-US" dirty="0"/>
            <a:t> </a:t>
          </a:r>
          <a:r>
            <a:rPr lang="en-US" dirty="0" err="1"/>
            <a:t>pembelajaran</a:t>
          </a:r>
          <a:r>
            <a:rPr lang="en-US" dirty="0"/>
            <a:t> </a:t>
          </a:r>
          <a:r>
            <a:rPr lang="en-US" dirty="0" err="1"/>
            <a:t>mengatur</a:t>
          </a:r>
          <a:r>
            <a:rPr lang="en-US" dirty="0"/>
            <a:t> </a:t>
          </a:r>
          <a:r>
            <a:rPr lang="en-US" dirty="0" err="1">
              <a:solidFill>
                <a:srgbClr val="FF0000"/>
              </a:solidFill>
            </a:rPr>
            <a:t>alur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 err="1">
              <a:solidFill>
                <a:srgbClr val="FF0000"/>
              </a:solidFill>
            </a:rPr>
            <a:t>berpikir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 err="1"/>
            <a:t>seorang</a:t>
          </a:r>
          <a:r>
            <a:rPr lang="en-US" dirty="0"/>
            <a:t> </a:t>
          </a:r>
          <a:r>
            <a:rPr lang="en-US" dirty="0" err="1"/>
            <a:t>teknolog</a:t>
          </a:r>
          <a:r>
            <a:rPr lang="en-US" dirty="0"/>
            <a:t> </a:t>
          </a:r>
          <a:r>
            <a:rPr lang="en-US" dirty="0" err="1"/>
            <a:t>pendidikan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>
              <a:solidFill>
                <a:srgbClr val="FF0000"/>
              </a:solidFill>
            </a:rPr>
            <a:t>memecahkan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 err="1">
              <a:solidFill>
                <a:srgbClr val="FF0000"/>
              </a:solidFill>
            </a:rPr>
            <a:t>masalah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 err="1"/>
            <a:t>peningkatan</a:t>
          </a:r>
          <a:r>
            <a:rPr lang="en-US" dirty="0"/>
            <a:t> </a:t>
          </a:r>
          <a:r>
            <a:rPr lang="en-US" dirty="0" err="1"/>
            <a:t>kinerja</a:t>
          </a:r>
          <a:endParaRPr lang="en-US" dirty="0"/>
        </a:p>
      </dgm:t>
    </dgm:pt>
    <dgm:pt modelId="{033F8CEB-7B47-47AF-955F-BB9AA39ABD8B}" type="parTrans" cxnId="{61C06BE2-A07D-4581-9809-9B87444945AA}">
      <dgm:prSet/>
      <dgm:spPr/>
      <dgm:t>
        <a:bodyPr/>
        <a:lstStyle/>
        <a:p>
          <a:endParaRPr lang="en-US"/>
        </a:p>
      </dgm:t>
    </dgm:pt>
    <dgm:pt modelId="{EDBD7E12-4FE1-454C-9701-15A905DCCE77}" type="sibTrans" cxnId="{61C06BE2-A07D-4581-9809-9B87444945AA}">
      <dgm:prSet/>
      <dgm:spPr/>
      <dgm:t>
        <a:bodyPr/>
        <a:lstStyle/>
        <a:p>
          <a:endParaRPr lang="en-US"/>
        </a:p>
      </dgm:t>
    </dgm:pt>
    <dgm:pt modelId="{2E49644C-BF21-4887-9920-4F70FCA7B114}" type="pres">
      <dgm:prSet presAssocID="{15ACCD42-4D78-4917-82A7-5929A88A63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175391-E9EA-4D2B-8B3E-9492635E4005}" type="pres">
      <dgm:prSet presAssocID="{A2694E74-60AF-449D-B12E-670B2F8EF18C}" presName="composite" presStyleCnt="0"/>
      <dgm:spPr/>
    </dgm:pt>
    <dgm:pt modelId="{967CCA36-FCD2-4DA3-84E3-A8168E63F3BA}" type="pres">
      <dgm:prSet presAssocID="{A2694E74-60AF-449D-B12E-670B2F8EF18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229D0-E063-448D-AF76-BC8F87490D65}" type="pres">
      <dgm:prSet presAssocID="{A2694E74-60AF-449D-B12E-670B2F8EF18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2C8E5-38E8-4D15-B1B9-BFFB1E01C736}" type="pres">
      <dgm:prSet presAssocID="{AEA4CDCA-28DF-475F-864B-7F3B51D90B9F}" presName="space" presStyleCnt="0"/>
      <dgm:spPr/>
    </dgm:pt>
    <dgm:pt modelId="{9CC59382-4AAA-4BBC-B5EE-CB639FD13FE7}" type="pres">
      <dgm:prSet presAssocID="{55712405-AF5F-4100-9045-B13504A9FC4D}" presName="composite" presStyleCnt="0"/>
      <dgm:spPr/>
    </dgm:pt>
    <dgm:pt modelId="{093DE5D5-87DA-4C0D-B339-8509D2055EE9}" type="pres">
      <dgm:prSet presAssocID="{55712405-AF5F-4100-9045-B13504A9FC4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5A18C-C801-4353-ADA9-F2F37471CEE9}" type="pres">
      <dgm:prSet presAssocID="{55712405-AF5F-4100-9045-B13504A9FC4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C06BE2-A07D-4581-9809-9B87444945AA}" srcId="{55712405-AF5F-4100-9045-B13504A9FC4D}" destId="{FFDFD00D-8048-4CF6-819D-1DE3FB7BE89E}" srcOrd="0" destOrd="0" parTransId="{033F8CEB-7B47-47AF-955F-BB9AA39ABD8B}" sibTransId="{EDBD7E12-4FE1-454C-9701-15A905DCCE77}"/>
    <dgm:cxn modelId="{C996658D-A226-4E5F-8FFF-B724E7251678}" type="presOf" srcId="{5ABDEDC9-F97C-4E13-8708-C1F36275AF04}" destId="{F89229D0-E063-448D-AF76-BC8F87490D65}" srcOrd="0" destOrd="0" presId="urn:microsoft.com/office/officeart/2005/8/layout/hList1"/>
    <dgm:cxn modelId="{7FC1D959-EBB0-4152-84CD-0A0C4C47D1F0}" type="presOf" srcId="{A2694E74-60AF-449D-B12E-670B2F8EF18C}" destId="{967CCA36-FCD2-4DA3-84E3-A8168E63F3BA}" srcOrd="0" destOrd="0" presId="urn:microsoft.com/office/officeart/2005/8/layout/hList1"/>
    <dgm:cxn modelId="{059AAA7A-2141-4776-930D-EE0FD4FFB264}" srcId="{A2694E74-60AF-449D-B12E-670B2F8EF18C}" destId="{5ABDEDC9-F97C-4E13-8708-C1F36275AF04}" srcOrd="0" destOrd="0" parTransId="{0B05EA27-01BD-4438-822B-4337E08B74A8}" sibTransId="{D77FAF5B-FF82-4457-8C6E-8BF486A16E80}"/>
    <dgm:cxn modelId="{1470653C-DEC6-4F57-8B43-114504D6BA28}" type="presOf" srcId="{55712405-AF5F-4100-9045-B13504A9FC4D}" destId="{093DE5D5-87DA-4C0D-B339-8509D2055EE9}" srcOrd="0" destOrd="0" presId="urn:microsoft.com/office/officeart/2005/8/layout/hList1"/>
    <dgm:cxn modelId="{8AF9EC7D-63FB-43EA-9324-11DF94F12937}" type="presOf" srcId="{15ACCD42-4D78-4917-82A7-5929A88A6375}" destId="{2E49644C-BF21-4887-9920-4F70FCA7B114}" srcOrd="0" destOrd="0" presId="urn:microsoft.com/office/officeart/2005/8/layout/hList1"/>
    <dgm:cxn modelId="{1EF05420-4757-4A2E-BBC7-330DBB4F4B9D}" type="presOf" srcId="{FFDFD00D-8048-4CF6-819D-1DE3FB7BE89E}" destId="{D2B5A18C-C801-4353-ADA9-F2F37471CEE9}" srcOrd="0" destOrd="0" presId="urn:microsoft.com/office/officeart/2005/8/layout/hList1"/>
    <dgm:cxn modelId="{3AC992C1-DE64-4673-AA74-4C0485D2CAFC}" srcId="{15ACCD42-4D78-4917-82A7-5929A88A6375}" destId="{55712405-AF5F-4100-9045-B13504A9FC4D}" srcOrd="1" destOrd="0" parTransId="{63E013B6-DFC6-4893-94C0-1FC2E24C3EBF}" sibTransId="{F8F9D7A6-7404-4A9C-B429-DBB3A431D972}"/>
    <dgm:cxn modelId="{7D0140DA-C166-4B76-B0C5-B78C835B7D1A}" srcId="{15ACCD42-4D78-4917-82A7-5929A88A6375}" destId="{A2694E74-60AF-449D-B12E-670B2F8EF18C}" srcOrd="0" destOrd="0" parTransId="{3DC58E5E-C959-423D-9752-EA847DF6D3C5}" sibTransId="{AEA4CDCA-28DF-475F-864B-7F3B51D90B9F}"/>
    <dgm:cxn modelId="{8E69D55C-CDB9-4E6C-87E2-9CD187492509}" type="presParOf" srcId="{2E49644C-BF21-4887-9920-4F70FCA7B114}" destId="{19175391-E9EA-4D2B-8B3E-9492635E4005}" srcOrd="0" destOrd="0" presId="urn:microsoft.com/office/officeart/2005/8/layout/hList1"/>
    <dgm:cxn modelId="{36E8E196-C4C6-44A6-A286-048DF555E769}" type="presParOf" srcId="{19175391-E9EA-4D2B-8B3E-9492635E4005}" destId="{967CCA36-FCD2-4DA3-84E3-A8168E63F3BA}" srcOrd="0" destOrd="0" presId="urn:microsoft.com/office/officeart/2005/8/layout/hList1"/>
    <dgm:cxn modelId="{96668E47-418F-4F60-9048-06CB2F1CD595}" type="presParOf" srcId="{19175391-E9EA-4D2B-8B3E-9492635E4005}" destId="{F89229D0-E063-448D-AF76-BC8F87490D65}" srcOrd="1" destOrd="0" presId="urn:microsoft.com/office/officeart/2005/8/layout/hList1"/>
    <dgm:cxn modelId="{B3A8C203-505B-4893-8339-9CB62E35C6D7}" type="presParOf" srcId="{2E49644C-BF21-4887-9920-4F70FCA7B114}" destId="{0262C8E5-38E8-4D15-B1B9-BFFB1E01C736}" srcOrd="1" destOrd="0" presId="urn:microsoft.com/office/officeart/2005/8/layout/hList1"/>
    <dgm:cxn modelId="{C6E9F13A-982B-4691-9826-A2551DF38530}" type="presParOf" srcId="{2E49644C-BF21-4887-9920-4F70FCA7B114}" destId="{9CC59382-4AAA-4BBC-B5EE-CB639FD13FE7}" srcOrd="2" destOrd="0" presId="urn:microsoft.com/office/officeart/2005/8/layout/hList1"/>
    <dgm:cxn modelId="{75C4E241-CAAB-44DA-A92D-D21FB2231399}" type="presParOf" srcId="{9CC59382-4AAA-4BBC-B5EE-CB639FD13FE7}" destId="{093DE5D5-87DA-4C0D-B339-8509D2055EE9}" srcOrd="0" destOrd="0" presId="urn:microsoft.com/office/officeart/2005/8/layout/hList1"/>
    <dgm:cxn modelId="{0FE63A09-4B33-430C-A100-7790AA959369}" type="presParOf" srcId="{9CC59382-4AAA-4BBC-B5EE-CB639FD13FE7}" destId="{D2B5A18C-C801-4353-ADA9-F2F37471CEE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1C7D14-A4BF-445C-89E4-019331D5B89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9B3F359-5F9A-479E-B7B5-CEC0D2244BA8}">
      <dgm:prSet phldrT="[Text]"/>
      <dgm:spPr/>
      <dgm:t>
        <a:bodyPr/>
        <a:lstStyle/>
        <a:p>
          <a:r>
            <a:rPr lang="en-US" dirty="0" err="1"/>
            <a:t>Pendekatan</a:t>
          </a:r>
          <a:r>
            <a:rPr lang="en-US" dirty="0"/>
            <a:t> </a:t>
          </a:r>
          <a:r>
            <a:rPr lang="en-US" dirty="0" err="1"/>
            <a:t>perangkat</a:t>
          </a:r>
          <a:r>
            <a:rPr lang="en-US" dirty="0"/>
            <a:t> </a:t>
          </a:r>
          <a:r>
            <a:rPr lang="en-US" dirty="0" err="1"/>
            <a:t>keras</a:t>
          </a:r>
          <a:endParaRPr lang="en-US" dirty="0"/>
        </a:p>
      </dgm:t>
    </dgm:pt>
    <dgm:pt modelId="{14283E06-0570-4F35-969D-341966F3F1A2}" type="parTrans" cxnId="{9B2C7C17-B940-4C28-B95A-2FB6F98C47A6}">
      <dgm:prSet/>
      <dgm:spPr/>
      <dgm:t>
        <a:bodyPr/>
        <a:lstStyle/>
        <a:p>
          <a:endParaRPr lang="en-US"/>
        </a:p>
      </dgm:t>
    </dgm:pt>
    <dgm:pt modelId="{C5B7BA2A-2679-4294-945C-FD2ED42B10DA}" type="sibTrans" cxnId="{9B2C7C17-B940-4C28-B95A-2FB6F98C47A6}">
      <dgm:prSet/>
      <dgm:spPr/>
      <dgm:t>
        <a:bodyPr/>
        <a:lstStyle/>
        <a:p>
          <a:endParaRPr lang="en-US"/>
        </a:p>
      </dgm:t>
    </dgm:pt>
    <dgm:pt modelId="{8BF85686-352F-4CDC-AEAD-B506C43B218A}">
      <dgm:prSet phldrT="[Text]"/>
      <dgm:spPr/>
      <dgm:t>
        <a:bodyPr/>
        <a:lstStyle/>
        <a:p>
          <a:r>
            <a:rPr lang="en-US" dirty="0" err="1"/>
            <a:t>Pendekatan</a:t>
          </a:r>
          <a:r>
            <a:rPr lang="en-US" dirty="0"/>
            <a:t> </a:t>
          </a:r>
          <a:r>
            <a:rPr lang="en-US" dirty="0" err="1"/>
            <a:t>perangkat</a:t>
          </a:r>
          <a:r>
            <a:rPr lang="en-US" dirty="0"/>
            <a:t> </a:t>
          </a:r>
          <a:r>
            <a:rPr lang="en-US" dirty="0" err="1"/>
            <a:t>lunak</a:t>
          </a:r>
          <a:endParaRPr lang="en-US" dirty="0"/>
        </a:p>
      </dgm:t>
    </dgm:pt>
    <dgm:pt modelId="{0D153453-1313-42E6-B5C6-171A7056511F}" type="parTrans" cxnId="{07CE8879-9578-4263-A29E-2F47EE7E9559}">
      <dgm:prSet/>
      <dgm:spPr/>
      <dgm:t>
        <a:bodyPr/>
        <a:lstStyle/>
        <a:p>
          <a:endParaRPr lang="en-US"/>
        </a:p>
      </dgm:t>
    </dgm:pt>
    <dgm:pt modelId="{CBE12B8A-9E2C-4E41-A4A9-B6311226FA39}" type="sibTrans" cxnId="{07CE8879-9578-4263-A29E-2F47EE7E9559}">
      <dgm:prSet/>
      <dgm:spPr/>
      <dgm:t>
        <a:bodyPr/>
        <a:lstStyle/>
        <a:p>
          <a:endParaRPr lang="en-US"/>
        </a:p>
      </dgm:t>
    </dgm:pt>
    <dgm:pt modelId="{F0C0893B-2B91-4E86-AC93-39C76F632860}">
      <dgm:prSet phldrT="[Text]"/>
      <dgm:spPr/>
      <dgm:t>
        <a:bodyPr/>
        <a:lstStyle/>
        <a:p>
          <a:r>
            <a:rPr lang="en-US" dirty="0" err="1"/>
            <a:t>Perpaduan</a:t>
          </a:r>
          <a:endParaRPr lang="en-US" dirty="0"/>
        </a:p>
      </dgm:t>
    </dgm:pt>
    <dgm:pt modelId="{D7D6BB02-3F0E-44A3-92B8-2A94C84CA7C8}" type="parTrans" cxnId="{E5BCE4EF-6FCC-4A68-9E25-C428E6FA2D25}">
      <dgm:prSet/>
      <dgm:spPr/>
      <dgm:t>
        <a:bodyPr/>
        <a:lstStyle/>
        <a:p>
          <a:endParaRPr lang="en-US"/>
        </a:p>
      </dgm:t>
    </dgm:pt>
    <dgm:pt modelId="{D16006E3-F9DA-4A22-A6CA-30B715FA10E8}" type="sibTrans" cxnId="{E5BCE4EF-6FCC-4A68-9E25-C428E6FA2D25}">
      <dgm:prSet/>
      <dgm:spPr/>
      <dgm:t>
        <a:bodyPr/>
        <a:lstStyle/>
        <a:p>
          <a:endParaRPr lang="en-US"/>
        </a:p>
      </dgm:t>
    </dgm:pt>
    <dgm:pt modelId="{35CF331A-3974-4D5A-8C1B-B7AA9B721419}" type="pres">
      <dgm:prSet presAssocID="{851C7D14-A4BF-445C-89E4-019331D5B89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C73807-835C-461B-91A3-C74B801F6A0B}" type="pres">
      <dgm:prSet presAssocID="{C9B3F359-5F9A-479E-B7B5-CEC0D2244BA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80BEE-3C47-459B-BFC0-D034E7340368}" type="pres">
      <dgm:prSet presAssocID="{C5B7BA2A-2679-4294-945C-FD2ED42B10DA}" presName="sibTrans" presStyleCnt="0"/>
      <dgm:spPr/>
    </dgm:pt>
    <dgm:pt modelId="{18E33FEC-2662-4AFB-885D-780D08365951}" type="pres">
      <dgm:prSet presAssocID="{8BF85686-352F-4CDC-AEAD-B506C43B218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FAE958-EE68-4E66-9C6C-D11951F6F429}" type="pres">
      <dgm:prSet presAssocID="{CBE12B8A-9E2C-4E41-A4A9-B6311226FA39}" presName="sibTrans" presStyleCnt="0"/>
      <dgm:spPr/>
    </dgm:pt>
    <dgm:pt modelId="{6FCA3F24-C363-4584-A7BD-FF0CB03EA862}" type="pres">
      <dgm:prSet presAssocID="{F0C0893B-2B91-4E86-AC93-39C76F63286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B4084B-43A3-4090-8B4B-1E1A13BD9278}" type="presOf" srcId="{C9B3F359-5F9A-479E-B7B5-CEC0D2244BA8}" destId="{C8C73807-835C-461B-91A3-C74B801F6A0B}" srcOrd="0" destOrd="0" presId="urn:microsoft.com/office/officeart/2005/8/layout/default"/>
    <dgm:cxn modelId="{07CE8879-9578-4263-A29E-2F47EE7E9559}" srcId="{851C7D14-A4BF-445C-89E4-019331D5B89C}" destId="{8BF85686-352F-4CDC-AEAD-B506C43B218A}" srcOrd="1" destOrd="0" parTransId="{0D153453-1313-42E6-B5C6-171A7056511F}" sibTransId="{CBE12B8A-9E2C-4E41-A4A9-B6311226FA39}"/>
    <dgm:cxn modelId="{9B2C7C17-B940-4C28-B95A-2FB6F98C47A6}" srcId="{851C7D14-A4BF-445C-89E4-019331D5B89C}" destId="{C9B3F359-5F9A-479E-B7B5-CEC0D2244BA8}" srcOrd="0" destOrd="0" parTransId="{14283E06-0570-4F35-969D-341966F3F1A2}" sibTransId="{C5B7BA2A-2679-4294-945C-FD2ED42B10DA}"/>
    <dgm:cxn modelId="{2378AA61-79D4-4446-B57D-477436700291}" type="presOf" srcId="{851C7D14-A4BF-445C-89E4-019331D5B89C}" destId="{35CF331A-3974-4D5A-8C1B-B7AA9B721419}" srcOrd="0" destOrd="0" presId="urn:microsoft.com/office/officeart/2005/8/layout/default"/>
    <dgm:cxn modelId="{196E3EF0-6E78-47FC-A028-1B1F8B7D7E32}" type="presOf" srcId="{8BF85686-352F-4CDC-AEAD-B506C43B218A}" destId="{18E33FEC-2662-4AFB-885D-780D08365951}" srcOrd="0" destOrd="0" presId="urn:microsoft.com/office/officeart/2005/8/layout/default"/>
    <dgm:cxn modelId="{D4554CA0-7C95-4D87-B0E9-9C63ED37748F}" type="presOf" srcId="{F0C0893B-2B91-4E86-AC93-39C76F632860}" destId="{6FCA3F24-C363-4584-A7BD-FF0CB03EA862}" srcOrd="0" destOrd="0" presId="urn:microsoft.com/office/officeart/2005/8/layout/default"/>
    <dgm:cxn modelId="{E5BCE4EF-6FCC-4A68-9E25-C428E6FA2D25}" srcId="{851C7D14-A4BF-445C-89E4-019331D5B89C}" destId="{F0C0893B-2B91-4E86-AC93-39C76F632860}" srcOrd="2" destOrd="0" parTransId="{D7D6BB02-3F0E-44A3-92B8-2A94C84CA7C8}" sibTransId="{D16006E3-F9DA-4A22-A6CA-30B715FA10E8}"/>
    <dgm:cxn modelId="{D366E70E-72AF-4475-AEFC-5459F0D30E02}" type="presParOf" srcId="{35CF331A-3974-4D5A-8C1B-B7AA9B721419}" destId="{C8C73807-835C-461B-91A3-C74B801F6A0B}" srcOrd="0" destOrd="0" presId="urn:microsoft.com/office/officeart/2005/8/layout/default"/>
    <dgm:cxn modelId="{55AAB84C-A156-4870-8465-7491F3A1BF36}" type="presParOf" srcId="{35CF331A-3974-4D5A-8C1B-B7AA9B721419}" destId="{A3280BEE-3C47-459B-BFC0-D034E7340368}" srcOrd="1" destOrd="0" presId="urn:microsoft.com/office/officeart/2005/8/layout/default"/>
    <dgm:cxn modelId="{C922C118-D0BA-41C0-9BC3-569DF32CF51D}" type="presParOf" srcId="{35CF331A-3974-4D5A-8C1B-B7AA9B721419}" destId="{18E33FEC-2662-4AFB-885D-780D08365951}" srcOrd="2" destOrd="0" presId="urn:microsoft.com/office/officeart/2005/8/layout/default"/>
    <dgm:cxn modelId="{F1614FA2-4C7D-4BA4-B6A9-BFF3EE9987C9}" type="presParOf" srcId="{35CF331A-3974-4D5A-8C1B-B7AA9B721419}" destId="{FFFAE958-EE68-4E66-9C6C-D11951F6F429}" srcOrd="3" destOrd="0" presId="urn:microsoft.com/office/officeart/2005/8/layout/default"/>
    <dgm:cxn modelId="{77438EEA-7A78-469C-A6BA-87BF8C0ABFD6}" type="presParOf" srcId="{35CF331A-3974-4D5A-8C1B-B7AA9B721419}" destId="{6FCA3F24-C363-4584-A7BD-FF0CB03EA86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C74A1-951C-4D52-AFB3-9D0F3332D0FE}">
      <dsp:nvSpPr>
        <dsp:cNvPr id="0" name=""/>
        <dsp:cNvSpPr/>
      </dsp:nvSpPr>
      <dsp:spPr>
        <a:xfrm>
          <a:off x="-6462247" y="-988380"/>
          <a:ext cx="7691760" cy="7691760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51188B-0AA3-4B3D-B355-4BC0E7757E7E}">
      <dsp:nvSpPr>
        <dsp:cNvPr id="0" name=""/>
        <dsp:cNvSpPr/>
      </dsp:nvSpPr>
      <dsp:spPr>
        <a:xfrm>
          <a:off x="643399" y="439369"/>
          <a:ext cx="7581138" cy="8791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786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Realisasi</a:t>
          </a:r>
          <a:r>
            <a:rPr lang="en-US" sz="2400" kern="1200" dirty="0"/>
            <a:t> </a:t>
          </a:r>
          <a:r>
            <a:rPr lang="en-US" sz="2400" kern="1200" dirty="0" err="1"/>
            <a:t>dari</a:t>
          </a:r>
          <a:r>
            <a:rPr lang="en-US" sz="2400" kern="1200" dirty="0"/>
            <a:t> </a:t>
          </a:r>
          <a:r>
            <a:rPr lang="en-US" sz="2400" kern="1200" dirty="0" err="1"/>
            <a:t>definisi</a:t>
          </a:r>
          <a:r>
            <a:rPr lang="en-US" sz="2400" kern="1200" dirty="0"/>
            <a:t> </a:t>
          </a:r>
          <a:r>
            <a:rPr lang="en-US" sz="2400" kern="1200" dirty="0" err="1"/>
            <a:t>bidang</a:t>
          </a:r>
          <a:r>
            <a:rPr lang="en-US" sz="2400" kern="1200" dirty="0"/>
            <a:t> TP</a:t>
          </a:r>
        </a:p>
      </dsp:txBody>
      <dsp:txXfrm>
        <a:off x="643399" y="439369"/>
        <a:ext cx="7581138" cy="879195"/>
      </dsp:txXfrm>
    </dsp:sp>
    <dsp:sp modelId="{9AEE00CD-5E1B-4A0B-80C8-8E8A45F9C55A}">
      <dsp:nvSpPr>
        <dsp:cNvPr id="0" name=""/>
        <dsp:cNvSpPr/>
      </dsp:nvSpPr>
      <dsp:spPr>
        <a:xfrm>
          <a:off x="93902" y="329469"/>
          <a:ext cx="1098994" cy="10989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0FBA5-56B4-4D68-BAEE-F8145FB94253}">
      <dsp:nvSpPr>
        <dsp:cNvPr id="0" name=""/>
        <dsp:cNvSpPr/>
      </dsp:nvSpPr>
      <dsp:spPr>
        <a:xfrm>
          <a:off x="1147462" y="1758391"/>
          <a:ext cx="7077075" cy="8791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786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Memberikan</a:t>
          </a:r>
          <a:r>
            <a:rPr lang="en-US" sz="2400" kern="1200" dirty="0"/>
            <a:t> </a:t>
          </a:r>
          <a:r>
            <a:rPr lang="en-US" sz="2400" kern="1200" dirty="0" err="1"/>
            <a:t>rumusan</a:t>
          </a:r>
          <a:r>
            <a:rPr lang="en-US" sz="2400" kern="1200" dirty="0"/>
            <a:t> </a:t>
          </a:r>
          <a:r>
            <a:rPr lang="en-US" sz="2400" kern="1200" dirty="0" err="1"/>
            <a:t>praktik</a:t>
          </a:r>
          <a:r>
            <a:rPr lang="en-US" sz="2400" kern="1200" dirty="0"/>
            <a:t> yang </a:t>
          </a:r>
          <a:r>
            <a:rPr lang="en-US" sz="2400" kern="1200" dirty="0" err="1"/>
            <a:t>dapat</a:t>
          </a:r>
          <a:r>
            <a:rPr lang="en-US" sz="2400" kern="1200" dirty="0"/>
            <a:t> </a:t>
          </a:r>
          <a:r>
            <a:rPr lang="en-US" sz="2400" kern="1200" dirty="0" err="1"/>
            <a:t>dilakukan</a:t>
          </a:r>
          <a:r>
            <a:rPr lang="en-US" sz="2400" kern="1200" dirty="0"/>
            <a:t> </a:t>
          </a:r>
          <a:r>
            <a:rPr lang="en-US" sz="2400" kern="1200" dirty="0" err="1"/>
            <a:t>oleh</a:t>
          </a:r>
          <a:r>
            <a:rPr lang="en-US" sz="2400" kern="1200" dirty="0"/>
            <a:t> </a:t>
          </a:r>
          <a:r>
            <a:rPr lang="en-US" sz="2400" kern="1200" dirty="0" err="1"/>
            <a:t>pratktisi</a:t>
          </a:r>
          <a:endParaRPr lang="en-US" sz="2400" kern="1200" dirty="0"/>
        </a:p>
      </dsp:txBody>
      <dsp:txXfrm>
        <a:off x="1147462" y="1758391"/>
        <a:ext cx="7077075" cy="879195"/>
      </dsp:txXfrm>
    </dsp:sp>
    <dsp:sp modelId="{45140098-FB7C-4056-BABA-ADF6F8FFDAA0}">
      <dsp:nvSpPr>
        <dsp:cNvPr id="0" name=""/>
        <dsp:cNvSpPr/>
      </dsp:nvSpPr>
      <dsp:spPr>
        <a:xfrm>
          <a:off x="597965" y="1648491"/>
          <a:ext cx="1098994" cy="10989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92FBF-BB8A-4379-A41E-937B6BEC9B5E}">
      <dsp:nvSpPr>
        <dsp:cNvPr id="0" name=""/>
        <dsp:cNvSpPr/>
      </dsp:nvSpPr>
      <dsp:spPr>
        <a:xfrm>
          <a:off x="1147462" y="3077413"/>
          <a:ext cx="7077075" cy="8791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786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Sebagai</a:t>
          </a:r>
          <a:r>
            <a:rPr lang="en-US" sz="2400" kern="1200" dirty="0"/>
            <a:t> </a:t>
          </a:r>
          <a:r>
            <a:rPr lang="en-US" sz="2400" kern="1200" dirty="0" err="1"/>
            <a:t>panduan</a:t>
          </a:r>
          <a:r>
            <a:rPr lang="en-US" sz="2400" kern="1200" dirty="0"/>
            <a:t> </a:t>
          </a:r>
          <a:r>
            <a:rPr lang="en-US" sz="2400" kern="1200" dirty="0" err="1"/>
            <a:t>para</a:t>
          </a:r>
          <a:r>
            <a:rPr lang="en-US" sz="2400" kern="1200" dirty="0"/>
            <a:t> </a:t>
          </a:r>
          <a:r>
            <a:rPr lang="en-US" sz="2400" kern="1200" dirty="0" err="1"/>
            <a:t>praktisi</a:t>
          </a:r>
          <a:r>
            <a:rPr lang="en-US" sz="2400" kern="1200" dirty="0"/>
            <a:t> </a:t>
          </a:r>
          <a:r>
            <a:rPr lang="en-US" sz="2400" kern="1200" dirty="0" err="1"/>
            <a:t>dan</a:t>
          </a:r>
          <a:r>
            <a:rPr lang="en-US" sz="2400" kern="1200" dirty="0"/>
            <a:t> </a:t>
          </a:r>
          <a:r>
            <a:rPr lang="en-US" sz="2400" kern="1200" dirty="0" err="1"/>
            <a:t>tenaga</a:t>
          </a:r>
          <a:r>
            <a:rPr lang="en-US" sz="2400" kern="1200" dirty="0"/>
            <a:t> </a:t>
          </a:r>
          <a:r>
            <a:rPr lang="en-US" sz="2400" kern="1200" dirty="0" err="1"/>
            <a:t>ahli</a:t>
          </a:r>
          <a:r>
            <a:rPr lang="en-US" sz="2400" kern="1200" dirty="0"/>
            <a:t> </a:t>
          </a:r>
          <a:r>
            <a:rPr lang="en-US" sz="2400" kern="1200" dirty="0" err="1"/>
            <a:t>dalam</a:t>
          </a:r>
          <a:r>
            <a:rPr lang="en-US" sz="2400" kern="1200" dirty="0"/>
            <a:t> </a:t>
          </a:r>
          <a:r>
            <a:rPr lang="en-US" sz="2400" kern="1200" dirty="0" err="1"/>
            <a:t>bidang</a:t>
          </a:r>
          <a:r>
            <a:rPr lang="en-US" sz="2400" kern="1200" dirty="0"/>
            <a:t> TP</a:t>
          </a:r>
        </a:p>
      </dsp:txBody>
      <dsp:txXfrm>
        <a:off x="1147462" y="3077413"/>
        <a:ext cx="7077075" cy="879195"/>
      </dsp:txXfrm>
    </dsp:sp>
    <dsp:sp modelId="{58812F40-7F93-4DFD-A735-1B60E0636DBA}">
      <dsp:nvSpPr>
        <dsp:cNvPr id="0" name=""/>
        <dsp:cNvSpPr/>
      </dsp:nvSpPr>
      <dsp:spPr>
        <a:xfrm>
          <a:off x="597965" y="2967513"/>
          <a:ext cx="1098994" cy="10989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5B5360-35C1-4BD8-BC94-A2068231AB30}">
      <dsp:nvSpPr>
        <dsp:cNvPr id="0" name=""/>
        <dsp:cNvSpPr/>
      </dsp:nvSpPr>
      <dsp:spPr>
        <a:xfrm>
          <a:off x="643399" y="4396435"/>
          <a:ext cx="7581138" cy="8791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786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Memberi</a:t>
          </a:r>
          <a:r>
            <a:rPr lang="en-US" sz="2400" kern="1200" dirty="0"/>
            <a:t> </a:t>
          </a:r>
          <a:r>
            <a:rPr lang="en-US" sz="2400" kern="1200" dirty="0" err="1"/>
            <a:t>penjelasan</a:t>
          </a:r>
          <a:r>
            <a:rPr lang="en-US" sz="2400" kern="1200" dirty="0"/>
            <a:t> </a:t>
          </a:r>
          <a:r>
            <a:rPr lang="en-US" sz="2400" kern="1200" dirty="0" err="1"/>
            <a:t>bagi</a:t>
          </a:r>
          <a:r>
            <a:rPr lang="en-US" sz="2400" kern="1200" dirty="0"/>
            <a:t> </a:t>
          </a:r>
          <a:r>
            <a:rPr lang="en-US" sz="2400" kern="1200" dirty="0" err="1"/>
            <a:t>profesional</a:t>
          </a:r>
          <a:r>
            <a:rPr lang="en-US" sz="2400" kern="1200" dirty="0"/>
            <a:t> </a:t>
          </a:r>
          <a:r>
            <a:rPr lang="en-US" sz="2400" kern="1200" dirty="0" err="1"/>
            <a:t>dan</a:t>
          </a:r>
          <a:r>
            <a:rPr lang="en-US" sz="2400" kern="1200" dirty="0"/>
            <a:t> </a:t>
          </a:r>
          <a:r>
            <a:rPr lang="en-US" sz="2400" kern="1200" dirty="0" err="1"/>
            <a:t>praktisi</a:t>
          </a:r>
          <a:r>
            <a:rPr lang="en-US" sz="2400" kern="1200" dirty="0"/>
            <a:t> </a:t>
          </a:r>
          <a:r>
            <a:rPr lang="en-US" sz="2400" kern="1200" dirty="0" err="1"/>
            <a:t>tentang</a:t>
          </a:r>
          <a:r>
            <a:rPr lang="en-US" sz="2400" kern="1200" dirty="0"/>
            <a:t> </a:t>
          </a:r>
          <a:r>
            <a:rPr lang="en-US" sz="2400" kern="1200" dirty="0" err="1"/>
            <a:t>batasan</a:t>
          </a:r>
          <a:r>
            <a:rPr lang="en-US" sz="2400" kern="1200" dirty="0"/>
            <a:t> </a:t>
          </a:r>
          <a:r>
            <a:rPr lang="en-US" sz="2400" kern="1200" dirty="0" err="1"/>
            <a:t>perilaku</a:t>
          </a:r>
          <a:r>
            <a:rPr lang="en-US" sz="2400" kern="1200" dirty="0"/>
            <a:t> </a:t>
          </a:r>
          <a:r>
            <a:rPr lang="en-US" sz="2400" kern="1200" dirty="0" err="1"/>
            <a:t>dan</a:t>
          </a:r>
          <a:r>
            <a:rPr lang="en-US" sz="2400" kern="1200" dirty="0"/>
            <a:t> </a:t>
          </a:r>
          <a:r>
            <a:rPr lang="en-US" sz="2400" kern="1200" dirty="0" err="1"/>
            <a:t>ruang</a:t>
          </a:r>
          <a:r>
            <a:rPr lang="en-US" sz="2400" kern="1200" dirty="0"/>
            <a:t> </a:t>
          </a:r>
          <a:r>
            <a:rPr lang="en-US" sz="2400" kern="1200" dirty="0" err="1"/>
            <a:t>lingkup</a:t>
          </a:r>
          <a:r>
            <a:rPr lang="en-US" sz="2400" kern="1200" dirty="0"/>
            <a:t> </a:t>
          </a:r>
          <a:r>
            <a:rPr lang="en-US" sz="2400" kern="1200" dirty="0" err="1"/>
            <a:t>pekerjaan</a:t>
          </a:r>
          <a:r>
            <a:rPr lang="en-US" sz="2400" kern="1200" dirty="0"/>
            <a:t> </a:t>
          </a:r>
          <a:r>
            <a:rPr lang="en-US" sz="2400" kern="1200" dirty="0" err="1"/>
            <a:t>dan</a:t>
          </a:r>
          <a:r>
            <a:rPr lang="en-US" sz="2400" kern="1200" dirty="0"/>
            <a:t> </a:t>
          </a:r>
          <a:r>
            <a:rPr lang="en-US" sz="2400" kern="1200" dirty="0" err="1"/>
            <a:t>layanan</a:t>
          </a:r>
          <a:endParaRPr lang="en-US" sz="2400" kern="1200" dirty="0"/>
        </a:p>
      </dsp:txBody>
      <dsp:txXfrm>
        <a:off x="643399" y="4396435"/>
        <a:ext cx="7581138" cy="879195"/>
      </dsp:txXfrm>
    </dsp:sp>
    <dsp:sp modelId="{0A104CB2-211F-4A60-B2DD-3A52457BBDC8}">
      <dsp:nvSpPr>
        <dsp:cNvPr id="0" name=""/>
        <dsp:cNvSpPr/>
      </dsp:nvSpPr>
      <dsp:spPr>
        <a:xfrm>
          <a:off x="93902" y="4286535"/>
          <a:ext cx="1098994" cy="10989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F7461-4F00-4076-91C6-14989FE418F0}">
      <dsp:nvSpPr>
        <dsp:cNvPr id="0" name=""/>
        <dsp:cNvSpPr/>
      </dsp:nvSpPr>
      <dsp:spPr>
        <a:xfrm>
          <a:off x="3657588" y="3567722"/>
          <a:ext cx="1637630" cy="1637630"/>
        </a:xfrm>
        <a:prstGeom prst="ellipse">
          <a:avLst/>
        </a:prstGeom>
        <a:gradFill rotWithShape="1">
          <a:gsLst>
            <a:gs pos="0">
              <a:schemeClr val="accent3">
                <a:tint val="60000"/>
                <a:satMod val="250000"/>
              </a:schemeClr>
            </a:gs>
            <a:gs pos="35000">
              <a:schemeClr val="accent3">
                <a:tint val="47000"/>
                <a:satMod val="275000"/>
              </a:schemeClr>
            </a:gs>
            <a:gs pos="100000">
              <a:schemeClr val="accent3">
                <a:tint val="25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/>
            <a:t>Teori</a:t>
          </a:r>
          <a:r>
            <a:rPr lang="en-US" sz="2800" kern="1200" dirty="0"/>
            <a:t> </a:t>
          </a:r>
          <a:r>
            <a:rPr lang="en-US" sz="2800" kern="1200" dirty="0" err="1"/>
            <a:t>Praktik</a:t>
          </a:r>
          <a:endParaRPr lang="en-US" sz="2800" kern="1200" dirty="0"/>
        </a:p>
      </dsp:txBody>
      <dsp:txXfrm>
        <a:off x="3897413" y="3807547"/>
        <a:ext cx="1157980" cy="1157980"/>
      </dsp:txXfrm>
    </dsp:sp>
    <dsp:sp modelId="{074DA900-29BD-407B-A0FF-1F1BB3BE074A}">
      <dsp:nvSpPr>
        <dsp:cNvPr id="0" name=""/>
        <dsp:cNvSpPr/>
      </dsp:nvSpPr>
      <dsp:spPr>
        <a:xfrm rot="16046681">
          <a:off x="4073772" y="2932551"/>
          <a:ext cx="699346" cy="534717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4157555" y="3119622"/>
        <a:ext cx="538931" cy="320831"/>
      </dsp:txXfrm>
    </dsp:sp>
    <dsp:sp modelId="{8BD93EF6-9354-4BFB-B640-D874CD61947C}">
      <dsp:nvSpPr>
        <dsp:cNvPr id="0" name=""/>
        <dsp:cNvSpPr/>
      </dsp:nvSpPr>
      <dsp:spPr>
        <a:xfrm>
          <a:off x="2819266" y="2"/>
          <a:ext cx="3048137" cy="2809665"/>
        </a:xfrm>
        <a:prstGeom prst="roundRect">
          <a:avLst/>
        </a:prstGeom>
        <a:gradFill rotWithShape="1">
          <a:gsLst>
            <a:gs pos="0">
              <a:schemeClr val="accent2">
                <a:tint val="60000"/>
                <a:satMod val="250000"/>
              </a:schemeClr>
            </a:gs>
            <a:gs pos="35000">
              <a:schemeClr val="accent2">
                <a:tint val="47000"/>
                <a:satMod val="275000"/>
              </a:schemeClr>
            </a:gs>
            <a:gs pos="100000">
              <a:schemeClr val="accent2">
                <a:tint val="25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solidFill>
                <a:srgbClr val="FF0000"/>
              </a:solidFill>
            </a:rPr>
            <a:t>Pengembangan</a:t>
          </a:r>
          <a:r>
            <a:rPr lang="en-US" sz="2400" kern="1200" dirty="0"/>
            <a:t/>
          </a:r>
          <a:br>
            <a:rPr lang="en-US" sz="2400" kern="1200" dirty="0"/>
          </a:br>
          <a:r>
            <a:rPr lang="en-US" sz="2400" kern="1200" dirty="0" err="1"/>
            <a:t>Teknologi</a:t>
          </a:r>
          <a:r>
            <a:rPr lang="en-US" sz="2400" kern="1200" dirty="0"/>
            <a:t> </a:t>
          </a:r>
          <a:r>
            <a:rPr lang="en-US" sz="2400" kern="1200" dirty="0" err="1"/>
            <a:t>cetak</a:t>
          </a:r>
          <a:r>
            <a:rPr lang="en-US" sz="2400" kern="1200" dirty="0"/>
            <a:t/>
          </a:r>
          <a:br>
            <a:rPr lang="en-US" sz="2400" kern="1200" dirty="0"/>
          </a:br>
          <a:r>
            <a:rPr lang="en-US" sz="2400" kern="1200" dirty="0" err="1"/>
            <a:t>Teknologi</a:t>
          </a:r>
          <a:r>
            <a:rPr lang="en-US" sz="2400" kern="1200" dirty="0"/>
            <a:t> Audiovisual</a:t>
          </a:r>
          <a:br>
            <a:rPr lang="en-US" sz="2400" kern="1200" dirty="0"/>
          </a:br>
          <a:r>
            <a:rPr lang="en-US" sz="2400" kern="1200" dirty="0" err="1"/>
            <a:t>Teknologi</a:t>
          </a:r>
          <a:r>
            <a:rPr lang="en-US" sz="2400" kern="1200" dirty="0"/>
            <a:t> </a:t>
          </a:r>
          <a:r>
            <a:rPr lang="en-US" sz="2400" kern="1200" dirty="0" err="1"/>
            <a:t>berbasis</a:t>
          </a:r>
          <a:r>
            <a:rPr lang="en-US" sz="2400" kern="1200" dirty="0"/>
            <a:t> </a:t>
          </a:r>
          <a:r>
            <a:rPr lang="en-US" sz="2400" kern="1200" dirty="0" err="1"/>
            <a:t>komputer</a:t>
          </a:r>
          <a:r>
            <a:rPr lang="en-US" sz="2400" kern="1200" dirty="0"/>
            <a:t/>
          </a:r>
          <a:br>
            <a:rPr lang="en-US" sz="2400" kern="1200" dirty="0"/>
          </a:br>
          <a:r>
            <a:rPr lang="en-US" sz="2400" kern="1200" dirty="0" err="1"/>
            <a:t>Teknologi</a:t>
          </a:r>
          <a:r>
            <a:rPr lang="en-US" sz="2400" kern="1200" dirty="0"/>
            <a:t> </a:t>
          </a:r>
          <a:r>
            <a:rPr lang="en-US" sz="2400" kern="1200" dirty="0" err="1"/>
            <a:t>terpadu</a:t>
          </a:r>
          <a:endParaRPr lang="en-US" sz="2400" kern="1200" dirty="0"/>
        </a:p>
      </dsp:txBody>
      <dsp:txXfrm>
        <a:off x="2956423" y="137159"/>
        <a:ext cx="2773823" cy="2535351"/>
      </dsp:txXfrm>
    </dsp:sp>
    <dsp:sp modelId="{23AED09D-1046-489E-958F-D483C4210DF8}">
      <dsp:nvSpPr>
        <dsp:cNvPr id="0" name=""/>
        <dsp:cNvSpPr/>
      </dsp:nvSpPr>
      <dsp:spPr>
        <a:xfrm rot="19065968">
          <a:off x="5261083" y="2939628"/>
          <a:ext cx="1004959" cy="55679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282764" y="3107125"/>
        <a:ext cx="837921" cy="334076"/>
      </dsp:txXfrm>
    </dsp:sp>
    <dsp:sp modelId="{BDA9DD7A-4935-4BF3-8039-87285A5798EB}">
      <dsp:nvSpPr>
        <dsp:cNvPr id="0" name=""/>
        <dsp:cNvSpPr/>
      </dsp:nvSpPr>
      <dsp:spPr>
        <a:xfrm>
          <a:off x="6248414" y="0"/>
          <a:ext cx="2552017" cy="3238954"/>
        </a:xfrm>
        <a:prstGeom prst="roundRect">
          <a:avLst/>
        </a:prstGeom>
        <a:gradFill rotWithShape="1">
          <a:gsLst>
            <a:gs pos="0">
              <a:schemeClr val="accent2">
                <a:tint val="60000"/>
                <a:satMod val="250000"/>
              </a:schemeClr>
            </a:gs>
            <a:gs pos="35000">
              <a:schemeClr val="accent2">
                <a:tint val="47000"/>
                <a:satMod val="275000"/>
              </a:schemeClr>
            </a:gs>
            <a:gs pos="100000">
              <a:schemeClr val="accent2">
                <a:tint val="25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solidFill>
                <a:srgbClr val="FF0000"/>
              </a:solidFill>
            </a:rPr>
            <a:t>Pemanfaatan</a:t>
          </a:r>
          <a:endParaRPr lang="en-US" sz="2400" b="1" kern="1200" dirty="0">
            <a:solidFill>
              <a:srgbClr val="FF000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Pemanfaatan</a:t>
          </a:r>
          <a:r>
            <a:rPr lang="en-US" sz="2400" kern="1200" dirty="0"/>
            <a:t> media</a:t>
          </a:r>
          <a:br>
            <a:rPr lang="en-US" sz="2400" kern="1200" dirty="0"/>
          </a:br>
          <a:r>
            <a:rPr lang="en-US" sz="2400" kern="1200" dirty="0" err="1"/>
            <a:t>Difusi</a:t>
          </a:r>
          <a:r>
            <a:rPr lang="en-US" sz="2400" kern="1200" dirty="0"/>
            <a:t> </a:t>
          </a:r>
          <a:r>
            <a:rPr lang="en-US" sz="2400" kern="1200" dirty="0" err="1"/>
            <a:t>inovasi</a:t>
          </a:r>
          <a:endParaRPr lang="en-US" sz="2400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Implementasi</a:t>
          </a:r>
          <a:r>
            <a:rPr lang="en-US" sz="2400" kern="1200" dirty="0"/>
            <a:t> </a:t>
          </a:r>
          <a:r>
            <a:rPr lang="en-US" sz="2400" kern="1200" dirty="0" err="1"/>
            <a:t>dan</a:t>
          </a:r>
          <a:r>
            <a:rPr lang="en-US" sz="2400" kern="1200" dirty="0"/>
            <a:t> </a:t>
          </a:r>
          <a:r>
            <a:rPr lang="en-US" sz="2400" kern="1200" dirty="0" err="1"/>
            <a:t>institusionalisasi</a:t>
          </a:r>
          <a:endParaRPr lang="en-US" sz="2400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Kebijakan</a:t>
          </a:r>
          <a:r>
            <a:rPr lang="en-US" sz="2400" kern="1200" dirty="0"/>
            <a:t> </a:t>
          </a:r>
          <a:r>
            <a:rPr lang="en-US" sz="2400" kern="1200" dirty="0" err="1"/>
            <a:t>dan</a:t>
          </a:r>
          <a:r>
            <a:rPr lang="en-US" sz="2400" kern="1200" dirty="0"/>
            <a:t> </a:t>
          </a:r>
          <a:r>
            <a:rPr lang="en-US" sz="2400" kern="1200" dirty="0" err="1"/>
            <a:t>regulasi</a:t>
          </a:r>
          <a:endParaRPr lang="en-US" sz="2400" kern="1200" dirty="0"/>
        </a:p>
      </dsp:txBody>
      <dsp:txXfrm>
        <a:off x="6372993" y="124579"/>
        <a:ext cx="2302859" cy="2989796"/>
      </dsp:txXfrm>
    </dsp:sp>
    <dsp:sp modelId="{0409952D-1913-4CF9-9B8C-EAFB2C7A5BA1}">
      <dsp:nvSpPr>
        <dsp:cNvPr id="0" name=""/>
        <dsp:cNvSpPr/>
      </dsp:nvSpPr>
      <dsp:spPr>
        <a:xfrm rot="215139">
          <a:off x="5350026" y="4178210"/>
          <a:ext cx="816320" cy="57729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350196" y="4288253"/>
        <a:ext cx="643132" cy="346377"/>
      </dsp:txXfrm>
    </dsp:sp>
    <dsp:sp modelId="{2E4DBDF7-B647-4DC9-B41A-10709AA3C025}">
      <dsp:nvSpPr>
        <dsp:cNvPr id="0" name=""/>
        <dsp:cNvSpPr/>
      </dsp:nvSpPr>
      <dsp:spPr>
        <a:xfrm>
          <a:off x="6248412" y="3429000"/>
          <a:ext cx="2552017" cy="2297071"/>
        </a:xfrm>
        <a:prstGeom prst="roundRect">
          <a:avLst/>
        </a:prstGeom>
        <a:gradFill rotWithShape="1">
          <a:gsLst>
            <a:gs pos="0">
              <a:schemeClr val="accent2">
                <a:tint val="60000"/>
                <a:satMod val="250000"/>
              </a:schemeClr>
            </a:gs>
            <a:gs pos="35000">
              <a:schemeClr val="accent2">
                <a:tint val="47000"/>
                <a:satMod val="275000"/>
              </a:schemeClr>
            </a:gs>
            <a:gs pos="100000">
              <a:schemeClr val="accent2">
                <a:tint val="25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solidFill>
                <a:srgbClr val="FF0000"/>
              </a:solidFill>
            </a:rPr>
            <a:t>Pengelolaan</a:t>
          </a:r>
          <a:endParaRPr lang="en-US" sz="2000" kern="1200" dirty="0">
            <a:solidFill>
              <a:srgbClr val="FF0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Manajemen</a:t>
          </a:r>
          <a:r>
            <a:rPr lang="en-US" sz="2000" kern="1200" dirty="0"/>
            <a:t> </a:t>
          </a:r>
          <a:r>
            <a:rPr lang="en-US" sz="2000" kern="1200" dirty="0" err="1"/>
            <a:t>proyek</a:t>
          </a:r>
          <a:endParaRPr lang="en-US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Manajemen</a:t>
          </a:r>
          <a:r>
            <a:rPr lang="en-US" sz="2000" kern="1200" dirty="0"/>
            <a:t> </a:t>
          </a:r>
          <a:r>
            <a:rPr lang="en-US" sz="2000" kern="1200" dirty="0" err="1"/>
            <a:t>sumber</a:t>
          </a:r>
          <a:endParaRPr lang="en-US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Manajemen</a:t>
          </a:r>
          <a:r>
            <a:rPr lang="en-US" sz="2000" kern="1200" dirty="0"/>
            <a:t> </a:t>
          </a:r>
          <a:r>
            <a:rPr lang="en-US" sz="2000" kern="1200" dirty="0" err="1"/>
            <a:t>sistem</a:t>
          </a:r>
          <a:r>
            <a:rPr lang="en-US" sz="2000" kern="1200" dirty="0"/>
            <a:t> </a:t>
          </a:r>
          <a:r>
            <a:rPr lang="en-US" sz="2000" kern="1200" dirty="0" err="1"/>
            <a:t>pembelajaran</a:t>
          </a:r>
          <a:endParaRPr lang="en-US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Manajemen</a:t>
          </a:r>
          <a:r>
            <a:rPr lang="en-US" sz="2000" kern="1200" dirty="0"/>
            <a:t> </a:t>
          </a:r>
          <a:r>
            <a:rPr lang="en-US" sz="2000" kern="1200" dirty="0" err="1"/>
            <a:t>informasi</a:t>
          </a:r>
          <a:endParaRPr lang="en-US" sz="2000" kern="1200" dirty="0"/>
        </a:p>
      </dsp:txBody>
      <dsp:txXfrm>
        <a:off x="6360546" y="3541134"/>
        <a:ext cx="2327749" cy="2072803"/>
      </dsp:txXfrm>
    </dsp:sp>
    <dsp:sp modelId="{ADD2D906-A1A1-4411-84F9-270565A00BFE}">
      <dsp:nvSpPr>
        <dsp:cNvPr id="0" name=""/>
        <dsp:cNvSpPr/>
      </dsp:nvSpPr>
      <dsp:spPr>
        <a:xfrm rot="10527760">
          <a:off x="2784809" y="4259066"/>
          <a:ext cx="807343" cy="45935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922399" y="4345486"/>
        <a:ext cx="669537" cy="275613"/>
      </dsp:txXfrm>
    </dsp:sp>
    <dsp:sp modelId="{AA02E51C-63FE-452C-A94A-AFBDED3F8D29}">
      <dsp:nvSpPr>
        <dsp:cNvPr id="0" name=""/>
        <dsp:cNvSpPr/>
      </dsp:nvSpPr>
      <dsp:spPr>
        <a:xfrm>
          <a:off x="0" y="3540851"/>
          <a:ext cx="2694016" cy="2188054"/>
        </a:xfrm>
        <a:prstGeom prst="roundRect">
          <a:avLst/>
        </a:prstGeom>
        <a:gradFill rotWithShape="1">
          <a:gsLst>
            <a:gs pos="0">
              <a:schemeClr val="accent2">
                <a:tint val="60000"/>
                <a:satMod val="250000"/>
              </a:schemeClr>
            </a:gs>
            <a:gs pos="35000">
              <a:schemeClr val="accent2">
                <a:tint val="47000"/>
                <a:satMod val="275000"/>
              </a:schemeClr>
            </a:gs>
            <a:gs pos="100000">
              <a:schemeClr val="accent2">
                <a:tint val="25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solidFill>
                <a:srgbClr val="FF0000"/>
              </a:solidFill>
            </a:rPr>
            <a:t>Penilaian</a:t>
          </a:r>
          <a:r>
            <a:rPr lang="en-US" sz="2400" kern="1200" dirty="0"/>
            <a:t/>
          </a:r>
          <a:br>
            <a:rPr lang="en-US" sz="2400" kern="1200" dirty="0"/>
          </a:br>
          <a:r>
            <a:rPr lang="en-US" sz="2400" kern="1200" dirty="0" err="1"/>
            <a:t>Analisis</a:t>
          </a:r>
          <a:r>
            <a:rPr lang="en-US" sz="2400" kern="1200" dirty="0"/>
            <a:t> </a:t>
          </a:r>
          <a:r>
            <a:rPr lang="en-US" sz="2400" kern="1200" dirty="0" err="1"/>
            <a:t>masalah</a:t>
          </a:r>
          <a:endParaRPr lang="en-US" sz="2400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Pengukuran</a:t>
          </a:r>
          <a:r>
            <a:rPr lang="en-US" sz="2400" kern="1200" dirty="0"/>
            <a:t> </a:t>
          </a:r>
          <a:r>
            <a:rPr lang="en-US" sz="2400" kern="1200" dirty="0" err="1"/>
            <a:t>acuan</a:t>
          </a:r>
          <a:r>
            <a:rPr lang="en-US" sz="2400" kern="1200" dirty="0"/>
            <a:t> </a:t>
          </a:r>
          <a:r>
            <a:rPr lang="en-US" sz="2400" kern="1200" dirty="0" err="1"/>
            <a:t>patokan</a:t>
          </a:r>
          <a:r>
            <a:rPr lang="en-US" sz="2400" kern="1200" dirty="0"/>
            <a:t/>
          </a:r>
          <a:br>
            <a:rPr lang="en-US" sz="2400" kern="1200" dirty="0"/>
          </a:br>
          <a:r>
            <a:rPr lang="en-US" sz="2400" kern="1200" dirty="0" err="1"/>
            <a:t>Evaluasi</a:t>
          </a:r>
          <a:r>
            <a:rPr lang="en-US" sz="2400" kern="1200" dirty="0"/>
            <a:t> </a:t>
          </a:r>
          <a:r>
            <a:rPr lang="en-US" sz="2400" kern="1200" dirty="0" err="1"/>
            <a:t>formatif</a:t>
          </a:r>
          <a:r>
            <a:rPr lang="en-US" sz="2400" kern="1200" dirty="0"/>
            <a:t/>
          </a:r>
          <a:br>
            <a:rPr lang="en-US" sz="2400" kern="1200" dirty="0"/>
          </a:br>
          <a:r>
            <a:rPr lang="en-US" sz="2400" kern="1200" dirty="0" err="1"/>
            <a:t>Evaluasi</a:t>
          </a:r>
          <a:r>
            <a:rPr lang="en-US" sz="2400" kern="1200" dirty="0"/>
            <a:t> </a:t>
          </a:r>
          <a:r>
            <a:rPr lang="en-US" sz="2400" kern="1200" dirty="0" err="1"/>
            <a:t>Sumatif</a:t>
          </a:r>
          <a:endParaRPr lang="en-US" sz="2400" kern="1200" dirty="0"/>
        </a:p>
      </dsp:txBody>
      <dsp:txXfrm>
        <a:off x="106812" y="3647663"/>
        <a:ext cx="2480392" cy="1974430"/>
      </dsp:txXfrm>
    </dsp:sp>
    <dsp:sp modelId="{3B8FB4CE-A21F-41E0-BB77-8B79D42920FA}">
      <dsp:nvSpPr>
        <dsp:cNvPr id="0" name=""/>
        <dsp:cNvSpPr/>
      </dsp:nvSpPr>
      <dsp:spPr>
        <a:xfrm rot="13171803">
          <a:off x="2602733" y="2986993"/>
          <a:ext cx="1030121" cy="55679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2750669" y="3151510"/>
        <a:ext cx="863083" cy="334076"/>
      </dsp:txXfrm>
    </dsp:sp>
    <dsp:sp modelId="{53BBEEBF-F334-479B-AF8D-9E38030EE107}">
      <dsp:nvSpPr>
        <dsp:cNvPr id="0" name=""/>
        <dsp:cNvSpPr/>
      </dsp:nvSpPr>
      <dsp:spPr>
        <a:xfrm>
          <a:off x="0" y="126040"/>
          <a:ext cx="2552001" cy="3238937"/>
        </a:xfrm>
        <a:prstGeom prst="roundRect">
          <a:avLst/>
        </a:prstGeom>
        <a:gradFill rotWithShape="1">
          <a:gsLst>
            <a:gs pos="0">
              <a:schemeClr val="accent2">
                <a:tint val="60000"/>
                <a:satMod val="250000"/>
              </a:schemeClr>
            </a:gs>
            <a:gs pos="35000">
              <a:schemeClr val="accent2">
                <a:tint val="47000"/>
                <a:satMod val="275000"/>
              </a:schemeClr>
            </a:gs>
            <a:gs pos="100000">
              <a:schemeClr val="accent2">
                <a:tint val="25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solidFill>
                <a:srgbClr val="FF0000"/>
              </a:solidFill>
            </a:rPr>
            <a:t>Desain</a:t>
          </a:r>
          <a:r>
            <a:rPr lang="en-US" sz="2400" kern="1200" dirty="0"/>
            <a:t/>
          </a:r>
          <a:br>
            <a:rPr lang="en-US" sz="2400" kern="1200" dirty="0"/>
          </a:br>
          <a:r>
            <a:rPr lang="en-US" sz="2400" kern="1200" dirty="0" err="1"/>
            <a:t>Desain</a:t>
          </a:r>
          <a:r>
            <a:rPr lang="en-US" sz="2400" kern="1200" dirty="0"/>
            <a:t> </a:t>
          </a:r>
          <a:r>
            <a:rPr lang="en-US" sz="2400" kern="1200" dirty="0" err="1"/>
            <a:t>sistem</a:t>
          </a:r>
          <a:r>
            <a:rPr lang="en-US" sz="2400" kern="1200" dirty="0"/>
            <a:t> </a:t>
          </a:r>
          <a:r>
            <a:rPr lang="en-US" sz="2400" kern="1200" dirty="0" err="1"/>
            <a:t>pembelajaran</a:t>
          </a:r>
          <a:r>
            <a:rPr lang="en-US" sz="2400" kern="1200" dirty="0"/>
            <a:t/>
          </a:r>
          <a:br>
            <a:rPr lang="en-US" sz="2400" kern="1200" dirty="0"/>
          </a:br>
          <a:r>
            <a:rPr lang="en-US" sz="2400" kern="1200" dirty="0" err="1"/>
            <a:t>Desainpesan</a:t>
          </a:r>
          <a:r>
            <a:rPr lang="en-US" sz="2400" kern="1200" dirty="0"/>
            <a:t/>
          </a:r>
          <a:br>
            <a:rPr lang="en-US" sz="2400" kern="1200" dirty="0"/>
          </a:br>
          <a:r>
            <a:rPr lang="en-US" sz="2400" kern="1200" dirty="0" err="1"/>
            <a:t>Strategi</a:t>
          </a:r>
          <a:r>
            <a:rPr lang="en-US" sz="2400" kern="1200" dirty="0"/>
            <a:t> </a:t>
          </a:r>
          <a:r>
            <a:rPr lang="en-US" sz="2400" kern="1200" dirty="0" err="1"/>
            <a:t>pembelajaran</a:t>
          </a:r>
          <a:r>
            <a:rPr lang="en-US" sz="2400" kern="1200" dirty="0"/>
            <a:t/>
          </a:r>
          <a:br>
            <a:rPr lang="en-US" sz="2400" kern="1200" dirty="0"/>
          </a:br>
          <a:r>
            <a:rPr lang="en-US" sz="2400" kern="1200" dirty="0" err="1"/>
            <a:t>Karakteristik</a:t>
          </a:r>
          <a:r>
            <a:rPr lang="en-US" sz="2400" kern="1200" dirty="0"/>
            <a:t> </a:t>
          </a:r>
          <a:r>
            <a:rPr lang="en-US" sz="2400" kern="1200" dirty="0" err="1"/>
            <a:t>pembelajar</a:t>
          </a:r>
          <a:endParaRPr lang="en-US" sz="2400" kern="1200" dirty="0"/>
        </a:p>
      </dsp:txBody>
      <dsp:txXfrm>
        <a:off x="124578" y="250618"/>
        <a:ext cx="2302845" cy="29897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CCA36-FCD2-4DA3-84E3-A8168E63F3BA}">
      <dsp:nvSpPr>
        <dsp:cNvPr id="0" name=""/>
        <dsp:cNvSpPr/>
      </dsp:nvSpPr>
      <dsp:spPr>
        <a:xfrm>
          <a:off x="40" y="15645"/>
          <a:ext cx="3881177" cy="10145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/>
            <a:t>Konteks</a:t>
          </a:r>
          <a:r>
            <a:rPr lang="en-US" sz="2900" kern="1200" dirty="0"/>
            <a:t> </a:t>
          </a:r>
          <a:r>
            <a:rPr lang="en-US" sz="2900" kern="1200" dirty="0" err="1"/>
            <a:t>teknologi</a:t>
          </a:r>
          <a:r>
            <a:rPr lang="en-US" sz="2900" kern="1200" dirty="0"/>
            <a:t> </a:t>
          </a:r>
          <a:r>
            <a:rPr lang="en-US" sz="2900" kern="1200" dirty="0" err="1"/>
            <a:t>pembelajaran</a:t>
          </a:r>
          <a:endParaRPr lang="en-US" sz="2900" kern="1200" dirty="0"/>
        </a:p>
      </dsp:txBody>
      <dsp:txXfrm>
        <a:off x="40" y="15645"/>
        <a:ext cx="3881177" cy="1014517"/>
      </dsp:txXfrm>
    </dsp:sp>
    <dsp:sp modelId="{F89229D0-E063-448D-AF76-BC8F87490D65}">
      <dsp:nvSpPr>
        <dsp:cNvPr id="0" name=""/>
        <dsp:cNvSpPr/>
      </dsp:nvSpPr>
      <dsp:spPr>
        <a:xfrm>
          <a:off x="40" y="1030163"/>
          <a:ext cx="3881177" cy="383099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err="1"/>
            <a:t>Menemukan</a:t>
          </a:r>
          <a:r>
            <a:rPr lang="en-US" sz="2900" kern="1200" dirty="0"/>
            <a:t> </a:t>
          </a:r>
          <a:r>
            <a:rPr lang="en-US" sz="2900" kern="1200" dirty="0" err="1">
              <a:solidFill>
                <a:srgbClr val="FF0000"/>
              </a:solidFill>
            </a:rPr>
            <a:t>pemecahan</a:t>
          </a:r>
          <a:r>
            <a:rPr lang="en-US" sz="2900" kern="1200" dirty="0">
              <a:solidFill>
                <a:srgbClr val="FF0000"/>
              </a:solidFill>
            </a:rPr>
            <a:t> </a:t>
          </a:r>
          <a:r>
            <a:rPr lang="en-US" sz="2900" kern="1200" dirty="0" err="1">
              <a:solidFill>
                <a:srgbClr val="FF0000"/>
              </a:solidFill>
            </a:rPr>
            <a:t>masalah</a:t>
          </a:r>
          <a:r>
            <a:rPr lang="en-US" sz="2900" kern="1200" dirty="0">
              <a:solidFill>
                <a:srgbClr val="FF0000"/>
              </a:solidFill>
            </a:rPr>
            <a:t> </a:t>
          </a:r>
          <a:r>
            <a:rPr lang="en-US" sz="2900" kern="1200" dirty="0" err="1"/>
            <a:t>atau</a:t>
          </a:r>
          <a:r>
            <a:rPr lang="en-US" sz="2900" kern="1200" dirty="0"/>
            <a:t> </a:t>
          </a:r>
          <a:r>
            <a:rPr lang="en-US" sz="2900" kern="1200" dirty="0" err="1"/>
            <a:t>menentukan</a:t>
          </a:r>
          <a:r>
            <a:rPr lang="en-US" sz="2900" kern="1200" dirty="0"/>
            <a:t> </a:t>
          </a:r>
          <a:r>
            <a:rPr lang="en-US" sz="2900" kern="1200" dirty="0" err="1"/>
            <a:t>teknik</a:t>
          </a:r>
          <a:r>
            <a:rPr lang="en-US" sz="2900" kern="1200" dirty="0"/>
            <a:t> </a:t>
          </a:r>
          <a:r>
            <a:rPr lang="en-US" sz="2900" kern="1200" dirty="0" err="1">
              <a:solidFill>
                <a:srgbClr val="FF0000"/>
              </a:solidFill>
            </a:rPr>
            <a:t>peningkatan</a:t>
          </a:r>
          <a:r>
            <a:rPr lang="en-US" sz="2900" kern="1200" dirty="0">
              <a:solidFill>
                <a:srgbClr val="FF0000"/>
              </a:solidFill>
            </a:rPr>
            <a:t> </a:t>
          </a:r>
          <a:r>
            <a:rPr lang="en-US" sz="2900" kern="1200" dirty="0" err="1">
              <a:solidFill>
                <a:srgbClr val="FF0000"/>
              </a:solidFill>
            </a:rPr>
            <a:t>kinerja</a:t>
          </a:r>
          <a:r>
            <a:rPr lang="en-US" sz="2900" kern="1200" dirty="0"/>
            <a:t>  </a:t>
          </a:r>
          <a:r>
            <a:rPr lang="en-US" sz="2900" kern="1200" dirty="0" err="1"/>
            <a:t>sesuai</a:t>
          </a:r>
          <a:r>
            <a:rPr lang="en-US" sz="2900" kern="1200" dirty="0"/>
            <a:t> </a:t>
          </a:r>
          <a:r>
            <a:rPr lang="en-US" sz="2900" kern="1200" dirty="0" err="1"/>
            <a:t>dengan</a:t>
          </a:r>
          <a:r>
            <a:rPr lang="en-US" sz="2900" kern="1200" dirty="0"/>
            <a:t> </a:t>
          </a:r>
          <a:r>
            <a:rPr lang="en-US" sz="2900" kern="1200" dirty="0" err="1"/>
            <a:t>kebutuhan</a:t>
          </a:r>
          <a:r>
            <a:rPr lang="en-US" sz="2900" kern="1200" dirty="0"/>
            <a:t> </a:t>
          </a:r>
          <a:r>
            <a:rPr lang="en-US" sz="2900" kern="1200" dirty="0" err="1"/>
            <a:t>dan</a:t>
          </a:r>
          <a:r>
            <a:rPr lang="en-US" sz="2900" kern="1200" dirty="0"/>
            <a:t> </a:t>
          </a:r>
          <a:r>
            <a:rPr lang="en-US" sz="2900" kern="1200" dirty="0" err="1"/>
            <a:t>situasi</a:t>
          </a:r>
          <a:r>
            <a:rPr lang="en-US" sz="2900" kern="1200" dirty="0"/>
            <a:t> </a:t>
          </a:r>
          <a:r>
            <a:rPr lang="en-US" sz="2900" kern="1200" dirty="0" err="1"/>
            <a:t>kerja</a:t>
          </a:r>
          <a:endParaRPr lang="en-US" sz="2900" kern="1200" dirty="0"/>
        </a:p>
      </dsp:txBody>
      <dsp:txXfrm>
        <a:off x="40" y="1030163"/>
        <a:ext cx="3881177" cy="3830990"/>
      </dsp:txXfrm>
    </dsp:sp>
    <dsp:sp modelId="{093DE5D5-87DA-4C0D-B339-8509D2055EE9}">
      <dsp:nvSpPr>
        <dsp:cNvPr id="0" name=""/>
        <dsp:cNvSpPr/>
      </dsp:nvSpPr>
      <dsp:spPr>
        <a:xfrm>
          <a:off x="4424582" y="15645"/>
          <a:ext cx="3881177" cy="1014517"/>
        </a:xfrm>
        <a:prstGeom prst="rect">
          <a:avLst/>
        </a:prstGeom>
        <a:solidFill>
          <a:schemeClr val="accent2">
            <a:hueOff val="10518374"/>
            <a:satOff val="-61895"/>
            <a:lumOff val="2355"/>
            <a:alphaOff val="0"/>
          </a:schemeClr>
        </a:solidFill>
        <a:ln w="28575" cap="flat" cmpd="sng" algn="ctr">
          <a:solidFill>
            <a:schemeClr val="accent2">
              <a:hueOff val="10518374"/>
              <a:satOff val="-61895"/>
              <a:lumOff val="23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/>
            <a:t>Konteks</a:t>
          </a:r>
          <a:r>
            <a:rPr lang="en-US" sz="2900" kern="1200" dirty="0"/>
            <a:t> </a:t>
          </a:r>
          <a:r>
            <a:rPr lang="en-US" sz="2900" kern="1200" dirty="0" err="1"/>
            <a:t>desain</a:t>
          </a:r>
          <a:r>
            <a:rPr lang="en-US" sz="2900" kern="1200" dirty="0"/>
            <a:t> </a:t>
          </a:r>
          <a:r>
            <a:rPr lang="en-US" sz="2900" kern="1200" dirty="0" err="1"/>
            <a:t>pembelajaran</a:t>
          </a:r>
          <a:endParaRPr lang="en-US" sz="2900" kern="1200" dirty="0"/>
        </a:p>
      </dsp:txBody>
      <dsp:txXfrm>
        <a:off x="4424582" y="15645"/>
        <a:ext cx="3881177" cy="1014517"/>
      </dsp:txXfrm>
    </dsp:sp>
    <dsp:sp modelId="{D2B5A18C-C801-4353-ADA9-F2F37471CEE9}">
      <dsp:nvSpPr>
        <dsp:cNvPr id="0" name=""/>
        <dsp:cNvSpPr/>
      </dsp:nvSpPr>
      <dsp:spPr>
        <a:xfrm>
          <a:off x="4424582" y="1030163"/>
          <a:ext cx="3881177" cy="3830990"/>
        </a:xfrm>
        <a:prstGeom prst="rect">
          <a:avLst/>
        </a:prstGeom>
        <a:solidFill>
          <a:schemeClr val="accent2">
            <a:tint val="40000"/>
            <a:alpha val="90000"/>
            <a:hueOff val="11416906"/>
            <a:satOff val="-59703"/>
            <a:lumOff val="-3598"/>
            <a:alphaOff val="0"/>
          </a:schemeClr>
        </a:solidFill>
        <a:ln w="28575" cap="flat" cmpd="sng" algn="ctr">
          <a:solidFill>
            <a:schemeClr val="accent2">
              <a:tint val="40000"/>
              <a:alpha val="90000"/>
              <a:hueOff val="11416906"/>
              <a:satOff val="-59703"/>
              <a:lumOff val="-35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err="1"/>
            <a:t>Desain</a:t>
          </a:r>
          <a:r>
            <a:rPr lang="en-US" sz="2900" kern="1200" dirty="0"/>
            <a:t> </a:t>
          </a:r>
          <a:r>
            <a:rPr lang="en-US" sz="2900" kern="1200" dirty="0" err="1"/>
            <a:t>pembelajaran</a:t>
          </a:r>
          <a:r>
            <a:rPr lang="en-US" sz="2900" kern="1200" dirty="0"/>
            <a:t> </a:t>
          </a:r>
          <a:r>
            <a:rPr lang="en-US" sz="2900" kern="1200" dirty="0" err="1"/>
            <a:t>mengatur</a:t>
          </a:r>
          <a:r>
            <a:rPr lang="en-US" sz="2900" kern="1200" dirty="0"/>
            <a:t> </a:t>
          </a:r>
          <a:r>
            <a:rPr lang="en-US" sz="2900" kern="1200" dirty="0" err="1">
              <a:solidFill>
                <a:srgbClr val="FF0000"/>
              </a:solidFill>
            </a:rPr>
            <a:t>alur</a:t>
          </a:r>
          <a:r>
            <a:rPr lang="en-US" sz="2900" kern="1200" dirty="0">
              <a:solidFill>
                <a:srgbClr val="FF0000"/>
              </a:solidFill>
            </a:rPr>
            <a:t> </a:t>
          </a:r>
          <a:r>
            <a:rPr lang="en-US" sz="2900" kern="1200" dirty="0" err="1">
              <a:solidFill>
                <a:srgbClr val="FF0000"/>
              </a:solidFill>
            </a:rPr>
            <a:t>berpikir</a:t>
          </a:r>
          <a:r>
            <a:rPr lang="en-US" sz="2900" kern="1200" dirty="0">
              <a:solidFill>
                <a:srgbClr val="FF0000"/>
              </a:solidFill>
            </a:rPr>
            <a:t> </a:t>
          </a:r>
          <a:r>
            <a:rPr lang="en-US" sz="2900" kern="1200" dirty="0" err="1"/>
            <a:t>seorang</a:t>
          </a:r>
          <a:r>
            <a:rPr lang="en-US" sz="2900" kern="1200" dirty="0"/>
            <a:t> </a:t>
          </a:r>
          <a:r>
            <a:rPr lang="en-US" sz="2900" kern="1200" dirty="0" err="1"/>
            <a:t>teknolog</a:t>
          </a:r>
          <a:r>
            <a:rPr lang="en-US" sz="2900" kern="1200" dirty="0"/>
            <a:t> </a:t>
          </a:r>
          <a:r>
            <a:rPr lang="en-US" sz="2900" kern="1200" dirty="0" err="1"/>
            <a:t>pendidikan</a:t>
          </a:r>
          <a:r>
            <a:rPr lang="en-US" sz="2900" kern="1200" dirty="0"/>
            <a:t> </a:t>
          </a:r>
          <a:r>
            <a:rPr lang="en-US" sz="2900" kern="1200" dirty="0" err="1"/>
            <a:t>dalam</a:t>
          </a:r>
          <a:r>
            <a:rPr lang="en-US" sz="2900" kern="1200" dirty="0"/>
            <a:t> </a:t>
          </a:r>
          <a:r>
            <a:rPr lang="en-US" sz="2900" kern="1200" dirty="0" err="1">
              <a:solidFill>
                <a:srgbClr val="FF0000"/>
              </a:solidFill>
            </a:rPr>
            <a:t>memecahkan</a:t>
          </a:r>
          <a:r>
            <a:rPr lang="en-US" sz="2900" kern="1200" dirty="0">
              <a:solidFill>
                <a:srgbClr val="FF0000"/>
              </a:solidFill>
            </a:rPr>
            <a:t> </a:t>
          </a:r>
          <a:r>
            <a:rPr lang="en-US" sz="2900" kern="1200" dirty="0" err="1">
              <a:solidFill>
                <a:srgbClr val="FF0000"/>
              </a:solidFill>
            </a:rPr>
            <a:t>masalah</a:t>
          </a:r>
          <a:r>
            <a:rPr lang="en-US" sz="2900" kern="1200" dirty="0">
              <a:solidFill>
                <a:srgbClr val="FF0000"/>
              </a:solidFill>
            </a:rPr>
            <a:t> </a:t>
          </a:r>
          <a:r>
            <a:rPr lang="en-US" sz="2900" kern="1200" dirty="0" err="1"/>
            <a:t>peningkatan</a:t>
          </a:r>
          <a:r>
            <a:rPr lang="en-US" sz="2900" kern="1200" dirty="0"/>
            <a:t> </a:t>
          </a:r>
          <a:r>
            <a:rPr lang="en-US" sz="2900" kern="1200" dirty="0" err="1"/>
            <a:t>kinerja</a:t>
          </a:r>
          <a:endParaRPr lang="en-US" sz="2900" kern="1200" dirty="0"/>
        </a:p>
      </dsp:txBody>
      <dsp:txXfrm>
        <a:off x="4424582" y="1030163"/>
        <a:ext cx="3881177" cy="38309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73807-835C-461B-91A3-C74B801F6A0B}">
      <dsp:nvSpPr>
        <dsp:cNvPr id="0" name=""/>
        <dsp:cNvSpPr/>
      </dsp:nvSpPr>
      <dsp:spPr>
        <a:xfrm>
          <a:off x="278308" y="496"/>
          <a:ext cx="3363515" cy="20181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/>
            <a:t>Pendekatan</a:t>
          </a:r>
          <a:r>
            <a:rPr lang="en-US" sz="4200" kern="1200" dirty="0"/>
            <a:t> </a:t>
          </a:r>
          <a:r>
            <a:rPr lang="en-US" sz="4200" kern="1200" dirty="0" err="1"/>
            <a:t>perangkat</a:t>
          </a:r>
          <a:r>
            <a:rPr lang="en-US" sz="4200" kern="1200" dirty="0"/>
            <a:t> </a:t>
          </a:r>
          <a:r>
            <a:rPr lang="en-US" sz="4200" kern="1200" dirty="0" err="1"/>
            <a:t>keras</a:t>
          </a:r>
          <a:endParaRPr lang="en-US" sz="4200" kern="1200" dirty="0"/>
        </a:p>
      </dsp:txBody>
      <dsp:txXfrm>
        <a:off x="278308" y="496"/>
        <a:ext cx="3363515" cy="2018109"/>
      </dsp:txXfrm>
    </dsp:sp>
    <dsp:sp modelId="{18E33FEC-2662-4AFB-885D-780D08365951}">
      <dsp:nvSpPr>
        <dsp:cNvPr id="0" name=""/>
        <dsp:cNvSpPr/>
      </dsp:nvSpPr>
      <dsp:spPr>
        <a:xfrm>
          <a:off x="3978175" y="496"/>
          <a:ext cx="3363515" cy="2018109"/>
        </a:xfrm>
        <a:prstGeom prst="rect">
          <a:avLst/>
        </a:prstGeom>
        <a:solidFill>
          <a:schemeClr val="accent2">
            <a:hueOff val="5259187"/>
            <a:satOff val="-30948"/>
            <a:lumOff val="1178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/>
            <a:t>Pendekatan</a:t>
          </a:r>
          <a:r>
            <a:rPr lang="en-US" sz="4200" kern="1200" dirty="0"/>
            <a:t> </a:t>
          </a:r>
          <a:r>
            <a:rPr lang="en-US" sz="4200" kern="1200" dirty="0" err="1"/>
            <a:t>perangkat</a:t>
          </a:r>
          <a:r>
            <a:rPr lang="en-US" sz="4200" kern="1200" dirty="0"/>
            <a:t> </a:t>
          </a:r>
          <a:r>
            <a:rPr lang="en-US" sz="4200" kern="1200" dirty="0" err="1"/>
            <a:t>lunak</a:t>
          </a:r>
          <a:endParaRPr lang="en-US" sz="4200" kern="1200" dirty="0"/>
        </a:p>
      </dsp:txBody>
      <dsp:txXfrm>
        <a:off x="3978175" y="496"/>
        <a:ext cx="3363515" cy="2018109"/>
      </dsp:txXfrm>
    </dsp:sp>
    <dsp:sp modelId="{6FCA3F24-C363-4584-A7BD-FF0CB03EA862}">
      <dsp:nvSpPr>
        <dsp:cNvPr id="0" name=""/>
        <dsp:cNvSpPr/>
      </dsp:nvSpPr>
      <dsp:spPr>
        <a:xfrm>
          <a:off x="2128242" y="2354957"/>
          <a:ext cx="3363515" cy="2018109"/>
        </a:xfrm>
        <a:prstGeom prst="rect">
          <a:avLst/>
        </a:prstGeom>
        <a:solidFill>
          <a:schemeClr val="accent2">
            <a:hueOff val="10518374"/>
            <a:satOff val="-61895"/>
            <a:lumOff val="2355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/>
            <a:t>Perpaduan</a:t>
          </a:r>
          <a:endParaRPr lang="en-US" sz="4200" kern="1200" dirty="0"/>
        </a:p>
      </dsp:txBody>
      <dsp:txXfrm>
        <a:off x="2128242" y="2354957"/>
        <a:ext cx="3363515" cy="2018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DFE4C-407F-4A5D-B582-FD7DAD8E5DC8}" type="datetimeFigureOut">
              <a:rPr lang="en-ID" smtClean="0"/>
              <a:t>25/09/2023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67B7B-8865-4FAB-9E93-9DC23F98BF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2200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gbf22f5b46d_1_3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1" name="Google Shape;1261;gbf22f5b46d_1_3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gbf22f5b46d_1_3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1" name="Google Shape;1261;gbf22f5b46d_1_3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721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2ED3-C68D-4A5C-AD72-D3D8ABA549B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9DE18B-2497-4410-AD02-A087EFFB0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2ED3-C68D-4A5C-AD72-D3D8ABA549B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E18B-2497-4410-AD02-A087EFFB0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2ED3-C68D-4A5C-AD72-D3D8ABA549B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E18B-2497-4410-AD02-A087EFFB0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14"/>
          <p:cNvGrpSpPr/>
          <p:nvPr/>
        </p:nvGrpSpPr>
        <p:grpSpPr>
          <a:xfrm rot="701880" flipH="1">
            <a:off x="7033684" y="891374"/>
            <a:ext cx="2454621" cy="2564055"/>
            <a:chOff x="1562655" y="3971125"/>
            <a:chExt cx="1854945" cy="1453233"/>
          </a:xfrm>
        </p:grpSpPr>
        <p:sp>
          <p:nvSpPr>
            <p:cNvPr id="197" name="Google Shape;197;p14"/>
            <p:cNvSpPr/>
            <p:nvPr/>
          </p:nvSpPr>
          <p:spPr>
            <a:xfrm>
              <a:off x="2319225" y="4014225"/>
              <a:ext cx="1091850" cy="447525"/>
            </a:xfrm>
            <a:custGeom>
              <a:avLst/>
              <a:gdLst/>
              <a:ahLst/>
              <a:cxnLst/>
              <a:rect l="l" t="t" r="r" b="b"/>
              <a:pathLst>
                <a:path w="43674" h="17901" extrusionOk="0">
                  <a:moveTo>
                    <a:pt x="19480" y="0"/>
                  </a:moveTo>
                  <a:cubicBezTo>
                    <a:pt x="19036" y="0"/>
                    <a:pt x="18591" y="39"/>
                    <a:pt x="18146" y="130"/>
                  </a:cubicBezTo>
                  <a:cubicBezTo>
                    <a:pt x="16975" y="455"/>
                    <a:pt x="15837" y="943"/>
                    <a:pt x="14796" y="1594"/>
                  </a:cubicBezTo>
                  <a:lnTo>
                    <a:pt x="9886" y="4358"/>
                  </a:lnTo>
                  <a:cubicBezTo>
                    <a:pt x="9236" y="4748"/>
                    <a:pt x="8520" y="5041"/>
                    <a:pt x="7805" y="5236"/>
                  </a:cubicBezTo>
                  <a:cubicBezTo>
                    <a:pt x="7349" y="5301"/>
                    <a:pt x="6894" y="5366"/>
                    <a:pt x="6439" y="5463"/>
                  </a:cubicBezTo>
                  <a:cubicBezTo>
                    <a:pt x="5951" y="5626"/>
                    <a:pt x="5496" y="5919"/>
                    <a:pt x="5106" y="6276"/>
                  </a:cubicBezTo>
                  <a:cubicBezTo>
                    <a:pt x="3805" y="7350"/>
                    <a:pt x="2829" y="8715"/>
                    <a:pt x="1626" y="9854"/>
                  </a:cubicBezTo>
                  <a:cubicBezTo>
                    <a:pt x="683" y="10764"/>
                    <a:pt x="0" y="11252"/>
                    <a:pt x="650" y="12618"/>
                  </a:cubicBezTo>
                  <a:cubicBezTo>
                    <a:pt x="1854" y="15284"/>
                    <a:pt x="5626" y="16975"/>
                    <a:pt x="8358" y="17236"/>
                  </a:cubicBezTo>
                  <a:cubicBezTo>
                    <a:pt x="8960" y="17274"/>
                    <a:pt x="9558" y="17292"/>
                    <a:pt x="10153" y="17292"/>
                  </a:cubicBezTo>
                  <a:cubicBezTo>
                    <a:pt x="11066" y="17292"/>
                    <a:pt x="11972" y="17249"/>
                    <a:pt x="12878" y="17170"/>
                  </a:cubicBezTo>
                  <a:cubicBezTo>
                    <a:pt x="13749" y="17122"/>
                    <a:pt x="14621" y="17096"/>
                    <a:pt x="15492" y="17096"/>
                  </a:cubicBezTo>
                  <a:cubicBezTo>
                    <a:pt x="17512" y="17096"/>
                    <a:pt x="19528" y="17233"/>
                    <a:pt x="21528" y="17528"/>
                  </a:cubicBezTo>
                  <a:cubicBezTo>
                    <a:pt x="22608" y="17694"/>
                    <a:pt x="23702" y="17900"/>
                    <a:pt x="24774" y="17900"/>
                  </a:cubicBezTo>
                  <a:cubicBezTo>
                    <a:pt x="25381" y="17900"/>
                    <a:pt x="25981" y="17834"/>
                    <a:pt x="26569" y="17658"/>
                  </a:cubicBezTo>
                  <a:cubicBezTo>
                    <a:pt x="28357" y="17105"/>
                    <a:pt x="29690" y="15675"/>
                    <a:pt x="30959" y="14309"/>
                  </a:cubicBezTo>
                  <a:cubicBezTo>
                    <a:pt x="35186" y="9626"/>
                    <a:pt x="39446" y="4943"/>
                    <a:pt x="43674" y="260"/>
                  </a:cubicBezTo>
                  <a:lnTo>
                    <a:pt x="43674" y="260"/>
                  </a:lnTo>
                  <a:cubicBezTo>
                    <a:pt x="42356" y="773"/>
                    <a:pt x="40972" y="903"/>
                    <a:pt x="39564" y="903"/>
                  </a:cubicBezTo>
                  <a:cubicBezTo>
                    <a:pt x="38112" y="903"/>
                    <a:pt x="36635" y="765"/>
                    <a:pt x="35178" y="765"/>
                  </a:cubicBezTo>
                  <a:cubicBezTo>
                    <a:pt x="34909" y="765"/>
                    <a:pt x="34641" y="769"/>
                    <a:pt x="34373" y="781"/>
                  </a:cubicBezTo>
                  <a:cubicBezTo>
                    <a:pt x="32169" y="865"/>
                    <a:pt x="29965" y="1441"/>
                    <a:pt x="27760" y="1441"/>
                  </a:cubicBezTo>
                  <a:cubicBezTo>
                    <a:pt x="27428" y="1441"/>
                    <a:pt x="27096" y="1428"/>
                    <a:pt x="26764" y="1398"/>
                  </a:cubicBezTo>
                  <a:cubicBezTo>
                    <a:pt x="24292" y="1151"/>
                    <a:pt x="21891" y="0"/>
                    <a:pt x="19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1562655" y="4185473"/>
              <a:ext cx="1173682" cy="1238885"/>
            </a:xfrm>
            <a:custGeom>
              <a:avLst/>
              <a:gdLst/>
              <a:ahLst/>
              <a:cxnLst/>
              <a:rect l="l" t="t" r="r" b="b"/>
              <a:pathLst>
                <a:path w="78731" h="89693" extrusionOk="0">
                  <a:moveTo>
                    <a:pt x="77996" y="0"/>
                  </a:moveTo>
                  <a:cubicBezTo>
                    <a:pt x="71013" y="0"/>
                    <a:pt x="64377" y="3099"/>
                    <a:pt x="58438" y="6743"/>
                  </a:cubicBezTo>
                  <a:cubicBezTo>
                    <a:pt x="47804" y="13280"/>
                    <a:pt x="41203" y="23231"/>
                    <a:pt x="32520" y="32141"/>
                  </a:cubicBezTo>
                  <a:cubicBezTo>
                    <a:pt x="19512" y="45507"/>
                    <a:pt x="1236" y="84270"/>
                    <a:pt x="1" y="89050"/>
                  </a:cubicBezTo>
                  <a:cubicBezTo>
                    <a:pt x="220" y="89490"/>
                    <a:pt x="698" y="89692"/>
                    <a:pt x="1195" y="89692"/>
                  </a:cubicBezTo>
                  <a:cubicBezTo>
                    <a:pt x="1581" y="89692"/>
                    <a:pt x="1979" y="89570"/>
                    <a:pt x="2277" y="89343"/>
                  </a:cubicBezTo>
                  <a:cubicBezTo>
                    <a:pt x="2992" y="88823"/>
                    <a:pt x="3350" y="87977"/>
                    <a:pt x="3675" y="87164"/>
                  </a:cubicBezTo>
                  <a:cubicBezTo>
                    <a:pt x="5919" y="81278"/>
                    <a:pt x="10797" y="70091"/>
                    <a:pt x="19382" y="53994"/>
                  </a:cubicBezTo>
                  <a:cubicBezTo>
                    <a:pt x="25301" y="45377"/>
                    <a:pt x="31317" y="36759"/>
                    <a:pt x="37853" y="28596"/>
                  </a:cubicBezTo>
                  <a:cubicBezTo>
                    <a:pt x="43187" y="21962"/>
                    <a:pt x="48910" y="15556"/>
                    <a:pt x="55674" y="10386"/>
                  </a:cubicBezTo>
                  <a:cubicBezTo>
                    <a:pt x="62438" y="5215"/>
                    <a:pt x="70308" y="1248"/>
                    <a:pt x="78731" y="12"/>
                  </a:cubicBezTo>
                  <a:cubicBezTo>
                    <a:pt x="78485" y="4"/>
                    <a:pt x="78241" y="0"/>
                    <a:pt x="779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2329775" y="3971125"/>
              <a:ext cx="1087825" cy="475625"/>
            </a:xfrm>
            <a:custGeom>
              <a:avLst/>
              <a:gdLst/>
              <a:ahLst/>
              <a:cxnLst/>
              <a:rect l="l" t="t" r="r" b="b"/>
              <a:pathLst>
                <a:path w="43513" h="19025" fill="none" extrusionOk="0">
                  <a:moveTo>
                    <a:pt x="38179" y="2635"/>
                  </a:moveTo>
                  <a:cubicBezTo>
                    <a:pt x="36780" y="2440"/>
                    <a:pt x="35447" y="1887"/>
                    <a:pt x="34114" y="1431"/>
                  </a:cubicBezTo>
                  <a:cubicBezTo>
                    <a:pt x="31707" y="651"/>
                    <a:pt x="29138" y="228"/>
                    <a:pt x="26699" y="911"/>
                  </a:cubicBezTo>
                  <a:cubicBezTo>
                    <a:pt x="25854" y="1204"/>
                    <a:pt x="24976" y="1431"/>
                    <a:pt x="24098" y="1627"/>
                  </a:cubicBezTo>
                  <a:cubicBezTo>
                    <a:pt x="22992" y="1757"/>
                    <a:pt x="21919" y="1464"/>
                    <a:pt x="20813" y="1399"/>
                  </a:cubicBezTo>
                  <a:cubicBezTo>
                    <a:pt x="17561" y="1139"/>
                    <a:pt x="14439" y="2505"/>
                    <a:pt x="11448" y="3838"/>
                  </a:cubicBezTo>
                  <a:cubicBezTo>
                    <a:pt x="9659" y="4553"/>
                    <a:pt x="7968" y="5464"/>
                    <a:pt x="6375" y="6537"/>
                  </a:cubicBezTo>
                  <a:cubicBezTo>
                    <a:pt x="3708" y="8456"/>
                    <a:pt x="1822" y="11220"/>
                    <a:pt x="1" y="13919"/>
                  </a:cubicBezTo>
                  <a:cubicBezTo>
                    <a:pt x="4944" y="16423"/>
                    <a:pt x="10407" y="19025"/>
                    <a:pt x="15805" y="17789"/>
                  </a:cubicBezTo>
                  <a:cubicBezTo>
                    <a:pt x="17399" y="17464"/>
                    <a:pt x="18960" y="16781"/>
                    <a:pt x="20553" y="16976"/>
                  </a:cubicBezTo>
                  <a:cubicBezTo>
                    <a:pt x="21496" y="17106"/>
                    <a:pt x="22374" y="17529"/>
                    <a:pt x="23285" y="17691"/>
                  </a:cubicBezTo>
                  <a:cubicBezTo>
                    <a:pt x="26016" y="18212"/>
                    <a:pt x="28618" y="16586"/>
                    <a:pt x="30797" y="14895"/>
                  </a:cubicBezTo>
                  <a:cubicBezTo>
                    <a:pt x="34374" y="12163"/>
                    <a:pt x="37659" y="9041"/>
                    <a:pt x="40618" y="5659"/>
                  </a:cubicBezTo>
                  <a:cubicBezTo>
                    <a:pt x="41951" y="4131"/>
                    <a:pt x="43512" y="2147"/>
                    <a:pt x="43154" y="1"/>
                  </a:cubicBezTo>
                  <a:cubicBezTo>
                    <a:pt x="42406" y="2277"/>
                    <a:pt x="40585" y="3025"/>
                    <a:pt x="38179" y="2635"/>
                  </a:cubicBezTo>
                  <a:close/>
                </a:path>
              </a:pathLst>
            </a:custGeom>
            <a:noFill/>
            <a:ln w="13000" cap="flat" cmpd="sng">
              <a:solidFill>
                <a:schemeClr val="dk2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00" name="Google Shape;200;p14"/>
          <p:cNvSpPr/>
          <p:nvPr/>
        </p:nvSpPr>
        <p:spPr>
          <a:xfrm rot="-10098159" flipH="1">
            <a:off x="349353" y="5098718"/>
            <a:ext cx="845892" cy="1302348"/>
          </a:xfrm>
          <a:custGeom>
            <a:avLst/>
            <a:gdLst/>
            <a:ahLst/>
            <a:cxnLst/>
            <a:rect l="l" t="t" r="r" b="b"/>
            <a:pathLst>
              <a:path w="33236" h="38378" extrusionOk="0">
                <a:moveTo>
                  <a:pt x="33235" y="0"/>
                </a:moveTo>
                <a:lnTo>
                  <a:pt x="33235" y="0"/>
                </a:lnTo>
                <a:cubicBezTo>
                  <a:pt x="29788" y="1204"/>
                  <a:pt x="26114" y="1496"/>
                  <a:pt x="22537" y="2309"/>
                </a:cubicBezTo>
                <a:cubicBezTo>
                  <a:pt x="18959" y="3122"/>
                  <a:pt x="15350" y="4456"/>
                  <a:pt x="12911" y="7187"/>
                </a:cubicBezTo>
                <a:cubicBezTo>
                  <a:pt x="11935" y="8391"/>
                  <a:pt x="11090" y="9659"/>
                  <a:pt x="10407" y="10992"/>
                </a:cubicBezTo>
                <a:cubicBezTo>
                  <a:pt x="9236" y="13041"/>
                  <a:pt x="8098" y="15090"/>
                  <a:pt x="7350" y="17301"/>
                </a:cubicBezTo>
                <a:cubicBezTo>
                  <a:pt x="7090" y="18244"/>
                  <a:pt x="6797" y="19187"/>
                  <a:pt x="6407" y="20130"/>
                </a:cubicBezTo>
                <a:cubicBezTo>
                  <a:pt x="5366" y="22471"/>
                  <a:pt x="3220" y="24130"/>
                  <a:pt x="1887" y="26309"/>
                </a:cubicBezTo>
                <a:cubicBezTo>
                  <a:pt x="293" y="29008"/>
                  <a:pt x="0" y="32260"/>
                  <a:pt x="1074" y="35187"/>
                </a:cubicBezTo>
                <a:cubicBezTo>
                  <a:pt x="1676" y="36792"/>
                  <a:pt x="3051" y="38378"/>
                  <a:pt x="4678" y="38378"/>
                </a:cubicBezTo>
                <a:cubicBezTo>
                  <a:pt x="5161" y="38378"/>
                  <a:pt x="5666" y="38238"/>
                  <a:pt x="6179" y="37918"/>
                </a:cubicBezTo>
                <a:cubicBezTo>
                  <a:pt x="8423" y="36487"/>
                  <a:pt x="10049" y="32780"/>
                  <a:pt x="12000" y="30829"/>
                </a:cubicBezTo>
                <a:cubicBezTo>
                  <a:pt x="14212" y="28650"/>
                  <a:pt x="16716" y="26764"/>
                  <a:pt x="19415" y="25236"/>
                </a:cubicBezTo>
                <a:cubicBezTo>
                  <a:pt x="21041" y="24325"/>
                  <a:pt x="22829" y="23415"/>
                  <a:pt x="23707" y="21789"/>
                </a:cubicBezTo>
                <a:cubicBezTo>
                  <a:pt x="24423" y="20423"/>
                  <a:pt x="24390" y="18764"/>
                  <a:pt x="24943" y="17333"/>
                </a:cubicBezTo>
                <a:cubicBezTo>
                  <a:pt x="26114" y="14342"/>
                  <a:pt x="29626" y="12878"/>
                  <a:pt x="31089" y="10049"/>
                </a:cubicBezTo>
                <a:cubicBezTo>
                  <a:pt x="32650" y="6960"/>
                  <a:pt x="31544" y="2992"/>
                  <a:pt x="332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4"/>
          <p:cNvSpPr/>
          <p:nvPr/>
        </p:nvSpPr>
        <p:spPr>
          <a:xfrm rot="10077428" flipH="1">
            <a:off x="275208" y="4177967"/>
            <a:ext cx="1163655" cy="496447"/>
          </a:xfrm>
          <a:custGeom>
            <a:avLst/>
            <a:gdLst/>
            <a:ahLst/>
            <a:cxnLst/>
            <a:rect l="l" t="t" r="r" b="b"/>
            <a:pathLst>
              <a:path w="45723" h="14630" extrusionOk="0">
                <a:moveTo>
                  <a:pt x="9823" y="0"/>
                </a:moveTo>
                <a:cubicBezTo>
                  <a:pt x="9051" y="0"/>
                  <a:pt x="8281" y="31"/>
                  <a:pt x="7512" y="108"/>
                </a:cubicBezTo>
                <a:cubicBezTo>
                  <a:pt x="6179" y="271"/>
                  <a:pt x="4813" y="563"/>
                  <a:pt x="3740" y="1376"/>
                </a:cubicBezTo>
                <a:cubicBezTo>
                  <a:pt x="2960" y="1994"/>
                  <a:pt x="2342" y="2742"/>
                  <a:pt x="1886" y="3620"/>
                </a:cubicBezTo>
                <a:cubicBezTo>
                  <a:pt x="1171" y="4823"/>
                  <a:pt x="0" y="6742"/>
                  <a:pt x="423" y="8271"/>
                </a:cubicBezTo>
                <a:cubicBezTo>
                  <a:pt x="813" y="9799"/>
                  <a:pt x="2634" y="10189"/>
                  <a:pt x="3935" y="10677"/>
                </a:cubicBezTo>
                <a:cubicBezTo>
                  <a:pt x="7805" y="12068"/>
                  <a:pt x="11816" y="13234"/>
                  <a:pt x="15968" y="13234"/>
                </a:cubicBezTo>
                <a:cubicBezTo>
                  <a:pt x="16281" y="13234"/>
                  <a:pt x="16595" y="13227"/>
                  <a:pt x="16910" y="13214"/>
                </a:cubicBezTo>
                <a:cubicBezTo>
                  <a:pt x="17951" y="13169"/>
                  <a:pt x="18992" y="13050"/>
                  <a:pt x="20022" y="13050"/>
                </a:cubicBezTo>
                <a:cubicBezTo>
                  <a:pt x="20505" y="13050"/>
                  <a:pt x="20986" y="13076"/>
                  <a:pt x="21463" y="13148"/>
                </a:cubicBezTo>
                <a:cubicBezTo>
                  <a:pt x="22894" y="13376"/>
                  <a:pt x="24227" y="14027"/>
                  <a:pt x="25658" y="14352"/>
                </a:cubicBezTo>
                <a:cubicBezTo>
                  <a:pt x="26479" y="14543"/>
                  <a:pt x="27312" y="14629"/>
                  <a:pt x="28145" y="14629"/>
                </a:cubicBezTo>
                <a:cubicBezTo>
                  <a:pt x="29722" y="14629"/>
                  <a:pt x="31302" y="14321"/>
                  <a:pt x="32813" y="13831"/>
                </a:cubicBezTo>
                <a:cubicBezTo>
                  <a:pt x="35121" y="13116"/>
                  <a:pt x="37333" y="12043"/>
                  <a:pt x="39577" y="11197"/>
                </a:cubicBezTo>
                <a:cubicBezTo>
                  <a:pt x="41593" y="10384"/>
                  <a:pt x="43674" y="9766"/>
                  <a:pt x="45723" y="9149"/>
                </a:cubicBezTo>
                <a:lnTo>
                  <a:pt x="41073" y="5344"/>
                </a:lnTo>
                <a:cubicBezTo>
                  <a:pt x="40292" y="4628"/>
                  <a:pt x="39447" y="4010"/>
                  <a:pt x="38569" y="3490"/>
                </a:cubicBezTo>
                <a:cubicBezTo>
                  <a:pt x="37300" y="2807"/>
                  <a:pt x="35934" y="2287"/>
                  <a:pt x="34536" y="1962"/>
                </a:cubicBezTo>
                <a:cubicBezTo>
                  <a:pt x="31089" y="986"/>
                  <a:pt x="27544" y="206"/>
                  <a:pt x="23967" y="173"/>
                </a:cubicBezTo>
                <a:cubicBezTo>
                  <a:pt x="22049" y="173"/>
                  <a:pt x="20130" y="368"/>
                  <a:pt x="18211" y="368"/>
                </a:cubicBezTo>
                <a:cubicBezTo>
                  <a:pt x="18123" y="369"/>
                  <a:pt x="18036" y="369"/>
                  <a:pt x="17948" y="369"/>
                </a:cubicBezTo>
                <a:cubicBezTo>
                  <a:pt x="15234" y="369"/>
                  <a:pt x="12521" y="0"/>
                  <a:pt x="982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4"/>
          <p:cNvSpPr/>
          <p:nvPr/>
        </p:nvSpPr>
        <p:spPr>
          <a:xfrm rot="-10098255" flipH="1">
            <a:off x="-233505" y="4020409"/>
            <a:ext cx="1553534" cy="1158404"/>
          </a:xfrm>
          <a:custGeom>
            <a:avLst/>
            <a:gdLst/>
            <a:ahLst/>
            <a:cxnLst/>
            <a:rect l="l" t="t" r="r" b="b"/>
            <a:pathLst>
              <a:path w="78731" h="89693" extrusionOk="0">
                <a:moveTo>
                  <a:pt x="77996" y="0"/>
                </a:moveTo>
                <a:cubicBezTo>
                  <a:pt x="71013" y="0"/>
                  <a:pt x="64377" y="3099"/>
                  <a:pt x="58438" y="6743"/>
                </a:cubicBezTo>
                <a:cubicBezTo>
                  <a:pt x="47804" y="13280"/>
                  <a:pt x="41203" y="23231"/>
                  <a:pt x="32520" y="32141"/>
                </a:cubicBezTo>
                <a:cubicBezTo>
                  <a:pt x="19512" y="45507"/>
                  <a:pt x="1236" y="84270"/>
                  <a:pt x="1" y="89050"/>
                </a:cubicBezTo>
                <a:cubicBezTo>
                  <a:pt x="220" y="89490"/>
                  <a:pt x="698" y="89692"/>
                  <a:pt x="1195" y="89692"/>
                </a:cubicBezTo>
                <a:cubicBezTo>
                  <a:pt x="1581" y="89692"/>
                  <a:pt x="1979" y="89570"/>
                  <a:pt x="2277" y="89343"/>
                </a:cubicBezTo>
                <a:cubicBezTo>
                  <a:pt x="2992" y="88823"/>
                  <a:pt x="3350" y="87977"/>
                  <a:pt x="3675" y="87164"/>
                </a:cubicBezTo>
                <a:cubicBezTo>
                  <a:pt x="5919" y="81278"/>
                  <a:pt x="10797" y="70091"/>
                  <a:pt x="19382" y="53994"/>
                </a:cubicBezTo>
                <a:cubicBezTo>
                  <a:pt x="25301" y="45377"/>
                  <a:pt x="31317" y="36759"/>
                  <a:pt x="37853" y="28596"/>
                </a:cubicBezTo>
                <a:cubicBezTo>
                  <a:pt x="43187" y="21962"/>
                  <a:pt x="48910" y="15556"/>
                  <a:pt x="55674" y="10386"/>
                </a:cubicBezTo>
                <a:cubicBezTo>
                  <a:pt x="62438" y="5215"/>
                  <a:pt x="70308" y="1248"/>
                  <a:pt x="78731" y="12"/>
                </a:cubicBezTo>
                <a:cubicBezTo>
                  <a:pt x="78485" y="4"/>
                  <a:pt x="78241" y="0"/>
                  <a:pt x="7799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4"/>
          <p:cNvSpPr/>
          <p:nvPr/>
        </p:nvSpPr>
        <p:spPr>
          <a:xfrm rot="-10098159" flipH="1">
            <a:off x="477796" y="5016897"/>
            <a:ext cx="738284" cy="1408156"/>
          </a:xfrm>
          <a:custGeom>
            <a:avLst/>
            <a:gdLst/>
            <a:ahLst/>
            <a:cxnLst/>
            <a:rect l="l" t="t" r="r" b="b"/>
            <a:pathLst>
              <a:path w="29008" h="41496" fill="none" extrusionOk="0">
                <a:moveTo>
                  <a:pt x="423" y="41495"/>
                </a:moveTo>
                <a:cubicBezTo>
                  <a:pt x="0" y="37593"/>
                  <a:pt x="1073" y="33658"/>
                  <a:pt x="2862" y="30146"/>
                </a:cubicBezTo>
                <a:cubicBezTo>
                  <a:pt x="4618" y="26634"/>
                  <a:pt x="7025" y="23512"/>
                  <a:pt x="9431" y="20390"/>
                </a:cubicBezTo>
                <a:cubicBezTo>
                  <a:pt x="11805" y="17333"/>
                  <a:pt x="14146" y="14309"/>
                  <a:pt x="16748" y="11447"/>
                </a:cubicBezTo>
                <a:cubicBezTo>
                  <a:pt x="20520" y="7317"/>
                  <a:pt x="24780" y="3675"/>
                  <a:pt x="29008" y="0"/>
                </a:cubicBezTo>
              </a:path>
            </a:pathLst>
          </a:custGeom>
          <a:noFill/>
          <a:ln w="8950" cap="flat" cmpd="sng">
            <a:solidFill>
              <a:schemeClr val="dk2"/>
            </a:solidFill>
            <a:prstDash val="solid"/>
            <a:miter lim="325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4"/>
          <p:cNvSpPr/>
          <p:nvPr/>
        </p:nvSpPr>
        <p:spPr>
          <a:xfrm rot="-10098159" flipH="1">
            <a:off x="333085" y="5039031"/>
            <a:ext cx="874040" cy="1351892"/>
          </a:xfrm>
          <a:custGeom>
            <a:avLst/>
            <a:gdLst/>
            <a:ahLst/>
            <a:cxnLst/>
            <a:rect l="l" t="t" r="r" b="b"/>
            <a:pathLst>
              <a:path w="34342" h="39838" fill="none" extrusionOk="0">
                <a:moveTo>
                  <a:pt x="30927" y="11448"/>
                </a:moveTo>
                <a:cubicBezTo>
                  <a:pt x="29821" y="12813"/>
                  <a:pt x="28195" y="13659"/>
                  <a:pt x="27220" y="15122"/>
                </a:cubicBezTo>
                <a:cubicBezTo>
                  <a:pt x="26407" y="16325"/>
                  <a:pt x="26147" y="17854"/>
                  <a:pt x="25691" y="19285"/>
                </a:cubicBezTo>
                <a:cubicBezTo>
                  <a:pt x="24261" y="23772"/>
                  <a:pt x="20748" y="27220"/>
                  <a:pt x="17139" y="30211"/>
                </a:cubicBezTo>
                <a:cubicBezTo>
                  <a:pt x="13562" y="33203"/>
                  <a:pt x="9627" y="36000"/>
                  <a:pt x="6928" y="39837"/>
                </a:cubicBezTo>
                <a:cubicBezTo>
                  <a:pt x="5237" y="38536"/>
                  <a:pt x="3220" y="37561"/>
                  <a:pt x="1887" y="35902"/>
                </a:cubicBezTo>
                <a:cubicBezTo>
                  <a:pt x="424" y="34081"/>
                  <a:pt x="1" y="31545"/>
                  <a:pt x="456" y="29236"/>
                </a:cubicBezTo>
                <a:cubicBezTo>
                  <a:pt x="977" y="26959"/>
                  <a:pt x="2115" y="24846"/>
                  <a:pt x="3773" y="23155"/>
                </a:cubicBezTo>
                <a:cubicBezTo>
                  <a:pt x="5107" y="21691"/>
                  <a:pt x="6732" y="20455"/>
                  <a:pt x="7773" y="18797"/>
                </a:cubicBezTo>
                <a:cubicBezTo>
                  <a:pt x="9627" y="15870"/>
                  <a:pt x="9594" y="12033"/>
                  <a:pt x="11480" y="9139"/>
                </a:cubicBezTo>
                <a:cubicBezTo>
                  <a:pt x="13822" y="5594"/>
                  <a:pt x="18407" y="4358"/>
                  <a:pt x="22570" y="3708"/>
                </a:cubicBezTo>
                <a:cubicBezTo>
                  <a:pt x="26765" y="3025"/>
                  <a:pt x="30667" y="2342"/>
                  <a:pt x="34342" y="1"/>
                </a:cubicBezTo>
                <a:cubicBezTo>
                  <a:pt x="32911" y="3545"/>
                  <a:pt x="33366" y="8391"/>
                  <a:pt x="30927" y="11448"/>
                </a:cubicBezTo>
                <a:close/>
              </a:path>
            </a:pathLst>
          </a:custGeom>
          <a:noFill/>
          <a:ln w="13000" cap="flat" cmpd="sng">
            <a:solidFill>
              <a:schemeClr val="dk2"/>
            </a:solidFill>
            <a:prstDash val="solid"/>
            <a:miter lim="325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4"/>
          <p:cNvSpPr/>
          <p:nvPr/>
        </p:nvSpPr>
        <p:spPr>
          <a:xfrm rot="10077428" flipH="1">
            <a:off x="193694" y="4281554"/>
            <a:ext cx="1216643" cy="236177"/>
          </a:xfrm>
          <a:custGeom>
            <a:avLst/>
            <a:gdLst/>
            <a:ahLst/>
            <a:cxnLst/>
            <a:rect l="l" t="t" r="r" b="b"/>
            <a:pathLst>
              <a:path w="47805" h="6960" fill="none" extrusionOk="0">
                <a:moveTo>
                  <a:pt x="0" y="6959"/>
                </a:moveTo>
                <a:cubicBezTo>
                  <a:pt x="2765" y="4585"/>
                  <a:pt x="7675" y="943"/>
                  <a:pt x="11285" y="488"/>
                </a:cubicBezTo>
                <a:cubicBezTo>
                  <a:pt x="14862" y="0"/>
                  <a:pt x="18504" y="228"/>
                  <a:pt x="22114" y="423"/>
                </a:cubicBezTo>
                <a:cubicBezTo>
                  <a:pt x="25658" y="651"/>
                  <a:pt x="29203" y="846"/>
                  <a:pt x="32748" y="1366"/>
                </a:cubicBezTo>
                <a:cubicBezTo>
                  <a:pt x="37821" y="2081"/>
                  <a:pt x="42829" y="3415"/>
                  <a:pt x="47804" y="4748"/>
                </a:cubicBezTo>
              </a:path>
            </a:pathLst>
          </a:custGeom>
          <a:noFill/>
          <a:ln w="8125" cap="flat" cmpd="sng">
            <a:solidFill>
              <a:schemeClr val="dk2"/>
            </a:solidFill>
            <a:prstDash val="solid"/>
            <a:miter lim="325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4"/>
          <p:cNvSpPr/>
          <p:nvPr/>
        </p:nvSpPr>
        <p:spPr>
          <a:xfrm rot="10077428" flipH="1">
            <a:off x="273673" y="4191272"/>
            <a:ext cx="1140496" cy="591528"/>
          </a:xfrm>
          <a:custGeom>
            <a:avLst/>
            <a:gdLst/>
            <a:ahLst/>
            <a:cxnLst/>
            <a:rect l="l" t="t" r="r" b="b"/>
            <a:pathLst>
              <a:path w="44813" h="17432" fill="none" extrusionOk="0">
                <a:moveTo>
                  <a:pt x="34309" y="16130"/>
                </a:moveTo>
                <a:cubicBezTo>
                  <a:pt x="32715" y="16000"/>
                  <a:pt x="31219" y="15187"/>
                  <a:pt x="29593" y="15220"/>
                </a:cubicBezTo>
                <a:cubicBezTo>
                  <a:pt x="28228" y="15220"/>
                  <a:pt x="26959" y="15805"/>
                  <a:pt x="25626" y="16195"/>
                </a:cubicBezTo>
                <a:cubicBezTo>
                  <a:pt x="21496" y="17431"/>
                  <a:pt x="17008" y="16586"/>
                  <a:pt x="12846" y="15383"/>
                </a:cubicBezTo>
                <a:cubicBezTo>
                  <a:pt x="8683" y="14212"/>
                  <a:pt x="4553" y="12683"/>
                  <a:pt x="228" y="12586"/>
                </a:cubicBezTo>
                <a:cubicBezTo>
                  <a:pt x="326" y="10635"/>
                  <a:pt x="0" y="8586"/>
                  <a:pt x="586" y="6700"/>
                </a:cubicBezTo>
                <a:cubicBezTo>
                  <a:pt x="1301" y="4651"/>
                  <a:pt x="2862" y="2993"/>
                  <a:pt x="4911" y="2147"/>
                </a:cubicBezTo>
                <a:cubicBezTo>
                  <a:pt x="6927" y="1367"/>
                  <a:pt x="9138" y="1139"/>
                  <a:pt x="11252" y="1497"/>
                </a:cubicBezTo>
                <a:cubicBezTo>
                  <a:pt x="13073" y="1789"/>
                  <a:pt x="14862" y="2342"/>
                  <a:pt x="16683" y="2310"/>
                </a:cubicBezTo>
                <a:cubicBezTo>
                  <a:pt x="19870" y="2180"/>
                  <a:pt x="22764" y="163"/>
                  <a:pt x="25951" y="98"/>
                </a:cubicBezTo>
                <a:cubicBezTo>
                  <a:pt x="29853" y="1"/>
                  <a:pt x="33203" y="2862"/>
                  <a:pt x="35870" y="5724"/>
                </a:cubicBezTo>
                <a:cubicBezTo>
                  <a:pt x="38569" y="8553"/>
                  <a:pt x="41105" y="11187"/>
                  <a:pt x="44813" y="12748"/>
                </a:cubicBezTo>
                <a:cubicBezTo>
                  <a:pt x="41365" y="13529"/>
                  <a:pt x="37918" y="16391"/>
                  <a:pt x="34309" y="16130"/>
                </a:cubicBezTo>
                <a:close/>
              </a:path>
            </a:pathLst>
          </a:custGeom>
          <a:noFill/>
          <a:ln w="12200" cap="flat" cmpd="sng">
            <a:solidFill>
              <a:schemeClr val="dk2"/>
            </a:solidFill>
            <a:prstDash val="solid"/>
            <a:miter lim="325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4"/>
          <p:cNvSpPr/>
          <p:nvPr/>
        </p:nvSpPr>
        <p:spPr>
          <a:xfrm rot="4058912">
            <a:off x="5312833" y="488506"/>
            <a:ext cx="4805531" cy="2171599"/>
          </a:xfrm>
          <a:custGeom>
            <a:avLst/>
            <a:gdLst/>
            <a:ahLst/>
            <a:cxnLst/>
            <a:rect l="l" t="t" r="r" b="b"/>
            <a:pathLst>
              <a:path w="144161" h="86861" fill="none" extrusionOk="0">
                <a:moveTo>
                  <a:pt x="1009" y="86861"/>
                </a:moveTo>
                <a:cubicBezTo>
                  <a:pt x="1" y="77040"/>
                  <a:pt x="944" y="63089"/>
                  <a:pt x="10472" y="50016"/>
                </a:cubicBezTo>
                <a:cubicBezTo>
                  <a:pt x="17561" y="40260"/>
                  <a:pt x="30829" y="37301"/>
                  <a:pt x="42829" y="38309"/>
                </a:cubicBezTo>
                <a:cubicBezTo>
                  <a:pt x="54861" y="39317"/>
                  <a:pt x="66828" y="42959"/>
                  <a:pt x="78763" y="41431"/>
                </a:cubicBezTo>
                <a:cubicBezTo>
                  <a:pt x="90438" y="39902"/>
                  <a:pt x="100974" y="33659"/>
                  <a:pt x="107901" y="24130"/>
                </a:cubicBezTo>
                <a:cubicBezTo>
                  <a:pt x="112096" y="18309"/>
                  <a:pt x="114860" y="11318"/>
                  <a:pt x="120323" y="6667"/>
                </a:cubicBezTo>
                <a:cubicBezTo>
                  <a:pt x="126795" y="1172"/>
                  <a:pt x="136583" y="1"/>
                  <a:pt x="144160" y="3838"/>
                </a:cubicBezTo>
              </a:path>
            </a:pathLst>
          </a:custGeom>
          <a:noFill/>
          <a:ln w="20325" cap="flat" cmpd="sng">
            <a:solidFill>
              <a:schemeClr val="lt1"/>
            </a:solidFill>
            <a:prstDash val="solid"/>
            <a:miter lim="325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4"/>
          <p:cNvSpPr/>
          <p:nvPr/>
        </p:nvSpPr>
        <p:spPr>
          <a:xfrm>
            <a:off x="-167300" y="4459633"/>
            <a:ext cx="616669" cy="2489059"/>
          </a:xfrm>
          <a:custGeom>
            <a:avLst/>
            <a:gdLst/>
            <a:ahLst/>
            <a:cxnLst/>
            <a:rect l="l" t="t" r="r" b="b"/>
            <a:pathLst>
              <a:path w="46895" h="106796" fill="none" extrusionOk="0">
                <a:moveTo>
                  <a:pt x="46276" y="106795"/>
                </a:moveTo>
                <a:cubicBezTo>
                  <a:pt x="46894" y="82796"/>
                  <a:pt x="37691" y="58699"/>
                  <a:pt x="21269" y="41203"/>
                </a:cubicBezTo>
                <a:cubicBezTo>
                  <a:pt x="17301" y="36943"/>
                  <a:pt x="12879" y="33073"/>
                  <a:pt x="9366" y="28455"/>
                </a:cubicBezTo>
                <a:cubicBezTo>
                  <a:pt x="3188" y="20260"/>
                  <a:pt x="1" y="10212"/>
                  <a:pt x="358" y="1"/>
                </a:cubicBezTo>
              </a:path>
            </a:pathLst>
          </a:custGeom>
          <a:noFill/>
          <a:ln w="18700" cap="flat" cmpd="sng">
            <a:solidFill>
              <a:schemeClr val="lt2"/>
            </a:solidFill>
            <a:prstDash val="solid"/>
            <a:miter lim="325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4"/>
          <p:cNvSpPr txBox="1">
            <a:spLocks noGrp="1"/>
          </p:cNvSpPr>
          <p:nvPr>
            <p:ph type="title"/>
          </p:nvPr>
        </p:nvSpPr>
        <p:spPr>
          <a:xfrm>
            <a:off x="1247089" y="2215067"/>
            <a:ext cx="2511900" cy="3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4"/>
          <p:cNvSpPr txBox="1">
            <a:spLocks noGrp="1"/>
          </p:cNvSpPr>
          <p:nvPr>
            <p:ph type="subTitle" idx="1"/>
          </p:nvPr>
        </p:nvSpPr>
        <p:spPr>
          <a:xfrm>
            <a:off x="1247089" y="2588967"/>
            <a:ext cx="2511900" cy="11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4"/>
          <p:cNvSpPr txBox="1">
            <a:spLocks noGrp="1"/>
          </p:cNvSpPr>
          <p:nvPr>
            <p:ph type="title" idx="2"/>
          </p:nvPr>
        </p:nvSpPr>
        <p:spPr>
          <a:xfrm>
            <a:off x="5384989" y="2215067"/>
            <a:ext cx="2511900" cy="3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4"/>
          <p:cNvSpPr txBox="1">
            <a:spLocks noGrp="1"/>
          </p:cNvSpPr>
          <p:nvPr>
            <p:ph type="subTitle" idx="3"/>
          </p:nvPr>
        </p:nvSpPr>
        <p:spPr>
          <a:xfrm>
            <a:off x="5384989" y="2588967"/>
            <a:ext cx="2511900" cy="11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4"/>
          <p:cNvSpPr txBox="1">
            <a:spLocks noGrp="1"/>
          </p:cNvSpPr>
          <p:nvPr>
            <p:ph type="title" idx="4"/>
          </p:nvPr>
        </p:nvSpPr>
        <p:spPr>
          <a:xfrm>
            <a:off x="1247089" y="4367600"/>
            <a:ext cx="2511900" cy="3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4"/>
          <p:cNvSpPr txBox="1">
            <a:spLocks noGrp="1"/>
          </p:cNvSpPr>
          <p:nvPr>
            <p:ph type="subTitle" idx="5"/>
          </p:nvPr>
        </p:nvSpPr>
        <p:spPr>
          <a:xfrm>
            <a:off x="1247089" y="4741500"/>
            <a:ext cx="2511900" cy="11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4"/>
          <p:cNvSpPr txBox="1">
            <a:spLocks noGrp="1"/>
          </p:cNvSpPr>
          <p:nvPr>
            <p:ph type="title" idx="6"/>
          </p:nvPr>
        </p:nvSpPr>
        <p:spPr>
          <a:xfrm>
            <a:off x="5384989" y="4367600"/>
            <a:ext cx="2511900" cy="3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4"/>
          <p:cNvSpPr txBox="1">
            <a:spLocks noGrp="1"/>
          </p:cNvSpPr>
          <p:nvPr>
            <p:ph type="subTitle" idx="7"/>
          </p:nvPr>
        </p:nvSpPr>
        <p:spPr>
          <a:xfrm>
            <a:off x="5384989" y="4741500"/>
            <a:ext cx="2511900" cy="11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4"/>
          <p:cNvSpPr txBox="1">
            <a:spLocks noGrp="1"/>
          </p:cNvSpPr>
          <p:nvPr>
            <p:ph type="title" idx="8"/>
          </p:nvPr>
        </p:nvSpPr>
        <p:spPr>
          <a:xfrm>
            <a:off x="715975" y="593367"/>
            <a:ext cx="7712100" cy="6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7045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/>
          <p:nvPr/>
        </p:nvSpPr>
        <p:spPr>
          <a:xfrm>
            <a:off x="8128475" y="-416733"/>
            <a:ext cx="1226244" cy="2109264"/>
          </a:xfrm>
          <a:custGeom>
            <a:avLst/>
            <a:gdLst/>
            <a:ahLst/>
            <a:cxnLst/>
            <a:rect l="l" t="t" r="r" b="b"/>
            <a:pathLst>
              <a:path w="37204" h="47996" extrusionOk="0">
                <a:moveTo>
                  <a:pt x="23069" y="1"/>
                </a:moveTo>
                <a:cubicBezTo>
                  <a:pt x="15990" y="1"/>
                  <a:pt x="10189" y="8719"/>
                  <a:pt x="8000" y="14509"/>
                </a:cubicBezTo>
                <a:cubicBezTo>
                  <a:pt x="6309" y="18932"/>
                  <a:pt x="5269" y="23582"/>
                  <a:pt x="3513" y="28005"/>
                </a:cubicBezTo>
                <a:cubicBezTo>
                  <a:pt x="2049" y="31810"/>
                  <a:pt x="1" y="35810"/>
                  <a:pt x="976" y="39777"/>
                </a:cubicBezTo>
                <a:cubicBezTo>
                  <a:pt x="1789" y="43029"/>
                  <a:pt x="4553" y="45501"/>
                  <a:pt x="7643" y="46736"/>
                </a:cubicBezTo>
                <a:cubicBezTo>
                  <a:pt x="10096" y="47708"/>
                  <a:pt x="12750" y="47996"/>
                  <a:pt x="15400" y="47996"/>
                </a:cubicBezTo>
                <a:cubicBezTo>
                  <a:pt x="16122" y="47996"/>
                  <a:pt x="16844" y="47974"/>
                  <a:pt x="17561" y="47940"/>
                </a:cubicBezTo>
                <a:cubicBezTo>
                  <a:pt x="22244" y="47712"/>
                  <a:pt x="27154" y="46866"/>
                  <a:pt x="30797" y="43875"/>
                </a:cubicBezTo>
                <a:cubicBezTo>
                  <a:pt x="36260" y="39354"/>
                  <a:pt x="37203" y="31224"/>
                  <a:pt x="36130" y="24200"/>
                </a:cubicBezTo>
                <a:cubicBezTo>
                  <a:pt x="35154" y="17859"/>
                  <a:pt x="33821" y="4006"/>
                  <a:pt x="26862" y="851"/>
                </a:cubicBezTo>
                <a:cubicBezTo>
                  <a:pt x="25567" y="264"/>
                  <a:pt x="24299" y="1"/>
                  <a:pt x="23069" y="1"/>
                </a:cubicBezTo>
                <a:close/>
              </a:path>
            </a:pathLst>
          </a:custGeom>
          <a:solidFill>
            <a:srgbClr val="FFA9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4"/>
          <p:cNvSpPr/>
          <p:nvPr/>
        </p:nvSpPr>
        <p:spPr>
          <a:xfrm rot="10800000" flipH="1">
            <a:off x="6469776" y="-297633"/>
            <a:ext cx="3604025" cy="2895367"/>
          </a:xfrm>
          <a:custGeom>
            <a:avLst/>
            <a:gdLst/>
            <a:ahLst/>
            <a:cxnLst/>
            <a:rect l="l" t="t" r="r" b="b"/>
            <a:pathLst>
              <a:path w="144161" h="86861" fill="none" extrusionOk="0">
                <a:moveTo>
                  <a:pt x="1009" y="86861"/>
                </a:moveTo>
                <a:cubicBezTo>
                  <a:pt x="1" y="77040"/>
                  <a:pt x="944" y="63089"/>
                  <a:pt x="10472" y="50016"/>
                </a:cubicBezTo>
                <a:cubicBezTo>
                  <a:pt x="17561" y="40260"/>
                  <a:pt x="30829" y="37301"/>
                  <a:pt x="42829" y="38309"/>
                </a:cubicBezTo>
                <a:cubicBezTo>
                  <a:pt x="54861" y="39317"/>
                  <a:pt x="66828" y="42959"/>
                  <a:pt x="78763" y="41431"/>
                </a:cubicBezTo>
                <a:cubicBezTo>
                  <a:pt x="90438" y="39902"/>
                  <a:pt x="100974" y="33659"/>
                  <a:pt x="107901" y="24130"/>
                </a:cubicBezTo>
                <a:cubicBezTo>
                  <a:pt x="112096" y="18309"/>
                  <a:pt x="114860" y="11318"/>
                  <a:pt x="120323" y="6667"/>
                </a:cubicBezTo>
                <a:cubicBezTo>
                  <a:pt x="126795" y="1172"/>
                  <a:pt x="136583" y="1"/>
                  <a:pt x="144160" y="3838"/>
                </a:cubicBezTo>
              </a:path>
            </a:pathLst>
          </a:custGeom>
          <a:noFill/>
          <a:ln w="20325" cap="flat" cmpd="sng">
            <a:solidFill>
              <a:schemeClr val="lt2"/>
            </a:solidFill>
            <a:prstDash val="solid"/>
            <a:miter lim="325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4"/>
          <p:cNvSpPr txBox="1">
            <a:spLocks noGrp="1"/>
          </p:cNvSpPr>
          <p:nvPr>
            <p:ph type="title"/>
          </p:nvPr>
        </p:nvSpPr>
        <p:spPr>
          <a:xfrm>
            <a:off x="715975" y="593367"/>
            <a:ext cx="7712100" cy="6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body" idx="1"/>
          </p:nvPr>
        </p:nvSpPr>
        <p:spPr>
          <a:xfrm>
            <a:off x="715975" y="1600467"/>
            <a:ext cx="7712100" cy="44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latin typeface="Delius Swash Caps"/>
                <a:ea typeface="Delius Swash Caps"/>
                <a:cs typeface="Delius Swash Caps"/>
                <a:sym typeface="Delius Swash Caps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227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2ED3-C68D-4A5C-AD72-D3D8ABA549B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E18B-2497-4410-AD02-A087EFFB0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2ED3-C68D-4A5C-AD72-D3D8ABA549B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9DE18B-2497-4410-AD02-A087EFFB04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2ED3-C68D-4A5C-AD72-D3D8ABA549B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E18B-2497-4410-AD02-A087EFFB0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2ED3-C68D-4A5C-AD72-D3D8ABA549B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E18B-2497-4410-AD02-A087EFFB0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2ED3-C68D-4A5C-AD72-D3D8ABA549B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E18B-2497-4410-AD02-A087EFFB0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2ED3-C68D-4A5C-AD72-D3D8ABA549B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E18B-2497-4410-AD02-A087EFFB0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2ED3-C68D-4A5C-AD72-D3D8ABA549B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E18B-2497-4410-AD02-A087EFFB04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2ED3-C68D-4A5C-AD72-D3D8ABA549B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9DE18B-2497-4410-AD02-A087EFFB04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8832ED3-C68D-4A5C-AD72-D3D8ABA549B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2B9DE18B-2497-4410-AD02-A087EFFB04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89916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err="1" smtClean="0"/>
              <a:t>Hakikat</a:t>
            </a:r>
            <a:r>
              <a:rPr lang="en-US" sz="8000" dirty="0" smtClean="0"/>
              <a:t> </a:t>
            </a:r>
            <a:r>
              <a:rPr lang="en-US" sz="8000" dirty="0" err="1" smtClean="0"/>
              <a:t>Kawasan</a:t>
            </a:r>
            <a:r>
              <a:rPr lang="en-US" sz="8000" dirty="0" smtClean="0"/>
              <a:t> </a:t>
            </a:r>
            <a:r>
              <a:rPr lang="en-US" sz="8000" dirty="0"/>
              <a:t>TP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1371600"/>
          </a:xfrm>
        </p:spPr>
        <p:txBody>
          <a:bodyPr>
            <a:normAutofit/>
          </a:bodyPr>
          <a:lstStyle/>
          <a:p>
            <a:r>
              <a:rPr lang="en-US" dirty="0"/>
              <a:t>Mata </a:t>
            </a:r>
            <a:r>
              <a:rPr lang="en-US" dirty="0" err="1"/>
              <a:t>Kuliah</a:t>
            </a:r>
            <a:r>
              <a:rPr lang="en-US" dirty="0"/>
              <a:t>:</a:t>
            </a:r>
          </a:p>
          <a:p>
            <a:r>
              <a:rPr lang="en-US" dirty="0" err="1"/>
              <a:t>Pengantar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 smtClean="0"/>
              <a:t>pendidikaN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342017" y="336984"/>
            <a:ext cx="2116183" cy="695418"/>
            <a:chOff x="6342017" y="336984"/>
            <a:chExt cx="2116183" cy="69541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2017" y="361263"/>
              <a:ext cx="671139" cy="67113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361264"/>
              <a:ext cx="622505" cy="61511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9012" y="336984"/>
              <a:ext cx="669188" cy="671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4596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Kawasan</a:t>
            </a:r>
            <a:r>
              <a:rPr lang="en-US" dirty="0"/>
              <a:t> </a:t>
            </a:r>
            <a:r>
              <a:rPr lang="en-US" dirty="0" err="1"/>
              <a:t>Pemanfaatan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772400" cy="4373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</a:rPr>
              <a:t>Aktifitas</a:t>
            </a:r>
            <a:r>
              <a:rPr lang="en-US" sz="3200" dirty="0"/>
              <a:t> </a:t>
            </a:r>
            <a:r>
              <a:rPr lang="en-US" sz="3200" dirty="0" err="1"/>
              <a:t>menggunakan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proses </a:t>
            </a:r>
            <a:r>
              <a:rPr lang="en-US" sz="3200" dirty="0" err="1">
                <a:solidFill>
                  <a:srgbClr val="FF0000"/>
                </a:solidFill>
              </a:rPr>
              <a:t>dan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sumber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untuk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belajar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ibadmedia.files.wordpress.com/2012/04/media-pembelajar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396240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950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5482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tx1"/>
                </a:solidFill>
              </a:rPr>
              <a:t>Lanjutan</a:t>
            </a:r>
            <a:r>
              <a:rPr lang="en-US" sz="3200" dirty="0">
                <a:solidFill>
                  <a:schemeClr val="tx1"/>
                </a:solidFill>
              </a:rPr>
              <a:t> …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658336"/>
              </p:ext>
            </p:extLst>
          </p:nvPr>
        </p:nvGraphicFramePr>
        <p:xfrm>
          <a:off x="76200" y="1036320"/>
          <a:ext cx="8839200" cy="52882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Pemanfaatan</a:t>
                      </a:r>
                      <a:r>
                        <a:rPr lang="en-US" sz="2400" b="1" dirty="0"/>
                        <a:t> media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rgbClr val="FF0000"/>
                          </a:solidFill>
                        </a:rPr>
                        <a:t>Penggunaan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yang </a:t>
                      </a:r>
                      <a:r>
                        <a:rPr lang="en-US" sz="2400" b="0" dirty="0" err="1">
                          <a:solidFill>
                            <a:srgbClr val="FF0000"/>
                          </a:solidFill>
                        </a:rPr>
                        <a:t>sistematis</a:t>
                      </a:r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FF0000"/>
                          </a:solidFill>
                        </a:rPr>
                        <a:t>dari</a:t>
                      </a:r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FF0000"/>
                          </a:solidFill>
                        </a:rPr>
                        <a:t>sumbe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untuk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belajar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614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Difusi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inovasi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Proses </a:t>
                      </a:r>
                      <a:r>
                        <a:rPr lang="en-US" sz="2400" b="0" dirty="0" err="1">
                          <a:solidFill>
                            <a:srgbClr val="FF0000"/>
                          </a:solidFill>
                        </a:rPr>
                        <a:t>mengkomunikasikan</a:t>
                      </a:r>
                      <a:r>
                        <a:rPr lang="en-US" sz="2400" b="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FF0000"/>
                          </a:solidFill>
                        </a:rPr>
                        <a:t>inovasi</a:t>
                      </a:r>
                      <a:r>
                        <a:rPr lang="en-US" sz="2400" b="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</a:rPr>
                        <a:t>melalui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</a:rPr>
                        <a:t>strategi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yang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</a:rPr>
                        <a:t>terencana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</a:rPr>
                        <a:t>dengan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</a:rPr>
                        <a:t>tujuan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</a:rPr>
                        <a:t>untuk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di </a:t>
                      </a:r>
                      <a:r>
                        <a:rPr lang="en-US" sz="2400" b="0" baseline="0" dirty="0" err="1">
                          <a:solidFill>
                            <a:srgbClr val="FF0000"/>
                          </a:solidFill>
                        </a:rPr>
                        <a:t>adopsi</a:t>
                      </a:r>
                      <a:endParaRPr 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4386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Implementasi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dan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pelembagaan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Penggunaan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inovasi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bahan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strategi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pembelajaran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secara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rutin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dalam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keadaan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yang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sesungguhnya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dilestarikan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dalam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struktur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atau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budaya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organisasi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4386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Kebijakan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dan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regulasi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Aturan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dan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</a:rPr>
                        <a:t>tindakan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nyata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dari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pengguna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atau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dari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pembuat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keputusan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untuk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menerima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inovasi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teknologi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pendidikan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557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Kawasan</a:t>
            </a:r>
            <a:r>
              <a:rPr lang="en-US" dirty="0"/>
              <a:t> </a:t>
            </a:r>
            <a:r>
              <a:rPr lang="en-US" dirty="0" err="1"/>
              <a:t>Pengelolaan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772400" cy="4373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</a:rPr>
              <a:t>Pengelolaan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teknologi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pendidikan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/>
              <a:t>melalui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perencanaan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pengorganisasian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pengkoordinasian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dan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supervisi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3.bp.blogspot.com/-DuTR1QFD0H8/UrfoawgOtHI/AAAAAAAAF7k/aW50IVU9TRw/s1600/Sistem+Manajemen+Proyek+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71" y="4191000"/>
            <a:ext cx="2873829" cy="251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651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5482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tx1"/>
                </a:solidFill>
              </a:rPr>
              <a:t>Lanjutan</a:t>
            </a:r>
            <a:r>
              <a:rPr lang="en-US" sz="3200" dirty="0">
                <a:solidFill>
                  <a:schemeClr val="tx1"/>
                </a:solidFill>
              </a:rPr>
              <a:t> …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276543"/>
              </p:ext>
            </p:extLst>
          </p:nvPr>
        </p:nvGraphicFramePr>
        <p:xfrm>
          <a:off x="152400" y="795746"/>
          <a:ext cx="8686800" cy="568125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Manajemen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proyek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Meliputi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perencanaan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monitoring,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</a:rPr>
                        <a:t>pengendalian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</a:rPr>
                        <a:t>proyek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</a:rPr>
                        <a:t>desain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</a:rPr>
                        <a:t>pengembangan</a:t>
                      </a:r>
                      <a:endParaRPr 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614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Manajemen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sumber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Mencakup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perencanaan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pemantauan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</a:rPr>
                        <a:t>pengendalian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</a:rPr>
                        <a:t>sistem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</a:rPr>
                        <a:t>pendukung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</a:rPr>
                        <a:t>pelayanan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</a:rPr>
                        <a:t>sumber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4386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Manajemen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sistem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penyampaian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Meliputi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perencanaan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pemantauan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pengendalian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cara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distribusi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bahan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</a:rPr>
                        <a:t>pembelajaran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</a:rPr>
                        <a:t>Merupakan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</a:rPr>
                        <a:t>gabungan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</a:rPr>
                        <a:t>antara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medium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</a:rPr>
                        <a:t>cara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yang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</a:rPr>
                        <a:t>digunakan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</a:rPr>
                        <a:t>dalam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</a:rPr>
                        <a:t>menyajikan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</a:rPr>
                        <a:t>informasi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</a:rPr>
                        <a:t>pembelajaran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</a:rPr>
                        <a:t>kepada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</a:rPr>
                        <a:t>peserta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</a:rPr>
                        <a:t>didik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3866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Manajemen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informasi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Meliputi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perencanaan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pemantauan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pengendalian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cara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penyimpanan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pengiriman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pemroresan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informasi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dalam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rangkan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menyediakan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sumber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belajar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635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Kawasan</a:t>
            </a:r>
            <a:r>
              <a:rPr lang="en-US" dirty="0"/>
              <a:t> </a:t>
            </a:r>
            <a:r>
              <a:rPr lang="en-US" dirty="0" err="1"/>
              <a:t>evaluasi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038600" cy="43735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Proses </a:t>
            </a:r>
            <a:r>
              <a:rPr lang="en-US" sz="3200" dirty="0" err="1">
                <a:solidFill>
                  <a:srgbClr val="FF0000"/>
                </a:solidFill>
              </a:rPr>
              <a:t>penentuan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memadai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atau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tidaknya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/>
              <a:t>pembelajaran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belajar</a:t>
            </a:r>
            <a:r>
              <a:rPr lang="en-US" sz="3200" dirty="0"/>
              <a:t> </a:t>
            </a:r>
            <a:r>
              <a:rPr lang="en-US" sz="3200" dirty="0" err="1"/>
              <a:t>meliputi</a:t>
            </a:r>
            <a:r>
              <a:rPr lang="en-US" sz="3200" dirty="0"/>
              <a:t> </a:t>
            </a:r>
            <a:r>
              <a:rPr lang="en-US" sz="3200" dirty="0" err="1"/>
              <a:t>analisis</a:t>
            </a:r>
            <a:r>
              <a:rPr lang="en-US" sz="3200" dirty="0"/>
              <a:t> </a:t>
            </a:r>
            <a:r>
              <a:rPr lang="en-US" sz="3200" dirty="0" err="1"/>
              <a:t>masalah</a:t>
            </a:r>
            <a:r>
              <a:rPr lang="en-US" sz="3200" dirty="0"/>
              <a:t>, </a:t>
            </a:r>
            <a:r>
              <a:rPr lang="en-US" sz="3200" dirty="0" err="1"/>
              <a:t>pengukuran</a:t>
            </a:r>
            <a:r>
              <a:rPr lang="en-US" sz="3200" dirty="0"/>
              <a:t> </a:t>
            </a:r>
            <a:r>
              <a:rPr lang="en-US" sz="3200" dirty="0" err="1"/>
              <a:t>acuan</a:t>
            </a:r>
            <a:r>
              <a:rPr lang="en-US" sz="3200" dirty="0"/>
              <a:t> </a:t>
            </a:r>
            <a:r>
              <a:rPr lang="en-US" sz="3200" dirty="0" err="1"/>
              <a:t>patokan</a:t>
            </a:r>
            <a:r>
              <a:rPr lang="en-US" sz="3200" dirty="0"/>
              <a:t>, </a:t>
            </a:r>
            <a:r>
              <a:rPr lang="en-US" sz="3200" dirty="0" err="1"/>
              <a:t>evaluasi</a:t>
            </a:r>
            <a:r>
              <a:rPr lang="en-US" sz="3200" dirty="0"/>
              <a:t> </a:t>
            </a:r>
            <a:r>
              <a:rPr lang="en-US" sz="3200" dirty="0" err="1"/>
              <a:t>formatif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sumatif</a:t>
            </a:r>
            <a:endParaRPr lang="en-US" sz="3200" dirty="0"/>
          </a:p>
        </p:txBody>
      </p:sp>
      <p:pic>
        <p:nvPicPr>
          <p:cNvPr id="5122" name="Picture 2" descr="http://api.ning.com/files/BY6VWIVrp21g2rmla9--uFv3hYFng4qriboVog2LkZ8UUMciKlKRZOaI0swyt4rXEVX4R5rBEPg6mYQxRP9claFLF7NAvdg7/LakukanEvaluasiBerdasarkanDatabySuryaKresnand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2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085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5482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tx1"/>
                </a:solidFill>
              </a:rPr>
              <a:t>Lanjutan</a:t>
            </a:r>
            <a:r>
              <a:rPr lang="en-US" sz="3200" dirty="0">
                <a:solidFill>
                  <a:schemeClr val="tx1"/>
                </a:solidFill>
              </a:rPr>
              <a:t> …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5713"/>
              </p:ext>
            </p:extLst>
          </p:nvPr>
        </p:nvGraphicFramePr>
        <p:xfrm>
          <a:off x="152400" y="932906"/>
          <a:ext cx="8686800" cy="562029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Analisis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masalah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Mencakup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cara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penentuan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sifat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parameter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masalah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dengan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menggunakan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strategi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pengumpulan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informasi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pengambilan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keputusan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614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Pengukuran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acuan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patokan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Meliputi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teknik-teknik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untuk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menentukan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kemampuan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pembelajar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</a:rPr>
                        <a:t>menguasai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</a:rPr>
                        <a:t>materi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yang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</a:rPr>
                        <a:t>telah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</a:rPr>
                        <a:t>ditentukan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</a:rPr>
                        <a:t>sebelumnya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4386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Evaluasi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formatif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Berkaitan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dengan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pengumpulan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informasi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yang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dilaksanakan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pada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tahap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pengembangan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dalam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rangka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perbaikan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produk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3866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Evaluasi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sumatif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Berkaitan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dengan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pengumpulan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informasi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tentang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kecukupan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untuk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pengambilan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keputusan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dalam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hal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pemanfaatan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973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761682"/>
          </a:xfrm>
        </p:spPr>
        <p:txBody>
          <a:bodyPr/>
          <a:lstStyle/>
          <a:p>
            <a:r>
              <a:rPr lang="en-US" dirty="0" err="1"/>
              <a:t>Kawasan</a:t>
            </a:r>
            <a:r>
              <a:rPr lang="en-US" dirty="0"/>
              <a:t> AECT 2004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28600" y="1143000"/>
            <a:ext cx="8610600" cy="5334000"/>
            <a:chOff x="228600" y="1143000"/>
            <a:chExt cx="8610600" cy="5334000"/>
          </a:xfrm>
        </p:grpSpPr>
        <p:sp>
          <p:nvSpPr>
            <p:cNvPr id="4" name="Oval 3"/>
            <p:cNvSpPr/>
            <p:nvPr/>
          </p:nvSpPr>
          <p:spPr>
            <a:xfrm>
              <a:off x="228600" y="1143000"/>
              <a:ext cx="8610600" cy="5334000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581400" y="2028092"/>
              <a:ext cx="3500804" cy="1705708"/>
            </a:xfrm>
            <a:prstGeom prst="ellips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830998" y="2028092"/>
              <a:ext cx="3500804" cy="1705708"/>
            </a:xfrm>
            <a:prstGeom prst="ellips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783498" y="2561492"/>
              <a:ext cx="3500804" cy="1705708"/>
            </a:xfrm>
            <a:prstGeom prst="ellips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319704" y="4648200"/>
              <a:ext cx="4462096" cy="1705708"/>
            </a:xfrm>
            <a:prstGeom prst="ellips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81200" y="2209800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Creating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81600" y="2209800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Managing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05554" y="2593032"/>
              <a:ext cx="21570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Processes+ Resources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04846" y="3733800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Using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67000" y="4953000"/>
              <a:ext cx="37748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Facilitating </a:t>
              </a:r>
              <a:r>
                <a:rPr lang="en-US" sz="2400" dirty="0">
                  <a:solidFill>
                    <a:srgbClr val="FF0000"/>
                  </a:solidFill>
                </a:rPr>
                <a:t>Learning</a:t>
              </a:r>
              <a:r>
                <a:rPr lang="en-US" sz="2400" dirty="0"/>
                <a:t> + Improving </a:t>
              </a:r>
              <a:r>
                <a:rPr lang="en-US" sz="2400" dirty="0">
                  <a:solidFill>
                    <a:srgbClr val="FF0000"/>
                  </a:solidFill>
                </a:rPr>
                <a:t>Performance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58000" y="3810000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Practice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5396" y="3757246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Study</a:t>
              </a:r>
            </a:p>
          </p:txBody>
        </p:sp>
        <p:sp>
          <p:nvSpPr>
            <p:cNvPr id="18" name="Curved Left Arrow 17"/>
            <p:cNvSpPr/>
            <p:nvPr/>
          </p:nvSpPr>
          <p:spPr>
            <a:xfrm>
              <a:off x="6284302" y="3733800"/>
              <a:ext cx="797902" cy="12192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Curved Left Arrow 18"/>
            <p:cNvSpPr/>
            <p:nvPr/>
          </p:nvSpPr>
          <p:spPr>
            <a:xfrm rot="10800000">
              <a:off x="1829532" y="3757246"/>
              <a:ext cx="797902" cy="12192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7644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Kawasan</a:t>
            </a:r>
            <a:r>
              <a:rPr lang="en-US" dirty="0"/>
              <a:t> TP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Reiser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Dempsey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820792"/>
              </p:ext>
            </p:extLst>
          </p:nvPr>
        </p:nvGraphicFramePr>
        <p:xfrm>
          <a:off x="457200" y="1752600"/>
          <a:ext cx="8305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237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Kawasan</a:t>
            </a:r>
            <a:r>
              <a:rPr lang="en-US" dirty="0"/>
              <a:t> TP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davies</a:t>
            </a:r>
            <a:r>
              <a:rPr lang="en-US" dirty="0"/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896897"/>
              </p:ext>
            </p:extLst>
          </p:nvPr>
        </p:nvGraphicFramePr>
        <p:xfrm>
          <a:off x="457200" y="1752600"/>
          <a:ext cx="7620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3252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47900" y="2457022"/>
            <a:ext cx="4648200" cy="1371600"/>
          </a:xfrm>
        </p:spPr>
        <p:txBody>
          <a:bodyPr>
            <a:normAutofit fontScale="90000"/>
          </a:bodyPr>
          <a:lstStyle/>
          <a:p>
            <a:r>
              <a:rPr lang="en-US" sz="4400" dirty="0" err="1" smtClean="0"/>
              <a:t>Terima</a:t>
            </a:r>
            <a:r>
              <a:rPr lang="en-US" sz="4400" dirty="0" smtClean="0"/>
              <a:t> </a:t>
            </a:r>
            <a:r>
              <a:rPr lang="en-US" sz="4400" dirty="0" err="1" smtClean="0"/>
              <a:t>Kasih</a:t>
            </a:r>
            <a:endParaRPr lang="en-US" sz="4400" dirty="0"/>
          </a:p>
        </p:txBody>
      </p:sp>
      <p:grpSp>
        <p:nvGrpSpPr>
          <p:cNvPr id="7" name="Group 6"/>
          <p:cNvGrpSpPr/>
          <p:nvPr/>
        </p:nvGrpSpPr>
        <p:grpSpPr>
          <a:xfrm>
            <a:off x="2948844" y="1905000"/>
            <a:ext cx="3246312" cy="1066800"/>
            <a:chOff x="6342017" y="336984"/>
            <a:chExt cx="2116183" cy="69541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2017" y="361263"/>
              <a:ext cx="671139" cy="67113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361264"/>
              <a:ext cx="622505" cy="61511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9012" y="336984"/>
              <a:ext cx="669188" cy="671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1779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010400" cy="1218882"/>
          </a:xfrm>
        </p:spPr>
        <p:txBody>
          <a:bodyPr>
            <a:normAutofit/>
          </a:bodyPr>
          <a:lstStyle/>
          <a:p>
            <a:r>
              <a:rPr lang="en-US" sz="3200" dirty="0" err="1"/>
              <a:t>Makna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fungsi</a:t>
            </a:r>
            <a:r>
              <a:rPr lang="en-US" sz="3200" dirty="0"/>
              <a:t> </a:t>
            </a:r>
            <a:r>
              <a:rPr lang="en-US" sz="3200" dirty="0" err="1"/>
              <a:t>kawasan</a:t>
            </a:r>
            <a:r>
              <a:rPr lang="en-US" sz="3200" dirty="0"/>
              <a:t> TP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1548470"/>
              </p:ext>
            </p:extLst>
          </p:nvPr>
        </p:nvGraphicFramePr>
        <p:xfrm>
          <a:off x="457200" y="1143000"/>
          <a:ext cx="83058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7159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69B4797A-9CBF-41AD-8355-1454D17C8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234067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4352E1-0C16-41A7-9DEC-C3A0B6A85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912023-2C6C-4161-BB32-CB1E95BD1FC3}"/>
              </a:ext>
            </a:extLst>
          </p:cNvPr>
          <p:cNvSpPr txBox="1"/>
          <p:nvPr/>
        </p:nvSpPr>
        <p:spPr>
          <a:xfrm>
            <a:off x="457200" y="4953000"/>
            <a:ext cx="3136605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Kelas : Ferdina,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M.Pd</a:t>
            </a:r>
            <a:endParaRPr lang="en-ID" sz="1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2702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69AE99-FA25-45D5-896C-B12F5A96B5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46" t="9782" r="7108" b="530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77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5302EF-ABF0-4B2B-AB7E-12EAC88DA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32" t="10465" r="7691" b="516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940010-A205-42FA-9D64-46DA9E491BA1}"/>
              </a:ext>
            </a:extLst>
          </p:cNvPr>
          <p:cNvSpPr txBox="1"/>
          <p:nvPr/>
        </p:nvSpPr>
        <p:spPr>
          <a:xfrm>
            <a:off x="3693226" y="4966112"/>
            <a:ext cx="175754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58033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33400"/>
            <a:ext cx="8153400" cy="686118"/>
          </a:xfrm>
          <a:solidFill>
            <a:schemeClr val="tx2">
              <a:lumMod val="40000"/>
              <a:lumOff val="6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dirty="0" err="1"/>
              <a:t>Kuis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pendidikan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8A2BE5-2F3A-41D0-AC8D-D36A3E97EBA0}"/>
              </a:ext>
            </a:extLst>
          </p:cNvPr>
          <p:cNvSpPr/>
          <p:nvPr/>
        </p:nvSpPr>
        <p:spPr>
          <a:xfrm>
            <a:off x="503506" y="1720840"/>
            <a:ext cx="81534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sz="36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1. </a:t>
            </a:r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</a:t>
            </a:r>
            <a:r>
              <a:rPr lang="id-ID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eori dan praktek desain, pengembangan, pemanfaatan, manajemen, dan evaluasi proses dan sumber</a:t>
            </a:r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-</a:t>
            </a:r>
            <a:r>
              <a:rPr lang="en-US" sz="2400" dirty="0" err="1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sumber</a:t>
            </a:r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id-ID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untuk belajar</a:t>
            </a:r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merupakan</a:t>
            </a:r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definisi</a:t>
            </a:r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teknologi</a:t>
            </a:r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pembelajaran</a:t>
            </a:r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menurut</a:t>
            </a:r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AECT pada </a:t>
            </a:r>
            <a:r>
              <a:rPr lang="en-US" sz="2400" dirty="0" err="1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tahun</a:t>
            </a:r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… .</a:t>
            </a:r>
            <a:endParaRPr lang="en-ID" sz="2400" dirty="0"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1963</a:t>
            </a:r>
            <a:endParaRPr lang="en-ID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1977</a:t>
            </a:r>
            <a:endParaRPr lang="en-ID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1994</a:t>
            </a:r>
            <a:endParaRPr lang="en-ID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2004</a:t>
            </a:r>
            <a:endParaRPr lang="en-ID" sz="2400" dirty="0"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28647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33400"/>
            <a:ext cx="8153400" cy="686118"/>
          </a:xfrm>
          <a:solidFill>
            <a:schemeClr val="tx2">
              <a:lumMod val="40000"/>
              <a:lumOff val="6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dirty="0" err="1"/>
              <a:t>Kuis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pendidikan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8A2BE5-2F3A-41D0-AC8D-D36A3E97EBA0}"/>
              </a:ext>
            </a:extLst>
          </p:cNvPr>
          <p:cNvSpPr/>
          <p:nvPr/>
        </p:nvSpPr>
        <p:spPr>
          <a:xfrm>
            <a:off x="495300" y="1600200"/>
            <a:ext cx="8153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2.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Perbedaan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antara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istilah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teknologi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pembelajaran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dan 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teknologi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pendidikan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yaitu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… .</a:t>
            </a:r>
          </a:p>
          <a:p>
            <a:pPr lvl="0" algn="just"/>
            <a:endParaRPr lang="en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514350" lvl="0" indent="-514350" algn="just">
              <a:buFont typeface="+mj-lt"/>
              <a:buAutoNum type="alphaUcPeriod"/>
            </a:pP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Teknologi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pembelajaran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mencakup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proses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pembelajaran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terkontrol</a:t>
            </a:r>
            <a:endParaRPr lang="en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514350" lvl="0" indent="-514350" algn="just">
              <a:buFont typeface="+mj-lt"/>
              <a:buAutoNum type="alphaUcPeriod"/>
            </a:pP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Teknologi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pembelajaran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bagian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dari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teknologi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pendidikan</a:t>
            </a:r>
            <a:endParaRPr lang="en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514350" lvl="0" indent="-514350" algn="just">
              <a:buFont typeface="+mj-lt"/>
              <a:buAutoNum type="alphaUcPeriod"/>
            </a:pP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Istilah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teknologi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pendidikan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bukan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hanya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mencakup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ruang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kelas</a:t>
            </a:r>
            <a:endParaRPr lang="en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514350" indent="-514350" algn="just">
              <a:buFont typeface="+mj-lt"/>
              <a:buAutoNum type="alphaUcPeriod"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A, B, dan C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Benar</a:t>
            </a:r>
            <a:endParaRPr lang="en-ID" sz="3600" dirty="0"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3852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33400"/>
            <a:ext cx="8153400" cy="686118"/>
          </a:xfrm>
          <a:solidFill>
            <a:schemeClr val="tx2">
              <a:lumMod val="40000"/>
              <a:lumOff val="6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dirty="0" err="1"/>
              <a:t>Kuis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pendidikan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8A2BE5-2F3A-41D0-AC8D-D36A3E97EBA0}"/>
              </a:ext>
            </a:extLst>
          </p:cNvPr>
          <p:cNvSpPr/>
          <p:nvPr/>
        </p:nvSpPr>
        <p:spPr>
          <a:xfrm>
            <a:off x="503506" y="1720840"/>
            <a:ext cx="8153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3.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Berikut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ini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bukan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termasuk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kawasan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TP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tahun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1994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yaitu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… .</a:t>
            </a:r>
          </a:p>
          <a:p>
            <a:pPr lvl="0" algn="just"/>
            <a:endParaRPr lang="en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lvl="0" indent="-342900" algn="just">
              <a:buFont typeface="+mj-lt"/>
              <a:buAutoNum type="alphaUcPeriod"/>
            </a:pP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Evaluasi</a:t>
            </a:r>
            <a:endParaRPr lang="en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lvl="0" indent="-342900" algn="just">
              <a:buFont typeface="+mj-lt"/>
              <a:buAutoNum type="alphaUcPeriod"/>
            </a:pP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Administrasi</a:t>
            </a:r>
            <a:endParaRPr lang="en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lvl="0" indent="-342900" algn="just">
              <a:buFont typeface="+mj-lt"/>
              <a:buAutoNum type="alphaUcPeriod"/>
            </a:pP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Pemanfaatan</a:t>
            </a:r>
            <a:endParaRPr lang="en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+mj-lt"/>
              <a:buAutoNum type="alphaUcPeriod"/>
            </a:pP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Pengembangan</a:t>
            </a:r>
            <a:endParaRPr lang="en-ID" sz="2400" dirty="0"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4204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391400" cy="1066482"/>
          </a:xfrm>
        </p:spPr>
        <p:txBody>
          <a:bodyPr>
            <a:normAutofit fontScale="90000"/>
          </a:bodyPr>
          <a:lstStyle/>
          <a:p>
            <a:r>
              <a:rPr lang="en-US" sz="3200" dirty="0" err="1"/>
              <a:t>Kawasan</a:t>
            </a:r>
            <a:r>
              <a:rPr lang="en-US" sz="3200" dirty="0"/>
              <a:t> </a:t>
            </a:r>
            <a:r>
              <a:rPr lang="en-US" sz="3200" dirty="0" err="1"/>
              <a:t>aect</a:t>
            </a:r>
            <a:r>
              <a:rPr lang="en-US" sz="3200" dirty="0"/>
              <a:t> 1977</a:t>
            </a:r>
            <a:br>
              <a:rPr lang="en-US" sz="3200" dirty="0"/>
            </a:br>
            <a:r>
              <a:rPr lang="en-US" sz="3200" dirty="0"/>
              <a:t>(</a:t>
            </a:r>
            <a:r>
              <a:rPr lang="en-US" sz="3200" dirty="0" err="1"/>
              <a:t>Teknologi</a:t>
            </a:r>
            <a:r>
              <a:rPr lang="en-US" sz="3200" dirty="0"/>
              <a:t> </a:t>
            </a:r>
            <a:r>
              <a:rPr lang="en-US" sz="3200" dirty="0" err="1"/>
              <a:t>pendidikan</a:t>
            </a:r>
            <a:r>
              <a:rPr lang="en-US" sz="3200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1447800"/>
            <a:ext cx="1828800" cy="48936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Fungsi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manajemen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pendidikan</a:t>
            </a:r>
            <a:endParaRPr lang="en-US" sz="2400" dirty="0">
              <a:solidFill>
                <a:srgbClr val="FF0000"/>
              </a:solidFill>
            </a:endParaRPr>
          </a:p>
          <a:p>
            <a:pPr algn="ctr"/>
            <a:endParaRPr lang="en-US" sz="2400" dirty="0"/>
          </a:p>
          <a:p>
            <a:pPr algn="ctr"/>
            <a:r>
              <a:rPr lang="en-US" sz="2400" dirty="0" err="1"/>
              <a:t>Manajemen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 err="1"/>
              <a:t>Manajemen</a:t>
            </a:r>
            <a:r>
              <a:rPr lang="en-US" sz="2400" dirty="0"/>
              <a:t> </a:t>
            </a:r>
            <a:r>
              <a:rPr lang="en-US" sz="2400" dirty="0" err="1"/>
              <a:t>personil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1447800"/>
            <a:ext cx="2590800" cy="48936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Fungsi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pengembangan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pendidikan</a:t>
            </a:r>
            <a:endParaRPr lang="en-US" sz="2400" dirty="0">
              <a:solidFill>
                <a:srgbClr val="FF0000"/>
              </a:solidFill>
            </a:endParaRPr>
          </a:p>
          <a:p>
            <a:pPr algn="ctr"/>
            <a:endParaRPr lang="en-US" sz="2400" dirty="0"/>
          </a:p>
          <a:p>
            <a:pPr algn="ctr"/>
            <a:r>
              <a:rPr lang="en-US" sz="2400" dirty="0" err="1"/>
              <a:t>Riset</a:t>
            </a:r>
            <a:endParaRPr lang="en-US" sz="2400" dirty="0"/>
          </a:p>
          <a:p>
            <a:pPr algn="ctr"/>
            <a:r>
              <a:rPr lang="en-US" sz="2400" dirty="0" err="1"/>
              <a:t>Teori</a:t>
            </a:r>
            <a:endParaRPr lang="en-US" sz="2400" dirty="0"/>
          </a:p>
          <a:p>
            <a:pPr algn="ctr"/>
            <a:r>
              <a:rPr lang="en-US" sz="2400" dirty="0" err="1"/>
              <a:t>Desain</a:t>
            </a:r>
            <a:endParaRPr lang="en-US" sz="2400" dirty="0"/>
          </a:p>
          <a:p>
            <a:pPr algn="ctr"/>
            <a:r>
              <a:rPr lang="en-US" sz="2400" dirty="0" err="1"/>
              <a:t>Produksi</a:t>
            </a:r>
            <a:endParaRPr lang="en-US" sz="2400" dirty="0"/>
          </a:p>
          <a:p>
            <a:pPr algn="ctr"/>
            <a:r>
              <a:rPr lang="en-US" sz="2400" dirty="0" err="1"/>
              <a:t>Evaluasi</a:t>
            </a:r>
            <a:endParaRPr lang="en-US" sz="2400" dirty="0"/>
          </a:p>
          <a:p>
            <a:pPr algn="ctr"/>
            <a:r>
              <a:rPr lang="en-US" sz="2400" dirty="0" err="1"/>
              <a:t>Seleksi</a:t>
            </a:r>
            <a:endParaRPr lang="en-US" sz="2400" dirty="0"/>
          </a:p>
          <a:p>
            <a:pPr algn="ctr"/>
            <a:r>
              <a:rPr lang="en-US" sz="2400" dirty="0" err="1"/>
              <a:t>Logistik</a:t>
            </a:r>
            <a:endParaRPr lang="en-US" sz="2400" dirty="0"/>
          </a:p>
          <a:p>
            <a:pPr algn="ctr"/>
            <a:r>
              <a:rPr lang="en-US" sz="2400" dirty="0" err="1"/>
              <a:t>Pemanfaatan</a:t>
            </a:r>
            <a:endParaRPr lang="en-US" sz="2400" dirty="0"/>
          </a:p>
          <a:p>
            <a:pPr algn="ctr"/>
            <a:r>
              <a:rPr lang="en-US" sz="2400" dirty="0" err="1"/>
              <a:t>penyebarluasan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1447800"/>
            <a:ext cx="1828800" cy="48936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Sumber-sumber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belajar</a:t>
            </a:r>
            <a:endParaRPr lang="en-US" sz="2400" dirty="0">
              <a:solidFill>
                <a:srgbClr val="FF0000"/>
              </a:solidFill>
            </a:endParaRPr>
          </a:p>
          <a:p>
            <a:pPr algn="ctr"/>
            <a:endParaRPr lang="en-US" sz="2400" dirty="0"/>
          </a:p>
          <a:p>
            <a:pPr algn="ctr"/>
            <a:r>
              <a:rPr lang="en-US" sz="2400" dirty="0" err="1"/>
              <a:t>Pesan</a:t>
            </a:r>
            <a:endParaRPr lang="en-US" sz="2400" dirty="0"/>
          </a:p>
          <a:p>
            <a:pPr algn="ctr"/>
            <a:r>
              <a:rPr lang="en-US" sz="2400" dirty="0"/>
              <a:t>Orang</a:t>
            </a:r>
          </a:p>
          <a:p>
            <a:pPr algn="ctr"/>
            <a:r>
              <a:rPr lang="en-US" sz="2400" dirty="0" err="1"/>
              <a:t>Bahan</a:t>
            </a:r>
            <a:endParaRPr lang="en-US" sz="2400" dirty="0"/>
          </a:p>
          <a:p>
            <a:pPr algn="ctr"/>
            <a:r>
              <a:rPr lang="en-US" sz="2400" dirty="0" err="1"/>
              <a:t>Alat</a:t>
            </a:r>
            <a:endParaRPr lang="en-US" sz="2400" dirty="0"/>
          </a:p>
          <a:p>
            <a:pPr algn="ctr"/>
            <a:r>
              <a:rPr lang="en-US" sz="2400" dirty="0" err="1"/>
              <a:t>Teknik</a:t>
            </a:r>
            <a:endParaRPr lang="en-US" sz="2400" dirty="0"/>
          </a:p>
          <a:p>
            <a:pPr algn="ctr"/>
            <a:r>
              <a:rPr lang="en-US" sz="2400" dirty="0" err="1"/>
              <a:t>Lingkungan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1447800"/>
            <a:ext cx="1828800" cy="48936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 err="1"/>
              <a:t>Peserta</a:t>
            </a:r>
            <a:r>
              <a:rPr lang="en-US" sz="2400" dirty="0"/>
              <a:t> </a:t>
            </a:r>
            <a:r>
              <a:rPr lang="en-US" sz="2400" dirty="0" err="1"/>
              <a:t>didik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8" name="Right Arrow 7"/>
          <p:cNvSpPr/>
          <p:nvPr/>
        </p:nvSpPr>
        <p:spPr>
          <a:xfrm>
            <a:off x="1828800" y="3733800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648200" y="3733800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6553200" y="3733800"/>
            <a:ext cx="838200" cy="60117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71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391400" cy="1066482"/>
          </a:xfrm>
        </p:spPr>
        <p:txBody>
          <a:bodyPr>
            <a:normAutofit fontScale="90000"/>
          </a:bodyPr>
          <a:lstStyle/>
          <a:p>
            <a:r>
              <a:rPr lang="en-US" sz="3200" dirty="0" err="1"/>
              <a:t>Kawasan</a:t>
            </a:r>
            <a:r>
              <a:rPr lang="en-US" sz="3200" dirty="0"/>
              <a:t> </a:t>
            </a:r>
            <a:r>
              <a:rPr lang="en-US" sz="3200" dirty="0" err="1"/>
              <a:t>aect</a:t>
            </a:r>
            <a:r>
              <a:rPr lang="en-US" sz="3200" dirty="0"/>
              <a:t> 1977</a:t>
            </a:r>
            <a:br>
              <a:rPr lang="en-US" sz="3200" dirty="0"/>
            </a:br>
            <a:r>
              <a:rPr lang="en-US" sz="3200" dirty="0"/>
              <a:t>(</a:t>
            </a:r>
            <a:r>
              <a:rPr lang="en-US" sz="3200" dirty="0" err="1"/>
              <a:t>Teknologi</a:t>
            </a:r>
            <a:r>
              <a:rPr lang="en-US" sz="3200" dirty="0"/>
              <a:t> </a:t>
            </a:r>
            <a:r>
              <a:rPr lang="en-US" sz="3200" dirty="0" err="1"/>
              <a:t>pembelajaran</a:t>
            </a:r>
            <a:r>
              <a:rPr lang="en-US" sz="3200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1447800"/>
            <a:ext cx="2057400" cy="48936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Fungsi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manajemen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pembelajaran</a:t>
            </a:r>
            <a:endParaRPr lang="en-US" sz="2400" dirty="0">
              <a:solidFill>
                <a:srgbClr val="FF0000"/>
              </a:solidFill>
            </a:endParaRPr>
          </a:p>
          <a:p>
            <a:pPr algn="ctr"/>
            <a:endParaRPr lang="en-US" sz="2400" dirty="0"/>
          </a:p>
          <a:p>
            <a:pPr algn="ctr"/>
            <a:r>
              <a:rPr lang="en-US" sz="2400" dirty="0" err="1"/>
              <a:t>Manajemen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 err="1"/>
              <a:t>Manajemen</a:t>
            </a:r>
            <a:r>
              <a:rPr lang="en-US" sz="2400" dirty="0"/>
              <a:t> </a:t>
            </a:r>
            <a:r>
              <a:rPr lang="en-US" sz="2400" dirty="0" err="1"/>
              <a:t>personil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1447800"/>
            <a:ext cx="2590800" cy="48936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Fungsi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pengembangan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pembelajaran</a:t>
            </a:r>
            <a:endParaRPr lang="en-US" sz="2400" dirty="0">
              <a:solidFill>
                <a:srgbClr val="FF0000"/>
              </a:solidFill>
            </a:endParaRPr>
          </a:p>
          <a:p>
            <a:pPr algn="ctr"/>
            <a:endParaRPr lang="en-US" sz="2400" dirty="0"/>
          </a:p>
          <a:p>
            <a:pPr algn="ctr"/>
            <a:r>
              <a:rPr lang="en-US" sz="2400" dirty="0" err="1"/>
              <a:t>Riset</a:t>
            </a:r>
            <a:endParaRPr lang="en-US" sz="2400" dirty="0"/>
          </a:p>
          <a:p>
            <a:pPr algn="ctr"/>
            <a:r>
              <a:rPr lang="en-US" sz="2400" dirty="0" err="1"/>
              <a:t>Teori</a:t>
            </a:r>
            <a:endParaRPr lang="en-US" sz="2400" dirty="0"/>
          </a:p>
          <a:p>
            <a:pPr algn="ctr"/>
            <a:r>
              <a:rPr lang="en-US" sz="2400" dirty="0" err="1"/>
              <a:t>Desain</a:t>
            </a:r>
            <a:endParaRPr lang="en-US" sz="2400" dirty="0"/>
          </a:p>
          <a:p>
            <a:pPr algn="ctr"/>
            <a:r>
              <a:rPr lang="en-US" sz="2400" dirty="0" err="1"/>
              <a:t>Produksi</a:t>
            </a:r>
            <a:endParaRPr lang="en-US" sz="2400" dirty="0"/>
          </a:p>
          <a:p>
            <a:pPr algn="ctr"/>
            <a:r>
              <a:rPr lang="en-US" sz="2400" dirty="0" err="1"/>
              <a:t>Evaluasi</a:t>
            </a:r>
            <a:endParaRPr lang="en-US" sz="2400" dirty="0"/>
          </a:p>
          <a:p>
            <a:pPr algn="ctr"/>
            <a:r>
              <a:rPr lang="en-US" sz="2400" dirty="0" err="1"/>
              <a:t>Seleksi</a:t>
            </a:r>
            <a:endParaRPr lang="en-US" sz="2400" dirty="0"/>
          </a:p>
          <a:p>
            <a:pPr algn="ctr"/>
            <a:r>
              <a:rPr lang="en-US" sz="2400" dirty="0" err="1"/>
              <a:t>Logistik</a:t>
            </a:r>
            <a:endParaRPr lang="en-US" sz="2400" dirty="0"/>
          </a:p>
          <a:p>
            <a:pPr algn="ctr"/>
            <a:r>
              <a:rPr lang="en-US" sz="2400" dirty="0" err="1"/>
              <a:t>Pemanfaatan</a:t>
            </a:r>
            <a:endParaRPr lang="en-US" sz="2400" dirty="0"/>
          </a:p>
          <a:p>
            <a:pPr algn="ctr"/>
            <a:r>
              <a:rPr lang="en-US" sz="2400" dirty="0" err="1"/>
              <a:t>penyebarluasan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991100" y="1447800"/>
            <a:ext cx="2247900" cy="48936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Komponen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sistem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pembelajaran</a:t>
            </a:r>
            <a:endParaRPr lang="en-US" sz="2400" dirty="0">
              <a:solidFill>
                <a:srgbClr val="FF0000"/>
              </a:solidFill>
            </a:endParaRPr>
          </a:p>
          <a:p>
            <a:pPr algn="ctr"/>
            <a:endParaRPr lang="en-US" sz="2400" dirty="0"/>
          </a:p>
          <a:p>
            <a:pPr algn="ctr"/>
            <a:r>
              <a:rPr lang="en-US" sz="2400" dirty="0" err="1"/>
              <a:t>Pesan</a:t>
            </a:r>
            <a:endParaRPr lang="en-US" sz="2400" dirty="0"/>
          </a:p>
          <a:p>
            <a:pPr algn="ctr"/>
            <a:r>
              <a:rPr lang="en-US" sz="2400" dirty="0"/>
              <a:t>Orang</a:t>
            </a:r>
          </a:p>
          <a:p>
            <a:pPr algn="ctr"/>
            <a:r>
              <a:rPr lang="en-US" sz="2400" dirty="0" err="1"/>
              <a:t>Bahan</a:t>
            </a:r>
            <a:endParaRPr lang="en-US" sz="2400" dirty="0"/>
          </a:p>
          <a:p>
            <a:pPr algn="ctr"/>
            <a:r>
              <a:rPr lang="en-US" sz="2400" dirty="0" err="1"/>
              <a:t>Alat</a:t>
            </a:r>
            <a:endParaRPr lang="en-US" sz="2400" dirty="0"/>
          </a:p>
          <a:p>
            <a:pPr algn="ctr"/>
            <a:r>
              <a:rPr lang="en-US" sz="2400" dirty="0" err="1"/>
              <a:t>Teknik</a:t>
            </a:r>
            <a:endParaRPr lang="en-US" sz="2400" dirty="0"/>
          </a:p>
          <a:p>
            <a:pPr algn="ctr"/>
            <a:r>
              <a:rPr lang="en-US" sz="2400" dirty="0" err="1"/>
              <a:t>Lingkungan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391400" y="1447800"/>
            <a:ext cx="1524000" cy="48936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 err="1"/>
              <a:t>Peserta</a:t>
            </a:r>
            <a:r>
              <a:rPr lang="en-US" sz="2400" dirty="0"/>
              <a:t> </a:t>
            </a:r>
            <a:r>
              <a:rPr lang="en-US" sz="2400" dirty="0" err="1"/>
              <a:t>didik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8" name="Right Arrow 7"/>
          <p:cNvSpPr/>
          <p:nvPr/>
        </p:nvSpPr>
        <p:spPr>
          <a:xfrm>
            <a:off x="1981200" y="3733800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648200" y="3733800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6858000" y="3733800"/>
            <a:ext cx="838200" cy="60117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72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5482"/>
          </a:xfrm>
        </p:spPr>
        <p:txBody>
          <a:bodyPr>
            <a:normAutofit/>
          </a:bodyPr>
          <a:lstStyle/>
          <a:p>
            <a:r>
              <a:rPr lang="en-US" sz="3200" dirty="0" err="1"/>
              <a:t>Kawasan</a:t>
            </a:r>
            <a:r>
              <a:rPr lang="en-US" sz="3200" dirty="0"/>
              <a:t> </a:t>
            </a:r>
            <a:r>
              <a:rPr lang="en-US" sz="3200" dirty="0" err="1"/>
              <a:t>aect</a:t>
            </a:r>
            <a:r>
              <a:rPr lang="en-US" sz="3200" dirty="0"/>
              <a:t> 1994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10121070"/>
              </p:ext>
            </p:extLst>
          </p:nvPr>
        </p:nvGraphicFramePr>
        <p:xfrm>
          <a:off x="76200" y="914400"/>
          <a:ext cx="8991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9431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Kawasan</a:t>
            </a:r>
            <a:r>
              <a:rPr lang="en-US" dirty="0"/>
              <a:t> </a:t>
            </a:r>
            <a:r>
              <a:rPr lang="en-US" dirty="0" err="1"/>
              <a:t>Desain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772400" cy="4373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Proses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menentukan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kondisi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belajar</a:t>
            </a:r>
            <a:r>
              <a:rPr lang="en-US" sz="3200" dirty="0"/>
              <a:t>, </a:t>
            </a:r>
            <a:r>
              <a:rPr lang="en-US" sz="3200" dirty="0" err="1"/>
              <a:t>meliputi</a:t>
            </a:r>
            <a:r>
              <a:rPr lang="en-US" sz="3200" dirty="0"/>
              <a:t> </a:t>
            </a:r>
            <a:r>
              <a:rPr lang="en-US" sz="3200" dirty="0" err="1"/>
              <a:t>desain</a:t>
            </a:r>
            <a:r>
              <a:rPr lang="en-US" sz="3200" dirty="0"/>
              <a:t> </a:t>
            </a:r>
            <a:r>
              <a:rPr lang="en-US" sz="3200" dirty="0" err="1"/>
              <a:t>sistem</a:t>
            </a:r>
            <a:r>
              <a:rPr lang="en-US" sz="3200" dirty="0"/>
              <a:t> </a:t>
            </a:r>
            <a:r>
              <a:rPr lang="en-US" sz="3200" dirty="0" err="1"/>
              <a:t>pembelajaran</a:t>
            </a:r>
            <a:r>
              <a:rPr lang="en-US" sz="3200" dirty="0"/>
              <a:t>, </a:t>
            </a:r>
            <a:r>
              <a:rPr lang="en-US" sz="3200" dirty="0" err="1"/>
              <a:t>desain</a:t>
            </a:r>
            <a:r>
              <a:rPr lang="en-US" sz="3200" dirty="0"/>
              <a:t> </a:t>
            </a:r>
            <a:r>
              <a:rPr lang="en-US" sz="3200" dirty="0" err="1"/>
              <a:t>pesan</a:t>
            </a:r>
            <a:r>
              <a:rPr lang="en-US" sz="3200" dirty="0"/>
              <a:t>, </a:t>
            </a:r>
            <a:r>
              <a:rPr lang="en-US" sz="3200" dirty="0" err="1"/>
              <a:t>strategi</a:t>
            </a:r>
            <a:r>
              <a:rPr lang="en-US" sz="3200" dirty="0"/>
              <a:t> </a:t>
            </a:r>
            <a:r>
              <a:rPr lang="en-US" sz="3200" dirty="0" err="1"/>
              <a:t>pembelajaran</a:t>
            </a:r>
            <a:r>
              <a:rPr lang="en-US" sz="3200" dirty="0"/>
              <a:t>, </a:t>
            </a:r>
            <a:r>
              <a:rPr lang="en-US" sz="3200" dirty="0" err="1"/>
              <a:t>karakteristik</a:t>
            </a:r>
            <a:r>
              <a:rPr lang="en-US" sz="3200" dirty="0"/>
              <a:t> </a:t>
            </a:r>
            <a:r>
              <a:rPr lang="en-US" sz="3200" dirty="0" err="1"/>
              <a:t>peserta</a:t>
            </a:r>
            <a:r>
              <a:rPr lang="en-US" sz="3200" dirty="0"/>
              <a:t> </a:t>
            </a:r>
            <a:r>
              <a:rPr lang="en-US" sz="3200" dirty="0" err="1"/>
              <a:t>didik</a:t>
            </a:r>
            <a:r>
              <a:rPr lang="en-US" sz="3200" dirty="0"/>
              <a:t>, </a:t>
            </a:r>
            <a:r>
              <a:rPr lang="en-US" sz="3200" dirty="0" err="1"/>
              <a:t>dan</a:t>
            </a:r>
            <a:r>
              <a:rPr lang="en-US" sz="3200" dirty="0"/>
              <a:t> lain-lain.</a:t>
            </a:r>
          </a:p>
        </p:txBody>
      </p:sp>
      <p:pic>
        <p:nvPicPr>
          <p:cNvPr id="1026" name="Picture 2" descr="http://img818.imageshack.us/img818/8826/1o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225" y="4724400"/>
            <a:ext cx="2179775" cy="203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299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5482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tx1"/>
                </a:solidFill>
              </a:rPr>
              <a:t>Lanjutan</a:t>
            </a:r>
            <a:r>
              <a:rPr lang="en-US" sz="3200" dirty="0">
                <a:solidFill>
                  <a:schemeClr val="tx1"/>
                </a:solidFill>
              </a:rPr>
              <a:t> …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369933"/>
              </p:ext>
            </p:extLst>
          </p:nvPr>
        </p:nvGraphicFramePr>
        <p:xfrm>
          <a:off x="76200" y="914400"/>
          <a:ext cx="8839200" cy="58521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Desain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sistem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pembelajaran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rgbClr val="FF0000"/>
                          </a:solidFill>
                        </a:rPr>
                        <a:t>Prosedur</a:t>
                      </a:r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 yang </a:t>
                      </a:r>
                      <a:r>
                        <a:rPr lang="en-US" sz="2400" b="0" dirty="0" err="1">
                          <a:solidFill>
                            <a:srgbClr val="FF0000"/>
                          </a:solidFill>
                        </a:rPr>
                        <a:t>terorganisasi</a:t>
                      </a:r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FF0000"/>
                          </a:solidFill>
                        </a:rPr>
                        <a:t>dan</a:t>
                      </a:r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FF0000"/>
                          </a:solidFill>
                        </a:rPr>
                        <a:t>sistematis</a:t>
                      </a:r>
                      <a:r>
                        <a:rPr lang="en-US" sz="2400" b="0" dirty="0"/>
                        <a:t> </a:t>
                      </a:r>
                      <a:r>
                        <a:rPr lang="en-US" sz="2400" b="0" dirty="0" err="1"/>
                        <a:t>untuk</a:t>
                      </a:r>
                      <a:r>
                        <a:rPr lang="en-US" sz="2400" b="0" dirty="0"/>
                        <a:t> </a:t>
                      </a:r>
                      <a:r>
                        <a:rPr lang="en-US" sz="2400" b="0" dirty="0" err="1"/>
                        <a:t>penganalisian</a:t>
                      </a:r>
                      <a:r>
                        <a:rPr lang="en-US" sz="2400" b="0" dirty="0"/>
                        <a:t>, </a:t>
                      </a:r>
                      <a:r>
                        <a:rPr lang="en-US" sz="2400" b="0" dirty="0" err="1"/>
                        <a:t>perancangan</a:t>
                      </a:r>
                      <a:r>
                        <a:rPr lang="en-US" sz="2400" b="0" dirty="0"/>
                        <a:t>, </a:t>
                      </a:r>
                      <a:r>
                        <a:rPr lang="en-US" sz="2400" b="0" dirty="0" err="1"/>
                        <a:t>pengembangan</a:t>
                      </a:r>
                      <a:r>
                        <a:rPr lang="en-US" sz="2400" b="0" dirty="0"/>
                        <a:t>, </a:t>
                      </a:r>
                      <a:r>
                        <a:rPr lang="en-US" sz="2400" b="0" dirty="0" err="1"/>
                        <a:t>pelaksanaan</a:t>
                      </a:r>
                      <a:r>
                        <a:rPr lang="en-US" sz="2400" b="0" dirty="0"/>
                        <a:t>, </a:t>
                      </a:r>
                      <a:r>
                        <a:rPr lang="en-US" sz="2400" b="0" dirty="0" err="1"/>
                        <a:t>atau</a:t>
                      </a:r>
                      <a:r>
                        <a:rPr lang="en-US" sz="2400" b="0" dirty="0"/>
                        <a:t> </a:t>
                      </a:r>
                      <a:r>
                        <a:rPr lang="en-US" sz="2400" b="0" dirty="0" err="1"/>
                        <a:t>aplikasi</a:t>
                      </a:r>
                      <a:r>
                        <a:rPr lang="en-US" sz="2400" b="0" dirty="0"/>
                        <a:t>, </a:t>
                      </a:r>
                      <a:r>
                        <a:rPr lang="en-US" sz="2400" b="0" dirty="0" err="1"/>
                        <a:t>dan</a:t>
                      </a:r>
                      <a:r>
                        <a:rPr lang="en-US" sz="2400" b="0" dirty="0"/>
                        <a:t> </a:t>
                      </a:r>
                      <a:r>
                        <a:rPr lang="en-US" sz="2400" b="0" dirty="0" err="1"/>
                        <a:t>penilaian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Desain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pesan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Perencanaan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untuk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merekayasa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bentuk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fisik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dari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pesan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/>
                        <a:t>agar </a:t>
                      </a:r>
                      <a:r>
                        <a:rPr lang="en-US" sz="2400" dirty="0" err="1"/>
                        <a:t>terjadi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komunikasi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antara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pengirim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penerima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pesan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dengan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memperhatikan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prinsip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perhatian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persepsi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dan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daya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tangkap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Strategi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pembelajaran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Spesifikasi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untuk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menyeleksi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serta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mengurutkan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peristiwa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belajar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/>
                        <a:t>atau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kegiatan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pembelajaran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dalam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suatu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mata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pelajaran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Karakteristik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peserta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didik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Aspek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keadaan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</a:rPr>
                        <a:t>sosio-psiko-fisik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/>
                        <a:t>peserta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didik</a:t>
                      </a:r>
                      <a:r>
                        <a:rPr lang="en-US" sz="2400" baseline="0" dirty="0"/>
                        <a:t> yang </a:t>
                      </a:r>
                      <a:r>
                        <a:rPr lang="en-US" sz="2400" baseline="0" dirty="0" err="1"/>
                        <a:t>mempengaruhi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</a:rPr>
                        <a:t>efektifitas</a:t>
                      </a:r>
                      <a:r>
                        <a:rPr lang="en-US" sz="2400" baseline="0" dirty="0"/>
                        <a:t> proses </a:t>
                      </a:r>
                      <a:r>
                        <a:rPr lang="en-US" sz="2400" baseline="0" dirty="0" err="1"/>
                        <a:t>belajarnya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9217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858000" cy="1371600"/>
          </a:xfrm>
        </p:spPr>
        <p:txBody>
          <a:bodyPr/>
          <a:lstStyle/>
          <a:p>
            <a:r>
              <a:rPr lang="en-US" dirty="0" err="1"/>
              <a:t>Kawasan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Proses</a:t>
            </a:r>
            <a:r>
              <a:rPr lang="en-US" sz="3200" dirty="0"/>
              <a:t> </a:t>
            </a:r>
            <a:r>
              <a:rPr lang="en-US" sz="3200" dirty="0" err="1"/>
              <a:t>penerjemahan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spesifikasi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desain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bentuk</a:t>
            </a:r>
            <a:r>
              <a:rPr lang="en-US" sz="3200" dirty="0"/>
              <a:t> </a:t>
            </a:r>
            <a:r>
              <a:rPr lang="en-US" sz="3200" dirty="0" err="1"/>
              <a:t>fisik</a:t>
            </a:r>
            <a:r>
              <a:rPr lang="en-US" sz="3200" dirty="0"/>
              <a:t> yang </a:t>
            </a:r>
            <a:r>
              <a:rPr lang="en-US" sz="3200" dirty="0" err="1"/>
              <a:t>mencakup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variasi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teknologi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urip.files.wordpress.com/2010/09/book-ope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05582"/>
            <a:ext cx="2118086" cy="157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ncitrio.com/wp-content/uploads/2015/07/cvc-2-300x2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686" y="4058081"/>
            <a:ext cx="2057680" cy="159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1.bp.blogspot.com/-dA5kiZG5JDU/Urp7h2WZF8I/AAAAAAAAACE/G9vc25ns_FQ/s1600/kompu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366" y="5005582"/>
            <a:ext cx="2209800" cy="179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pulselearning.com/wp-content/uploads/2015/05/geoffrey-multimed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86201"/>
            <a:ext cx="2629070" cy="132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761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5482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tx1"/>
                </a:solidFill>
              </a:rPr>
              <a:t>Lanjutan</a:t>
            </a:r>
            <a:r>
              <a:rPr lang="en-US" sz="3200" dirty="0">
                <a:solidFill>
                  <a:schemeClr val="tx1"/>
                </a:solidFill>
              </a:rPr>
              <a:t> …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542120"/>
              </p:ext>
            </p:extLst>
          </p:nvPr>
        </p:nvGraphicFramePr>
        <p:xfrm>
          <a:off x="76200" y="914400"/>
          <a:ext cx="8839200" cy="579120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44386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Teknologi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cetak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Cara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untuk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memproduksi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atau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menyampaikan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bahan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seperti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buku-buku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bahan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visual</a:t>
                      </a:r>
                      <a:r>
                        <a:rPr lang="en-US" sz="2400" b="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FF0000"/>
                          </a:solidFill>
                        </a:rPr>
                        <a:t>statis</a:t>
                      </a:r>
                      <a:r>
                        <a:rPr lang="en-US" sz="2400" b="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</a:rPr>
                        <a:t>melalui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proses </a:t>
                      </a:r>
                      <a:r>
                        <a:rPr lang="en-US" sz="2400" b="0" baseline="0" dirty="0" err="1">
                          <a:solidFill>
                            <a:srgbClr val="FF0000"/>
                          </a:solidFill>
                        </a:rPr>
                        <a:t>percetakan</a:t>
                      </a:r>
                      <a:r>
                        <a:rPr lang="en-US" sz="2400" b="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FF0000"/>
                          </a:solidFill>
                        </a:rPr>
                        <a:t>mekanis</a:t>
                      </a:r>
                      <a:r>
                        <a:rPr lang="en-US" sz="2400" b="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FF0000"/>
                          </a:solidFill>
                        </a:rPr>
                        <a:t>atau</a:t>
                      </a:r>
                      <a:r>
                        <a:rPr lang="en-US" sz="2400" b="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FF0000"/>
                          </a:solidFill>
                        </a:rPr>
                        <a:t>fotografi</a:t>
                      </a:r>
                      <a:endParaRPr 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8043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Teknologi</a:t>
                      </a:r>
                      <a:r>
                        <a:rPr lang="en-US" sz="2400" b="1" dirty="0"/>
                        <a:t> audiovisual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Cara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memproduksi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</a:rPr>
                        <a:t>menyampaikan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</a:rPr>
                        <a:t>bahan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</a:rPr>
                        <a:t>dengan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</a:rPr>
                        <a:t>menggunakan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</a:rPr>
                        <a:t>peralatan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FF0000"/>
                          </a:solidFill>
                        </a:rPr>
                        <a:t>mekanis</a:t>
                      </a:r>
                      <a:r>
                        <a:rPr lang="en-US" sz="2400" b="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FF0000"/>
                          </a:solidFill>
                        </a:rPr>
                        <a:t>dan</a:t>
                      </a:r>
                      <a:r>
                        <a:rPr lang="en-US" sz="2400" b="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FF0000"/>
                          </a:solidFill>
                        </a:rPr>
                        <a:t>elektronis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</a:rPr>
                        <a:t>untuk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</a:rPr>
                        <a:t>menyajikan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FF0000"/>
                          </a:solidFill>
                        </a:rPr>
                        <a:t>pesan</a:t>
                      </a:r>
                      <a:r>
                        <a:rPr lang="en-US" sz="2400" b="0" baseline="0" dirty="0">
                          <a:solidFill>
                            <a:srgbClr val="FF0000"/>
                          </a:solidFill>
                        </a:rPr>
                        <a:t> audio </a:t>
                      </a:r>
                      <a:r>
                        <a:rPr lang="en-US" sz="2400" b="0" baseline="0" dirty="0" err="1">
                          <a:solidFill>
                            <a:srgbClr val="FF0000"/>
                          </a:solidFill>
                        </a:rPr>
                        <a:t>dan</a:t>
                      </a:r>
                      <a:r>
                        <a:rPr lang="en-US" sz="2400" b="0" baseline="0" dirty="0">
                          <a:solidFill>
                            <a:srgbClr val="FF0000"/>
                          </a:solidFill>
                        </a:rPr>
                        <a:t> visual</a:t>
                      </a:r>
                      <a:endParaRPr 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4386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Teknologi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berbasis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komputer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Cara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memproduksi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menyampaikan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bahan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dengan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menggunakan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perangkat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yang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bersumber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dari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i="0" dirty="0" err="1">
                          <a:solidFill>
                            <a:srgbClr val="FF0000"/>
                          </a:solidFill>
                        </a:rPr>
                        <a:t>mikroprosesor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4386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Teknologi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terpadu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Cara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untuk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memproduksi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menyampaikan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bahan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dengan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memadukan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beberapa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jenis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media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yang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dikendalikan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oleh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komputer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0315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22247144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303</TotalTime>
  <Words>759</Words>
  <Application>Microsoft Office PowerPoint</Application>
  <PresentationFormat>On-screen Show (4:3)</PresentationFormat>
  <Paragraphs>193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Aharoni</vt:lpstr>
      <vt:lpstr>Arial</vt:lpstr>
      <vt:lpstr>Arial Black</vt:lpstr>
      <vt:lpstr>Calibri</vt:lpstr>
      <vt:lpstr>Delius Swash Caps</vt:lpstr>
      <vt:lpstr>Roboto Condensed Light</vt:lpstr>
      <vt:lpstr>Times New Roman</vt:lpstr>
      <vt:lpstr>Essential</vt:lpstr>
      <vt:lpstr>Hakikat Kawasan TP</vt:lpstr>
      <vt:lpstr>Makna dan fungsi kawasan TP</vt:lpstr>
      <vt:lpstr>Kawasan aect 1977 (Teknologi pendidikan)</vt:lpstr>
      <vt:lpstr>Kawasan aect 1977 (Teknologi pembelajaran)</vt:lpstr>
      <vt:lpstr>Kawasan aect 1994</vt:lpstr>
      <vt:lpstr>Kawasan Desain</vt:lpstr>
      <vt:lpstr>Lanjutan …</vt:lpstr>
      <vt:lpstr>Kawasan Pengembangan</vt:lpstr>
      <vt:lpstr>Lanjutan …</vt:lpstr>
      <vt:lpstr>Kawasan Pemanfaatan</vt:lpstr>
      <vt:lpstr>Lanjutan …</vt:lpstr>
      <vt:lpstr>Kawasan Pengelolaan</vt:lpstr>
      <vt:lpstr>Lanjutan …</vt:lpstr>
      <vt:lpstr>Kawasan evaluasi</vt:lpstr>
      <vt:lpstr>Lanjutan …</vt:lpstr>
      <vt:lpstr>Kawasan AECT 2004</vt:lpstr>
      <vt:lpstr>Kawasan TP menurut Reiser dan Dempsey</vt:lpstr>
      <vt:lpstr>Kawasan TP menurut davies </vt:lpstr>
      <vt:lpstr>Terima Kasih</vt:lpstr>
      <vt:lpstr>PowerPoint Presentation</vt:lpstr>
      <vt:lpstr>PowerPoint Presentation</vt:lpstr>
      <vt:lpstr>PowerPoint Presentation</vt:lpstr>
      <vt:lpstr>PowerPoint Presentation</vt:lpstr>
      <vt:lpstr>Kuis teknologi pendidikan</vt:lpstr>
      <vt:lpstr>Kuis teknologi pendidikan</vt:lpstr>
      <vt:lpstr>Kuis teknologi pendidikan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Kawasan TP</dc:title>
  <dc:creator>Septy</dc:creator>
  <cp:lastModifiedBy>user</cp:lastModifiedBy>
  <cp:revision>27</cp:revision>
  <dcterms:created xsi:type="dcterms:W3CDTF">2015-10-02T00:27:43Z</dcterms:created>
  <dcterms:modified xsi:type="dcterms:W3CDTF">2023-09-25T07:49:16Z</dcterms:modified>
</cp:coreProperties>
</file>