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083-ECFF-4D05-BDD7-F102B857C4F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26B18-3ED3-42C3-AA07-8D96C2666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26B18-3ED3-42C3-AA07-8D96C2666E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8" y="2404535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8" y="4050836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1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3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4" y="2160591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52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52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9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41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41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1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4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40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374" y="2744504"/>
            <a:ext cx="6902837" cy="1646302"/>
          </a:xfrm>
        </p:spPr>
        <p:txBody>
          <a:bodyPr/>
          <a:lstStyle/>
          <a:p>
            <a:pPr algn="l"/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 smtClean="0"/>
              <a:t>METODE GEORESISTIVITAS DAN ELEKTROMAGNETIK</a:t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endParaRPr lang="id-ID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260" y="5154903"/>
            <a:ext cx="7766937" cy="1096899"/>
          </a:xfrm>
        </p:spPr>
        <p:txBody>
          <a:bodyPr>
            <a:normAutofit/>
          </a:bodyPr>
          <a:lstStyle/>
          <a:p>
            <a:pPr algn="l"/>
            <a:r>
              <a:rPr lang="id-ID" sz="2800" dirty="0" smtClean="0">
                <a:solidFill>
                  <a:srgbClr val="FF0000"/>
                </a:solidFill>
              </a:rPr>
              <a:t>FEBRIA ANITA, M.SC</a:t>
            </a:r>
            <a:endParaRPr lang="id-ID" sz="28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311" y="37322"/>
            <a:ext cx="3428190" cy="139223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071337" y="6067130"/>
            <a:ext cx="1920330" cy="651117"/>
            <a:chOff x="11735369" y="5550871"/>
            <a:chExt cx="256334" cy="1202653"/>
          </a:xfrm>
        </p:grpSpPr>
        <p:sp>
          <p:nvSpPr>
            <p:cNvPr id="18" name="Rectangle 17"/>
            <p:cNvSpPr/>
            <p:nvPr/>
          </p:nvSpPr>
          <p:spPr>
            <a:xfrm>
              <a:off x="11735369" y="5550871"/>
              <a:ext cx="256334" cy="68217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FAKULTAS</a:t>
              </a:r>
              <a:endPara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750569" y="6241890"/>
              <a:ext cx="241134" cy="51163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sz="1200" b="1" cap="none" spc="0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PROGRAM STUDI</a:t>
              </a:r>
              <a:endParaRPr lang="en-US" sz="12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6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</a:rPr>
              <a:t>PENGATURAN KULIAH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Kuliah daring terdiri dari dua bagian yaitu melalui </a:t>
            </a:r>
            <a:r>
              <a:rPr lang="en-US" b="1" dirty="0" err="1"/>
              <a:t>Sinkron</a:t>
            </a:r>
            <a:r>
              <a:rPr lang="en-US" b="1" dirty="0"/>
              <a:t> </a:t>
            </a:r>
            <a:r>
              <a:rPr lang="en-US" b="1" dirty="0" smtClean="0"/>
              <a:t>Virtual</a:t>
            </a:r>
            <a:r>
              <a:rPr lang="id-ID" dirty="0" smtClean="0"/>
              <a:t> dan </a:t>
            </a:r>
            <a:r>
              <a:rPr lang="en-US" b="1" dirty="0" err="1" smtClean="0"/>
              <a:t>Asinkron</a:t>
            </a:r>
            <a:endParaRPr lang="id-ID" b="1" dirty="0" smtClean="0"/>
          </a:p>
          <a:p>
            <a:r>
              <a:rPr lang="en-US" b="1" dirty="0" err="1"/>
              <a:t>Sinkron</a:t>
            </a:r>
            <a:r>
              <a:rPr lang="en-US" b="1" dirty="0"/>
              <a:t> Virtual</a:t>
            </a:r>
            <a:r>
              <a:rPr lang="id-ID" dirty="0" smtClean="0"/>
              <a:t> bisa melalui zoom/gmeet//Vidio Call </a:t>
            </a:r>
          </a:p>
          <a:p>
            <a:r>
              <a:rPr lang="en-US" b="1" dirty="0" err="1" smtClean="0"/>
              <a:t>Asinkron</a:t>
            </a:r>
            <a:r>
              <a:rPr lang="id-ID" b="1" dirty="0" smtClean="0"/>
              <a:t> </a:t>
            </a:r>
            <a:r>
              <a:rPr lang="id-ID" dirty="0" smtClean="0"/>
              <a:t>melalui forum yang ada di web kuliah/chat WatsApp</a:t>
            </a:r>
          </a:p>
          <a:p>
            <a:r>
              <a:rPr lang="en-US" b="1" dirty="0" err="1"/>
              <a:t>Sinkron</a:t>
            </a:r>
            <a:r>
              <a:rPr lang="en-US" b="1" dirty="0"/>
              <a:t> </a:t>
            </a:r>
            <a:r>
              <a:rPr lang="en-US" b="1" dirty="0" smtClean="0"/>
              <a:t>Virtual</a:t>
            </a:r>
            <a:r>
              <a:rPr lang="id-ID" b="1" dirty="0" smtClean="0"/>
              <a:t> dilaksanakan pada pertemuan 1,2,3,5,7,9,11,13,15, selain minggu tersebut maka akan dilaksanakn kuliah Asinkron. </a:t>
            </a:r>
          </a:p>
          <a:p>
            <a:r>
              <a:rPr lang="id-ID" b="1" dirty="0" smtClean="0"/>
              <a:t>Link web conference sudah di posting di web kuliah</a:t>
            </a:r>
          </a:p>
          <a:p>
            <a:r>
              <a:rPr lang="id-ID" b="1" dirty="0" smtClean="0"/>
              <a:t>Hadir paling telat 15 menit di jadwal kuliah sinkron virtual</a:t>
            </a:r>
          </a:p>
          <a:p>
            <a:r>
              <a:rPr lang="id-ID" dirty="0" smtClean="0"/>
              <a:t>Untuk perubahan jadwal dan hal-hal lainnya akan di infokan di WAG 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579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75" y="1484785"/>
            <a:ext cx="7760583" cy="389969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42009232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946</TotalTime>
  <Words>93</Words>
  <Application>Microsoft Office PowerPoint</Application>
  <PresentationFormat>Custom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   METODE GEORESISTIVITAS DAN ELEKTROMAGNETIK  </vt:lpstr>
      <vt:lpstr>PENGATURAN KULIAH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SISTEM INFORMASI</dc:title>
  <dc:creator>Windows User</dc:creator>
  <cp:lastModifiedBy>ismail - [2010]</cp:lastModifiedBy>
  <cp:revision>34</cp:revision>
  <dcterms:created xsi:type="dcterms:W3CDTF">2019-04-08T14:20:26Z</dcterms:created>
  <dcterms:modified xsi:type="dcterms:W3CDTF">2021-04-14T12:20:05Z</dcterms:modified>
</cp:coreProperties>
</file>