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5"/>
  </p:notesMasterIdLst>
  <p:sldIdLst>
    <p:sldId id="256" r:id="rId2"/>
    <p:sldId id="303" r:id="rId3"/>
    <p:sldId id="26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919083-ECFF-4D05-BDD7-F102B857C4F7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726B18-3ED3-42C3-AA07-8D96C2666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550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26B18-3ED3-42C3-AA07-8D96C2666EA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961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6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8" y="2404535"/>
            <a:ext cx="7766937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8" y="4050836"/>
            <a:ext cx="7766937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1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1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5" y="609600"/>
            <a:ext cx="809413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43" y="3632201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1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2" y="288655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9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5" y="609600"/>
            <a:ext cx="809413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4" y="4013201"/>
            <a:ext cx="8596668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9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2" y="288655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4" y="4013201"/>
            <a:ext cx="8596668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9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601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49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9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5" y="2160589"/>
            <a:ext cx="4184036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4" y="2160591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52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52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4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8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9" y="514926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3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41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41" y="5367339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6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91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2" y="6041364"/>
            <a:ext cx="9119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40" y="6041364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4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5374" y="2744504"/>
            <a:ext cx="6902837" cy="1646302"/>
          </a:xfrm>
        </p:spPr>
        <p:txBody>
          <a:bodyPr/>
          <a:lstStyle/>
          <a:p>
            <a:pPr algn="l"/>
            <a:r>
              <a:rPr lang="id-ID" sz="4800" b="1" dirty="0" smtClean="0"/>
              <a:t/>
            </a:r>
            <a:br>
              <a:rPr lang="id-ID" sz="4800" b="1" dirty="0" smtClean="0"/>
            </a:br>
            <a:r>
              <a:rPr lang="id-ID" sz="4800" b="1" dirty="0"/>
              <a:t/>
            </a:r>
            <a:br>
              <a:rPr lang="id-ID" sz="4800" b="1" dirty="0"/>
            </a:br>
            <a:r>
              <a:rPr lang="id-ID" sz="4800" b="1" dirty="0" smtClean="0"/>
              <a:t/>
            </a:r>
            <a:br>
              <a:rPr lang="id-ID" sz="4800" b="1" dirty="0" smtClean="0"/>
            </a:br>
            <a:r>
              <a:rPr lang="id-ID" sz="4800" b="1" dirty="0" smtClean="0"/>
              <a:t>METODE GEORESISTIVITAS DAN ELEKTROMAGNETIK</a:t>
            </a:r>
            <a:br>
              <a:rPr lang="id-ID" sz="4800" b="1" dirty="0" smtClean="0"/>
            </a:br>
            <a:r>
              <a:rPr lang="id-ID" sz="4800" b="1" dirty="0"/>
              <a:t/>
            </a:r>
            <a:br>
              <a:rPr lang="id-ID" sz="4800" b="1" dirty="0"/>
            </a:br>
            <a:endParaRPr lang="id-ID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260" y="5154903"/>
            <a:ext cx="7766937" cy="1096899"/>
          </a:xfrm>
        </p:spPr>
        <p:txBody>
          <a:bodyPr>
            <a:normAutofit/>
          </a:bodyPr>
          <a:lstStyle/>
          <a:p>
            <a:pPr algn="l"/>
            <a:r>
              <a:rPr lang="id-ID" sz="2800" dirty="0" smtClean="0">
                <a:solidFill>
                  <a:srgbClr val="FF0000"/>
                </a:solidFill>
              </a:rPr>
              <a:t>FEBRIA ANITA, M.SC</a:t>
            </a:r>
            <a:endParaRPr lang="id-ID" sz="2800" dirty="0">
              <a:solidFill>
                <a:srgbClr val="FF0000"/>
              </a:solidFill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9311" y="37322"/>
            <a:ext cx="3428190" cy="1392234"/>
          </a:xfrm>
          <a:prstGeom prst="rect">
            <a:avLst/>
          </a:prstGeom>
        </p:spPr>
      </p:pic>
      <p:grpSp>
        <p:nvGrpSpPr>
          <p:cNvPr id="17" name="Group 16"/>
          <p:cNvGrpSpPr/>
          <p:nvPr/>
        </p:nvGrpSpPr>
        <p:grpSpPr>
          <a:xfrm>
            <a:off x="10071337" y="6067130"/>
            <a:ext cx="1920330" cy="651117"/>
            <a:chOff x="11735369" y="5550871"/>
            <a:chExt cx="256334" cy="1202653"/>
          </a:xfrm>
        </p:grpSpPr>
        <p:sp>
          <p:nvSpPr>
            <p:cNvPr id="18" name="Rectangle 17"/>
            <p:cNvSpPr/>
            <p:nvPr/>
          </p:nvSpPr>
          <p:spPr>
            <a:xfrm>
              <a:off x="11735369" y="5550871"/>
              <a:ext cx="256334" cy="682179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0">
                    <a:solidFill>
                      <a:schemeClr val="tx2">
                        <a:tint val="1000"/>
                      </a:schemeClr>
                    </a:solidFill>
                    <a:prstDash val="solid"/>
                  </a:ln>
                  <a:solidFill>
                    <a:schemeClr val="accent3"/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</a:rPr>
                <a:t>NAMA FAKULTAS</a:t>
              </a:r>
              <a:endParaRPr lang="en-US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1750569" y="6241890"/>
              <a:ext cx="241134" cy="51163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sz="1200" b="1" cap="none" spc="0" dirty="0" smtClean="0">
                  <a:ln w="19050">
                    <a:solidFill>
                      <a:schemeClr val="tx2">
                        <a:tint val="1000"/>
                      </a:schemeClr>
                    </a:solidFill>
                    <a:prstDash val="solid"/>
                  </a:ln>
                  <a:solidFill>
                    <a:schemeClr val="accent3"/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</a:rPr>
                <a:t>NAMA PROGRAM STUDI</a:t>
              </a:r>
              <a:endParaRPr lang="en-US" sz="1200" b="1" cap="none" spc="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1760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>
                <a:solidFill>
                  <a:schemeClr val="tx1"/>
                </a:solidFill>
              </a:rPr>
              <a:t>INSTRUKSI PEMBELAJARAN</a:t>
            </a:r>
            <a:endParaRPr lang="id-ID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id-ID" dirty="0" smtClean="0"/>
              <a:t>Mahasiswa di waJibkan untuk </a:t>
            </a:r>
            <a:r>
              <a:rPr lang="en-US" dirty="0" err="1" smtClean="0"/>
              <a:t>Mempelajari</a:t>
            </a:r>
            <a:r>
              <a:rPr lang="en-US" dirty="0" smtClean="0"/>
              <a:t> </a:t>
            </a:r>
            <a:r>
              <a:rPr lang="en-US" dirty="0" err="1"/>
              <a:t>ringkasan</a:t>
            </a:r>
            <a:r>
              <a:rPr lang="en-US" dirty="0"/>
              <a:t> </a:t>
            </a:r>
            <a:r>
              <a:rPr lang="en-US" dirty="0" err="1" smtClean="0"/>
              <a:t>materi</a:t>
            </a:r>
            <a:r>
              <a:rPr lang="id-ID" dirty="0" smtClean="0"/>
              <a:t> yang terdapat pada PPT </a:t>
            </a:r>
            <a:r>
              <a:rPr lang="en-US" dirty="0" smtClean="0"/>
              <a:t> &amp;</a:t>
            </a:r>
            <a:r>
              <a:rPr lang="id-ID" dirty="0" smtClean="0"/>
              <a:t> menonton </a:t>
            </a:r>
            <a:r>
              <a:rPr lang="en-US" dirty="0" smtClean="0"/>
              <a:t> </a:t>
            </a:r>
            <a:r>
              <a:rPr lang="en-US" dirty="0"/>
              <a:t>video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id-ID" dirty="0" smtClean="0"/>
              <a:t>sesuai dengan </a:t>
            </a:r>
            <a:r>
              <a:rPr lang="en-US" dirty="0" err="1" smtClean="0"/>
              <a:t>topik</a:t>
            </a:r>
            <a:r>
              <a:rPr lang="en-US" dirty="0" smtClean="0"/>
              <a:t> </a:t>
            </a:r>
            <a:r>
              <a:rPr lang="en-US" dirty="0" err="1" smtClean="0"/>
              <a:t>terkait</a:t>
            </a:r>
            <a:endParaRPr lang="id-ID" dirty="0" smtClean="0"/>
          </a:p>
          <a:p>
            <a:pPr lvl="0"/>
            <a:r>
              <a:rPr lang="id-ID" dirty="0" smtClean="0"/>
              <a:t>Mahsiswa diwajibkan untuk mengikuti kuliah vidio conference di waktu yang telah ditentukan</a:t>
            </a:r>
            <a:endParaRPr lang="id-ID" dirty="0"/>
          </a:p>
          <a:p>
            <a:pPr lvl="0"/>
            <a:r>
              <a:rPr lang="id-ID" dirty="0" smtClean="0"/>
              <a:t>Mahasiswa  dapat </a:t>
            </a:r>
            <a:r>
              <a:rPr lang="en-US" dirty="0" err="1" smtClean="0"/>
              <a:t>menyampaikan</a:t>
            </a:r>
            <a:r>
              <a:rPr lang="en-US" dirty="0" smtClean="0"/>
              <a:t> </a:t>
            </a:r>
            <a:r>
              <a:rPr lang="en-US" dirty="0" err="1" smtClean="0"/>
              <a:t>pertanyaan</a:t>
            </a:r>
            <a:r>
              <a:rPr lang="en-US" dirty="0" smtClean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hal-hal</a:t>
            </a:r>
            <a:r>
              <a:rPr lang="en-US" dirty="0"/>
              <a:t> yang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dimengerti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topik</a:t>
            </a:r>
            <a:r>
              <a:rPr lang="en-US" dirty="0"/>
              <a:t> </a:t>
            </a:r>
            <a:r>
              <a:rPr lang="en-US" dirty="0" smtClean="0"/>
              <a:t>t</a:t>
            </a:r>
            <a:r>
              <a:rPr lang="id-ID" dirty="0" smtClean="0"/>
              <a:t>ersebut </a:t>
            </a:r>
            <a:r>
              <a:rPr lang="en-US" dirty="0" smtClean="0"/>
              <a:t> </a:t>
            </a:r>
            <a:r>
              <a:rPr lang="en-US" dirty="0" err="1"/>
              <a:t>pada</a:t>
            </a:r>
            <a:r>
              <a:rPr lang="en-US" dirty="0"/>
              <a:t> chat </a:t>
            </a:r>
            <a:r>
              <a:rPr lang="en-US" dirty="0" err="1" smtClean="0"/>
              <a:t>diskusi</a:t>
            </a:r>
            <a:r>
              <a:rPr lang="id-ID" dirty="0" smtClean="0"/>
              <a:t> maupun bertanya secara langsung pada saat Vidio Conference</a:t>
            </a:r>
            <a:endParaRPr lang="id-ID" dirty="0"/>
          </a:p>
          <a:p>
            <a:pPr lvl="0"/>
            <a:r>
              <a:rPr lang="id-ID" dirty="0" smtClean="0"/>
              <a:t>Mahasiswa dapat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/>
              <a:t>pendapat</a:t>
            </a:r>
            <a:r>
              <a:rPr lang="en-US" dirty="0"/>
              <a:t> / </a:t>
            </a:r>
            <a:r>
              <a:rPr lang="en-US" dirty="0" err="1"/>
              <a:t>sanggahan</a:t>
            </a:r>
            <a:r>
              <a:rPr lang="en-US" dirty="0"/>
              <a:t> / </a:t>
            </a:r>
            <a:r>
              <a:rPr lang="en-US" dirty="0" err="1"/>
              <a:t>jawaban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 stimulus </a:t>
            </a:r>
            <a:r>
              <a:rPr lang="en-US" dirty="0" err="1"/>
              <a:t>dosen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rekan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topik</a:t>
            </a:r>
            <a:r>
              <a:rPr lang="en-US" dirty="0"/>
              <a:t> </a:t>
            </a:r>
            <a:r>
              <a:rPr lang="en-US" dirty="0" smtClean="0"/>
              <a:t>t</a:t>
            </a:r>
            <a:r>
              <a:rPr lang="id-ID" dirty="0" smtClean="0"/>
              <a:t>ersebut</a:t>
            </a:r>
            <a:r>
              <a:rPr lang="en-US" dirty="0" smtClean="0"/>
              <a:t> </a:t>
            </a:r>
            <a:r>
              <a:rPr lang="en-US" dirty="0" err="1"/>
              <a:t>pada</a:t>
            </a:r>
            <a:r>
              <a:rPr lang="en-US" dirty="0"/>
              <a:t> Forum </a:t>
            </a:r>
            <a:r>
              <a:rPr lang="en-US" dirty="0" err="1" smtClean="0"/>
              <a:t>Diskusi</a:t>
            </a:r>
            <a:r>
              <a:rPr lang="id-ID" dirty="0" smtClean="0"/>
              <a:t> maupun pada saat pembelajaran Vidio Conference</a:t>
            </a:r>
          </a:p>
          <a:p>
            <a:pPr lvl="0"/>
            <a:r>
              <a:rPr lang="id-ID" dirty="0" smtClean="0"/>
              <a:t>Mahasiswa bisa menjelaskan ulang tentang topik terkait pada forum diskusi maupun pada saat pembelajaran Vidio Conference</a:t>
            </a: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475798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575" y="1484785"/>
            <a:ext cx="7760583" cy="3899693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pic>
      <p:sp>
        <p:nvSpPr>
          <p:cNvPr id="3" name="Rectangle 2"/>
          <p:cNvSpPr/>
          <p:nvPr/>
        </p:nvSpPr>
        <p:spPr>
          <a:xfrm>
            <a:off x="527381" y="6237312"/>
            <a:ext cx="27104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i="1" dirty="0">
                <a:solidFill>
                  <a:srgbClr val="FF0000"/>
                </a:solidFill>
                <a:latin typeface="+mj-lt"/>
              </a:rPr>
              <a:t>Febria Anita, S.Si., M.Sc</a:t>
            </a:r>
          </a:p>
        </p:txBody>
      </p:sp>
    </p:spTree>
    <p:extLst>
      <p:ext uri="{BB962C8B-B14F-4D97-AF65-F5344CB8AC3E}">
        <p14:creationId xmlns:p14="http://schemas.microsoft.com/office/powerpoint/2010/main" val="420092328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924</TotalTime>
  <Words>118</Words>
  <Application>Microsoft Office PowerPoint</Application>
  <PresentationFormat>Custom</PresentationFormat>
  <Paragraphs>12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Facet</vt:lpstr>
      <vt:lpstr>   METODE GEORESISTIVITAS DAN ELEKTROMAGNETIK  </vt:lpstr>
      <vt:lpstr>INSTRUKSI PEMBELAJARAN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AUDIT SISTEM INFORMASI</dc:title>
  <dc:creator>Windows User</dc:creator>
  <cp:lastModifiedBy>ismail - [2010]</cp:lastModifiedBy>
  <cp:revision>33</cp:revision>
  <dcterms:created xsi:type="dcterms:W3CDTF">2019-04-08T14:20:26Z</dcterms:created>
  <dcterms:modified xsi:type="dcterms:W3CDTF">2021-04-14T12:06:18Z</dcterms:modified>
</cp:coreProperties>
</file>