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083-ECFF-4D05-BDD7-F102B857C4F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6B18-3ED3-42C3-AA07-8D96C2666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26B18-3ED3-42C3-AA07-8D96C2666E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5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6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3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9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4" y="2160591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52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52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9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41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41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1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4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40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374" y="2744504"/>
            <a:ext cx="6902837" cy="1646302"/>
          </a:xfrm>
        </p:spPr>
        <p:txBody>
          <a:bodyPr/>
          <a:lstStyle/>
          <a:p>
            <a:pPr algn="l"/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4800" b="1" dirty="0" smtClean="0"/>
              <a:t/>
            </a:r>
            <a:br>
              <a:rPr lang="id-ID" sz="4800" b="1" dirty="0" smtClean="0"/>
            </a:br>
            <a:r>
              <a:rPr lang="id-ID" sz="4800" b="1" dirty="0" smtClean="0"/>
              <a:t>METODE GEORESISTIVITAS DAN ELEKTROMAGNETIK</a:t>
            </a:r>
            <a:br>
              <a:rPr lang="id-ID" sz="4800" b="1" dirty="0" smtClean="0"/>
            </a:br>
            <a:r>
              <a:rPr lang="id-ID" sz="4800" b="1" dirty="0"/>
              <a:t/>
            </a:r>
            <a:br>
              <a:rPr lang="id-ID" sz="4800" b="1" dirty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0" y="5154903"/>
            <a:ext cx="7766937" cy="1096899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FEBRIA ANITA, M.SC</a:t>
            </a:r>
            <a:endParaRPr lang="id-ID" sz="28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11" y="37322"/>
            <a:ext cx="3428190" cy="139223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071337" y="6067130"/>
            <a:ext cx="1920330" cy="651117"/>
            <a:chOff x="11735369" y="5550871"/>
            <a:chExt cx="256334" cy="1202653"/>
          </a:xfrm>
        </p:grpSpPr>
        <p:sp>
          <p:nvSpPr>
            <p:cNvPr id="18" name="Rectangle 17"/>
            <p:cNvSpPr/>
            <p:nvPr/>
          </p:nvSpPr>
          <p:spPr>
            <a:xfrm>
              <a:off x="11735369" y="5550871"/>
              <a:ext cx="256334" cy="68217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FAKULTAS</a:t>
              </a:r>
              <a:endPara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750569" y="6241890"/>
              <a:ext cx="241134" cy="5116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sz="12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NAMA PROGRAM STUDI</a:t>
              </a:r>
              <a:endParaRPr lang="en-US" sz="12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INSTRUKSI PEMBELAJARAN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 smtClean="0"/>
              <a:t>Mahasiswa di waJibkan untuk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 smtClean="0"/>
              <a:t>materi</a:t>
            </a:r>
            <a:r>
              <a:rPr lang="id-ID" dirty="0" smtClean="0"/>
              <a:t> yang terdapat pada PPT </a:t>
            </a:r>
            <a:r>
              <a:rPr lang="en-US" dirty="0" smtClean="0"/>
              <a:t> &amp;</a:t>
            </a:r>
            <a:r>
              <a:rPr lang="id-ID" dirty="0" smtClean="0"/>
              <a:t> menonton </a:t>
            </a:r>
            <a:r>
              <a:rPr lang="en-US" dirty="0" smtClean="0"/>
              <a:t> </a:t>
            </a:r>
            <a:r>
              <a:rPr lang="en-US" dirty="0"/>
              <a:t>video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id-ID" dirty="0" smtClean="0"/>
              <a:t>sesuai dengan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id-ID" dirty="0" smtClean="0"/>
          </a:p>
          <a:p>
            <a:pPr lvl="0"/>
            <a:r>
              <a:rPr lang="id-ID" dirty="0" smtClean="0"/>
              <a:t>Mahsiswa diwajibkan untuk mengikuti kuliah vidio conference di waktu yang telah ditentukan</a:t>
            </a:r>
            <a:endParaRPr lang="id-ID" dirty="0"/>
          </a:p>
          <a:p>
            <a:pPr lvl="0"/>
            <a:r>
              <a:rPr lang="id-ID" dirty="0" smtClean="0"/>
              <a:t>Mahasiswa  dapat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id-ID" dirty="0" smtClean="0"/>
              <a:t>ersebut 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chat </a:t>
            </a:r>
            <a:r>
              <a:rPr lang="en-US" dirty="0" err="1" smtClean="0"/>
              <a:t>diskusi</a:t>
            </a:r>
            <a:r>
              <a:rPr lang="id-ID" dirty="0" smtClean="0"/>
              <a:t> maupun bertanya secara langsung pada saat Vidio Conference</a:t>
            </a:r>
            <a:endParaRPr lang="id-ID" dirty="0"/>
          </a:p>
          <a:p>
            <a:pPr lvl="0"/>
            <a:r>
              <a:rPr lang="id-ID" dirty="0" smtClean="0"/>
              <a:t>Mahasiswa dapat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pendapat</a:t>
            </a:r>
            <a:r>
              <a:rPr lang="en-US" dirty="0"/>
              <a:t> / </a:t>
            </a:r>
            <a:r>
              <a:rPr lang="en-US" dirty="0" err="1"/>
              <a:t>sanggahan</a:t>
            </a:r>
            <a:r>
              <a:rPr lang="en-US" dirty="0"/>
              <a:t> /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stimulus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id-ID" dirty="0" smtClean="0"/>
              <a:t>ersebut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Forum </a:t>
            </a:r>
            <a:r>
              <a:rPr lang="en-US" dirty="0" err="1" smtClean="0"/>
              <a:t>Diskusi</a:t>
            </a:r>
            <a:r>
              <a:rPr lang="id-ID" dirty="0" smtClean="0"/>
              <a:t> maupun pada saat pembelajaran Vidio Conference</a:t>
            </a:r>
          </a:p>
          <a:p>
            <a:pPr lvl="0"/>
            <a:r>
              <a:rPr lang="id-ID" dirty="0" smtClean="0"/>
              <a:t>Mahasiswa bisa menjelaskan ulang tentang topik terkait pada forum diskusi maupun pada saat pembelajaran Vidio Conference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579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75" y="1484785"/>
            <a:ext cx="7760583" cy="389969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27381" y="6237312"/>
            <a:ext cx="2710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>
                <a:solidFill>
                  <a:srgbClr val="FF0000"/>
                </a:solidFill>
                <a:latin typeface="+mj-lt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4200923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924</TotalTime>
  <Words>118</Words>
  <Application>Microsoft Office PowerPoint</Application>
  <PresentationFormat>Custom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   METODE GEORESISTIVITAS DAN ELEKTROMAGNETIK  </vt:lpstr>
      <vt:lpstr>INSTRUKSI PEMBELAJARAN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SISTEM INFORMASI</dc:title>
  <dc:creator>Windows User</dc:creator>
  <cp:lastModifiedBy>ismail - [2010]</cp:lastModifiedBy>
  <cp:revision>33</cp:revision>
  <dcterms:created xsi:type="dcterms:W3CDTF">2019-04-08T14:20:26Z</dcterms:created>
  <dcterms:modified xsi:type="dcterms:W3CDTF">2021-04-14T12:06:18Z</dcterms:modified>
</cp:coreProperties>
</file>