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7" r:id="rId7"/>
    <p:sldId id="275" r:id="rId8"/>
    <p:sldId id="266" r:id="rId9"/>
    <p:sldId id="271" r:id="rId10"/>
    <p:sldId id="278" r:id="rId11"/>
  </p:sldIdLst>
  <p:sldSz cx="9144000" cy="5143500" type="screen16x9"/>
  <p:notesSz cx="6858000" cy="9144000"/>
  <p:embeddedFontLst>
    <p:embeddedFont>
      <p:font typeface="Lilita One" charset="0"/>
      <p:regular r:id="rId13"/>
    </p:embeddedFont>
    <p:embeddedFont>
      <p:font typeface="Bubblegum Sans" charset="0"/>
      <p:regular r:id="rId14"/>
    </p:embeddedFont>
    <p:embeddedFont>
      <p:font typeface="Roboto Condensed" charset="0"/>
      <p:regular r:id="rId15"/>
      <p:bold r:id="rId16"/>
      <p:italic r:id="rId17"/>
      <p:boldItalic r:id="rId18"/>
    </p:embeddedFont>
    <p:embeddedFont>
      <p:font typeface="Source Sans Pro" charset="0"/>
      <p:regular r:id="rId19"/>
      <p:bold r:id="rId20"/>
      <p:italic r:id="rId21"/>
      <p:boldItalic r:id="rId22"/>
    </p:embeddedFont>
    <p:embeddedFont>
      <p:font typeface="Kartika" pitchFamily="18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646">
          <p15:clr>
            <a:srgbClr val="FA7B17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6ADDDDB-853C-4AC9-B187-46D52D42921B}">
  <a:tblStyle styleId="{A6ADDDDB-853C-4AC9-B187-46D52D4292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>
        <p:scale>
          <a:sx n="50" d="100"/>
          <a:sy n="50" d="100"/>
        </p:scale>
        <p:origin x="-180" y="-756"/>
      </p:cViewPr>
      <p:guideLst>
        <p:guide orient="horz" pos="646"/>
      </p:guideLst>
    </p:cSldViewPr>
  </p:slideViewPr>
  <p:outlineViewPr>
    <p:cViewPr>
      <p:scale>
        <a:sx n="33" d="100"/>
        <a:sy n="33" d="100"/>
      </p:scale>
      <p:origin x="48" y="23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0196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a4175c6c2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a4175c6c2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9a76511d10_0_1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9a76511d10_0_1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91decd8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91decd8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91decd8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91decd8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91decd8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91decd84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91decd84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991decd84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9a76511d1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9a76511d1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9a76511d10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9a76511d10_0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9a76511d1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9a76511d1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9a76511d10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9a76511d10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DA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6150" y="3178750"/>
            <a:ext cx="6222700" cy="1976875"/>
          </a:xfrm>
          <a:custGeom>
            <a:avLst/>
            <a:gdLst/>
            <a:ahLst/>
            <a:cxnLst/>
            <a:rect l="l" t="t" r="r" b="b"/>
            <a:pathLst>
              <a:path w="248908" h="79075" extrusionOk="0">
                <a:moveTo>
                  <a:pt x="248908" y="79075"/>
                </a:moveTo>
                <a:lnTo>
                  <a:pt x="0" y="79075"/>
                </a:lnTo>
                <a:lnTo>
                  <a:pt x="0" y="49871"/>
                </a:lnTo>
                <a:lnTo>
                  <a:pt x="229139" y="0"/>
                </a:lnTo>
                <a:close/>
              </a:path>
            </a:pathLst>
          </a:custGeom>
          <a:solidFill>
            <a:srgbClr val="FF5608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211254" y="4076971"/>
            <a:ext cx="5676885" cy="1285283"/>
          </a:xfrm>
          <a:custGeom>
            <a:avLst/>
            <a:gdLst/>
            <a:ahLst/>
            <a:cxnLst/>
            <a:rect l="l" t="t" r="r" b="b"/>
            <a:pathLst>
              <a:path w="45466" h="10294" extrusionOk="0">
                <a:moveTo>
                  <a:pt x="45328" y="0"/>
                </a:moveTo>
                <a:cubicBezTo>
                  <a:pt x="45317" y="0"/>
                  <a:pt x="45307" y="2"/>
                  <a:pt x="45296" y="5"/>
                </a:cubicBezTo>
                <a:lnTo>
                  <a:pt x="121" y="10024"/>
                </a:lnTo>
                <a:cubicBezTo>
                  <a:pt x="41" y="10044"/>
                  <a:pt x="1" y="10113"/>
                  <a:pt x="10" y="10184"/>
                </a:cubicBezTo>
                <a:cubicBezTo>
                  <a:pt x="30" y="10253"/>
                  <a:pt x="81" y="10293"/>
                  <a:pt x="150" y="10293"/>
                </a:cubicBezTo>
                <a:cubicBezTo>
                  <a:pt x="150" y="10293"/>
                  <a:pt x="161" y="10293"/>
                  <a:pt x="170" y="10284"/>
                </a:cubicBezTo>
                <a:lnTo>
                  <a:pt x="45346" y="265"/>
                </a:lnTo>
                <a:cubicBezTo>
                  <a:pt x="45426" y="245"/>
                  <a:pt x="45466" y="174"/>
                  <a:pt x="45456" y="105"/>
                </a:cubicBezTo>
                <a:cubicBezTo>
                  <a:pt x="45439" y="45"/>
                  <a:pt x="45386" y="0"/>
                  <a:pt x="453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61080" y="3280394"/>
            <a:ext cx="6220026" cy="1405146"/>
          </a:xfrm>
          <a:custGeom>
            <a:avLst/>
            <a:gdLst/>
            <a:ahLst/>
            <a:cxnLst/>
            <a:rect l="l" t="t" r="r" b="b"/>
            <a:pathLst>
              <a:path w="49816" h="11254" extrusionOk="0">
                <a:moveTo>
                  <a:pt x="49677" y="1"/>
                </a:moveTo>
                <a:cubicBezTo>
                  <a:pt x="49667" y="1"/>
                  <a:pt x="49656" y="2"/>
                  <a:pt x="49645" y="5"/>
                </a:cubicBezTo>
                <a:lnTo>
                  <a:pt x="111" y="10994"/>
                </a:lnTo>
                <a:cubicBezTo>
                  <a:pt x="41" y="11004"/>
                  <a:pt x="1" y="11084"/>
                  <a:pt x="11" y="11154"/>
                </a:cubicBezTo>
                <a:cubicBezTo>
                  <a:pt x="31" y="11214"/>
                  <a:pt x="81" y="11254"/>
                  <a:pt x="141" y="11254"/>
                </a:cubicBezTo>
                <a:lnTo>
                  <a:pt x="171" y="11254"/>
                </a:lnTo>
                <a:lnTo>
                  <a:pt x="49696" y="265"/>
                </a:lnTo>
                <a:cubicBezTo>
                  <a:pt x="49776" y="245"/>
                  <a:pt x="49816" y="175"/>
                  <a:pt x="49805" y="105"/>
                </a:cubicBezTo>
                <a:cubicBezTo>
                  <a:pt x="49788" y="46"/>
                  <a:pt x="49736" y="1"/>
                  <a:pt x="49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2675" y="-44925"/>
            <a:ext cx="5324125" cy="5211800"/>
          </a:xfrm>
          <a:custGeom>
            <a:avLst/>
            <a:gdLst/>
            <a:ahLst/>
            <a:cxnLst/>
            <a:rect l="l" t="t" r="r" b="b"/>
            <a:pathLst>
              <a:path w="212965" h="208472" extrusionOk="0">
                <a:moveTo>
                  <a:pt x="0" y="208472"/>
                </a:moveTo>
                <a:lnTo>
                  <a:pt x="53466" y="0"/>
                </a:lnTo>
                <a:lnTo>
                  <a:pt x="212965" y="0"/>
                </a:lnTo>
                <a:lnTo>
                  <a:pt x="212965" y="208022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0" y="902775"/>
            <a:ext cx="3852000" cy="25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55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175800" y="3641925"/>
            <a:ext cx="22482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600"/>
              <a:buFont typeface="Source Sans Pro"/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1">
  <p:cSld name="TITLE_AND_BODY_1">
    <p:bg>
      <p:bgPr>
        <a:solidFill>
          <a:srgbClr val="42279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1903425" y="1773450"/>
            <a:ext cx="5354400" cy="1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17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_AND_BODY_2">
    <p:bg>
      <p:bgPr>
        <a:solidFill>
          <a:srgbClr val="42279D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9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722150" y="2154975"/>
            <a:ext cx="3351300" cy="19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2_1">
    <p:bg>
      <p:bgPr>
        <a:solidFill>
          <a:srgbClr val="42279D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>
            <a:off x="720000" y="3570050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2"/>
          </p:nvPr>
        </p:nvSpPr>
        <p:spPr>
          <a:xfrm>
            <a:off x="720000" y="4107000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3"/>
          </p:nvPr>
        </p:nvSpPr>
        <p:spPr>
          <a:xfrm>
            <a:off x="3399450" y="3570050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4"/>
          </p:nvPr>
        </p:nvSpPr>
        <p:spPr>
          <a:xfrm>
            <a:off x="3399450" y="4107000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5"/>
          </p:nvPr>
        </p:nvSpPr>
        <p:spPr>
          <a:xfrm>
            <a:off x="6078900" y="3570050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6"/>
          </p:nvPr>
        </p:nvSpPr>
        <p:spPr>
          <a:xfrm>
            <a:off x="6078900" y="4107000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25" name="Google Shape;125;p21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6" name="Google Shape;126;p21"/>
          <p:cNvSpPr txBox="1">
            <a:spLocks noGrp="1"/>
          </p:cNvSpPr>
          <p:nvPr>
            <p:ph type="subTitle" idx="7"/>
          </p:nvPr>
        </p:nvSpPr>
        <p:spPr>
          <a:xfrm>
            <a:off x="720000" y="1967696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8"/>
          </p:nvPr>
        </p:nvSpPr>
        <p:spPr>
          <a:xfrm>
            <a:off x="720000" y="2504656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9"/>
          </p:nvPr>
        </p:nvSpPr>
        <p:spPr>
          <a:xfrm>
            <a:off x="3399450" y="1967696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13"/>
          </p:nvPr>
        </p:nvSpPr>
        <p:spPr>
          <a:xfrm>
            <a:off x="3399450" y="2504656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14"/>
          </p:nvPr>
        </p:nvSpPr>
        <p:spPr>
          <a:xfrm>
            <a:off x="6078900" y="1967696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15"/>
          </p:nvPr>
        </p:nvSpPr>
        <p:spPr>
          <a:xfrm>
            <a:off x="6078900" y="2504656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rgbClr val="FFDA0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 flipH="1">
            <a:off x="2949749" y="3178750"/>
            <a:ext cx="6222700" cy="1976875"/>
          </a:xfrm>
          <a:custGeom>
            <a:avLst/>
            <a:gdLst/>
            <a:ahLst/>
            <a:cxnLst/>
            <a:rect l="l" t="t" r="r" b="b"/>
            <a:pathLst>
              <a:path w="248908" h="79075" extrusionOk="0">
                <a:moveTo>
                  <a:pt x="248908" y="79075"/>
                </a:moveTo>
                <a:lnTo>
                  <a:pt x="0" y="79075"/>
                </a:lnTo>
                <a:lnTo>
                  <a:pt x="0" y="49871"/>
                </a:lnTo>
                <a:lnTo>
                  <a:pt x="229139" y="0"/>
                </a:lnTo>
                <a:close/>
              </a:path>
            </a:pathLst>
          </a:custGeom>
          <a:solidFill>
            <a:srgbClr val="FF5608"/>
          </a:solidFill>
          <a:ln>
            <a:noFill/>
          </a:ln>
        </p:spPr>
      </p:sp>
      <p:sp>
        <p:nvSpPr>
          <p:cNvPr id="134" name="Google Shape;134;p22"/>
          <p:cNvSpPr/>
          <p:nvPr/>
        </p:nvSpPr>
        <p:spPr>
          <a:xfrm flipH="1">
            <a:off x="3514226" y="4076971"/>
            <a:ext cx="5676885" cy="1285283"/>
          </a:xfrm>
          <a:custGeom>
            <a:avLst/>
            <a:gdLst/>
            <a:ahLst/>
            <a:cxnLst/>
            <a:rect l="l" t="t" r="r" b="b"/>
            <a:pathLst>
              <a:path w="45466" h="10294" extrusionOk="0">
                <a:moveTo>
                  <a:pt x="45328" y="0"/>
                </a:moveTo>
                <a:cubicBezTo>
                  <a:pt x="45317" y="0"/>
                  <a:pt x="45307" y="2"/>
                  <a:pt x="45296" y="5"/>
                </a:cubicBezTo>
                <a:lnTo>
                  <a:pt x="121" y="10024"/>
                </a:lnTo>
                <a:cubicBezTo>
                  <a:pt x="41" y="10044"/>
                  <a:pt x="1" y="10113"/>
                  <a:pt x="10" y="10184"/>
                </a:cubicBezTo>
                <a:cubicBezTo>
                  <a:pt x="30" y="10253"/>
                  <a:pt x="81" y="10293"/>
                  <a:pt x="150" y="10293"/>
                </a:cubicBezTo>
                <a:cubicBezTo>
                  <a:pt x="150" y="10293"/>
                  <a:pt x="161" y="10293"/>
                  <a:pt x="170" y="10284"/>
                </a:cubicBezTo>
                <a:lnTo>
                  <a:pt x="45346" y="265"/>
                </a:lnTo>
                <a:cubicBezTo>
                  <a:pt x="45426" y="245"/>
                  <a:pt x="45466" y="174"/>
                  <a:pt x="45456" y="105"/>
                </a:cubicBezTo>
                <a:cubicBezTo>
                  <a:pt x="45439" y="45"/>
                  <a:pt x="45386" y="0"/>
                  <a:pt x="453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/>
          <p:nvPr/>
        </p:nvSpPr>
        <p:spPr>
          <a:xfrm flipH="1">
            <a:off x="3120912" y="3280394"/>
            <a:ext cx="6220026" cy="1405146"/>
          </a:xfrm>
          <a:custGeom>
            <a:avLst/>
            <a:gdLst/>
            <a:ahLst/>
            <a:cxnLst/>
            <a:rect l="l" t="t" r="r" b="b"/>
            <a:pathLst>
              <a:path w="49816" h="11254" extrusionOk="0">
                <a:moveTo>
                  <a:pt x="49677" y="1"/>
                </a:moveTo>
                <a:cubicBezTo>
                  <a:pt x="49667" y="1"/>
                  <a:pt x="49656" y="2"/>
                  <a:pt x="49645" y="5"/>
                </a:cubicBezTo>
                <a:lnTo>
                  <a:pt x="111" y="10994"/>
                </a:lnTo>
                <a:cubicBezTo>
                  <a:pt x="41" y="11004"/>
                  <a:pt x="1" y="11084"/>
                  <a:pt x="11" y="11154"/>
                </a:cubicBezTo>
                <a:cubicBezTo>
                  <a:pt x="31" y="11214"/>
                  <a:pt x="81" y="11254"/>
                  <a:pt x="141" y="11254"/>
                </a:cubicBezTo>
                <a:lnTo>
                  <a:pt x="171" y="11254"/>
                </a:lnTo>
                <a:lnTo>
                  <a:pt x="49696" y="265"/>
                </a:lnTo>
                <a:cubicBezTo>
                  <a:pt x="49776" y="245"/>
                  <a:pt x="49816" y="175"/>
                  <a:pt x="49805" y="105"/>
                </a:cubicBezTo>
                <a:cubicBezTo>
                  <a:pt x="49788" y="46"/>
                  <a:pt x="49736" y="1"/>
                  <a:pt x="49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/>
          <p:nvPr/>
        </p:nvSpPr>
        <p:spPr>
          <a:xfrm flipH="1">
            <a:off x="-48897" y="-44925"/>
            <a:ext cx="6304296" cy="5211800"/>
          </a:xfrm>
          <a:custGeom>
            <a:avLst/>
            <a:gdLst/>
            <a:ahLst/>
            <a:cxnLst/>
            <a:rect l="l" t="t" r="r" b="b"/>
            <a:pathLst>
              <a:path w="212965" h="208472" extrusionOk="0">
                <a:moveTo>
                  <a:pt x="0" y="208472"/>
                </a:moveTo>
                <a:lnTo>
                  <a:pt x="53466" y="0"/>
                </a:lnTo>
                <a:lnTo>
                  <a:pt x="212965" y="0"/>
                </a:lnTo>
                <a:lnTo>
                  <a:pt x="212965" y="208022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137" name="Google Shape;137;p22"/>
          <p:cNvSpPr txBox="1">
            <a:spLocks noGrp="1"/>
          </p:cNvSpPr>
          <p:nvPr>
            <p:ph type="ctrTitle"/>
          </p:nvPr>
        </p:nvSpPr>
        <p:spPr>
          <a:xfrm flipH="1">
            <a:off x="719950" y="540000"/>
            <a:ext cx="40521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55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"/>
          </p:nvPr>
        </p:nvSpPr>
        <p:spPr>
          <a:xfrm flipH="1">
            <a:off x="720000" y="1533125"/>
            <a:ext cx="40521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2"/>
          </p:nvPr>
        </p:nvSpPr>
        <p:spPr>
          <a:xfrm flipH="1">
            <a:off x="720000" y="1962150"/>
            <a:ext cx="4052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720000" y="3493650"/>
            <a:ext cx="41496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CREDITS: </a:t>
            </a:r>
            <a:r>
              <a:rPr lang="en" sz="1200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presentation template was created by </a:t>
            </a:r>
            <a:r>
              <a:rPr lang="en" sz="1200" b="1">
                <a:solidFill>
                  <a:srgbClr val="FCFBEB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lang="en" sz="1200" b="1">
                <a:solidFill>
                  <a:srgbClr val="FCFBEB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infographics &amp; images by </a:t>
            </a:r>
            <a:r>
              <a:rPr lang="en" sz="1200" b="1">
                <a:solidFill>
                  <a:srgbClr val="FCFBEB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DA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-2170457" y="2758501"/>
            <a:ext cx="10318430" cy="1957374"/>
            <a:chOff x="-2170457" y="2758501"/>
            <a:chExt cx="10318430" cy="1957374"/>
          </a:xfrm>
        </p:grpSpPr>
        <p:sp>
          <p:nvSpPr>
            <p:cNvPr id="17" name="Google Shape;17;p3"/>
            <p:cNvSpPr/>
            <p:nvPr/>
          </p:nvSpPr>
          <p:spPr>
            <a:xfrm flipH="1">
              <a:off x="-2170457" y="2758501"/>
              <a:ext cx="10318430" cy="1957374"/>
            </a:xfrm>
            <a:custGeom>
              <a:avLst/>
              <a:gdLst/>
              <a:ahLst/>
              <a:cxnLst/>
              <a:rect l="l" t="t" r="r" b="b"/>
              <a:pathLst>
                <a:path w="69843" h="13249" extrusionOk="0">
                  <a:moveTo>
                    <a:pt x="34916" y="270"/>
                  </a:moveTo>
                  <a:cubicBezTo>
                    <a:pt x="44205" y="270"/>
                    <a:pt x="52934" y="941"/>
                    <a:pt x="59494" y="2170"/>
                  </a:cubicBezTo>
                  <a:cubicBezTo>
                    <a:pt x="65903" y="3360"/>
                    <a:pt x="69573" y="4990"/>
                    <a:pt x="69573" y="6620"/>
                  </a:cubicBezTo>
                  <a:cubicBezTo>
                    <a:pt x="69573" y="8260"/>
                    <a:pt x="65903" y="9880"/>
                    <a:pt x="59494" y="11080"/>
                  </a:cubicBezTo>
                  <a:cubicBezTo>
                    <a:pt x="52934" y="12299"/>
                    <a:pt x="44205" y="12979"/>
                    <a:pt x="34916" y="12979"/>
                  </a:cubicBezTo>
                  <a:cubicBezTo>
                    <a:pt x="25637" y="12979"/>
                    <a:pt x="16908" y="12299"/>
                    <a:pt x="10349" y="11080"/>
                  </a:cubicBezTo>
                  <a:cubicBezTo>
                    <a:pt x="3940" y="9880"/>
                    <a:pt x="270" y="8260"/>
                    <a:pt x="270" y="6620"/>
                  </a:cubicBezTo>
                  <a:cubicBezTo>
                    <a:pt x="270" y="4990"/>
                    <a:pt x="3940" y="3360"/>
                    <a:pt x="10349" y="2170"/>
                  </a:cubicBezTo>
                  <a:cubicBezTo>
                    <a:pt x="16908" y="941"/>
                    <a:pt x="25637" y="270"/>
                    <a:pt x="34916" y="270"/>
                  </a:cubicBezTo>
                  <a:close/>
                  <a:moveTo>
                    <a:pt x="34916" y="1"/>
                  </a:moveTo>
                  <a:cubicBezTo>
                    <a:pt x="25617" y="1"/>
                    <a:pt x="16878" y="681"/>
                    <a:pt x="10299" y="1901"/>
                  </a:cubicBezTo>
                  <a:cubicBezTo>
                    <a:pt x="7089" y="2500"/>
                    <a:pt x="4569" y="3200"/>
                    <a:pt x="2809" y="3980"/>
                  </a:cubicBezTo>
                  <a:cubicBezTo>
                    <a:pt x="950" y="4800"/>
                    <a:pt x="0" y="5690"/>
                    <a:pt x="0" y="6620"/>
                  </a:cubicBezTo>
                  <a:cubicBezTo>
                    <a:pt x="0" y="7560"/>
                    <a:pt x="950" y="8449"/>
                    <a:pt x="2809" y="9269"/>
                  </a:cubicBezTo>
                  <a:cubicBezTo>
                    <a:pt x="4569" y="10049"/>
                    <a:pt x="7089" y="10740"/>
                    <a:pt x="10299" y="11340"/>
                  </a:cubicBezTo>
                  <a:cubicBezTo>
                    <a:pt x="16878" y="12569"/>
                    <a:pt x="25617" y="13249"/>
                    <a:pt x="34916" y="13249"/>
                  </a:cubicBezTo>
                  <a:cubicBezTo>
                    <a:pt x="44215" y="13249"/>
                    <a:pt x="52964" y="12569"/>
                    <a:pt x="59543" y="11340"/>
                  </a:cubicBezTo>
                  <a:cubicBezTo>
                    <a:pt x="62743" y="10740"/>
                    <a:pt x="65263" y="10049"/>
                    <a:pt x="67022" y="9269"/>
                  </a:cubicBezTo>
                  <a:cubicBezTo>
                    <a:pt x="68893" y="8449"/>
                    <a:pt x="69842" y="7560"/>
                    <a:pt x="69842" y="6620"/>
                  </a:cubicBezTo>
                  <a:cubicBezTo>
                    <a:pt x="69842" y="5690"/>
                    <a:pt x="68893" y="4800"/>
                    <a:pt x="67022" y="3980"/>
                  </a:cubicBezTo>
                  <a:cubicBezTo>
                    <a:pt x="65263" y="3200"/>
                    <a:pt x="62743" y="2500"/>
                    <a:pt x="59543" y="1901"/>
                  </a:cubicBezTo>
                  <a:cubicBezTo>
                    <a:pt x="52964" y="681"/>
                    <a:pt x="44215" y="1"/>
                    <a:pt x="34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flipH="1">
              <a:off x="145892" y="2839462"/>
              <a:ext cx="5685825" cy="999001"/>
            </a:xfrm>
            <a:custGeom>
              <a:avLst/>
              <a:gdLst/>
              <a:ahLst/>
              <a:cxnLst/>
              <a:rect l="l" t="t" r="r" b="b"/>
              <a:pathLst>
                <a:path w="38486" h="6762" extrusionOk="0">
                  <a:moveTo>
                    <a:pt x="5445" y="0"/>
                  </a:moveTo>
                  <a:cubicBezTo>
                    <a:pt x="5406" y="0"/>
                    <a:pt x="5368" y="19"/>
                    <a:pt x="5340" y="53"/>
                  </a:cubicBezTo>
                  <a:lnTo>
                    <a:pt x="40" y="6552"/>
                  </a:lnTo>
                  <a:cubicBezTo>
                    <a:pt x="0" y="6592"/>
                    <a:pt x="0" y="6642"/>
                    <a:pt x="20" y="6692"/>
                  </a:cubicBezTo>
                  <a:cubicBezTo>
                    <a:pt x="40" y="6732"/>
                    <a:pt x="90" y="6762"/>
                    <a:pt x="140" y="6762"/>
                  </a:cubicBezTo>
                  <a:lnTo>
                    <a:pt x="38346" y="6762"/>
                  </a:lnTo>
                  <a:cubicBezTo>
                    <a:pt x="38396" y="6762"/>
                    <a:pt x="38436" y="6732"/>
                    <a:pt x="38466" y="6692"/>
                  </a:cubicBezTo>
                  <a:cubicBezTo>
                    <a:pt x="38486" y="6642"/>
                    <a:pt x="38476" y="6592"/>
                    <a:pt x="38446" y="6552"/>
                  </a:cubicBezTo>
                  <a:lnTo>
                    <a:pt x="33146" y="53"/>
                  </a:lnTo>
                  <a:cubicBezTo>
                    <a:pt x="33118" y="19"/>
                    <a:pt x="33077" y="0"/>
                    <a:pt x="33037" y="0"/>
                  </a:cubicBezTo>
                  <a:cubicBezTo>
                    <a:pt x="33007" y="0"/>
                    <a:pt x="32978" y="11"/>
                    <a:pt x="32957" y="33"/>
                  </a:cubicBezTo>
                  <a:cubicBezTo>
                    <a:pt x="32897" y="82"/>
                    <a:pt x="32886" y="162"/>
                    <a:pt x="32937" y="222"/>
                  </a:cubicBezTo>
                  <a:lnTo>
                    <a:pt x="38056" y="6502"/>
                  </a:lnTo>
                  <a:lnTo>
                    <a:pt x="420" y="6502"/>
                  </a:lnTo>
                  <a:lnTo>
                    <a:pt x="5549" y="222"/>
                  </a:lnTo>
                  <a:cubicBezTo>
                    <a:pt x="5589" y="162"/>
                    <a:pt x="5589" y="82"/>
                    <a:pt x="5529" y="33"/>
                  </a:cubicBezTo>
                  <a:cubicBezTo>
                    <a:pt x="5504" y="11"/>
                    <a:pt x="5474" y="0"/>
                    <a:pt x="5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flipH="1">
              <a:off x="1866719" y="3796074"/>
              <a:ext cx="2244133" cy="521070"/>
            </a:xfrm>
            <a:custGeom>
              <a:avLst/>
              <a:gdLst/>
              <a:ahLst/>
              <a:cxnLst/>
              <a:rect l="l" t="t" r="r" b="b"/>
              <a:pathLst>
                <a:path w="15190" h="3527" extrusionOk="0">
                  <a:moveTo>
                    <a:pt x="144" y="1"/>
                  </a:moveTo>
                  <a:cubicBezTo>
                    <a:pt x="130" y="1"/>
                    <a:pt x="115" y="3"/>
                    <a:pt x="101" y="7"/>
                  </a:cubicBezTo>
                  <a:cubicBezTo>
                    <a:pt x="31" y="37"/>
                    <a:pt x="1" y="117"/>
                    <a:pt x="31" y="187"/>
                  </a:cubicBezTo>
                  <a:cubicBezTo>
                    <a:pt x="41" y="227"/>
                    <a:pt x="401" y="1046"/>
                    <a:pt x="1521" y="1866"/>
                  </a:cubicBezTo>
                  <a:cubicBezTo>
                    <a:pt x="2540" y="2626"/>
                    <a:pt x="4420" y="3526"/>
                    <a:pt x="7590" y="3526"/>
                  </a:cubicBezTo>
                  <a:cubicBezTo>
                    <a:pt x="10710" y="3526"/>
                    <a:pt x="12599" y="2626"/>
                    <a:pt x="13630" y="1866"/>
                  </a:cubicBezTo>
                  <a:cubicBezTo>
                    <a:pt x="14759" y="1046"/>
                    <a:pt x="15139" y="227"/>
                    <a:pt x="15159" y="187"/>
                  </a:cubicBezTo>
                  <a:cubicBezTo>
                    <a:pt x="15190" y="127"/>
                    <a:pt x="15159" y="47"/>
                    <a:pt x="15090" y="17"/>
                  </a:cubicBezTo>
                  <a:cubicBezTo>
                    <a:pt x="15071" y="9"/>
                    <a:pt x="15051" y="5"/>
                    <a:pt x="15032" y="5"/>
                  </a:cubicBezTo>
                  <a:cubicBezTo>
                    <a:pt x="14980" y="5"/>
                    <a:pt x="14931" y="33"/>
                    <a:pt x="14910" y="77"/>
                  </a:cubicBezTo>
                  <a:cubicBezTo>
                    <a:pt x="14910" y="87"/>
                    <a:pt x="14539" y="886"/>
                    <a:pt x="13459" y="1666"/>
                  </a:cubicBezTo>
                  <a:cubicBezTo>
                    <a:pt x="12459" y="2397"/>
                    <a:pt x="10630" y="3257"/>
                    <a:pt x="7590" y="3257"/>
                  </a:cubicBezTo>
                  <a:cubicBezTo>
                    <a:pt x="4511" y="3257"/>
                    <a:pt x="2680" y="2397"/>
                    <a:pt x="1691" y="1666"/>
                  </a:cubicBezTo>
                  <a:cubicBezTo>
                    <a:pt x="631" y="886"/>
                    <a:pt x="281" y="87"/>
                    <a:pt x="281" y="87"/>
                  </a:cubicBezTo>
                  <a:cubicBezTo>
                    <a:pt x="257" y="31"/>
                    <a:pt x="20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-25900" y="-150"/>
            <a:ext cx="9182375" cy="4418725"/>
          </a:xfrm>
          <a:custGeom>
            <a:avLst/>
            <a:gdLst/>
            <a:ahLst/>
            <a:cxnLst/>
            <a:rect l="l" t="t" r="r" b="b"/>
            <a:pathLst>
              <a:path w="367295" h="176749" extrusionOk="0">
                <a:moveTo>
                  <a:pt x="367295" y="176749"/>
                </a:moveTo>
                <a:lnTo>
                  <a:pt x="0" y="104257"/>
                </a:lnTo>
                <a:lnTo>
                  <a:pt x="1036" y="0"/>
                </a:lnTo>
                <a:lnTo>
                  <a:pt x="366510" y="0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38480" y="1353450"/>
            <a:ext cx="23856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DA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721350" y="1317288"/>
            <a:ext cx="2024700" cy="13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032400" y="1965425"/>
            <a:ext cx="23913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42279D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36800" y="1172450"/>
            <a:ext cx="357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736800" y="2742350"/>
            <a:ext cx="357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2"/>
          </p:nvPr>
        </p:nvSpPr>
        <p:spPr>
          <a:xfrm>
            <a:off x="4850125" y="546500"/>
            <a:ext cx="3573900" cy="4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20000" y="39984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42279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lita One"/>
              <a:buNone/>
              <a:defRPr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468465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244800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6244800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4" hasCustomPrompt="1"/>
          </p:nvPr>
        </p:nvSpPr>
        <p:spPr>
          <a:xfrm>
            <a:off x="468465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5"/>
          </p:nvPr>
        </p:nvSpPr>
        <p:spPr>
          <a:xfrm>
            <a:off x="6244800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6244800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7" hasCustomPrompt="1"/>
          </p:nvPr>
        </p:nvSpPr>
        <p:spPr>
          <a:xfrm>
            <a:off x="298860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298860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753225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753225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4"/>
          </p:nvPr>
        </p:nvSpPr>
        <p:spPr>
          <a:xfrm>
            <a:off x="753225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753225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13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" name="Google Shape;69;p13"/>
          <p:cNvCxnSpPr/>
          <p:nvPr/>
        </p:nvCxnSpPr>
        <p:spPr>
          <a:xfrm>
            <a:off x="4572000" y="1527600"/>
            <a:ext cx="0" cy="306660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rgbClr val="FFDA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466375" y="844175"/>
            <a:ext cx="3957900" cy="30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42279D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4466200" y="3935225"/>
            <a:ext cx="39135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2">
    <p:bg>
      <p:bgPr>
        <a:solidFill>
          <a:srgbClr val="42279D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72000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2"/>
          </p:nvPr>
        </p:nvSpPr>
        <p:spPr>
          <a:xfrm>
            <a:off x="72000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3"/>
          </p:nvPr>
        </p:nvSpPr>
        <p:spPr>
          <a:xfrm>
            <a:off x="339945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4"/>
          </p:nvPr>
        </p:nvSpPr>
        <p:spPr>
          <a:xfrm>
            <a:off x="339945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5"/>
          </p:nvPr>
        </p:nvSpPr>
        <p:spPr>
          <a:xfrm>
            <a:off x="607890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6"/>
          </p:nvPr>
        </p:nvSpPr>
        <p:spPr>
          <a:xfrm>
            <a:off x="607890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81" name="Google Shape;81;p15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42279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lita One"/>
              <a:buNone/>
              <a:defRPr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46825"/>
            <a:ext cx="77040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5" r:id="rId11"/>
    <p:sldLayoutId id="2147483667" r:id="rId12"/>
    <p:sldLayoutId id="21474836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C_Ch203EZQJrWMzlro-97q-BfF2fAac3uxfQw4kTDI/co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0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ctrTitle"/>
          </p:nvPr>
        </p:nvSpPr>
        <p:spPr>
          <a:xfrm>
            <a:off x="4572000" y="902775"/>
            <a:ext cx="3852000" cy="25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 smtClean="0"/>
              <a:t>Kebugaran Jasmani yang berhubungan dengan keterampilan dan aktivitas permainan invasi</a:t>
            </a:r>
            <a:br>
              <a:rPr lang="id-ID" sz="2800" dirty="0" smtClean="0"/>
            </a:br>
            <a:endParaRPr sz="2800" dirty="0"/>
          </a:p>
        </p:txBody>
      </p:sp>
      <p:grpSp>
        <p:nvGrpSpPr>
          <p:cNvPr id="159" name="Google Shape;159;p27"/>
          <p:cNvGrpSpPr/>
          <p:nvPr/>
        </p:nvGrpSpPr>
        <p:grpSpPr>
          <a:xfrm>
            <a:off x="239419" y="902777"/>
            <a:ext cx="5140714" cy="3533789"/>
            <a:chOff x="205762" y="902775"/>
            <a:chExt cx="4932560" cy="3390701"/>
          </a:xfrm>
        </p:grpSpPr>
        <p:sp>
          <p:nvSpPr>
            <p:cNvPr id="160" name="Google Shape;160;p27"/>
            <p:cNvSpPr/>
            <p:nvPr/>
          </p:nvSpPr>
          <p:spPr>
            <a:xfrm>
              <a:off x="3176943" y="1181202"/>
              <a:ext cx="479587" cy="484447"/>
            </a:xfrm>
            <a:custGeom>
              <a:avLst/>
              <a:gdLst/>
              <a:ahLst/>
              <a:cxnLst/>
              <a:rect l="l" t="t" r="r" b="b"/>
              <a:pathLst>
                <a:path w="3841" h="3880" extrusionOk="0">
                  <a:moveTo>
                    <a:pt x="2530" y="0"/>
                  </a:moveTo>
                  <a:lnTo>
                    <a:pt x="1710" y="560"/>
                  </a:lnTo>
                  <a:lnTo>
                    <a:pt x="1" y="2329"/>
                  </a:lnTo>
                  <a:lnTo>
                    <a:pt x="1530" y="3880"/>
                  </a:lnTo>
                  <a:lnTo>
                    <a:pt x="3840" y="570"/>
                  </a:lnTo>
                  <a:lnTo>
                    <a:pt x="2530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3461613" y="1227274"/>
              <a:ext cx="141217" cy="304777"/>
            </a:xfrm>
            <a:custGeom>
              <a:avLst/>
              <a:gdLst/>
              <a:ahLst/>
              <a:cxnLst/>
              <a:rect l="l" t="t" r="r" b="b"/>
              <a:pathLst>
                <a:path w="1131" h="2441" extrusionOk="0">
                  <a:moveTo>
                    <a:pt x="201" y="1"/>
                  </a:moveTo>
                  <a:cubicBezTo>
                    <a:pt x="201" y="1"/>
                    <a:pt x="70" y="1411"/>
                    <a:pt x="1" y="2440"/>
                  </a:cubicBezTo>
                  <a:lnTo>
                    <a:pt x="1130" y="811"/>
                  </a:lnTo>
                  <a:cubicBezTo>
                    <a:pt x="810" y="52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3420411" y="933989"/>
              <a:ext cx="417032" cy="553119"/>
            </a:xfrm>
            <a:custGeom>
              <a:avLst/>
              <a:gdLst/>
              <a:ahLst/>
              <a:cxnLst/>
              <a:rect l="l" t="t" r="r" b="b"/>
              <a:pathLst>
                <a:path w="3340" h="4430" extrusionOk="0">
                  <a:moveTo>
                    <a:pt x="1406" y="0"/>
                  </a:moveTo>
                  <a:cubicBezTo>
                    <a:pt x="1401" y="0"/>
                    <a:pt x="1396" y="0"/>
                    <a:pt x="1391" y="0"/>
                  </a:cubicBezTo>
                  <a:cubicBezTo>
                    <a:pt x="891" y="30"/>
                    <a:pt x="271" y="360"/>
                    <a:pt x="140" y="890"/>
                  </a:cubicBezTo>
                  <a:cubicBezTo>
                    <a:pt x="0" y="1440"/>
                    <a:pt x="611" y="2600"/>
                    <a:pt x="611" y="2600"/>
                  </a:cubicBezTo>
                  <a:lnTo>
                    <a:pt x="620" y="3409"/>
                  </a:lnTo>
                  <a:lnTo>
                    <a:pt x="1840" y="4360"/>
                  </a:lnTo>
                  <a:lnTo>
                    <a:pt x="2490" y="4429"/>
                  </a:lnTo>
                  <a:lnTo>
                    <a:pt x="3080" y="3020"/>
                  </a:lnTo>
                  <a:lnTo>
                    <a:pt x="3340" y="3060"/>
                  </a:lnTo>
                  <a:lnTo>
                    <a:pt x="3140" y="2120"/>
                  </a:lnTo>
                  <a:lnTo>
                    <a:pt x="3120" y="1350"/>
                  </a:lnTo>
                  <a:cubicBezTo>
                    <a:pt x="3120" y="1350"/>
                    <a:pt x="2135" y="0"/>
                    <a:pt x="1406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3309290" y="902775"/>
              <a:ext cx="509304" cy="192281"/>
            </a:xfrm>
            <a:custGeom>
              <a:avLst/>
              <a:gdLst/>
              <a:ahLst/>
              <a:cxnLst/>
              <a:rect l="l" t="t" r="r" b="b"/>
              <a:pathLst>
                <a:path w="4079" h="1540" extrusionOk="0">
                  <a:moveTo>
                    <a:pt x="1731" y="0"/>
                  </a:moveTo>
                  <a:cubicBezTo>
                    <a:pt x="840" y="0"/>
                    <a:pt x="21" y="160"/>
                    <a:pt x="21" y="160"/>
                  </a:cubicBezTo>
                  <a:cubicBezTo>
                    <a:pt x="21" y="160"/>
                    <a:pt x="1" y="930"/>
                    <a:pt x="350" y="1150"/>
                  </a:cubicBezTo>
                  <a:cubicBezTo>
                    <a:pt x="701" y="1370"/>
                    <a:pt x="921" y="1210"/>
                    <a:pt x="961" y="1540"/>
                  </a:cubicBezTo>
                  <a:lnTo>
                    <a:pt x="3950" y="1380"/>
                  </a:lnTo>
                  <a:cubicBezTo>
                    <a:pt x="4078" y="251"/>
                    <a:pt x="2848" y="0"/>
                    <a:pt x="1731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3390446" y="1112407"/>
              <a:ext cx="218630" cy="138717"/>
            </a:xfrm>
            <a:custGeom>
              <a:avLst/>
              <a:gdLst/>
              <a:ahLst/>
              <a:cxnLst/>
              <a:rect l="l" t="t" r="r" b="b"/>
              <a:pathLst>
                <a:path w="1751" h="1111" extrusionOk="0">
                  <a:moveTo>
                    <a:pt x="1751" y="1"/>
                  </a:moveTo>
                  <a:lnTo>
                    <a:pt x="331" y="511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771" y="851"/>
                  </a:lnTo>
                  <a:lnTo>
                    <a:pt x="1000" y="991"/>
                  </a:lnTo>
                  <a:lnTo>
                    <a:pt x="1511" y="1001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426654" y="1069956"/>
              <a:ext cx="393309" cy="106379"/>
            </a:xfrm>
            <a:custGeom>
              <a:avLst/>
              <a:gdLst/>
              <a:ahLst/>
              <a:cxnLst/>
              <a:rect l="l" t="t" r="r" b="b"/>
              <a:pathLst>
                <a:path w="3150" h="852" extrusionOk="0">
                  <a:moveTo>
                    <a:pt x="3110" y="1"/>
                  </a:moveTo>
                  <a:lnTo>
                    <a:pt x="1" y="181"/>
                  </a:lnTo>
                  <a:lnTo>
                    <a:pt x="41" y="851"/>
                  </a:lnTo>
                  <a:lnTo>
                    <a:pt x="3150" y="671"/>
                  </a:lnTo>
                  <a:lnTo>
                    <a:pt x="3110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3457618" y="1142372"/>
              <a:ext cx="97266" cy="132224"/>
            </a:xfrm>
            <a:custGeom>
              <a:avLst/>
              <a:gdLst/>
              <a:ahLst/>
              <a:cxnLst/>
              <a:rect l="l" t="t" r="r" b="b"/>
              <a:pathLst>
                <a:path w="779" h="1059" extrusionOk="0">
                  <a:moveTo>
                    <a:pt x="326" y="0"/>
                  </a:moveTo>
                  <a:cubicBezTo>
                    <a:pt x="143" y="0"/>
                    <a:pt x="1" y="396"/>
                    <a:pt x="102" y="681"/>
                  </a:cubicBezTo>
                  <a:cubicBezTo>
                    <a:pt x="194" y="932"/>
                    <a:pt x="352" y="1059"/>
                    <a:pt x="480" y="1059"/>
                  </a:cubicBezTo>
                  <a:cubicBezTo>
                    <a:pt x="657" y="1059"/>
                    <a:pt x="779" y="815"/>
                    <a:pt x="593" y="321"/>
                  </a:cubicBezTo>
                  <a:cubicBezTo>
                    <a:pt x="509" y="89"/>
                    <a:pt x="413" y="0"/>
                    <a:pt x="326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3261845" y="1511944"/>
              <a:ext cx="970162" cy="683595"/>
            </a:xfrm>
            <a:custGeom>
              <a:avLst/>
              <a:gdLst/>
              <a:ahLst/>
              <a:cxnLst/>
              <a:rect l="l" t="t" r="r" b="b"/>
              <a:pathLst>
                <a:path w="7770" h="5475" extrusionOk="0">
                  <a:moveTo>
                    <a:pt x="7080" y="0"/>
                  </a:moveTo>
                  <a:cubicBezTo>
                    <a:pt x="7080" y="0"/>
                    <a:pt x="5790" y="2120"/>
                    <a:pt x="4670" y="3610"/>
                  </a:cubicBezTo>
                  <a:cubicBezTo>
                    <a:pt x="4070" y="2940"/>
                    <a:pt x="1461" y="120"/>
                    <a:pt x="1461" y="120"/>
                  </a:cubicBezTo>
                  <a:lnTo>
                    <a:pt x="1" y="1111"/>
                  </a:lnTo>
                  <a:cubicBezTo>
                    <a:pt x="764" y="2177"/>
                    <a:pt x="4171" y="5475"/>
                    <a:pt x="4906" y="5475"/>
                  </a:cubicBezTo>
                  <a:cubicBezTo>
                    <a:pt x="4922" y="5475"/>
                    <a:pt x="4936" y="5473"/>
                    <a:pt x="4950" y="5470"/>
                  </a:cubicBezTo>
                  <a:cubicBezTo>
                    <a:pt x="6020" y="5200"/>
                    <a:pt x="7770" y="300"/>
                    <a:pt x="7770" y="300"/>
                  </a:cubicBezTo>
                  <a:lnTo>
                    <a:pt x="7080" y="0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4044563" y="1331154"/>
              <a:ext cx="271071" cy="269567"/>
            </a:xfrm>
            <a:custGeom>
              <a:avLst/>
              <a:gdLst/>
              <a:ahLst/>
              <a:cxnLst/>
              <a:rect l="l" t="t" r="r" b="b"/>
              <a:pathLst>
                <a:path w="2171" h="2159" extrusionOk="0">
                  <a:moveTo>
                    <a:pt x="915" y="1"/>
                  </a:moveTo>
                  <a:cubicBezTo>
                    <a:pt x="794" y="1"/>
                    <a:pt x="697" y="14"/>
                    <a:pt x="651" y="39"/>
                  </a:cubicBezTo>
                  <a:cubicBezTo>
                    <a:pt x="541" y="99"/>
                    <a:pt x="511" y="508"/>
                    <a:pt x="511" y="508"/>
                  </a:cubicBezTo>
                  <a:cubicBezTo>
                    <a:pt x="511" y="508"/>
                    <a:pt x="1" y="688"/>
                    <a:pt x="201" y="1279"/>
                  </a:cubicBezTo>
                  <a:cubicBezTo>
                    <a:pt x="371" y="1759"/>
                    <a:pt x="941" y="2159"/>
                    <a:pt x="941" y="2159"/>
                  </a:cubicBezTo>
                  <a:lnTo>
                    <a:pt x="1451" y="1868"/>
                  </a:lnTo>
                  <a:cubicBezTo>
                    <a:pt x="1451" y="1868"/>
                    <a:pt x="2171" y="648"/>
                    <a:pt x="1921" y="328"/>
                  </a:cubicBezTo>
                  <a:cubicBezTo>
                    <a:pt x="1732" y="96"/>
                    <a:pt x="1236" y="1"/>
                    <a:pt x="915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977334" y="2661736"/>
              <a:ext cx="747911" cy="662244"/>
            </a:xfrm>
            <a:custGeom>
              <a:avLst/>
              <a:gdLst/>
              <a:ahLst/>
              <a:cxnLst/>
              <a:rect l="l" t="t" r="r" b="b"/>
              <a:pathLst>
                <a:path w="5990" h="5304" extrusionOk="0">
                  <a:moveTo>
                    <a:pt x="5989" y="1"/>
                  </a:moveTo>
                  <a:lnTo>
                    <a:pt x="2399" y="790"/>
                  </a:lnTo>
                  <a:cubicBezTo>
                    <a:pt x="1830" y="1590"/>
                    <a:pt x="250" y="3690"/>
                    <a:pt x="250" y="3690"/>
                  </a:cubicBezTo>
                  <a:cubicBezTo>
                    <a:pt x="250" y="3690"/>
                    <a:pt x="1" y="5304"/>
                    <a:pt x="846" y="5304"/>
                  </a:cubicBezTo>
                  <a:cubicBezTo>
                    <a:pt x="1085" y="5304"/>
                    <a:pt x="1413" y="5174"/>
                    <a:pt x="1859" y="4840"/>
                  </a:cubicBezTo>
                  <a:cubicBezTo>
                    <a:pt x="2399" y="4440"/>
                    <a:pt x="5989" y="1"/>
                    <a:pt x="5989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2223174" y="2312266"/>
              <a:ext cx="681860" cy="691711"/>
            </a:xfrm>
            <a:custGeom>
              <a:avLst/>
              <a:gdLst/>
              <a:ahLst/>
              <a:cxnLst/>
              <a:rect l="l" t="t" r="r" b="b"/>
              <a:pathLst>
                <a:path w="5461" h="5540" extrusionOk="0">
                  <a:moveTo>
                    <a:pt x="2550" y="0"/>
                  </a:moveTo>
                  <a:cubicBezTo>
                    <a:pt x="1261" y="1440"/>
                    <a:pt x="1" y="3880"/>
                    <a:pt x="1" y="3880"/>
                  </a:cubicBezTo>
                  <a:lnTo>
                    <a:pt x="2101" y="5539"/>
                  </a:lnTo>
                  <a:lnTo>
                    <a:pt x="4330" y="3180"/>
                  </a:lnTo>
                  <a:lnTo>
                    <a:pt x="5460" y="1640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2957323" y="2573089"/>
              <a:ext cx="1588094" cy="1394658"/>
            </a:xfrm>
            <a:custGeom>
              <a:avLst/>
              <a:gdLst/>
              <a:ahLst/>
              <a:cxnLst/>
              <a:rect l="l" t="t" r="r" b="b"/>
              <a:pathLst>
                <a:path w="12719" h="11170" extrusionOk="0">
                  <a:moveTo>
                    <a:pt x="0" y="0"/>
                  </a:moveTo>
                  <a:lnTo>
                    <a:pt x="1410" y="3390"/>
                  </a:lnTo>
                  <a:cubicBezTo>
                    <a:pt x="2289" y="3820"/>
                    <a:pt x="4640" y="4990"/>
                    <a:pt x="4640" y="4990"/>
                  </a:cubicBezTo>
                  <a:cubicBezTo>
                    <a:pt x="4640" y="4990"/>
                    <a:pt x="8789" y="9850"/>
                    <a:pt x="11828" y="11170"/>
                  </a:cubicBezTo>
                  <a:cubicBezTo>
                    <a:pt x="12088" y="11059"/>
                    <a:pt x="12459" y="10939"/>
                    <a:pt x="12719" y="10830"/>
                  </a:cubicBezTo>
                  <a:cubicBezTo>
                    <a:pt x="10879" y="9110"/>
                    <a:pt x="7329" y="4930"/>
                    <a:pt x="5489" y="3211"/>
                  </a:cubicBezTo>
                  <a:cubicBezTo>
                    <a:pt x="5000" y="275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2421694" y="2312266"/>
              <a:ext cx="897743" cy="731665"/>
            </a:xfrm>
            <a:custGeom>
              <a:avLst/>
              <a:gdLst/>
              <a:ahLst/>
              <a:cxnLst/>
              <a:rect l="l" t="t" r="r" b="b"/>
              <a:pathLst>
                <a:path w="7190" h="5860" extrusionOk="0">
                  <a:moveTo>
                    <a:pt x="970" y="0"/>
                  </a:moveTo>
                  <a:cubicBezTo>
                    <a:pt x="970" y="0"/>
                    <a:pt x="0" y="1340"/>
                    <a:pt x="590" y="2569"/>
                  </a:cubicBezTo>
                  <a:cubicBezTo>
                    <a:pt x="1310" y="4040"/>
                    <a:pt x="5930" y="5859"/>
                    <a:pt x="5930" y="5859"/>
                  </a:cubicBezTo>
                  <a:lnTo>
                    <a:pt x="7190" y="3500"/>
                  </a:lnTo>
                  <a:lnTo>
                    <a:pt x="4470" y="1720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2637693" y="2358088"/>
              <a:ext cx="618057" cy="536013"/>
            </a:xfrm>
            <a:custGeom>
              <a:avLst/>
              <a:gdLst/>
              <a:ahLst/>
              <a:cxnLst/>
              <a:rect l="l" t="t" r="r" b="b"/>
              <a:pathLst>
                <a:path w="4950" h="4293" extrusionOk="0">
                  <a:moveTo>
                    <a:pt x="125" y="1"/>
                  </a:moveTo>
                  <a:cubicBezTo>
                    <a:pt x="93" y="1"/>
                    <a:pt x="69" y="28"/>
                    <a:pt x="60" y="63"/>
                  </a:cubicBezTo>
                  <a:cubicBezTo>
                    <a:pt x="0" y="503"/>
                    <a:pt x="60" y="913"/>
                    <a:pt x="240" y="1273"/>
                  </a:cubicBezTo>
                  <a:cubicBezTo>
                    <a:pt x="770" y="2373"/>
                    <a:pt x="3360" y="3633"/>
                    <a:pt x="4849" y="4282"/>
                  </a:cubicBezTo>
                  <a:cubicBezTo>
                    <a:pt x="4860" y="4293"/>
                    <a:pt x="4869" y="4293"/>
                    <a:pt x="4880" y="4293"/>
                  </a:cubicBezTo>
                  <a:cubicBezTo>
                    <a:pt x="4900" y="4293"/>
                    <a:pt x="4929" y="4273"/>
                    <a:pt x="4940" y="4253"/>
                  </a:cubicBezTo>
                  <a:cubicBezTo>
                    <a:pt x="4949" y="4213"/>
                    <a:pt x="4940" y="4173"/>
                    <a:pt x="4909" y="4162"/>
                  </a:cubicBezTo>
                  <a:cubicBezTo>
                    <a:pt x="3720" y="3642"/>
                    <a:pt x="890" y="2313"/>
                    <a:pt x="360" y="1213"/>
                  </a:cubicBezTo>
                  <a:cubicBezTo>
                    <a:pt x="190" y="873"/>
                    <a:pt x="140" y="493"/>
                    <a:pt x="190" y="73"/>
                  </a:cubicBezTo>
                  <a:cubicBezTo>
                    <a:pt x="200" y="43"/>
                    <a:pt x="170" y="3"/>
                    <a:pt x="140" y="3"/>
                  </a:cubicBezTo>
                  <a:cubicBezTo>
                    <a:pt x="135" y="1"/>
                    <a:pt x="130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892342" y="2645505"/>
              <a:ext cx="1262834" cy="678226"/>
            </a:xfrm>
            <a:custGeom>
              <a:avLst/>
              <a:gdLst/>
              <a:ahLst/>
              <a:cxnLst/>
              <a:rect l="l" t="t" r="r" b="b"/>
              <a:pathLst>
                <a:path w="10114" h="5432" extrusionOk="0">
                  <a:moveTo>
                    <a:pt x="730" y="0"/>
                  </a:moveTo>
                  <a:cubicBezTo>
                    <a:pt x="521" y="191"/>
                    <a:pt x="210" y="420"/>
                    <a:pt x="1" y="620"/>
                  </a:cubicBezTo>
                  <a:cubicBezTo>
                    <a:pt x="2310" y="1631"/>
                    <a:pt x="7840" y="5300"/>
                    <a:pt x="9460" y="5430"/>
                  </a:cubicBezTo>
                  <a:cubicBezTo>
                    <a:pt x="9470" y="5431"/>
                    <a:pt x="9479" y="5432"/>
                    <a:pt x="9488" y="5432"/>
                  </a:cubicBezTo>
                  <a:cubicBezTo>
                    <a:pt x="10113" y="5432"/>
                    <a:pt x="9560" y="3440"/>
                    <a:pt x="9560" y="3440"/>
                  </a:cubicBezTo>
                  <a:cubicBezTo>
                    <a:pt x="9560" y="3440"/>
                    <a:pt x="4030" y="231"/>
                    <a:pt x="730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4163300" y="3627991"/>
              <a:ext cx="375829" cy="367206"/>
            </a:xfrm>
            <a:custGeom>
              <a:avLst/>
              <a:gdLst/>
              <a:ahLst/>
              <a:cxnLst/>
              <a:rect l="l" t="t" r="r" b="b"/>
              <a:pathLst>
                <a:path w="3010" h="2941" extrusionOk="0">
                  <a:moveTo>
                    <a:pt x="970" y="1"/>
                  </a:moveTo>
                  <a:lnTo>
                    <a:pt x="0" y="1541"/>
                  </a:lnTo>
                  <a:lnTo>
                    <a:pt x="1800" y="2941"/>
                  </a:lnTo>
                  <a:lnTo>
                    <a:pt x="3009" y="2401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442851" y="3843991"/>
              <a:ext cx="193658" cy="151202"/>
            </a:xfrm>
            <a:custGeom>
              <a:avLst/>
              <a:gdLst/>
              <a:ahLst/>
              <a:cxnLst/>
              <a:rect l="l" t="t" r="r" b="b"/>
              <a:pathLst>
                <a:path w="1551" h="1211" extrusionOk="0">
                  <a:moveTo>
                    <a:pt x="470" y="0"/>
                  </a:moveTo>
                  <a:cubicBezTo>
                    <a:pt x="190" y="340"/>
                    <a:pt x="21" y="771"/>
                    <a:pt x="1" y="1211"/>
                  </a:cubicBezTo>
                  <a:lnTo>
                    <a:pt x="1550" y="851"/>
                  </a:lnTo>
                  <a:cubicBezTo>
                    <a:pt x="1261" y="480"/>
                    <a:pt x="901" y="211"/>
                    <a:pt x="470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321741" y="3917656"/>
              <a:ext cx="679238" cy="278557"/>
            </a:xfrm>
            <a:custGeom>
              <a:avLst/>
              <a:gdLst/>
              <a:ahLst/>
              <a:cxnLst/>
              <a:rect l="l" t="t" r="r" b="b"/>
              <a:pathLst>
                <a:path w="5440" h="2231" extrusionOk="0">
                  <a:moveTo>
                    <a:pt x="3891" y="1"/>
                  </a:moveTo>
                  <a:cubicBezTo>
                    <a:pt x="3071" y="10"/>
                    <a:pt x="2280" y="110"/>
                    <a:pt x="1480" y="310"/>
                  </a:cubicBezTo>
                  <a:lnTo>
                    <a:pt x="1" y="210"/>
                  </a:lnTo>
                  <a:lnTo>
                    <a:pt x="891" y="2230"/>
                  </a:lnTo>
                  <a:cubicBezTo>
                    <a:pt x="2351" y="1850"/>
                    <a:pt x="3791" y="1390"/>
                    <a:pt x="5210" y="841"/>
                  </a:cubicBezTo>
                  <a:cubicBezTo>
                    <a:pt x="5280" y="661"/>
                    <a:pt x="5360" y="461"/>
                    <a:pt x="5410" y="270"/>
                  </a:cubicBezTo>
                  <a:cubicBezTo>
                    <a:pt x="5440" y="141"/>
                    <a:pt x="5400" y="101"/>
                    <a:pt x="5310" y="90"/>
                  </a:cubicBezTo>
                  <a:cubicBezTo>
                    <a:pt x="5250" y="81"/>
                    <a:pt x="5180" y="81"/>
                    <a:pt x="5090" y="70"/>
                  </a:cubicBezTo>
                  <a:cubicBezTo>
                    <a:pt x="4690" y="21"/>
                    <a:pt x="4290" y="1"/>
                    <a:pt x="3891" y="1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422874" y="3926271"/>
              <a:ext cx="715448" cy="367206"/>
            </a:xfrm>
            <a:custGeom>
              <a:avLst/>
              <a:gdLst/>
              <a:ahLst/>
              <a:cxnLst/>
              <a:rect l="l" t="t" r="r" b="b"/>
              <a:pathLst>
                <a:path w="5730" h="2941" extrusionOk="0">
                  <a:moveTo>
                    <a:pt x="4545" y="0"/>
                  </a:moveTo>
                  <a:cubicBezTo>
                    <a:pt x="4542" y="0"/>
                    <a:pt x="4541" y="1"/>
                    <a:pt x="4540" y="1"/>
                  </a:cubicBezTo>
                  <a:lnTo>
                    <a:pt x="4540" y="12"/>
                  </a:lnTo>
                  <a:cubicBezTo>
                    <a:pt x="4470" y="241"/>
                    <a:pt x="4410" y="401"/>
                    <a:pt x="4330" y="632"/>
                  </a:cubicBezTo>
                  <a:cubicBezTo>
                    <a:pt x="2930" y="1161"/>
                    <a:pt x="1490" y="1632"/>
                    <a:pt x="30" y="2011"/>
                  </a:cubicBezTo>
                  <a:cubicBezTo>
                    <a:pt x="21" y="2011"/>
                    <a:pt x="10" y="2021"/>
                    <a:pt x="1" y="2031"/>
                  </a:cubicBezTo>
                  <a:lnTo>
                    <a:pt x="1" y="2071"/>
                  </a:lnTo>
                  <a:lnTo>
                    <a:pt x="301" y="2911"/>
                  </a:lnTo>
                  <a:cubicBezTo>
                    <a:pt x="310" y="2921"/>
                    <a:pt x="321" y="2931"/>
                    <a:pt x="330" y="2931"/>
                  </a:cubicBezTo>
                  <a:cubicBezTo>
                    <a:pt x="330" y="2941"/>
                    <a:pt x="341" y="2941"/>
                    <a:pt x="341" y="2941"/>
                  </a:cubicBezTo>
                  <a:cubicBezTo>
                    <a:pt x="350" y="2941"/>
                    <a:pt x="361" y="2941"/>
                    <a:pt x="361" y="2931"/>
                  </a:cubicBezTo>
                  <a:cubicBezTo>
                    <a:pt x="381" y="2931"/>
                    <a:pt x="1701" y="2381"/>
                    <a:pt x="3021" y="1812"/>
                  </a:cubicBezTo>
                  <a:cubicBezTo>
                    <a:pt x="5700" y="641"/>
                    <a:pt x="5720" y="512"/>
                    <a:pt x="5730" y="441"/>
                  </a:cubicBezTo>
                  <a:cubicBezTo>
                    <a:pt x="5730" y="421"/>
                    <a:pt x="5720" y="401"/>
                    <a:pt x="5700" y="381"/>
                  </a:cubicBezTo>
                  <a:cubicBezTo>
                    <a:pt x="5527" y="246"/>
                    <a:pt x="4620" y="0"/>
                    <a:pt x="4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4717533" y="3913910"/>
              <a:ext cx="21351" cy="101259"/>
            </a:xfrm>
            <a:custGeom>
              <a:avLst/>
              <a:gdLst/>
              <a:ahLst/>
              <a:cxnLst/>
              <a:rect l="l" t="t" r="r" b="b"/>
              <a:pathLst>
                <a:path w="171" h="811" extrusionOk="0">
                  <a:moveTo>
                    <a:pt x="61" y="0"/>
                  </a:moveTo>
                  <a:cubicBezTo>
                    <a:pt x="21" y="11"/>
                    <a:pt x="1" y="40"/>
                    <a:pt x="1" y="71"/>
                  </a:cubicBezTo>
                  <a:lnTo>
                    <a:pt x="30" y="740"/>
                  </a:lnTo>
                  <a:cubicBezTo>
                    <a:pt x="30" y="780"/>
                    <a:pt x="61" y="811"/>
                    <a:pt x="101" y="811"/>
                  </a:cubicBezTo>
                  <a:cubicBezTo>
                    <a:pt x="141" y="811"/>
                    <a:pt x="170" y="771"/>
                    <a:pt x="170" y="740"/>
                  </a:cubicBezTo>
                  <a:lnTo>
                    <a:pt x="130" y="71"/>
                  </a:lnTo>
                  <a:cubicBezTo>
                    <a:pt x="130" y="31"/>
                    <a:pt x="101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4754989" y="3911413"/>
              <a:ext cx="21351" cy="101259"/>
            </a:xfrm>
            <a:custGeom>
              <a:avLst/>
              <a:gdLst/>
              <a:ahLst/>
              <a:cxnLst/>
              <a:rect l="l" t="t" r="r" b="b"/>
              <a:pathLst>
                <a:path w="171" h="811" extrusionOk="0">
                  <a:moveTo>
                    <a:pt x="61" y="0"/>
                  </a:moveTo>
                  <a:cubicBezTo>
                    <a:pt x="30" y="0"/>
                    <a:pt x="1" y="40"/>
                    <a:pt x="1" y="71"/>
                  </a:cubicBezTo>
                  <a:lnTo>
                    <a:pt x="41" y="751"/>
                  </a:lnTo>
                  <a:cubicBezTo>
                    <a:pt x="41" y="791"/>
                    <a:pt x="70" y="811"/>
                    <a:pt x="110" y="811"/>
                  </a:cubicBezTo>
                  <a:cubicBezTo>
                    <a:pt x="141" y="811"/>
                    <a:pt x="170" y="780"/>
                    <a:pt x="170" y="740"/>
                  </a:cubicBezTo>
                  <a:lnTo>
                    <a:pt x="141" y="71"/>
                  </a:lnTo>
                  <a:cubicBezTo>
                    <a:pt x="130" y="31"/>
                    <a:pt x="101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4678828" y="3917656"/>
              <a:ext cx="21351" cy="98762"/>
            </a:xfrm>
            <a:custGeom>
              <a:avLst/>
              <a:gdLst/>
              <a:ahLst/>
              <a:cxnLst/>
              <a:rect l="l" t="t" r="r" b="b"/>
              <a:pathLst>
                <a:path w="171" h="791" extrusionOk="0">
                  <a:moveTo>
                    <a:pt x="60" y="1"/>
                  </a:moveTo>
                  <a:cubicBezTo>
                    <a:pt x="31" y="10"/>
                    <a:pt x="0" y="41"/>
                    <a:pt x="11" y="70"/>
                  </a:cubicBezTo>
                  <a:lnTo>
                    <a:pt x="40" y="730"/>
                  </a:lnTo>
                  <a:cubicBezTo>
                    <a:pt x="40" y="770"/>
                    <a:pt x="71" y="790"/>
                    <a:pt x="111" y="790"/>
                  </a:cubicBezTo>
                  <a:cubicBezTo>
                    <a:pt x="151" y="790"/>
                    <a:pt x="171" y="761"/>
                    <a:pt x="171" y="721"/>
                  </a:cubicBezTo>
                  <a:lnTo>
                    <a:pt x="140" y="70"/>
                  </a:lnTo>
                  <a:cubicBezTo>
                    <a:pt x="140" y="30"/>
                    <a:pt x="100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4641371" y="3922650"/>
              <a:ext cx="21351" cy="96265"/>
            </a:xfrm>
            <a:custGeom>
              <a:avLst/>
              <a:gdLst/>
              <a:ahLst/>
              <a:cxnLst/>
              <a:rect l="l" t="t" r="r" b="b"/>
              <a:pathLst>
                <a:path w="171" h="771" extrusionOk="0">
                  <a:moveTo>
                    <a:pt x="60" y="1"/>
                  </a:moveTo>
                  <a:cubicBezTo>
                    <a:pt x="31" y="10"/>
                    <a:pt x="0" y="41"/>
                    <a:pt x="0" y="70"/>
                  </a:cubicBezTo>
                  <a:lnTo>
                    <a:pt x="31" y="701"/>
                  </a:lnTo>
                  <a:cubicBezTo>
                    <a:pt x="40" y="741"/>
                    <a:pt x="71" y="770"/>
                    <a:pt x="100" y="770"/>
                  </a:cubicBezTo>
                  <a:lnTo>
                    <a:pt x="111" y="770"/>
                  </a:lnTo>
                  <a:cubicBezTo>
                    <a:pt x="140" y="770"/>
                    <a:pt x="171" y="730"/>
                    <a:pt x="171" y="701"/>
                  </a:cubicBezTo>
                  <a:lnTo>
                    <a:pt x="140" y="70"/>
                  </a:lnTo>
                  <a:cubicBezTo>
                    <a:pt x="140" y="30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4191892" y="3674188"/>
              <a:ext cx="142465" cy="178671"/>
            </a:xfrm>
            <a:custGeom>
              <a:avLst/>
              <a:gdLst/>
              <a:ahLst/>
              <a:cxnLst/>
              <a:rect l="l" t="t" r="r" b="b"/>
              <a:pathLst>
                <a:path w="1141" h="1431" extrusionOk="0">
                  <a:moveTo>
                    <a:pt x="1031" y="1"/>
                  </a:moveTo>
                  <a:lnTo>
                    <a:pt x="1" y="1351"/>
                  </a:lnTo>
                  <a:lnTo>
                    <a:pt x="111" y="1431"/>
                  </a:lnTo>
                  <a:lnTo>
                    <a:pt x="1141" y="81"/>
                  </a:lnTo>
                  <a:lnTo>
                    <a:pt x="1031" y="1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794955" y="2556858"/>
              <a:ext cx="389688" cy="312269"/>
            </a:xfrm>
            <a:custGeom>
              <a:avLst/>
              <a:gdLst/>
              <a:ahLst/>
              <a:cxnLst/>
              <a:rect l="l" t="t" r="r" b="b"/>
              <a:pathLst>
                <a:path w="3121" h="2501" extrusionOk="0">
                  <a:moveTo>
                    <a:pt x="961" y="1"/>
                  </a:moveTo>
                  <a:lnTo>
                    <a:pt x="1" y="901"/>
                  </a:lnTo>
                  <a:lnTo>
                    <a:pt x="2721" y="2501"/>
                  </a:lnTo>
                  <a:lnTo>
                    <a:pt x="3121" y="721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693822" y="2574338"/>
              <a:ext cx="184918" cy="162440"/>
            </a:xfrm>
            <a:custGeom>
              <a:avLst/>
              <a:gdLst/>
              <a:ahLst/>
              <a:cxnLst/>
              <a:rect l="l" t="t" r="r" b="b"/>
              <a:pathLst>
                <a:path w="1481" h="1301" extrusionOk="0">
                  <a:moveTo>
                    <a:pt x="1351" y="1"/>
                  </a:moveTo>
                  <a:lnTo>
                    <a:pt x="1" y="850"/>
                  </a:lnTo>
                  <a:cubicBezTo>
                    <a:pt x="411" y="1110"/>
                    <a:pt x="841" y="1241"/>
                    <a:pt x="1311" y="1301"/>
                  </a:cubicBezTo>
                  <a:cubicBezTo>
                    <a:pt x="1471" y="890"/>
                    <a:pt x="1480" y="421"/>
                    <a:pt x="1351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53092" y="2380812"/>
              <a:ext cx="640532" cy="437376"/>
            </a:xfrm>
            <a:custGeom>
              <a:avLst/>
              <a:gdLst/>
              <a:ahLst/>
              <a:cxnLst/>
              <a:rect l="l" t="t" r="r" b="b"/>
              <a:pathLst>
                <a:path w="5130" h="3503" extrusionOk="0">
                  <a:moveTo>
                    <a:pt x="3630" y="1"/>
                  </a:moveTo>
                  <a:cubicBezTo>
                    <a:pt x="2370" y="851"/>
                    <a:pt x="1160" y="1760"/>
                    <a:pt x="10" y="2751"/>
                  </a:cubicBezTo>
                  <a:cubicBezTo>
                    <a:pt x="10" y="2951"/>
                    <a:pt x="0" y="3151"/>
                    <a:pt x="10" y="3351"/>
                  </a:cubicBezTo>
                  <a:cubicBezTo>
                    <a:pt x="27" y="3471"/>
                    <a:pt x="67" y="3503"/>
                    <a:pt x="128" y="3503"/>
                  </a:cubicBezTo>
                  <a:cubicBezTo>
                    <a:pt x="138" y="3503"/>
                    <a:pt x="149" y="3502"/>
                    <a:pt x="160" y="3500"/>
                  </a:cubicBezTo>
                  <a:cubicBezTo>
                    <a:pt x="220" y="3491"/>
                    <a:pt x="290" y="3460"/>
                    <a:pt x="380" y="3440"/>
                  </a:cubicBezTo>
                  <a:cubicBezTo>
                    <a:pt x="770" y="3351"/>
                    <a:pt x="1150" y="3240"/>
                    <a:pt x="1530" y="3100"/>
                  </a:cubicBezTo>
                  <a:cubicBezTo>
                    <a:pt x="2310" y="2820"/>
                    <a:pt x="3010" y="2471"/>
                    <a:pt x="3700" y="2011"/>
                  </a:cubicBezTo>
                  <a:cubicBezTo>
                    <a:pt x="3710" y="2011"/>
                    <a:pt x="5129" y="1620"/>
                    <a:pt x="5129" y="1620"/>
                  </a:cubicBezTo>
                  <a:lnTo>
                    <a:pt x="3630" y="1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05762" y="2300904"/>
              <a:ext cx="614311" cy="527024"/>
            </a:xfrm>
            <a:custGeom>
              <a:avLst/>
              <a:gdLst/>
              <a:ahLst/>
              <a:cxnLst/>
              <a:rect l="l" t="t" r="r" b="b"/>
              <a:pathLst>
                <a:path w="4920" h="4221" extrusionOk="0">
                  <a:moveTo>
                    <a:pt x="4300" y="1"/>
                  </a:moveTo>
                  <a:cubicBezTo>
                    <a:pt x="4290" y="1"/>
                    <a:pt x="4280" y="1"/>
                    <a:pt x="4280" y="11"/>
                  </a:cubicBezTo>
                  <a:cubicBezTo>
                    <a:pt x="4270" y="21"/>
                    <a:pt x="3200" y="971"/>
                    <a:pt x="2150" y="1951"/>
                  </a:cubicBezTo>
                  <a:cubicBezTo>
                    <a:pt x="0" y="3940"/>
                    <a:pt x="30" y="4080"/>
                    <a:pt x="40" y="4140"/>
                  </a:cubicBezTo>
                  <a:cubicBezTo>
                    <a:pt x="50" y="4160"/>
                    <a:pt x="60" y="4180"/>
                    <a:pt x="90" y="4191"/>
                  </a:cubicBezTo>
                  <a:cubicBezTo>
                    <a:pt x="159" y="4212"/>
                    <a:pt x="304" y="4221"/>
                    <a:pt x="471" y="4221"/>
                  </a:cubicBezTo>
                  <a:cubicBezTo>
                    <a:pt x="838" y="4221"/>
                    <a:pt x="1310" y="4181"/>
                    <a:pt x="1310" y="4160"/>
                  </a:cubicBezTo>
                  <a:lnTo>
                    <a:pt x="1310" y="4151"/>
                  </a:lnTo>
                  <a:cubicBezTo>
                    <a:pt x="1300" y="3911"/>
                    <a:pt x="1300" y="3751"/>
                    <a:pt x="1300" y="3500"/>
                  </a:cubicBezTo>
                  <a:cubicBezTo>
                    <a:pt x="2440" y="2531"/>
                    <a:pt x="3650" y="1611"/>
                    <a:pt x="4900" y="771"/>
                  </a:cubicBezTo>
                  <a:cubicBezTo>
                    <a:pt x="4910" y="771"/>
                    <a:pt x="4920" y="751"/>
                    <a:pt x="4920" y="741"/>
                  </a:cubicBezTo>
                  <a:cubicBezTo>
                    <a:pt x="4920" y="731"/>
                    <a:pt x="4920" y="711"/>
                    <a:pt x="4910" y="701"/>
                  </a:cubicBezTo>
                  <a:lnTo>
                    <a:pt x="4350" y="21"/>
                  </a:lnTo>
                  <a:cubicBezTo>
                    <a:pt x="4340" y="11"/>
                    <a:pt x="4330" y="1"/>
                    <a:pt x="4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578955" y="2650749"/>
              <a:ext cx="50069" cy="94517"/>
            </a:xfrm>
            <a:custGeom>
              <a:avLst/>
              <a:gdLst/>
              <a:ahLst/>
              <a:cxnLst/>
              <a:rect l="l" t="t" r="r" b="b"/>
              <a:pathLst>
                <a:path w="401" h="757" extrusionOk="0">
                  <a:moveTo>
                    <a:pt x="78" y="1"/>
                  </a:moveTo>
                  <a:cubicBezTo>
                    <a:pt x="69" y="1"/>
                    <a:pt x="59" y="3"/>
                    <a:pt x="51" y="9"/>
                  </a:cubicBezTo>
                  <a:cubicBezTo>
                    <a:pt x="11" y="18"/>
                    <a:pt x="1" y="58"/>
                    <a:pt x="11" y="89"/>
                  </a:cubicBezTo>
                  <a:lnTo>
                    <a:pt x="271" y="718"/>
                  </a:lnTo>
                  <a:cubicBezTo>
                    <a:pt x="278" y="740"/>
                    <a:pt x="301" y="757"/>
                    <a:pt x="324" y="757"/>
                  </a:cubicBezTo>
                  <a:cubicBezTo>
                    <a:pt x="333" y="757"/>
                    <a:pt x="343" y="754"/>
                    <a:pt x="351" y="749"/>
                  </a:cubicBezTo>
                  <a:lnTo>
                    <a:pt x="361" y="749"/>
                  </a:lnTo>
                  <a:cubicBezTo>
                    <a:pt x="391" y="738"/>
                    <a:pt x="401" y="698"/>
                    <a:pt x="391" y="658"/>
                  </a:cubicBezTo>
                  <a:lnTo>
                    <a:pt x="141" y="38"/>
                  </a:lnTo>
                  <a:cubicBezTo>
                    <a:pt x="126" y="17"/>
                    <a:pt x="102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543995" y="2664982"/>
              <a:ext cx="50069" cy="95266"/>
            </a:xfrm>
            <a:custGeom>
              <a:avLst/>
              <a:gdLst/>
              <a:ahLst/>
              <a:cxnLst/>
              <a:rect l="l" t="t" r="r" b="b"/>
              <a:pathLst>
                <a:path w="401" h="763" extrusionOk="0">
                  <a:moveTo>
                    <a:pt x="73" y="1"/>
                  </a:moveTo>
                  <a:cubicBezTo>
                    <a:pt x="66" y="1"/>
                    <a:pt x="58" y="2"/>
                    <a:pt x="51" y="4"/>
                  </a:cubicBezTo>
                  <a:cubicBezTo>
                    <a:pt x="11" y="24"/>
                    <a:pt x="1" y="64"/>
                    <a:pt x="11" y="95"/>
                  </a:cubicBezTo>
                  <a:lnTo>
                    <a:pt x="271" y="724"/>
                  </a:lnTo>
                  <a:cubicBezTo>
                    <a:pt x="278" y="746"/>
                    <a:pt x="301" y="763"/>
                    <a:pt x="324" y="763"/>
                  </a:cubicBezTo>
                  <a:cubicBezTo>
                    <a:pt x="333" y="763"/>
                    <a:pt x="343" y="760"/>
                    <a:pt x="351" y="755"/>
                  </a:cubicBezTo>
                  <a:cubicBezTo>
                    <a:pt x="391" y="744"/>
                    <a:pt x="401" y="704"/>
                    <a:pt x="391" y="664"/>
                  </a:cubicBezTo>
                  <a:lnTo>
                    <a:pt x="141" y="44"/>
                  </a:lnTo>
                  <a:cubicBezTo>
                    <a:pt x="125" y="14"/>
                    <a:pt x="98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613914" y="2636391"/>
              <a:ext cx="50069" cy="92644"/>
            </a:xfrm>
            <a:custGeom>
              <a:avLst/>
              <a:gdLst/>
              <a:ahLst/>
              <a:cxnLst/>
              <a:rect l="l" t="t" r="r" b="b"/>
              <a:pathLst>
                <a:path w="401" h="742" extrusionOk="0">
                  <a:moveTo>
                    <a:pt x="74" y="0"/>
                  </a:moveTo>
                  <a:cubicBezTo>
                    <a:pt x="66" y="0"/>
                    <a:pt x="58" y="1"/>
                    <a:pt x="51" y="4"/>
                  </a:cubicBezTo>
                  <a:cubicBezTo>
                    <a:pt x="11" y="24"/>
                    <a:pt x="1" y="64"/>
                    <a:pt x="11" y="93"/>
                  </a:cubicBezTo>
                  <a:lnTo>
                    <a:pt x="261" y="704"/>
                  </a:lnTo>
                  <a:cubicBezTo>
                    <a:pt x="275" y="725"/>
                    <a:pt x="300" y="741"/>
                    <a:pt x="324" y="741"/>
                  </a:cubicBezTo>
                  <a:cubicBezTo>
                    <a:pt x="333" y="741"/>
                    <a:pt x="343" y="739"/>
                    <a:pt x="351" y="733"/>
                  </a:cubicBezTo>
                  <a:cubicBezTo>
                    <a:pt x="381" y="713"/>
                    <a:pt x="401" y="684"/>
                    <a:pt x="391" y="644"/>
                  </a:cubicBezTo>
                  <a:lnTo>
                    <a:pt x="141" y="44"/>
                  </a:lnTo>
                  <a:cubicBezTo>
                    <a:pt x="125" y="13"/>
                    <a:pt x="99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648874" y="2622032"/>
              <a:ext cx="48945" cy="89523"/>
            </a:xfrm>
            <a:custGeom>
              <a:avLst/>
              <a:gdLst/>
              <a:ahLst/>
              <a:cxnLst/>
              <a:rect l="l" t="t" r="r" b="b"/>
              <a:pathLst>
                <a:path w="392" h="717" extrusionOk="0">
                  <a:moveTo>
                    <a:pt x="82" y="0"/>
                  </a:moveTo>
                  <a:cubicBezTo>
                    <a:pt x="73" y="0"/>
                    <a:pt x="62" y="3"/>
                    <a:pt x="51" y="8"/>
                  </a:cubicBezTo>
                  <a:cubicBezTo>
                    <a:pt x="21" y="19"/>
                    <a:pt x="1" y="59"/>
                    <a:pt x="11" y="88"/>
                  </a:cubicBezTo>
                  <a:lnTo>
                    <a:pt x="251" y="679"/>
                  </a:lnTo>
                  <a:cubicBezTo>
                    <a:pt x="265" y="700"/>
                    <a:pt x="290" y="716"/>
                    <a:pt x="318" y="716"/>
                  </a:cubicBezTo>
                  <a:cubicBezTo>
                    <a:pt x="329" y="716"/>
                    <a:pt x="340" y="714"/>
                    <a:pt x="351" y="708"/>
                  </a:cubicBezTo>
                  <a:cubicBezTo>
                    <a:pt x="381" y="699"/>
                    <a:pt x="391" y="659"/>
                    <a:pt x="381" y="628"/>
                  </a:cubicBezTo>
                  <a:lnTo>
                    <a:pt x="141" y="39"/>
                  </a:lnTo>
                  <a:cubicBezTo>
                    <a:pt x="126" y="17"/>
                    <a:pt x="107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1068388" y="2630522"/>
              <a:ext cx="81284" cy="207388"/>
            </a:xfrm>
            <a:custGeom>
              <a:avLst/>
              <a:gdLst/>
              <a:ahLst/>
              <a:cxnLst/>
              <a:rect l="l" t="t" r="r" b="b"/>
              <a:pathLst>
                <a:path w="651" h="1661" extrusionOk="0">
                  <a:moveTo>
                    <a:pt x="531" y="0"/>
                  </a:moveTo>
                  <a:lnTo>
                    <a:pt x="0" y="1611"/>
                  </a:lnTo>
                  <a:lnTo>
                    <a:pt x="131" y="1660"/>
                  </a:lnTo>
                  <a:lnTo>
                    <a:pt x="651" y="4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2360515" y="1320915"/>
              <a:ext cx="1098768" cy="1198632"/>
            </a:xfrm>
            <a:custGeom>
              <a:avLst/>
              <a:gdLst/>
              <a:ahLst/>
              <a:cxnLst/>
              <a:rect l="l" t="t" r="r" b="b"/>
              <a:pathLst>
                <a:path w="8800" h="9600" extrusionOk="0">
                  <a:moveTo>
                    <a:pt x="7149" y="1"/>
                  </a:moveTo>
                  <a:lnTo>
                    <a:pt x="6760" y="21"/>
                  </a:lnTo>
                  <a:lnTo>
                    <a:pt x="3240" y="3450"/>
                  </a:lnTo>
                  <a:lnTo>
                    <a:pt x="1" y="7550"/>
                  </a:lnTo>
                  <a:lnTo>
                    <a:pt x="4850" y="9600"/>
                  </a:lnTo>
                  <a:lnTo>
                    <a:pt x="7709" y="5160"/>
                  </a:lnTo>
                  <a:lnTo>
                    <a:pt x="8800" y="1721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2738701" y="1323413"/>
              <a:ext cx="480836" cy="459600"/>
            </a:xfrm>
            <a:custGeom>
              <a:avLst/>
              <a:gdLst/>
              <a:ahLst/>
              <a:cxnLst/>
              <a:rect l="l" t="t" r="r" b="b"/>
              <a:pathLst>
                <a:path w="3851" h="3681" extrusionOk="0">
                  <a:moveTo>
                    <a:pt x="3851" y="1"/>
                  </a:moveTo>
                  <a:lnTo>
                    <a:pt x="2881" y="41"/>
                  </a:lnTo>
                  <a:lnTo>
                    <a:pt x="1" y="3681"/>
                  </a:lnTo>
                  <a:cubicBezTo>
                    <a:pt x="2891" y="3590"/>
                    <a:pt x="3511" y="830"/>
                    <a:pt x="385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2693754" y="1318169"/>
              <a:ext cx="573232" cy="521030"/>
            </a:xfrm>
            <a:custGeom>
              <a:avLst/>
              <a:gdLst/>
              <a:ahLst/>
              <a:cxnLst/>
              <a:rect l="l" t="t" r="r" b="b"/>
              <a:pathLst>
                <a:path w="4591" h="4173" extrusionOk="0">
                  <a:moveTo>
                    <a:pt x="4514" y="0"/>
                  </a:moveTo>
                  <a:cubicBezTo>
                    <a:pt x="4487" y="0"/>
                    <a:pt x="4459" y="20"/>
                    <a:pt x="4451" y="52"/>
                  </a:cubicBezTo>
                  <a:lnTo>
                    <a:pt x="4451" y="63"/>
                  </a:lnTo>
                  <a:cubicBezTo>
                    <a:pt x="4251" y="732"/>
                    <a:pt x="3960" y="1743"/>
                    <a:pt x="3301" y="2583"/>
                  </a:cubicBezTo>
                  <a:cubicBezTo>
                    <a:pt x="2546" y="3553"/>
                    <a:pt x="1483" y="4043"/>
                    <a:pt x="152" y="4043"/>
                  </a:cubicBezTo>
                  <a:cubicBezTo>
                    <a:pt x="125" y="4043"/>
                    <a:pt x="98" y="4043"/>
                    <a:pt x="71" y="4042"/>
                  </a:cubicBezTo>
                  <a:cubicBezTo>
                    <a:pt x="66" y="4041"/>
                    <a:pt x="61" y="4040"/>
                    <a:pt x="56" y="4040"/>
                  </a:cubicBezTo>
                  <a:cubicBezTo>
                    <a:pt x="24" y="4040"/>
                    <a:pt x="1" y="4068"/>
                    <a:pt x="1" y="4102"/>
                  </a:cubicBezTo>
                  <a:cubicBezTo>
                    <a:pt x="1" y="4142"/>
                    <a:pt x="31" y="4172"/>
                    <a:pt x="61" y="4172"/>
                  </a:cubicBezTo>
                  <a:lnTo>
                    <a:pt x="161" y="4172"/>
                  </a:lnTo>
                  <a:cubicBezTo>
                    <a:pt x="1531" y="4172"/>
                    <a:pt x="2621" y="3663"/>
                    <a:pt x="3411" y="2663"/>
                  </a:cubicBezTo>
                  <a:cubicBezTo>
                    <a:pt x="4080" y="1803"/>
                    <a:pt x="4380" y="772"/>
                    <a:pt x="4580" y="103"/>
                  </a:cubicBezTo>
                  <a:lnTo>
                    <a:pt x="4580" y="83"/>
                  </a:lnTo>
                  <a:cubicBezTo>
                    <a:pt x="4591" y="52"/>
                    <a:pt x="4571" y="12"/>
                    <a:pt x="4531" y="3"/>
                  </a:cubicBezTo>
                  <a:cubicBezTo>
                    <a:pt x="4525" y="1"/>
                    <a:pt x="4520" y="0"/>
                    <a:pt x="4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3288065" y="1357123"/>
              <a:ext cx="173680" cy="307274"/>
            </a:xfrm>
            <a:custGeom>
              <a:avLst/>
              <a:gdLst/>
              <a:ahLst/>
              <a:cxnLst/>
              <a:rect l="l" t="t" r="r" b="b"/>
              <a:pathLst>
                <a:path w="1391" h="2461" extrusionOk="0">
                  <a:moveTo>
                    <a:pt x="0" y="0"/>
                  </a:moveTo>
                  <a:lnTo>
                    <a:pt x="1040" y="2460"/>
                  </a:lnTo>
                  <a:lnTo>
                    <a:pt x="1391" y="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1616502" y="1052102"/>
              <a:ext cx="1603078" cy="473709"/>
            </a:xfrm>
            <a:custGeom>
              <a:avLst/>
              <a:gdLst/>
              <a:ahLst/>
              <a:cxnLst/>
              <a:rect l="l" t="t" r="r" b="b"/>
              <a:pathLst>
                <a:path w="12839" h="3794" extrusionOk="0">
                  <a:moveTo>
                    <a:pt x="6600" y="1"/>
                  </a:moveTo>
                  <a:cubicBezTo>
                    <a:pt x="6472" y="1"/>
                    <a:pt x="6344" y="15"/>
                    <a:pt x="6220" y="44"/>
                  </a:cubicBezTo>
                  <a:lnTo>
                    <a:pt x="0" y="1734"/>
                  </a:lnTo>
                  <a:lnTo>
                    <a:pt x="140" y="2254"/>
                  </a:lnTo>
                  <a:cubicBezTo>
                    <a:pt x="140" y="2254"/>
                    <a:pt x="4160" y="2123"/>
                    <a:pt x="5480" y="1814"/>
                  </a:cubicBezTo>
                  <a:cubicBezTo>
                    <a:pt x="5769" y="1744"/>
                    <a:pt x="6609" y="1474"/>
                    <a:pt x="6609" y="1474"/>
                  </a:cubicBezTo>
                  <a:lnTo>
                    <a:pt x="11369" y="3794"/>
                  </a:lnTo>
                  <a:lnTo>
                    <a:pt x="12839" y="2174"/>
                  </a:lnTo>
                  <a:lnTo>
                    <a:pt x="7279" y="144"/>
                  </a:lnTo>
                  <a:cubicBezTo>
                    <a:pt x="7061" y="48"/>
                    <a:pt x="6830" y="1"/>
                    <a:pt x="660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386769" y="1268476"/>
              <a:ext cx="298415" cy="224119"/>
            </a:xfrm>
            <a:custGeom>
              <a:avLst/>
              <a:gdLst/>
              <a:ahLst/>
              <a:cxnLst/>
              <a:rect l="l" t="t" r="r" b="b"/>
              <a:pathLst>
                <a:path w="2390" h="1795" extrusionOk="0">
                  <a:moveTo>
                    <a:pt x="1840" y="1"/>
                  </a:moveTo>
                  <a:cubicBezTo>
                    <a:pt x="1840" y="1"/>
                    <a:pt x="300" y="31"/>
                    <a:pt x="150" y="441"/>
                  </a:cubicBezTo>
                  <a:cubicBezTo>
                    <a:pt x="0" y="861"/>
                    <a:pt x="420" y="1681"/>
                    <a:pt x="600" y="1781"/>
                  </a:cubicBezTo>
                  <a:cubicBezTo>
                    <a:pt x="617" y="1791"/>
                    <a:pt x="640" y="1795"/>
                    <a:pt x="667" y="1795"/>
                  </a:cubicBezTo>
                  <a:cubicBezTo>
                    <a:pt x="826" y="1795"/>
                    <a:pt x="1120" y="1641"/>
                    <a:pt x="1120" y="1641"/>
                  </a:cubicBezTo>
                  <a:cubicBezTo>
                    <a:pt x="1120" y="1641"/>
                    <a:pt x="1276" y="1766"/>
                    <a:pt x="1492" y="1766"/>
                  </a:cubicBezTo>
                  <a:cubicBezTo>
                    <a:pt x="1646" y="1766"/>
                    <a:pt x="1831" y="1702"/>
                    <a:pt x="2010" y="1481"/>
                  </a:cubicBezTo>
                  <a:cubicBezTo>
                    <a:pt x="2350" y="1050"/>
                    <a:pt x="2390" y="301"/>
                    <a:pt x="2390" y="301"/>
                  </a:cubicBezTo>
                  <a:lnTo>
                    <a:pt x="184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49"/>
          <p:cNvSpPr txBox="1">
            <a:spLocks noGrp="1"/>
          </p:cNvSpPr>
          <p:nvPr>
            <p:ph type="ctrTitle"/>
          </p:nvPr>
        </p:nvSpPr>
        <p:spPr>
          <a:xfrm flipH="1">
            <a:off x="719950" y="540000"/>
            <a:ext cx="40521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64" name="Google Shape;1664;p49"/>
          <p:cNvSpPr txBox="1">
            <a:spLocks noGrp="1"/>
          </p:cNvSpPr>
          <p:nvPr>
            <p:ph type="subTitle" idx="1"/>
          </p:nvPr>
        </p:nvSpPr>
        <p:spPr>
          <a:xfrm flipH="1">
            <a:off x="720000" y="1533125"/>
            <a:ext cx="40521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1665" name="Google Shape;1665;p49"/>
          <p:cNvSpPr txBox="1">
            <a:spLocks noGrp="1"/>
          </p:cNvSpPr>
          <p:nvPr>
            <p:ph type="subTitle" idx="2"/>
          </p:nvPr>
        </p:nvSpPr>
        <p:spPr>
          <a:xfrm flipH="1">
            <a:off x="720000" y="1962150"/>
            <a:ext cx="4052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youremail@freepik.com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+34 655 039 964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yourwebsite.com</a:t>
            </a:r>
            <a:endParaRPr/>
          </a:p>
        </p:txBody>
      </p:sp>
      <p:grpSp>
        <p:nvGrpSpPr>
          <p:cNvPr id="1666" name="Google Shape;1666;p49"/>
          <p:cNvGrpSpPr/>
          <p:nvPr/>
        </p:nvGrpSpPr>
        <p:grpSpPr>
          <a:xfrm>
            <a:off x="4977829" y="415861"/>
            <a:ext cx="3808232" cy="4653882"/>
            <a:chOff x="4804575" y="320900"/>
            <a:chExt cx="746200" cy="911900"/>
          </a:xfrm>
        </p:grpSpPr>
        <p:sp>
          <p:nvSpPr>
            <p:cNvPr id="1667" name="Google Shape;1667;p49"/>
            <p:cNvSpPr/>
            <p:nvPr/>
          </p:nvSpPr>
          <p:spPr>
            <a:xfrm>
              <a:off x="5253525" y="560575"/>
              <a:ext cx="74775" cy="79525"/>
            </a:xfrm>
            <a:custGeom>
              <a:avLst/>
              <a:gdLst/>
              <a:ahLst/>
              <a:cxnLst/>
              <a:rect l="l" t="t" r="r" b="b"/>
              <a:pathLst>
                <a:path w="2991" h="3181" extrusionOk="0">
                  <a:moveTo>
                    <a:pt x="1981" y="1"/>
                  </a:moveTo>
                  <a:lnTo>
                    <a:pt x="1" y="861"/>
                  </a:lnTo>
                  <a:lnTo>
                    <a:pt x="1241" y="2980"/>
                  </a:lnTo>
                  <a:lnTo>
                    <a:pt x="2991" y="3180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5280525" y="556075"/>
              <a:ext cx="171275" cy="102600"/>
            </a:xfrm>
            <a:custGeom>
              <a:avLst/>
              <a:gdLst/>
              <a:ahLst/>
              <a:cxnLst/>
              <a:rect l="l" t="t" r="r" b="b"/>
              <a:pathLst>
                <a:path w="6851" h="4104" extrusionOk="0">
                  <a:moveTo>
                    <a:pt x="6070" y="1"/>
                  </a:moveTo>
                  <a:lnTo>
                    <a:pt x="471" y="2691"/>
                  </a:lnTo>
                  <a:lnTo>
                    <a:pt x="1" y="2900"/>
                  </a:lnTo>
                  <a:lnTo>
                    <a:pt x="541" y="3751"/>
                  </a:lnTo>
                  <a:cubicBezTo>
                    <a:pt x="688" y="3979"/>
                    <a:pt x="935" y="4103"/>
                    <a:pt x="1190" y="4103"/>
                  </a:cubicBezTo>
                  <a:cubicBezTo>
                    <a:pt x="1315" y="4103"/>
                    <a:pt x="1442" y="4073"/>
                    <a:pt x="1560" y="4011"/>
                  </a:cubicBezTo>
                  <a:lnTo>
                    <a:pt x="6850" y="1141"/>
                  </a:lnTo>
                  <a:lnTo>
                    <a:pt x="6070" y="1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9"/>
            <p:cNvSpPr/>
            <p:nvPr/>
          </p:nvSpPr>
          <p:spPr>
            <a:xfrm>
              <a:off x="5221800" y="455250"/>
              <a:ext cx="92000" cy="152850"/>
            </a:xfrm>
            <a:custGeom>
              <a:avLst/>
              <a:gdLst/>
              <a:ahLst/>
              <a:cxnLst/>
              <a:rect l="l" t="t" r="r" b="b"/>
              <a:pathLst>
                <a:path w="3680" h="6114" extrusionOk="0">
                  <a:moveTo>
                    <a:pt x="1247" y="0"/>
                  </a:moveTo>
                  <a:cubicBezTo>
                    <a:pt x="677" y="0"/>
                    <a:pt x="155" y="444"/>
                    <a:pt x="50" y="1094"/>
                  </a:cubicBezTo>
                  <a:lnTo>
                    <a:pt x="40" y="1154"/>
                  </a:lnTo>
                  <a:cubicBezTo>
                    <a:pt x="0" y="1394"/>
                    <a:pt x="20" y="1634"/>
                    <a:pt x="100" y="1864"/>
                  </a:cubicBezTo>
                  <a:lnTo>
                    <a:pt x="1600" y="6113"/>
                  </a:lnTo>
                  <a:lnTo>
                    <a:pt x="3680" y="5004"/>
                  </a:lnTo>
                  <a:lnTo>
                    <a:pt x="2400" y="904"/>
                  </a:lnTo>
                  <a:cubicBezTo>
                    <a:pt x="2280" y="524"/>
                    <a:pt x="2010" y="224"/>
                    <a:pt x="1670" y="84"/>
                  </a:cubicBezTo>
                  <a:cubicBezTo>
                    <a:pt x="1530" y="27"/>
                    <a:pt x="1387" y="0"/>
                    <a:pt x="1247" y="0"/>
                  </a:cubicBezTo>
                  <a:close/>
                </a:path>
              </a:pathLst>
            </a:custGeom>
            <a:solidFill>
              <a:srgbClr val="F0A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9"/>
            <p:cNvSpPr/>
            <p:nvPr/>
          </p:nvSpPr>
          <p:spPr>
            <a:xfrm>
              <a:off x="5420775" y="521250"/>
              <a:ext cx="70250" cy="66100"/>
            </a:xfrm>
            <a:custGeom>
              <a:avLst/>
              <a:gdLst/>
              <a:ahLst/>
              <a:cxnLst/>
              <a:rect l="l" t="t" r="r" b="b"/>
              <a:pathLst>
                <a:path w="2810" h="2644" extrusionOk="0">
                  <a:moveTo>
                    <a:pt x="1608" y="0"/>
                  </a:moveTo>
                  <a:cubicBezTo>
                    <a:pt x="1438" y="0"/>
                    <a:pt x="1271" y="46"/>
                    <a:pt x="1130" y="144"/>
                  </a:cubicBezTo>
                  <a:cubicBezTo>
                    <a:pt x="830" y="354"/>
                    <a:pt x="710" y="724"/>
                    <a:pt x="580" y="1064"/>
                  </a:cubicBezTo>
                  <a:cubicBezTo>
                    <a:pt x="500" y="1254"/>
                    <a:pt x="410" y="1444"/>
                    <a:pt x="280" y="1594"/>
                  </a:cubicBezTo>
                  <a:cubicBezTo>
                    <a:pt x="160" y="1724"/>
                    <a:pt x="0" y="1784"/>
                    <a:pt x="30" y="1974"/>
                  </a:cubicBezTo>
                  <a:cubicBezTo>
                    <a:pt x="80" y="2314"/>
                    <a:pt x="580" y="2584"/>
                    <a:pt x="870" y="2634"/>
                  </a:cubicBezTo>
                  <a:cubicBezTo>
                    <a:pt x="925" y="2640"/>
                    <a:pt x="980" y="2643"/>
                    <a:pt x="1035" y="2643"/>
                  </a:cubicBezTo>
                  <a:cubicBezTo>
                    <a:pt x="1307" y="2643"/>
                    <a:pt x="1572" y="2567"/>
                    <a:pt x="1830" y="2484"/>
                  </a:cubicBezTo>
                  <a:cubicBezTo>
                    <a:pt x="2110" y="2394"/>
                    <a:pt x="2420" y="2294"/>
                    <a:pt x="2600" y="2064"/>
                  </a:cubicBezTo>
                  <a:cubicBezTo>
                    <a:pt x="2770" y="1844"/>
                    <a:pt x="2810" y="1544"/>
                    <a:pt x="2780" y="1274"/>
                  </a:cubicBezTo>
                  <a:cubicBezTo>
                    <a:pt x="2740" y="864"/>
                    <a:pt x="2570" y="464"/>
                    <a:pt x="2250" y="224"/>
                  </a:cubicBezTo>
                  <a:cubicBezTo>
                    <a:pt x="2067" y="81"/>
                    <a:pt x="1835" y="0"/>
                    <a:pt x="1608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5278300" y="594575"/>
              <a:ext cx="24750" cy="33775"/>
            </a:xfrm>
            <a:custGeom>
              <a:avLst/>
              <a:gdLst/>
              <a:ahLst/>
              <a:cxnLst/>
              <a:rect l="l" t="t" r="r" b="b"/>
              <a:pathLst>
                <a:path w="990" h="1351" extrusionOk="0">
                  <a:moveTo>
                    <a:pt x="990" y="1"/>
                  </a:moveTo>
                  <a:lnTo>
                    <a:pt x="990" y="1"/>
                  </a:lnTo>
                  <a:cubicBezTo>
                    <a:pt x="650" y="231"/>
                    <a:pt x="280" y="520"/>
                    <a:pt x="0" y="1180"/>
                  </a:cubicBezTo>
                  <a:lnTo>
                    <a:pt x="110" y="1351"/>
                  </a:lnTo>
                  <a:lnTo>
                    <a:pt x="560" y="1151"/>
                  </a:lnTo>
                  <a:lnTo>
                    <a:pt x="670" y="1091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341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9"/>
            <p:cNvSpPr/>
            <p:nvPr/>
          </p:nvSpPr>
          <p:spPr>
            <a:xfrm>
              <a:off x="5281025" y="621825"/>
              <a:ext cx="14025" cy="20025"/>
            </a:xfrm>
            <a:custGeom>
              <a:avLst/>
              <a:gdLst/>
              <a:ahLst/>
              <a:cxnLst/>
              <a:rect l="l" t="t" r="r" b="b"/>
              <a:pathLst>
                <a:path w="561" h="801" extrusionOk="0">
                  <a:moveTo>
                    <a:pt x="561" y="1"/>
                  </a:moveTo>
                  <a:lnTo>
                    <a:pt x="451" y="61"/>
                  </a:lnTo>
                  <a:lnTo>
                    <a:pt x="1" y="261"/>
                  </a:lnTo>
                  <a:lnTo>
                    <a:pt x="331" y="801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341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9"/>
            <p:cNvSpPr/>
            <p:nvPr/>
          </p:nvSpPr>
          <p:spPr>
            <a:xfrm>
              <a:off x="5335525" y="889800"/>
              <a:ext cx="112500" cy="303225"/>
            </a:xfrm>
            <a:custGeom>
              <a:avLst/>
              <a:gdLst/>
              <a:ahLst/>
              <a:cxnLst/>
              <a:rect l="l" t="t" r="r" b="b"/>
              <a:pathLst>
                <a:path w="4500" h="12129" extrusionOk="0">
                  <a:moveTo>
                    <a:pt x="2271" y="1"/>
                  </a:moveTo>
                  <a:lnTo>
                    <a:pt x="0" y="701"/>
                  </a:lnTo>
                  <a:lnTo>
                    <a:pt x="0" y="3790"/>
                  </a:lnTo>
                  <a:cubicBezTo>
                    <a:pt x="0" y="4410"/>
                    <a:pt x="160" y="5020"/>
                    <a:pt x="451" y="5570"/>
                  </a:cubicBezTo>
                  <a:lnTo>
                    <a:pt x="1780" y="8080"/>
                  </a:lnTo>
                  <a:cubicBezTo>
                    <a:pt x="2791" y="10100"/>
                    <a:pt x="2691" y="12129"/>
                    <a:pt x="2691" y="12129"/>
                  </a:cubicBezTo>
                  <a:lnTo>
                    <a:pt x="4500" y="1170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5382525" y="1147775"/>
              <a:ext cx="168250" cy="85025"/>
            </a:xfrm>
            <a:custGeom>
              <a:avLst/>
              <a:gdLst/>
              <a:ahLst/>
              <a:cxnLst/>
              <a:rect l="l" t="t" r="r" b="b"/>
              <a:pathLst>
                <a:path w="6730" h="3401" extrusionOk="0">
                  <a:moveTo>
                    <a:pt x="2743" y="0"/>
                  </a:moveTo>
                  <a:cubicBezTo>
                    <a:pt x="2540" y="0"/>
                    <a:pt x="2368" y="176"/>
                    <a:pt x="2290" y="370"/>
                  </a:cubicBezTo>
                  <a:cubicBezTo>
                    <a:pt x="2210" y="570"/>
                    <a:pt x="2200" y="780"/>
                    <a:pt x="2160" y="990"/>
                  </a:cubicBezTo>
                  <a:cubicBezTo>
                    <a:pt x="2110" y="1200"/>
                    <a:pt x="2010" y="1420"/>
                    <a:pt x="1820" y="1510"/>
                  </a:cubicBezTo>
                  <a:cubicBezTo>
                    <a:pt x="1757" y="1536"/>
                    <a:pt x="1693" y="1548"/>
                    <a:pt x="1629" y="1548"/>
                  </a:cubicBezTo>
                  <a:cubicBezTo>
                    <a:pt x="1398" y="1548"/>
                    <a:pt x="1166" y="1399"/>
                    <a:pt x="971" y="1250"/>
                  </a:cubicBezTo>
                  <a:cubicBezTo>
                    <a:pt x="845" y="1154"/>
                    <a:pt x="637" y="919"/>
                    <a:pt x="470" y="919"/>
                  </a:cubicBezTo>
                  <a:cubicBezTo>
                    <a:pt x="464" y="919"/>
                    <a:pt x="457" y="920"/>
                    <a:pt x="451" y="920"/>
                  </a:cubicBezTo>
                  <a:cubicBezTo>
                    <a:pt x="251" y="950"/>
                    <a:pt x="260" y="1180"/>
                    <a:pt x="271" y="1330"/>
                  </a:cubicBezTo>
                  <a:cubicBezTo>
                    <a:pt x="291" y="1760"/>
                    <a:pt x="271" y="2180"/>
                    <a:pt x="120" y="2590"/>
                  </a:cubicBezTo>
                  <a:cubicBezTo>
                    <a:pt x="71" y="2740"/>
                    <a:pt x="0" y="2910"/>
                    <a:pt x="40" y="3060"/>
                  </a:cubicBezTo>
                  <a:cubicBezTo>
                    <a:pt x="80" y="3210"/>
                    <a:pt x="220" y="3310"/>
                    <a:pt x="360" y="3360"/>
                  </a:cubicBezTo>
                  <a:cubicBezTo>
                    <a:pt x="500" y="3400"/>
                    <a:pt x="660" y="3400"/>
                    <a:pt x="811" y="3400"/>
                  </a:cubicBezTo>
                  <a:cubicBezTo>
                    <a:pt x="1690" y="3390"/>
                    <a:pt x="2580" y="3380"/>
                    <a:pt x="3460" y="3370"/>
                  </a:cubicBezTo>
                  <a:cubicBezTo>
                    <a:pt x="4040" y="3360"/>
                    <a:pt x="4630" y="3350"/>
                    <a:pt x="5180" y="3190"/>
                  </a:cubicBezTo>
                  <a:cubicBezTo>
                    <a:pt x="5740" y="3040"/>
                    <a:pt x="6270" y="2710"/>
                    <a:pt x="6550" y="2200"/>
                  </a:cubicBezTo>
                  <a:cubicBezTo>
                    <a:pt x="6670" y="1980"/>
                    <a:pt x="6730" y="1670"/>
                    <a:pt x="6540" y="1500"/>
                  </a:cubicBezTo>
                  <a:cubicBezTo>
                    <a:pt x="6452" y="1418"/>
                    <a:pt x="6342" y="1390"/>
                    <a:pt x="6222" y="1390"/>
                  </a:cubicBezTo>
                  <a:cubicBezTo>
                    <a:pt x="6082" y="1390"/>
                    <a:pt x="5930" y="1428"/>
                    <a:pt x="5790" y="1460"/>
                  </a:cubicBezTo>
                  <a:cubicBezTo>
                    <a:pt x="5632" y="1495"/>
                    <a:pt x="5470" y="1511"/>
                    <a:pt x="5308" y="1511"/>
                  </a:cubicBezTo>
                  <a:cubicBezTo>
                    <a:pt x="4530" y="1511"/>
                    <a:pt x="3749" y="1126"/>
                    <a:pt x="3310" y="481"/>
                  </a:cubicBezTo>
                  <a:cubicBezTo>
                    <a:pt x="3160" y="270"/>
                    <a:pt x="3010" y="21"/>
                    <a:pt x="2760" y="1"/>
                  </a:cubicBezTo>
                  <a:cubicBezTo>
                    <a:pt x="2754" y="0"/>
                    <a:pt x="2748" y="0"/>
                    <a:pt x="2743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4851825" y="953125"/>
              <a:ext cx="310000" cy="96425"/>
            </a:xfrm>
            <a:custGeom>
              <a:avLst/>
              <a:gdLst/>
              <a:ahLst/>
              <a:cxnLst/>
              <a:rect l="l" t="t" r="r" b="b"/>
              <a:pathLst>
                <a:path w="12400" h="3857" extrusionOk="0">
                  <a:moveTo>
                    <a:pt x="8887" y="1"/>
                  </a:moveTo>
                  <a:cubicBezTo>
                    <a:pt x="8138" y="1"/>
                    <a:pt x="7401" y="112"/>
                    <a:pt x="6740" y="387"/>
                  </a:cubicBezTo>
                  <a:cubicBezTo>
                    <a:pt x="6730" y="397"/>
                    <a:pt x="4120" y="1477"/>
                    <a:pt x="4120" y="1477"/>
                  </a:cubicBezTo>
                  <a:cubicBezTo>
                    <a:pt x="2873" y="1964"/>
                    <a:pt x="1653" y="2063"/>
                    <a:pt x="869" y="2063"/>
                  </a:cubicBezTo>
                  <a:cubicBezTo>
                    <a:pt x="334" y="2063"/>
                    <a:pt x="1" y="2017"/>
                    <a:pt x="1" y="2017"/>
                  </a:cubicBezTo>
                  <a:lnTo>
                    <a:pt x="1" y="2017"/>
                  </a:lnTo>
                  <a:lnTo>
                    <a:pt x="250" y="3857"/>
                  </a:lnTo>
                  <a:cubicBezTo>
                    <a:pt x="250" y="3857"/>
                    <a:pt x="10549" y="2937"/>
                    <a:pt x="12400" y="2717"/>
                  </a:cubicBezTo>
                  <a:cubicBezTo>
                    <a:pt x="12240" y="1947"/>
                    <a:pt x="11820" y="1187"/>
                    <a:pt x="11629" y="427"/>
                  </a:cubicBezTo>
                  <a:cubicBezTo>
                    <a:pt x="10783" y="177"/>
                    <a:pt x="9826" y="1"/>
                    <a:pt x="8887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9"/>
            <p:cNvSpPr/>
            <p:nvPr/>
          </p:nvSpPr>
          <p:spPr>
            <a:xfrm>
              <a:off x="5100800" y="717050"/>
              <a:ext cx="159025" cy="306000"/>
            </a:xfrm>
            <a:custGeom>
              <a:avLst/>
              <a:gdLst/>
              <a:ahLst/>
              <a:cxnLst/>
              <a:rect l="l" t="t" r="r" b="b"/>
              <a:pathLst>
                <a:path w="6361" h="12240" extrusionOk="0">
                  <a:moveTo>
                    <a:pt x="3960" y="1"/>
                  </a:moveTo>
                  <a:cubicBezTo>
                    <a:pt x="1" y="261"/>
                    <a:pt x="1021" y="4521"/>
                    <a:pt x="1021" y="4521"/>
                  </a:cubicBezTo>
                  <a:lnTo>
                    <a:pt x="410" y="9400"/>
                  </a:lnTo>
                  <a:cubicBezTo>
                    <a:pt x="541" y="9600"/>
                    <a:pt x="601" y="9990"/>
                    <a:pt x="721" y="10180"/>
                  </a:cubicBezTo>
                  <a:cubicBezTo>
                    <a:pt x="970" y="10560"/>
                    <a:pt x="1210" y="10940"/>
                    <a:pt x="1481" y="11310"/>
                  </a:cubicBezTo>
                  <a:cubicBezTo>
                    <a:pt x="1710" y="11630"/>
                    <a:pt x="1961" y="11940"/>
                    <a:pt x="2230" y="12240"/>
                  </a:cubicBezTo>
                  <a:cubicBezTo>
                    <a:pt x="2250" y="12230"/>
                    <a:pt x="2270" y="12230"/>
                    <a:pt x="2301" y="12220"/>
                  </a:cubicBezTo>
                  <a:cubicBezTo>
                    <a:pt x="2690" y="12070"/>
                    <a:pt x="3010" y="11760"/>
                    <a:pt x="3160" y="11370"/>
                  </a:cubicBezTo>
                  <a:lnTo>
                    <a:pt x="6360" y="3311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9"/>
            <p:cNvSpPr/>
            <p:nvPr/>
          </p:nvSpPr>
          <p:spPr>
            <a:xfrm>
              <a:off x="4804575" y="981150"/>
              <a:ext cx="88525" cy="167975"/>
            </a:xfrm>
            <a:custGeom>
              <a:avLst/>
              <a:gdLst/>
              <a:ahLst/>
              <a:cxnLst/>
              <a:rect l="l" t="t" r="r" b="b"/>
              <a:pathLst>
                <a:path w="3541" h="6719" extrusionOk="0">
                  <a:moveTo>
                    <a:pt x="786" y="0"/>
                  </a:moveTo>
                  <a:cubicBezTo>
                    <a:pt x="765" y="0"/>
                    <a:pt x="743" y="2"/>
                    <a:pt x="721" y="6"/>
                  </a:cubicBezTo>
                  <a:cubicBezTo>
                    <a:pt x="571" y="36"/>
                    <a:pt x="451" y="156"/>
                    <a:pt x="391" y="296"/>
                  </a:cubicBezTo>
                  <a:cubicBezTo>
                    <a:pt x="331" y="436"/>
                    <a:pt x="321" y="586"/>
                    <a:pt x="311" y="736"/>
                  </a:cubicBezTo>
                  <a:cubicBezTo>
                    <a:pt x="241" y="1616"/>
                    <a:pt x="171" y="2496"/>
                    <a:pt x="91" y="3386"/>
                  </a:cubicBezTo>
                  <a:cubicBezTo>
                    <a:pt x="51" y="3955"/>
                    <a:pt x="1" y="4546"/>
                    <a:pt x="111" y="5115"/>
                  </a:cubicBezTo>
                  <a:cubicBezTo>
                    <a:pt x="211" y="5686"/>
                    <a:pt x="491" y="6246"/>
                    <a:pt x="971" y="6566"/>
                  </a:cubicBezTo>
                  <a:cubicBezTo>
                    <a:pt x="1099" y="6651"/>
                    <a:pt x="1262" y="6718"/>
                    <a:pt x="1412" y="6718"/>
                  </a:cubicBezTo>
                  <a:cubicBezTo>
                    <a:pt x="1507" y="6718"/>
                    <a:pt x="1597" y="6691"/>
                    <a:pt x="1671" y="6626"/>
                  </a:cubicBezTo>
                  <a:cubicBezTo>
                    <a:pt x="1861" y="6446"/>
                    <a:pt x="1811" y="6146"/>
                    <a:pt x="1771" y="5886"/>
                  </a:cubicBezTo>
                  <a:cubicBezTo>
                    <a:pt x="1661" y="4946"/>
                    <a:pt x="2160" y="3966"/>
                    <a:pt x="2980" y="3496"/>
                  </a:cubicBezTo>
                  <a:cubicBezTo>
                    <a:pt x="3200" y="3376"/>
                    <a:pt x="3471" y="3246"/>
                    <a:pt x="3511" y="2996"/>
                  </a:cubicBezTo>
                  <a:cubicBezTo>
                    <a:pt x="3540" y="2786"/>
                    <a:pt x="3380" y="2596"/>
                    <a:pt x="3191" y="2496"/>
                  </a:cubicBezTo>
                  <a:cubicBezTo>
                    <a:pt x="3000" y="2396"/>
                    <a:pt x="2780" y="2376"/>
                    <a:pt x="2580" y="2306"/>
                  </a:cubicBezTo>
                  <a:cubicBezTo>
                    <a:pt x="2380" y="2246"/>
                    <a:pt x="2171" y="2116"/>
                    <a:pt x="2100" y="1916"/>
                  </a:cubicBezTo>
                  <a:cubicBezTo>
                    <a:pt x="2001" y="1626"/>
                    <a:pt x="2220" y="1326"/>
                    <a:pt x="2431" y="1106"/>
                  </a:cubicBezTo>
                  <a:cubicBezTo>
                    <a:pt x="2540" y="986"/>
                    <a:pt x="2820" y="786"/>
                    <a:pt x="2811" y="616"/>
                  </a:cubicBezTo>
                  <a:cubicBezTo>
                    <a:pt x="2800" y="406"/>
                    <a:pt x="2571" y="406"/>
                    <a:pt x="2420" y="396"/>
                  </a:cubicBezTo>
                  <a:cubicBezTo>
                    <a:pt x="1991" y="376"/>
                    <a:pt x="1581" y="316"/>
                    <a:pt x="1181" y="126"/>
                  </a:cubicBezTo>
                  <a:cubicBezTo>
                    <a:pt x="1052" y="75"/>
                    <a:pt x="922" y="0"/>
                    <a:pt x="786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5111550" y="710325"/>
              <a:ext cx="282500" cy="223000"/>
            </a:xfrm>
            <a:custGeom>
              <a:avLst/>
              <a:gdLst/>
              <a:ahLst/>
              <a:cxnLst/>
              <a:rect l="l" t="t" r="r" b="b"/>
              <a:pathLst>
                <a:path w="11300" h="8920" extrusionOk="0">
                  <a:moveTo>
                    <a:pt x="5620" y="0"/>
                  </a:moveTo>
                  <a:lnTo>
                    <a:pt x="1731" y="600"/>
                  </a:lnTo>
                  <a:cubicBezTo>
                    <a:pt x="0" y="4180"/>
                    <a:pt x="4040" y="5240"/>
                    <a:pt x="4040" y="5240"/>
                  </a:cubicBezTo>
                  <a:lnTo>
                    <a:pt x="8839" y="8839"/>
                  </a:lnTo>
                  <a:cubicBezTo>
                    <a:pt x="8879" y="8869"/>
                    <a:pt x="8910" y="8889"/>
                    <a:pt x="8950" y="8919"/>
                  </a:cubicBezTo>
                  <a:cubicBezTo>
                    <a:pt x="9179" y="8740"/>
                    <a:pt x="9410" y="8560"/>
                    <a:pt x="9639" y="8389"/>
                  </a:cubicBezTo>
                  <a:cubicBezTo>
                    <a:pt x="10039" y="8089"/>
                    <a:pt x="10450" y="7800"/>
                    <a:pt x="10850" y="7500"/>
                  </a:cubicBezTo>
                  <a:cubicBezTo>
                    <a:pt x="11010" y="7389"/>
                    <a:pt x="11150" y="7260"/>
                    <a:pt x="11299" y="7149"/>
                  </a:cubicBezTo>
                  <a:cubicBezTo>
                    <a:pt x="11239" y="7000"/>
                    <a:pt x="11159" y="6869"/>
                    <a:pt x="11070" y="6749"/>
                  </a:cubicBezTo>
                  <a:lnTo>
                    <a:pt x="5620" y="0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5144050" y="431100"/>
              <a:ext cx="196250" cy="312475"/>
            </a:xfrm>
            <a:custGeom>
              <a:avLst/>
              <a:gdLst/>
              <a:ahLst/>
              <a:cxnLst/>
              <a:rect l="l" t="t" r="r" b="b"/>
              <a:pathLst>
                <a:path w="7850" h="12499" extrusionOk="0">
                  <a:moveTo>
                    <a:pt x="4160" y="0"/>
                  </a:moveTo>
                  <a:cubicBezTo>
                    <a:pt x="2720" y="120"/>
                    <a:pt x="1440" y="1670"/>
                    <a:pt x="1340" y="5170"/>
                  </a:cubicBezTo>
                  <a:cubicBezTo>
                    <a:pt x="1260" y="7930"/>
                    <a:pt x="1430" y="7679"/>
                    <a:pt x="1251" y="8599"/>
                  </a:cubicBezTo>
                  <a:cubicBezTo>
                    <a:pt x="960" y="10039"/>
                    <a:pt x="0" y="12499"/>
                    <a:pt x="0" y="12499"/>
                  </a:cubicBezTo>
                  <a:lnTo>
                    <a:pt x="4980" y="12069"/>
                  </a:lnTo>
                  <a:cubicBezTo>
                    <a:pt x="5030" y="11209"/>
                    <a:pt x="5010" y="10019"/>
                    <a:pt x="5080" y="8770"/>
                  </a:cubicBezTo>
                  <a:cubicBezTo>
                    <a:pt x="5510" y="6250"/>
                    <a:pt x="6840" y="6710"/>
                    <a:pt x="7230" y="5720"/>
                  </a:cubicBezTo>
                  <a:cubicBezTo>
                    <a:pt x="7850" y="4160"/>
                    <a:pt x="6650" y="3960"/>
                    <a:pt x="5620" y="1210"/>
                  </a:cubicBezTo>
                  <a:cubicBezTo>
                    <a:pt x="4870" y="680"/>
                    <a:pt x="4160" y="0"/>
                    <a:pt x="4160" y="0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5177300" y="437850"/>
              <a:ext cx="66250" cy="136500"/>
            </a:xfrm>
            <a:custGeom>
              <a:avLst/>
              <a:gdLst/>
              <a:ahLst/>
              <a:cxnLst/>
              <a:rect l="l" t="t" r="r" b="b"/>
              <a:pathLst>
                <a:path w="2650" h="5460" extrusionOk="0">
                  <a:moveTo>
                    <a:pt x="2050" y="1"/>
                  </a:moveTo>
                  <a:cubicBezTo>
                    <a:pt x="950" y="541"/>
                    <a:pt x="90" y="2100"/>
                    <a:pt x="10" y="4950"/>
                  </a:cubicBezTo>
                  <a:cubicBezTo>
                    <a:pt x="1" y="5140"/>
                    <a:pt x="1" y="5300"/>
                    <a:pt x="1" y="5460"/>
                  </a:cubicBezTo>
                  <a:cubicBezTo>
                    <a:pt x="540" y="5000"/>
                    <a:pt x="1050" y="4510"/>
                    <a:pt x="1460" y="3930"/>
                  </a:cubicBezTo>
                  <a:cubicBezTo>
                    <a:pt x="1880" y="3340"/>
                    <a:pt x="2200" y="2670"/>
                    <a:pt x="2380" y="1970"/>
                  </a:cubicBezTo>
                  <a:cubicBezTo>
                    <a:pt x="2530" y="1350"/>
                    <a:pt x="2650" y="421"/>
                    <a:pt x="2050" y="1"/>
                  </a:cubicBezTo>
                  <a:close/>
                </a:path>
              </a:pathLst>
            </a:custGeom>
            <a:solidFill>
              <a:srgbClr val="C03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9"/>
            <p:cNvSpPr/>
            <p:nvPr/>
          </p:nvSpPr>
          <p:spPr>
            <a:xfrm>
              <a:off x="5320500" y="390150"/>
              <a:ext cx="18425" cy="22000"/>
            </a:xfrm>
            <a:custGeom>
              <a:avLst/>
              <a:gdLst/>
              <a:ahLst/>
              <a:cxnLst/>
              <a:rect l="l" t="t" r="r" b="b"/>
              <a:pathLst>
                <a:path w="737" h="880" extrusionOk="0">
                  <a:moveTo>
                    <a:pt x="352" y="0"/>
                  </a:moveTo>
                  <a:cubicBezTo>
                    <a:pt x="71" y="0"/>
                    <a:pt x="1" y="588"/>
                    <a:pt x="132" y="738"/>
                  </a:cubicBezTo>
                  <a:cubicBezTo>
                    <a:pt x="161" y="789"/>
                    <a:pt x="212" y="829"/>
                    <a:pt x="261" y="849"/>
                  </a:cubicBezTo>
                  <a:cubicBezTo>
                    <a:pt x="361" y="869"/>
                    <a:pt x="372" y="869"/>
                    <a:pt x="461" y="878"/>
                  </a:cubicBezTo>
                  <a:cubicBezTo>
                    <a:pt x="471" y="879"/>
                    <a:pt x="480" y="880"/>
                    <a:pt x="489" y="880"/>
                  </a:cubicBezTo>
                  <a:cubicBezTo>
                    <a:pt x="635" y="880"/>
                    <a:pt x="737" y="730"/>
                    <a:pt x="661" y="598"/>
                  </a:cubicBezTo>
                  <a:cubicBezTo>
                    <a:pt x="592" y="449"/>
                    <a:pt x="532" y="349"/>
                    <a:pt x="432" y="178"/>
                  </a:cubicBezTo>
                  <a:cubicBezTo>
                    <a:pt x="381" y="129"/>
                    <a:pt x="412" y="58"/>
                    <a:pt x="412" y="9"/>
                  </a:cubicBezTo>
                  <a:cubicBezTo>
                    <a:pt x="391" y="3"/>
                    <a:pt x="371" y="0"/>
                    <a:pt x="352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9"/>
            <p:cNvSpPr/>
            <p:nvPr/>
          </p:nvSpPr>
          <p:spPr>
            <a:xfrm>
              <a:off x="5248025" y="405350"/>
              <a:ext cx="61275" cy="65950"/>
            </a:xfrm>
            <a:custGeom>
              <a:avLst/>
              <a:gdLst/>
              <a:ahLst/>
              <a:cxnLst/>
              <a:rect l="l" t="t" r="r" b="b"/>
              <a:pathLst>
                <a:path w="2451" h="2638" extrusionOk="0">
                  <a:moveTo>
                    <a:pt x="711" y="1"/>
                  </a:moveTo>
                  <a:cubicBezTo>
                    <a:pt x="711" y="1"/>
                    <a:pt x="631" y="650"/>
                    <a:pt x="1" y="1041"/>
                  </a:cubicBezTo>
                  <a:cubicBezTo>
                    <a:pt x="706" y="2312"/>
                    <a:pt x="1042" y="2638"/>
                    <a:pt x="1216" y="2638"/>
                  </a:cubicBezTo>
                  <a:cubicBezTo>
                    <a:pt x="1232" y="2638"/>
                    <a:pt x="1247" y="2635"/>
                    <a:pt x="1261" y="2630"/>
                  </a:cubicBezTo>
                  <a:cubicBezTo>
                    <a:pt x="1351" y="2600"/>
                    <a:pt x="1361" y="2460"/>
                    <a:pt x="1451" y="2270"/>
                  </a:cubicBezTo>
                  <a:cubicBezTo>
                    <a:pt x="1671" y="1801"/>
                    <a:pt x="2101" y="1541"/>
                    <a:pt x="2451" y="1390"/>
                  </a:cubicBezTo>
                  <a:cubicBezTo>
                    <a:pt x="1821" y="1141"/>
                    <a:pt x="1331" y="241"/>
                    <a:pt x="711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5245025" y="340475"/>
              <a:ext cx="88275" cy="104225"/>
            </a:xfrm>
            <a:custGeom>
              <a:avLst/>
              <a:gdLst/>
              <a:ahLst/>
              <a:cxnLst/>
              <a:rect l="l" t="t" r="r" b="b"/>
              <a:pathLst>
                <a:path w="3531" h="4169" extrusionOk="0">
                  <a:moveTo>
                    <a:pt x="1853" y="0"/>
                  </a:moveTo>
                  <a:cubicBezTo>
                    <a:pt x="1684" y="0"/>
                    <a:pt x="1514" y="25"/>
                    <a:pt x="1351" y="76"/>
                  </a:cubicBezTo>
                  <a:cubicBezTo>
                    <a:pt x="811" y="256"/>
                    <a:pt x="371" y="705"/>
                    <a:pt x="191" y="1245"/>
                  </a:cubicBezTo>
                  <a:cubicBezTo>
                    <a:pt x="1" y="1785"/>
                    <a:pt x="961" y="2296"/>
                    <a:pt x="941" y="2865"/>
                  </a:cubicBezTo>
                  <a:cubicBezTo>
                    <a:pt x="911" y="3436"/>
                    <a:pt x="1031" y="3896"/>
                    <a:pt x="1601" y="4025"/>
                  </a:cubicBezTo>
                  <a:cubicBezTo>
                    <a:pt x="1994" y="4120"/>
                    <a:pt x="2102" y="4169"/>
                    <a:pt x="2321" y="4169"/>
                  </a:cubicBezTo>
                  <a:cubicBezTo>
                    <a:pt x="2425" y="4169"/>
                    <a:pt x="2554" y="4158"/>
                    <a:pt x="2751" y="4136"/>
                  </a:cubicBezTo>
                  <a:cubicBezTo>
                    <a:pt x="2901" y="4116"/>
                    <a:pt x="2991" y="4016"/>
                    <a:pt x="3040" y="3836"/>
                  </a:cubicBezTo>
                  <a:cubicBezTo>
                    <a:pt x="3080" y="3676"/>
                    <a:pt x="3531" y="2016"/>
                    <a:pt x="3460" y="1416"/>
                  </a:cubicBezTo>
                  <a:cubicBezTo>
                    <a:pt x="3431" y="1165"/>
                    <a:pt x="3380" y="696"/>
                    <a:pt x="3260" y="476"/>
                  </a:cubicBezTo>
                  <a:cubicBezTo>
                    <a:pt x="3180" y="334"/>
                    <a:pt x="3062" y="306"/>
                    <a:pt x="2918" y="306"/>
                  </a:cubicBezTo>
                  <a:cubicBezTo>
                    <a:pt x="2887" y="306"/>
                    <a:pt x="2855" y="307"/>
                    <a:pt x="2822" y="309"/>
                  </a:cubicBezTo>
                  <a:lnTo>
                    <a:pt x="2822" y="309"/>
                  </a:lnTo>
                  <a:cubicBezTo>
                    <a:pt x="2544" y="105"/>
                    <a:pt x="2200" y="0"/>
                    <a:pt x="1853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5325775" y="540075"/>
              <a:ext cx="2525" cy="7800"/>
            </a:xfrm>
            <a:custGeom>
              <a:avLst/>
              <a:gdLst/>
              <a:ahLst/>
              <a:cxnLst/>
              <a:rect l="l" t="t" r="r" b="b"/>
              <a:pathLst>
                <a:path w="101" h="312" extrusionOk="0">
                  <a:moveTo>
                    <a:pt x="1" y="1"/>
                  </a:moveTo>
                  <a:lnTo>
                    <a:pt x="1" y="1"/>
                  </a:lnTo>
                  <a:cubicBezTo>
                    <a:pt x="50" y="101"/>
                    <a:pt x="81" y="201"/>
                    <a:pt x="101" y="311"/>
                  </a:cubicBezTo>
                  <a:lnTo>
                    <a:pt x="70" y="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5264025" y="501350"/>
              <a:ext cx="65025" cy="57750"/>
            </a:xfrm>
            <a:custGeom>
              <a:avLst/>
              <a:gdLst/>
              <a:ahLst/>
              <a:cxnLst/>
              <a:rect l="l" t="t" r="r" b="b"/>
              <a:pathLst>
                <a:path w="2601" h="2310" extrusionOk="0">
                  <a:moveTo>
                    <a:pt x="1" y="0"/>
                  </a:moveTo>
                  <a:lnTo>
                    <a:pt x="731" y="2310"/>
                  </a:lnTo>
                  <a:lnTo>
                    <a:pt x="2600" y="2090"/>
                  </a:lnTo>
                  <a:lnTo>
                    <a:pt x="2600" y="2080"/>
                  </a:lnTo>
                  <a:lnTo>
                    <a:pt x="2571" y="1860"/>
                  </a:lnTo>
                  <a:cubicBezTo>
                    <a:pt x="2551" y="1750"/>
                    <a:pt x="2520" y="1650"/>
                    <a:pt x="2471" y="15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A4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5261800" y="498350"/>
              <a:ext cx="75500" cy="53525"/>
            </a:xfrm>
            <a:custGeom>
              <a:avLst/>
              <a:gdLst/>
              <a:ahLst/>
              <a:cxnLst/>
              <a:rect l="l" t="t" r="r" b="b"/>
              <a:pathLst>
                <a:path w="3020" h="2141" extrusionOk="0">
                  <a:moveTo>
                    <a:pt x="0" y="0"/>
                  </a:moveTo>
                  <a:lnTo>
                    <a:pt x="970" y="2140"/>
                  </a:lnTo>
                  <a:lnTo>
                    <a:pt x="3020" y="2010"/>
                  </a:lnTo>
                  <a:lnTo>
                    <a:pt x="197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9"/>
            <p:cNvSpPr/>
            <p:nvPr/>
          </p:nvSpPr>
          <p:spPr>
            <a:xfrm>
              <a:off x="5076300" y="531575"/>
              <a:ext cx="63025" cy="175025"/>
            </a:xfrm>
            <a:custGeom>
              <a:avLst/>
              <a:gdLst/>
              <a:ahLst/>
              <a:cxnLst/>
              <a:rect l="l" t="t" r="r" b="b"/>
              <a:pathLst>
                <a:path w="2521" h="7001" extrusionOk="0">
                  <a:moveTo>
                    <a:pt x="1621" y="1"/>
                  </a:moveTo>
                  <a:lnTo>
                    <a:pt x="641" y="201"/>
                  </a:lnTo>
                  <a:cubicBezTo>
                    <a:pt x="241" y="311"/>
                    <a:pt x="1" y="691"/>
                    <a:pt x="81" y="1091"/>
                  </a:cubicBezTo>
                  <a:lnTo>
                    <a:pt x="1210" y="7000"/>
                  </a:lnTo>
                  <a:lnTo>
                    <a:pt x="2521" y="6610"/>
                  </a:lnTo>
                  <a:lnTo>
                    <a:pt x="1670" y="461"/>
                  </a:lnTo>
                  <a:lnTo>
                    <a:pt x="1621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9"/>
            <p:cNvSpPr/>
            <p:nvPr/>
          </p:nvSpPr>
          <p:spPr>
            <a:xfrm>
              <a:off x="5103050" y="681900"/>
              <a:ext cx="64025" cy="72050"/>
            </a:xfrm>
            <a:custGeom>
              <a:avLst/>
              <a:gdLst/>
              <a:ahLst/>
              <a:cxnLst/>
              <a:rect l="l" t="t" r="r" b="b"/>
              <a:pathLst>
                <a:path w="2561" h="2882" extrusionOk="0">
                  <a:moveTo>
                    <a:pt x="959" y="1"/>
                  </a:moveTo>
                  <a:cubicBezTo>
                    <a:pt x="635" y="1"/>
                    <a:pt x="271" y="356"/>
                    <a:pt x="151" y="607"/>
                  </a:cubicBezTo>
                  <a:cubicBezTo>
                    <a:pt x="11" y="907"/>
                    <a:pt x="0" y="1247"/>
                    <a:pt x="0" y="1567"/>
                  </a:cubicBezTo>
                  <a:cubicBezTo>
                    <a:pt x="0" y="1867"/>
                    <a:pt x="0" y="2177"/>
                    <a:pt x="171" y="2427"/>
                  </a:cubicBezTo>
                  <a:cubicBezTo>
                    <a:pt x="320" y="2657"/>
                    <a:pt x="600" y="2787"/>
                    <a:pt x="871" y="2837"/>
                  </a:cubicBezTo>
                  <a:cubicBezTo>
                    <a:pt x="996" y="2866"/>
                    <a:pt x="1127" y="2881"/>
                    <a:pt x="1257" y="2881"/>
                  </a:cubicBezTo>
                  <a:cubicBezTo>
                    <a:pt x="1532" y="2881"/>
                    <a:pt x="1807" y="2813"/>
                    <a:pt x="2031" y="2657"/>
                  </a:cubicBezTo>
                  <a:cubicBezTo>
                    <a:pt x="2360" y="2427"/>
                    <a:pt x="2560" y="1997"/>
                    <a:pt x="2440" y="1607"/>
                  </a:cubicBezTo>
                  <a:cubicBezTo>
                    <a:pt x="2340" y="1257"/>
                    <a:pt x="2020" y="1037"/>
                    <a:pt x="1731" y="807"/>
                  </a:cubicBezTo>
                  <a:cubicBezTo>
                    <a:pt x="1580" y="677"/>
                    <a:pt x="1420" y="537"/>
                    <a:pt x="1320" y="357"/>
                  </a:cubicBezTo>
                  <a:cubicBezTo>
                    <a:pt x="1231" y="207"/>
                    <a:pt x="1220" y="38"/>
                    <a:pt x="1031" y="7"/>
                  </a:cubicBezTo>
                  <a:cubicBezTo>
                    <a:pt x="1007" y="3"/>
                    <a:pt x="983" y="1"/>
                    <a:pt x="95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9"/>
            <p:cNvSpPr/>
            <p:nvPr/>
          </p:nvSpPr>
          <p:spPr>
            <a:xfrm>
              <a:off x="5084050" y="443525"/>
              <a:ext cx="176400" cy="120350"/>
            </a:xfrm>
            <a:custGeom>
              <a:avLst/>
              <a:gdLst/>
              <a:ahLst/>
              <a:cxnLst/>
              <a:rect l="l" t="t" r="r" b="b"/>
              <a:pathLst>
                <a:path w="7056" h="4814" extrusionOk="0">
                  <a:moveTo>
                    <a:pt x="5678" y="0"/>
                  </a:moveTo>
                  <a:cubicBezTo>
                    <a:pt x="5649" y="0"/>
                    <a:pt x="5620" y="1"/>
                    <a:pt x="5590" y="3"/>
                  </a:cubicBezTo>
                  <a:lnTo>
                    <a:pt x="5540" y="14"/>
                  </a:lnTo>
                  <a:cubicBezTo>
                    <a:pt x="5290" y="23"/>
                    <a:pt x="5060" y="103"/>
                    <a:pt x="4850" y="234"/>
                  </a:cubicBezTo>
                  <a:lnTo>
                    <a:pt x="1" y="3833"/>
                  </a:lnTo>
                  <a:lnTo>
                    <a:pt x="1260" y="4813"/>
                  </a:lnTo>
                  <a:lnTo>
                    <a:pt x="6300" y="2253"/>
                  </a:lnTo>
                  <a:cubicBezTo>
                    <a:pt x="6650" y="2053"/>
                    <a:pt x="6880" y="1733"/>
                    <a:pt x="6940" y="1363"/>
                  </a:cubicBezTo>
                  <a:cubicBezTo>
                    <a:pt x="7055" y="630"/>
                    <a:pt x="6456" y="0"/>
                    <a:pt x="5678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9"/>
            <p:cNvSpPr/>
            <p:nvPr/>
          </p:nvSpPr>
          <p:spPr>
            <a:xfrm>
              <a:off x="5228025" y="320900"/>
              <a:ext cx="105775" cy="99225"/>
            </a:xfrm>
            <a:custGeom>
              <a:avLst/>
              <a:gdLst/>
              <a:ahLst/>
              <a:cxnLst/>
              <a:rect l="l" t="t" r="r" b="b"/>
              <a:pathLst>
                <a:path w="4231" h="3969" extrusionOk="0">
                  <a:moveTo>
                    <a:pt x="2361" y="1"/>
                  </a:moveTo>
                  <a:cubicBezTo>
                    <a:pt x="1887" y="1"/>
                    <a:pt x="1406" y="119"/>
                    <a:pt x="1011" y="339"/>
                  </a:cubicBezTo>
                  <a:cubicBezTo>
                    <a:pt x="351" y="709"/>
                    <a:pt x="51" y="1409"/>
                    <a:pt x="31" y="2148"/>
                  </a:cubicBezTo>
                  <a:cubicBezTo>
                    <a:pt x="1" y="3119"/>
                    <a:pt x="421" y="3619"/>
                    <a:pt x="931" y="3879"/>
                  </a:cubicBezTo>
                  <a:cubicBezTo>
                    <a:pt x="1007" y="3913"/>
                    <a:pt x="1087" y="3968"/>
                    <a:pt x="1172" y="3968"/>
                  </a:cubicBezTo>
                  <a:cubicBezTo>
                    <a:pt x="1337" y="3968"/>
                    <a:pt x="1521" y="3765"/>
                    <a:pt x="1731" y="2819"/>
                  </a:cubicBezTo>
                  <a:cubicBezTo>
                    <a:pt x="2221" y="2339"/>
                    <a:pt x="4231" y="1899"/>
                    <a:pt x="4171" y="1009"/>
                  </a:cubicBezTo>
                  <a:cubicBezTo>
                    <a:pt x="4151" y="649"/>
                    <a:pt x="3680" y="359"/>
                    <a:pt x="3401" y="219"/>
                  </a:cubicBezTo>
                  <a:cubicBezTo>
                    <a:pt x="3087" y="71"/>
                    <a:pt x="2726" y="1"/>
                    <a:pt x="2361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9"/>
            <p:cNvSpPr/>
            <p:nvPr/>
          </p:nvSpPr>
          <p:spPr>
            <a:xfrm>
              <a:off x="5135550" y="339600"/>
              <a:ext cx="89500" cy="114375"/>
            </a:xfrm>
            <a:custGeom>
              <a:avLst/>
              <a:gdLst/>
              <a:ahLst/>
              <a:cxnLst/>
              <a:rect l="l" t="t" r="r" b="b"/>
              <a:pathLst>
                <a:path w="3580" h="4575" extrusionOk="0">
                  <a:moveTo>
                    <a:pt x="2564" y="0"/>
                  </a:moveTo>
                  <a:cubicBezTo>
                    <a:pt x="2553" y="0"/>
                    <a:pt x="2542" y="0"/>
                    <a:pt x="2530" y="1"/>
                  </a:cubicBezTo>
                  <a:cubicBezTo>
                    <a:pt x="2030" y="31"/>
                    <a:pt x="1511" y="311"/>
                    <a:pt x="1420" y="820"/>
                  </a:cubicBezTo>
                  <a:cubicBezTo>
                    <a:pt x="1371" y="1100"/>
                    <a:pt x="1520" y="1331"/>
                    <a:pt x="1400" y="1580"/>
                  </a:cubicBezTo>
                  <a:cubicBezTo>
                    <a:pt x="1260" y="1900"/>
                    <a:pt x="991" y="1780"/>
                    <a:pt x="851" y="2100"/>
                  </a:cubicBezTo>
                  <a:cubicBezTo>
                    <a:pt x="731" y="2360"/>
                    <a:pt x="971" y="2600"/>
                    <a:pt x="800" y="2880"/>
                  </a:cubicBezTo>
                  <a:cubicBezTo>
                    <a:pt x="720" y="3011"/>
                    <a:pt x="591" y="3100"/>
                    <a:pt x="460" y="3191"/>
                  </a:cubicBezTo>
                  <a:cubicBezTo>
                    <a:pt x="320" y="3291"/>
                    <a:pt x="180" y="3391"/>
                    <a:pt x="111" y="3540"/>
                  </a:cubicBezTo>
                  <a:cubicBezTo>
                    <a:pt x="0" y="3740"/>
                    <a:pt x="51" y="4000"/>
                    <a:pt x="180" y="4180"/>
                  </a:cubicBezTo>
                  <a:cubicBezTo>
                    <a:pt x="320" y="4360"/>
                    <a:pt x="531" y="4480"/>
                    <a:pt x="751" y="4530"/>
                  </a:cubicBezTo>
                  <a:cubicBezTo>
                    <a:pt x="864" y="4560"/>
                    <a:pt x="981" y="4574"/>
                    <a:pt x="1098" y="4574"/>
                  </a:cubicBezTo>
                  <a:cubicBezTo>
                    <a:pt x="1416" y="4574"/>
                    <a:pt x="1735" y="4470"/>
                    <a:pt x="1990" y="4280"/>
                  </a:cubicBezTo>
                  <a:cubicBezTo>
                    <a:pt x="2220" y="4111"/>
                    <a:pt x="2390" y="3860"/>
                    <a:pt x="2490" y="3591"/>
                  </a:cubicBezTo>
                  <a:cubicBezTo>
                    <a:pt x="2530" y="3460"/>
                    <a:pt x="2570" y="3320"/>
                    <a:pt x="2550" y="3180"/>
                  </a:cubicBezTo>
                  <a:cubicBezTo>
                    <a:pt x="2530" y="3060"/>
                    <a:pt x="2480" y="2971"/>
                    <a:pt x="2540" y="2851"/>
                  </a:cubicBezTo>
                  <a:cubicBezTo>
                    <a:pt x="2680" y="2531"/>
                    <a:pt x="2950" y="2651"/>
                    <a:pt x="3090" y="2331"/>
                  </a:cubicBezTo>
                  <a:cubicBezTo>
                    <a:pt x="3200" y="2100"/>
                    <a:pt x="2980" y="1851"/>
                    <a:pt x="3080" y="1631"/>
                  </a:cubicBezTo>
                  <a:cubicBezTo>
                    <a:pt x="3180" y="1400"/>
                    <a:pt x="3440" y="1311"/>
                    <a:pt x="3510" y="1060"/>
                  </a:cubicBezTo>
                  <a:cubicBezTo>
                    <a:pt x="3580" y="811"/>
                    <a:pt x="3510" y="531"/>
                    <a:pt x="3350" y="341"/>
                  </a:cubicBezTo>
                  <a:cubicBezTo>
                    <a:pt x="3158" y="119"/>
                    <a:pt x="2854" y="0"/>
                    <a:pt x="2564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9"/>
            <p:cNvSpPr/>
            <p:nvPr/>
          </p:nvSpPr>
          <p:spPr>
            <a:xfrm>
              <a:off x="5214025" y="346350"/>
              <a:ext cx="21525" cy="29275"/>
            </a:xfrm>
            <a:custGeom>
              <a:avLst/>
              <a:gdLst/>
              <a:ahLst/>
              <a:cxnLst/>
              <a:rect l="l" t="t" r="r" b="b"/>
              <a:pathLst>
                <a:path w="861" h="1171" extrusionOk="0">
                  <a:moveTo>
                    <a:pt x="431" y="1"/>
                  </a:moveTo>
                  <a:cubicBezTo>
                    <a:pt x="191" y="1"/>
                    <a:pt x="1" y="261"/>
                    <a:pt x="1" y="581"/>
                  </a:cubicBezTo>
                  <a:cubicBezTo>
                    <a:pt x="1" y="910"/>
                    <a:pt x="191" y="1170"/>
                    <a:pt x="431" y="1170"/>
                  </a:cubicBezTo>
                  <a:cubicBezTo>
                    <a:pt x="671" y="1170"/>
                    <a:pt x="861" y="910"/>
                    <a:pt x="861" y="581"/>
                  </a:cubicBezTo>
                  <a:cubicBezTo>
                    <a:pt x="861" y="261"/>
                    <a:pt x="671" y="1"/>
                    <a:pt x="431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9"/>
            <p:cNvSpPr/>
            <p:nvPr/>
          </p:nvSpPr>
          <p:spPr>
            <a:xfrm>
              <a:off x="5264300" y="380600"/>
              <a:ext cx="16750" cy="18775"/>
            </a:xfrm>
            <a:custGeom>
              <a:avLst/>
              <a:gdLst/>
              <a:ahLst/>
              <a:cxnLst/>
              <a:rect l="l" t="t" r="r" b="b"/>
              <a:pathLst>
                <a:path w="670" h="751" extrusionOk="0">
                  <a:moveTo>
                    <a:pt x="340" y="0"/>
                  </a:moveTo>
                  <a:cubicBezTo>
                    <a:pt x="150" y="0"/>
                    <a:pt x="0" y="171"/>
                    <a:pt x="0" y="371"/>
                  </a:cubicBezTo>
                  <a:cubicBezTo>
                    <a:pt x="0" y="580"/>
                    <a:pt x="150" y="751"/>
                    <a:pt x="340" y="751"/>
                  </a:cubicBezTo>
                  <a:cubicBezTo>
                    <a:pt x="520" y="751"/>
                    <a:pt x="670" y="580"/>
                    <a:pt x="670" y="371"/>
                  </a:cubicBezTo>
                  <a:cubicBezTo>
                    <a:pt x="670" y="171"/>
                    <a:pt x="520" y="0"/>
                    <a:pt x="34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9"/>
            <p:cNvSpPr/>
            <p:nvPr/>
          </p:nvSpPr>
          <p:spPr>
            <a:xfrm>
              <a:off x="5143550" y="477150"/>
              <a:ext cx="53775" cy="61150"/>
            </a:xfrm>
            <a:custGeom>
              <a:avLst/>
              <a:gdLst/>
              <a:ahLst/>
              <a:cxnLst/>
              <a:rect l="l" t="t" r="r" b="b"/>
              <a:pathLst>
                <a:path w="2151" h="2446" extrusionOk="0">
                  <a:moveTo>
                    <a:pt x="805" y="1"/>
                  </a:moveTo>
                  <a:cubicBezTo>
                    <a:pt x="800" y="1"/>
                    <a:pt x="795" y="3"/>
                    <a:pt x="791" y="8"/>
                  </a:cubicBezTo>
                  <a:lnTo>
                    <a:pt x="11" y="568"/>
                  </a:lnTo>
                  <a:cubicBezTo>
                    <a:pt x="0" y="568"/>
                    <a:pt x="0" y="588"/>
                    <a:pt x="11" y="588"/>
                  </a:cubicBezTo>
                  <a:lnTo>
                    <a:pt x="1331" y="2438"/>
                  </a:lnTo>
                  <a:cubicBezTo>
                    <a:pt x="1335" y="2443"/>
                    <a:pt x="1340" y="2446"/>
                    <a:pt x="1345" y="2446"/>
                  </a:cubicBezTo>
                  <a:cubicBezTo>
                    <a:pt x="1350" y="2446"/>
                    <a:pt x="1355" y="2443"/>
                    <a:pt x="1360" y="2438"/>
                  </a:cubicBezTo>
                  <a:lnTo>
                    <a:pt x="2140" y="1878"/>
                  </a:lnTo>
                  <a:cubicBezTo>
                    <a:pt x="2140" y="1878"/>
                    <a:pt x="2150" y="1858"/>
                    <a:pt x="2140" y="1858"/>
                  </a:cubicBezTo>
                  <a:lnTo>
                    <a:pt x="820" y="8"/>
                  </a:lnTo>
                  <a:cubicBezTo>
                    <a:pt x="815" y="3"/>
                    <a:pt x="810" y="1"/>
                    <a:pt x="805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5" name="Google Shape;1695;p49"/>
          <p:cNvGrpSpPr/>
          <p:nvPr/>
        </p:nvGrpSpPr>
        <p:grpSpPr>
          <a:xfrm>
            <a:off x="835252" y="3021001"/>
            <a:ext cx="388688" cy="382202"/>
            <a:chOff x="2866317" y="3817357"/>
            <a:chExt cx="362920" cy="356865"/>
          </a:xfrm>
        </p:grpSpPr>
        <p:sp>
          <p:nvSpPr>
            <p:cNvPr id="1696" name="Google Shape;1696;p49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9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B4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9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49"/>
          <p:cNvGrpSpPr/>
          <p:nvPr/>
        </p:nvGrpSpPr>
        <p:grpSpPr>
          <a:xfrm>
            <a:off x="1315525" y="3021001"/>
            <a:ext cx="388688" cy="382202"/>
            <a:chOff x="3314750" y="3817357"/>
            <a:chExt cx="362920" cy="356865"/>
          </a:xfrm>
        </p:grpSpPr>
        <p:sp>
          <p:nvSpPr>
            <p:cNvPr id="1700" name="Google Shape;1700;p49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9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rgbClr val="E2C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9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9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9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49"/>
          <p:cNvGrpSpPr/>
          <p:nvPr/>
        </p:nvGrpSpPr>
        <p:grpSpPr>
          <a:xfrm>
            <a:off x="1795797" y="3021001"/>
            <a:ext cx="389109" cy="381893"/>
            <a:chOff x="3763184" y="3817357"/>
            <a:chExt cx="363314" cy="356576"/>
          </a:xfrm>
        </p:grpSpPr>
        <p:sp>
          <p:nvSpPr>
            <p:cNvPr id="1706" name="Google Shape;1706;p49"/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9"/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B4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9"/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9"/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9"/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" name="Google Shape;1711;p49"/>
          <p:cNvGrpSpPr/>
          <p:nvPr/>
        </p:nvGrpSpPr>
        <p:grpSpPr>
          <a:xfrm>
            <a:off x="2756727" y="3021204"/>
            <a:ext cx="388323" cy="381809"/>
            <a:chOff x="5589452" y="3367036"/>
            <a:chExt cx="362580" cy="356498"/>
          </a:xfrm>
        </p:grpSpPr>
        <p:sp>
          <p:nvSpPr>
            <p:cNvPr id="1712" name="Google Shape;1712;p49"/>
            <p:cNvSpPr/>
            <p:nvPr/>
          </p:nvSpPr>
          <p:spPr>
            <a:xfrm>
              <a:off x="5589452" y="3367036"/>
              <a:ext cx="356131" cy="356498"/>
            </a:xfrm>
            <a:custGeom>
              <a:avLst/>
              <a:gdLst/>
              <a:ahLst/>
              <a:cxnLst/>
              <a:rect l="l" t="t" r="r" b="b"/>
              <a:pathLst>
                <a:path w="13585" h="13599" extrusionOk="0">
                  <a:moveTo>
                    <a:pt x="6786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786" y="13598"/>
                  </a:cubicBezTo>
                  <a:cubicBezTo>
                    <a:pt x="10539" y="13598"/>
                    <a:pt x="13585" y="10552"/>
                    <a:pt x="13585" y="6799"/>
                  </a:cubicBezTo>
                  <a:cubicBezTo>
                    <a:pt x="13585" y="3046"/>
                    <a:pt x="10539" y="0"/>
                    <a:pt x="6786" y="0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9"/>
            <p:cNvSpPr/>
            <p:nvPr/>
          </p:nvSpPr>
          <p:spPr>
            <a:xfrm>
              <a:off x="5744225" y="3367036"/>
              <a:ext cx="207806" cy="356472"/>
            </a:xfrm>
            <a:custGeom>
              <a:avLst/>
              <a:gdLst/>
              <a:ahLst/>
              <a:cxnLst/>
              <a:rect l="l" t="t" r="r" b="b"/>
              <a:pathLst>
                <a:path w="7927" h="13598" extrusionOk="0">
                  <a:moveTo>
                    <a:pt x="896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92"/>
                    <a:pt x="5919" y="6799"/>
                  </a:cubicBezTo>
                  <a:cubicBezTo>
                    <a:pt x="5919" y="10206"/>
                    <a:pt x="3379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B4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9"/>
            <p:cNvSpPr/>
            <p:nvPr/>
          </p:nvSpPr>
          <p:spPr>
            <a:xfrm>
              <a:off x="5666655" y="3420751"/>
              <a:ext cx="165023" cy="241099"/>
            </a:xfrm>
            <a:custGeom>
              <a:avLst/>
              <a:gdLst/>
              <a:ahLst/>
              <a:cxnLst/>
              <a:rect l="l" t="t" r="r" b="b"/>
              <a:pathLst>
                <a:path w="6295" h="9197" extrusionOk="0">
                  <a:moveTo>
                    <a:pt x="2180" y="1"/>
                  </a:moveTo>
                  <a:cubicBezTo>
                    <a:pt x="2123" y="1"/>
                    <a:pt x="2065" y="59"/>
                    <a:pt x="2065" y="116"/>
                  </a:cubicBezTo>
                  <a:lnTo>
                    <a:pt x="2051" y="217"/>
                  </a:lnTo>
                  <a:cubicBezTo>
                    <a:pt x="1964" y="1199"/>
                    <a:pt x="1184" y="1964"/>
                    <a:pt x="203" y="2065"/>
                  </a:cubicBezTo>
                  <a:lnTo>
                    <a:pt x="102" y="2080"/>
                  </a:lnTo>
                  <a:cubicBezTo>
                    <a:pt x="44" y="2080"/>
                    <a:pt x="1" y="2137"/>
                    <a:pt x="1" y="2195"/>
                  </a:cubicBezTo>
                  <a:lnTo>
                    <a:pt x="1" y="4057"/>
                  </a:lnTo>
                  <a:cubicBezTo>
                    <a:pt x="1" y="4129"/>
                    <a:pt x="44" y="4173"/>
                    <a:pt x="116" y="4173"/>
                  </a:cubicBezTo>
                  <a:lnTo>
                    <a:pt x="2051" y="4173"/>
                  </a:lnTo>
                  <a:lnTo>
                    <a:pt x="2051" y="6786"/>
                  </a:lnTo>
                  <a:cubicBezTo>
                    <a:pt x="2051" y="8099"/>
                    <a:pt x="3119" y="9167"/>
                    <a:pt x="4447" y="9196"/>
                  </a:cubicBezTo>
                  <a:cubicBezTo>
                    <a:pt x="5096" y="9196"/>
                    <a:pt x="5717" y="8936"/>
                    <a:pt x="6165" y="8460"/>
                  </a:cubicBezTo>
                  <a:lnTo>
                    <a:pt x="6266" y="8345"/>
                  </a:lnTo>
                  <a:cubicBezTo>
                    <a:pt x="6295" y="8330"/>
                    <a:pt x="6295" y="8287"/>
                    <a:pt x="6266" y="8258"/>
                  </a:cubicBezTo>
                  <a:lnTo>
                    <a:pt x="5140" y="6930"/>
                  </a:lnTo>
                  <a:cubicBezTo>
                    <a:pt x="5132" y="6915"/>
                    <a:pt x="5114" y="6908"/>
                    <a:pt x="5096" y="6908"/>
                  </a:cubicBezTo>
                  <a:cubicBezTo>
                    <a:pt x="5078" y="6908"/>
                    <a:pt x="5060" y="6915"/>
                    <a:pt x="5053" y="6930"/>
                  </a:cubicBezTo>
                  <a:lnTo>
                    <a:pt x="4923" y="7132"/>
                  </a:lnTo>
                  <a:cubicBezTo>
                    <a:pt x="4815" y="7294"/>
                    <a:pt x="4631" y="7393"/>
                    <a:pt x="4442" y="7393"/>
                  </a:cubicBezTo>
                  <a:cubicBezTo>
                    <a:pt x="4429" y="7393"/>
                    <a:pt x="4416" y="7393"/>
                    <a:pt x="4404" y="7392"/>
                  </a:cubicBezTo>
                  <a:cubicBezTo>
                    <a:pt x="4100" y="7363"/>
                    <a:pt x="3855" y="7103"/>
                    <a:pt x="3869" y="6800"/>
                  </a:cubicBezTo>
                  <a:lnTo>
                    <a:pt x="3869" y="4173"/>
                  </a:lnTo>
                  <a:lnTo>
                    <a:pt x="5818" y="4173"/>
                  </a:lnTo>
                  <a:cubicBezTo>
                    <a:pt x="5876" y="4173"/>
                    <a:pt x="5934" y="4115"/>
                    <a:pt x="5934" y="4057"/>
                  </a:cubicBezTo>
                  <a:lnTo>
                    <a:pt x="5934" y="2195"/>
                  </a:lnTo>
                  <a:cubicBezTo>
                    <a:pt x="5934" y="2123"/>
                    <a:pt x="5876" y="2080"/>
                    <a:pt x="5818" y="2080"/>
                  </a:cubicBezTo>
                  <a:lnTo>
                    <a:pt x="3869" y="2080"/>
                  </a:lnTo>
                  <a:lnTo>
                    <a:pt x="3869" y="116"/>
                  </a:lnTo>
                  <a:cubicBezTo>
                    <a:pt x="3869" y="59"/>
                    <a:pt x="3812" y="1"/>
                    <a:pt x="3754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49"/>
          <p:cNvGrpSpPr/>
          <p:nvPr/>
        </p:nvGrpSpPr>
        <p:grpSpPr>
          <a:xfrm>
            <a:off x="2276463" y="3021001"/>
            <a:ext cx="388716" cy="381893"/>
            <a:chOff x="4211985" y="3817357"/>
            <a:chExt cx="362947" cy="356576"/>
          </a:xfrm>
        </p:grpSpPr>
        <p:sp>
          <p:nvSpPr>
            <p:cNvPr id="1716" name="Google Shape;1716;p49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9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E2C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9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9" name="Google Shape;1719;p49"/>
          <p:cNvSpPr txBox="1"/>
          <p:nvPr/>
        </p:nvSpPr>
        <p:spPr>
          <a:xfrm>
            <a:off x="720000" y="4257850"/>
            <a:ext cx="40521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</a:t>
            </a:r>
            <a:endParaRPr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6299925" y="-243331"/>
            <a:ext cx="2925575" cy="1671050"/>
          </a:xfrm>
          <a:custGeom>
            <a:avLst/>
            <a:gdLst/>
            <a:ahLst/>
            <a:cxnLst/>
            <a:rect l="l" t="t" r="r" b="b"/>
            <a:pathLst>
              <a:path w="117023" h="66842" extrusionOk="0">
                <a:moveTo>
                  <a:pt x="0" y="5936"/>
                </a:moveTo>
                <a:cubicBezTo>
                  <a:pt x="3164" y="5648"/>
                  <a:pt x="6904" y="-5916"/>
                  <a:pt x="18986" y="4210"/>
                </a:cubicBezTo>
                <a:cubicBezTo>
                  <a:pt x="31068" y="14336"/>
                  <a:pt x="56153" y="64275"/>
                  <a:pt x="72492" y="66691"/>
                </a:cubicBezTo>
                <a:cubicBezTo>
                  <a:pt x="88832" y="69107"/>
                  <a:pt x="109601" y="26705"/>
                  <a:pt x="117023" y="1870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4" name="Google Shape;224;p29"/>
          <p:cNvSpPr/>
          <p:nvPr/>
        </p:nvSpPr>
        <p:spPr>
          <a:xfrm>
            <a:off x="-138075" y="-195040"/>
            <a:ext cx="2951475" cy="1348375"/>
          </a:xfrm>
          <a:custGeom>
            <a:avLst/>
            <a:gdLst/>
            <a:ahLst/>
            <a:cxnLst/>
            <a:rect l="l" t="t" r="r" b="b"/>
            <a:pathLst>
              <a:path w="118059" h="53935" extrusionOk="0">
                <a:moveTo>
                  <a:pt x="0" y="20229"/>
                </a:moveTo>
                <a:cubicBezTo>
                  <a:pt x="4833" y="25810"/>
                  <a:pt x="19619" y="56533"/>
                  <a:pt x="28997" y="53714"/>
                </a:cubicBezTo>
                <a:cubicBezTo>
                  <a:pt x="38375" y="50895"/>
                  <a:pt x="41424" y="11426"/>
                  <a:pt x="56268" y="3314"/>
                </a:cubicBezTo>
                <a:cubicBezTo>
                  <a:pt x="71112" y="-4798"/>
                  <a:pt x="107761" y="4752"/>
                  <a:pt x="118059" y="504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9"/>
          </p:nvPr>
        </p:nvSpPr>
        <p:spPr>
          <a:xfrm>
            <a:off x="-138075" y="1807700"/>
            <a:ext cx="3070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Komponen</a:t>
            </a:r>
            <a:r>
              <a:rPr dirty="0" smtClean="0"/>
              <a:t> </a:t>
            </a:r>
            <a:r>
              <a:rPr dirty="0" err="1" smtClean="0"/>
              <a:t>Kebugaran</a:t>
            </a:r>
            <a:r>
              <a:rPr dirty="0" smtClean="0"/>
              <a:t> </a:t>
            </a:r>
            <a:r>
              <a:rPr dirty="0" err="1" smtClean="0"/>
              <a:t>Jasmani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 idx="2"/>
          </p:nvPr>
        </p:nvSpPr>
        <p:spPr>
          <a:xfrm>
            <a:off x="468465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1"/>
          </p:nvPr>
        </p:nvSpPr>
        <p:spPr>
          <a:xfrm>
            <a:off x="6244800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Konsep</a:t>
            </a:r>
            <a:r>
              <a:rPr dirty="0" smtClean="0"/>
              <a:t> </a:t>
            </a:r>
            <a:r>
              <a:rPr dirty="0" err="1" smtClean="0"/>
              <a:t>Bermain</a:t>
            </a:r>
            <a:endParaRPr dirty="0"/>
          </a:p>
        </p:txBody>
      </p:sp>
      <p:sp>
        <p:nvSpPr>
          <p:cNvPr id="229" name="Google Shape;229;p29"/>
          <p:cNvSpPr txBox="1">
            <a:spLocks noGrp="1"/>
          </p:cNvSpPr>
          <p:nvPr>
            <p:ph type="subTitle" idx="3"/>
          </p:nvPr>
        </p:nvSpPr>
        <p:spPr>
          <a:xfrm>
            <a:off x="6244800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Bola basket/ Sepak bola/ bola tangan.</a:t>
            </a:r>
            <a:endParaRPr dirty="0"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 idx="7"/>
          </p:nvPr>
        </p:nvSpPr>
        <p:spPr>
          <a:xfrm>
            <a:off x="298860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34" name="Google Shape;234;p29"/>
          <p:cNvSpPr txBox="1">
            <a:spLocks noGrp="1"/>
          </p:cNvSpPr>
          <p:nvPr>
            <p:ph type="title" idx="8"/>
          </p:nvPr>
        </p:nvSpPr>
        <p:spPr>
          <a:xfrm>
            <a:off x="298860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13"/>
          </p:nvPr>
        </p:nvSpPr>
        <p:spPr>
          <a:xfrm>
            <a:off x="741553" y="240298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y</a:t>
            </a:r>
            <a:r>
              <a:rPr dirty="0" err="1" smtClean="0"/>
              <a:t>ang</a:t>
            </a:r>
            <a:r>
              <a:rPr dirty="0" smtClean="0"/>
              <a:t> </a:t>
            </a:r>
            <a:r>
              <a:rPr dirty="0" err="1" smtClean="0"/>
              <a:t>terkait</a:t>
            </a:r>
            <a:r>
              <a:rPr dirty="0" smtClean="0"/>
              <a:t> </a:t>
            </a:r>
            <a:r>
              <a:rPr dirty="0" err="1" smtClean="0"/>
              <a:t>dengan</a:t>
            </a:r>
            <a:r>
              <a:rPr dirty="0" smtClean="0"/>
              <a:t> </a:t>
            </a:r>
            <a:r>
              <a:rPr dirty="0" err="1" smtClean="0"/>
              <a:t>keterampilan</a:t>
            </a:r>
            <a:r>
              <a:rPr dirty="0" smtClean="0"/>
              <a:t> </a:t>
            </a:r>
            <a:r>
              <a:rPr dirty="0" err="1" smtClean="0"/>
              <a:t>melalui</a:t>
            </a:r>
            <a:r>
              <a:rPr dirty="0" smtClean="0"/>
              <a:t> </a:t>
            </a:r>
            <a:r>
              <a:rPr dirty="0" err="1" smtClean="0"/>
              <a:t>aktivitas</a:t>
            </a:r>
            <a:r>
              <a:rPr dirty="0" smtClean="0"/>
              <a:t> </a:t>
            </a:r>
            <a:r>
              <a:rPr dirty="0" err="1" smtClean="0"/>
              <a:t>Invasi</a:t>
            </a:r>
            <a:endParaRPr dirty="0"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14"/>
          </p:nvPr>
        </p:nvSpPr>
        <p:spPr>
          <a:xfrm>
            <a:off x="753225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Komunikasi</a:t>
            </a:r>
            <a:r>
              <a:rPr dirty="0"/>
              <a:t> </a:t>
            </a:r>
            <a:r>
              <a:rPr dirty="0" err="1" smtClean="0"/>
              <a:t>fairpaly</a:t>
            </a:r>
            <a:endParaRPr dirty="0"/>
          </a:p>
        </p:txBody>
      </p:sp>
      <p:sp>
        <p:nvSpPr>
          <p:cNvPr id="237" name="Google Shape;237;p29"/>
          <p:cNvSpPr txBox="1">
            <a:spLocks noGrp="1"/>
          </p:cNvSpPr>
          <p:nvPr>
            <p:ph type="subTitle" idx="15"/>
          </p:nvPr>
        </p:nvSpPr>
        <p:spPr>
          <a:xfrm>
            <a:off x="752456" y="4005218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L</a:t>
            </a:r>
            <a:r>
              <a:rPr dirty="0" err="1" smtClean="0"/>
              <a:t>eadership</a:t>
            </a:r>
            <a:r>
              <a:rPr dirty="0"/>
              <a:t> </a:t>
            </a:r>
            <a:r>
              <a:rPr dirty="0" err="1" smtClean="0"/>
              <a:t>dan</a:t>
            </a:r>
            <a:r>
              <a:rPr dirty="0" smtClean="0"/>
              <a:t> teamwork </a:t>
            </a:r>
            <a:r>
              <a:rPr dirty="0" err="1" smtClean="0"/>
              <a:t>dalam</a:t>
            </a:r>
            <a:r>
              <a:rPr dirty="0" smtClean="0"/>
              <a:t> </a:t>
            </a:r>
            <a:r>
              <a:rPr dirty="0" err="1" smtClean="0"/>
              <a:t>olahraga</a:t>
            </a:r>
            <a:r>
              <a:rPr dirty="0" smtClean="0"/>
              <a:t> </a:t>
            </a:r>
            <a:r>
              <a:rPr dirty="0" err="1" smtClean="0"/>
              <a:t>permainan</a:t>
            </a:r>
            <a:endParaRPr dirty="0"/>
          </a:p>
        </p:txBody>
      </p:sp>
      <p:grpSp>
        <p:nvGrpSpPr>
          <p:cNvPr id="238" name="Google Shape;238;p29"/>
          <p:cNvGrpSpPr/>
          <p:nvPr/>
        </p:nvGrpSpPr>
        <p:grpSpPr>
          <a:xfrm>
            <a:off x="7634987" y="869395"/>
            <a:ext cx="905146" cy="905248"/>
            <a:chOff x="7635125" y="869425"/>
            <a:chExt cx="789211" cy="789300"/>
          </a:xfrm>
        </p:grpSpPr>
        <p:sp>
          <p:nvSpPr>
            <p:cNvPr id="239" name="Google Shape;239;p29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29"/>
          <p:cNvGrpSpPr/>
          <p:nvPr/>
        </p:nvGrpSpPr>
        <p:grpSpPr>
          <a:xfrm rot="-1934936">
            <a:off x="644240" y="192779"/>
            <a:ext cx="572682" cy="572722"/>
            <a:chOff x="7635125" y="869425"/>
            <a:chExt cx="789211" cy="789300"/>
          </a:xfrm>
        </p:grpSpPr>
        <p:sp>
          <p:nvSpPr>
            <p:cNvPr id="245" name="Google Shape;245;p29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79D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FFFFF"/>
                </a:solidFill>
              </a:rPr>
              <a:t>Permainan Invasi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55" name="Google Shape;255;p30"/>
          <p:cNvSpPr txBox="1">
            <a:spLocks noGrp="1"/>
          </p:cNvSpPr>
          <p:nvPr>
            <p:ph type="subTitle" idx="1"/>
          </p:nvPr>
        </p:nvSpPr>
        <p:spPr>
          <a:xfrm>
            <a:off x="1903425" y="1773450"/>
            <a:ext cx="5354400" cy="1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dirty="0" smtClean="0"/>
              <a:t>adanya </a:t>
            </a:r>
            <a:r>
              <a:rPr lang="id-ID" dirty="0"/>
              <a:t>kontak fisik langsung dari seluruh pemain, baik dengan pemain dari regu sendiri atau dengan pemain dari regu lawan.</a:t>
            </a:r>
            <a:endParaRPr dirty="0"/>
          </a:p>
        </p:txBody>
      </p:sp>
      <p:grpSp>
        <p:nvGrpSpPr>
          <p:cNvPr id="256" name="Google Shape;256;p30"/>
          <p:cNvGrpSpPr/>
          <p:nvPr/>
        </p:nvGrpSpPr>
        <p:grpSpPr>
          <a:xfrm rot="-201210">
            <a:off x="1907724" y="3328066"/>
            <a:ext cx="952317" cy="952368"/>
            <a:chOff x="5866975" y="1985425"/>
            <a:chExt cx="464225" cy="464250"/>
          </a:xfrm>
        </p:grpSpPr>
        <p:sp>
          <p:nvSpPr>
            <p:cNvPr id="257" name="Google Shape;257;p3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30"/>
          <p:cNvGrpSpPr/>
          <p:nvPr/>
        </p:nvGrpSpPr>
        <p:grpSpPr>
          <a:xfrm>
            <a:off x="1120390" y="4271063"/>
            <a:ext cx="406741" cy="406741"/>
            <a:chOff x="6217925" y="1728950"/>
            <a:chExt cx="198275" cy="198275"/>
          </a:xfrm>
        </p:grpSpPr>
        <p:sp>
          <p:nvSpPr>
            <p:cNvPr id="263" name="Google Shape;263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0"/>
          <p:cNvGrpSpPr/>
          <p:nvPr/>
        </p:nvGrpSpPr>
        <p:grpSpPr>
          <a:xfrm>
            <a:off x="2887065" y="4307473"/>
            <a:ext cx="741530" cy="741017"/>
            <a:chOff x="5409025" y="1723225"/>
            <a:chExt cx="361475" cy="361225"/>
          </a:xfrm>
        </p:grpSpPr>
        <p:sp>
          <p:nvSpPr>
            <p:cNvPr id="270" name="Google Shape;270;p30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E2C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30"/>
          <p:cNvGrpSpPr/>
          <p:nvPr/>
        </p:nvGrpSpPr>
        <p:grpSpPr>
          <a:xfrm>
            <a:off x="3908003" y="3589707"/>
            <a:ext cx="834400" cy="834400"/>
            <a:chOff x="5808975" y="1381750"/>
            <a:chExt cx="386475" cy="386475"/>
          </a:xfrm>
        </p:grpSpPr>
        <p:sp>
          <p:nvSpPr>
            <p:cNvPr id="276" name="Google Shape;276;p30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30"/>
          <p:cNvGrpSpPr/>
          <p:nvPr/>
        </p:nvGrpSpPr>
        <p:grpSpPr>
          <a:xfrm rot="-1532296">
            <a:off x="5190743" y="4474613"/>
            <a:ext cx="406747" cy="406747"/>
            <a:chOff x="6217925" y="1728950"/>
            <a:chExt cx="198275" cy="198275"/>
          </a:xfrm>
        </p:grpSpPr>
        <p:sp>
          <p:nvSpPr>
            <p:cNvPr id="281" name="Google Shape;281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0"/>
          <p:cNvGrpSpPr/>
          <p:nvPr/>
        </p:nvGrpSpPr>
        <p:grpSpPr>
          <a:xfrm rot="2290695">
            <a:off x="5498342" y="3260199"/>
            <a:ext cx="952318" cy="952369"/>
            <a:chOff x="5866975" y="1985425"/>
            <a:chExt cx="464225" cy="464250"/>
          </a:xfrm>
        </p:grpSpPr>
        <p:sp>
          <p:nvSpPr>
            <p:cNvPr id="288" name="Google Shape;288;p3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0"/>
          <p:cNvGrpSpPr/>
          <p:nvPr/>
        </p:nvGrpSpPr>
        <p:grpSpPr>
          <a:xfrm rot="-4218223">
            <a:off x="6947007" y="3833324"/>
            <a:ext cx="741538" cy="741026"/>
            <a:chOff x="5409025" y="1723225"/>
            <a:chExt cx="361475" cy="361225"/>
          </a:xfrm>
        </p:grpSpPr>
        <p:sp>
          <p:nvSpPr>
            <p:cNvPr id="294" name="Google Shape;294;p30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E2C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30"/>
          <p:cNvGrpSpPr/>
          <p:nvPr/>
        </p:nvGrpSpPr>
        <p:grpSpPr>
          <a:xfrm rot="-4200537">
            <a:off x="8177302" y="3319195"/>
            <a:ext cx="834395" cy="834395"/>
            <a:chOff x="5808975" y="1381750"/>
            <a:chExt cx="386475" cy="386475"/>
          </a:xfrm>
        </p:grpSpPr>
        <p:sp>
          <p:nvSpPr>
            <p:cNvPr id="300" name="Google Shape;300;p30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30"/>
          <p:cNvGrpSpPr/>
          <p:nvPr/>
        </p:nvGrpSpPr>
        <p:grpSpPr>
          <a:xfrm rot="5400000">
            <a:off x="7945902" y="4603501"/>
            <a:ext cx="406741" cy="406741"/>
            <a:chOff x="6217925" y="1728950"/>
            <a:chExt cx="198275" cy="198275"/>
          </a:xfrm>
        </p:grpSpPr>
        <p:sp>
          <p:nvSpPr>
            <p:cNvPr id="305" name="Google Shape;305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0"/>
          <p:cNvGrpSpPr/>
          <p:nvPr/>
        </p:nvGrpSpPr>
        <p:grpSpPr>
          <a:xfrm>
            <a:off x="285991" y="3056457"/>
            <a:ext cx="834400" cy="834400"/>
            <a:chOff x="5808975" y="1381750"/>
            <a:chExt cx="386475" cy="386475"/>
          </a:xfrm>
        </p:grpSpPr>
        <p:sp>
          <p:nvSpPr>
            <p:cNvPr id="312" name="Google Shape;312;p30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30"/>
          <p:cNvGrpSpPr/>
          <p:nvPr/>
        </p:nvGrpSpPr>
        <p:grpSpPr>
          <a:xfrm rot="-1532296">
            <a:off x="-219282" y="2430325"/>
            <a:ext cx="406747" cy="406747"/>
            <a:chOff x="6217925" y="1728950"/>
            <a:chExt cx="198275" cy="198275"/>
          </a:xfrm>
        </p:grpSpPr>
        <p:sp>
          <p:nvSpPr>
            <p:cNvPr id="317" name="Google Shape;317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30"/>
          <p:cNvGrpSpPr/>
          <p:nvPr/>
        </p:nvGrpSpPr>
        <p:grpSpPr>
          <a:xfrm rot="2105864">
            <a:off x="8968669" y="2714998"/>
            <a:ext cx="406742" cy="406742"/>
            <a:chOff x="6217925" y="1728950"/>
            <a:chExt cx="198275" cy="198275"/>
          </a:xfrm>
        </p:grpSpPr>
        <p:sp>
          <p:nvSpPr>
            <p:cNvPr id="324" name="Google Shape;324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30"/>
          <p:cNvGrpSpPr/>
          <p:nvPr/>
        </p:nvGrpSpPr>
        <p:grpSpPr>
          <a:xfrm rot="-1927091">
            <a:off x="-288981" y="4390124"/>
            <a:ext cx="952344" cy="952395"/>
            <a:chOff x="5866975" y="1985425"/>
            <a:chExt cx="464225" cy="464250"/>
          </a:xfrm>
        </p:grpSpPr>
        <p:sp>
          <p:nvSpPr>
            <p:cNvPr id="331" name="Google Shape;331;p3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00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/>
          <p:nvPr/>
        </p:nvSpPr>
        <p:spPr>
          <a:xfrm>
            <a:off x="3496925" y="-461225"/>
            <a:ext cx="5791200" cy="5410200"/>
          </a:xfrm>
          <a:prstGeom prst="arc">
            <a:avLst>
              <a:gd name="adj1" fmla="val 16200000"/>
              <a:gd name="adj2" fmla="val 188"/>
            </a:avLst>
          </a:prstGeom>
          <a:noFill/>
          <a:ln w="285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1"/>
          <p:cNvSpPr/>
          <p:nvPr/>
        </p:nvSpPr>
        <p:spPr>
          <a:xfrm>
            <a:off x="6594075" y="4012375"/>
            <a:ext cx="1830300" cy="419400"/>
          </a:xfrm>
          <a:prstGeom prst="roundRect">
            <a:avLst>
              <a:gd name="adj" fmla="val 20517"/>
            </a:avLst>
          </a:prstGeom>
          <a:solidFill>
            <a:srgbClr val="FF5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1"/>
          <p:cNvSpPr/>
          <p:nvPr/>
        </p:nvSpPr>
        <p:spPr>
          <a:xfrm>
            <a:off x="-1649050" y="2602199"/>
            <a:ext cx="7081868" cy="3924685"/>
          </a:xfrm>
          <a:custGeom>
            <a:avLst/>
            <a:gdLst/>
            <a:ahLst/>
            <a:cxnLst/>
            <a:rect l="l" t="t" r="r" b="b"/>
            <a:pathLst>
              <a:path w="58085" h="32190" extrusionOk="0">
                <a:moveTo>
                  <a:pt x="35212" y="0"/>
                </a:moveTo>
                <a:cubicBezTo>
                  <a:pt x="34041" y="0"/>
                  <a:pt x="32866" y="67"/>
                  <a:pt x="31697" y="204"/>
                </a:cubicBezTo>
                <a:cubicBezTo>
                  <a:pt x="26107" y="853"/>
                  <a:pt x="21328" y="3003"/>
                  <a:pt x="18228" y="6253"/>
                </a:cubicBezTo>
                <a:lnTo>
                  <a:pt x="50" y="25311"/>
                </a:lnTo>
                <a:cubicBezTo>
                  <a:pt x="1" y="25361"/>
                  <a:pt x="1" y="25451"/>
                  <a:pt x="61" y="25501"/>
                </a:cubicBezTo>
                <a:cubicBezTo>
                  <a:pt x="84" y="25525"/>
                  <a:pt x="117" y="25537"/>
                  <a:pt x="150" y="25537"/>
                </a:cubicBezTo>
                <a:cubicBezTo>
                  <a:pt x="187" y="25537"/>
                  <a:pt x="224" y="25522"/>
                  <a:pt x="250" y="25490"/>
                </a:cubicBezTo>
                <a:lnTo>
                  <a:pt x="18419" y="6443"/>
                </a:lnTo>
                <a:cubicBezTo>
                  <a:pt x="22257" y="2416"/>
                  <a:pt x="28606" y="271"/>
                  <a:pt x="35198" y="271"/>
                </a:cubicBezTo>
                <a:cubicBezTo>
                  <a:pt x="39460" y="271"/>
                  <a:pt x="43824" y="1168"/>
                  <a:pt x="47676" y="3033"/>
                </a:cubicBezTo>
                <a:cubicBezTo>
                  <a:pt x="52935" y="5573"/>
                  <a:pt x="56395" y="9532"/>
                  <a:pt x="57184" y="13882"/>
                </a:cubicBezTo>
                <a:cubicBezTo>
                  <a:pt x="57804" y="17311"/>
                  <a:pt x="56675" y="20751"/>
                  <a:pt x="53995" y="23561"/>
                </a:cubicBezTo>
                <a:lnTo>
                  <a:pt x="45985" y="31960"/>
                </a:lnTo>
                <a:cubicBezTo>
                  <a:pt x="45936" y="32010"/>
                  <a:pt x="45936" y="32100"/>
                  <a:pt x="45996" y="32150"/>
                </a:cubicBezTo>
                <a:cubicBezTo>
                  <a:pt x="46016" y="32170"/>
                  <a:pt x="46056" y="32190"/>
                  <a:pt x="46085" y="32190"/>
                </a:cubicBezTo>
                <a:cubicBezTo>
                  <a:pt x="46116" y="32190"/>
                  <a:pt x="46156" y="32170"/>
                  <a:pt x="46185" y="32140"/>
                </a:cubicBezTo>
                <a:lnTo>
                  <a:pt x="54184" y="23751"/>
                </a:lnTo>
                <a:cubicBezTo>
                  <a:pt x="56924" y="20871"/>
                  <a:pt x="58084" y="17351"/>
                  <a:pt x="57444" y="13832"/>
                </a:cubicBezTo>
                <a:cubicBezTo>
                  <a:pt x="56644" y="9392"/>
                  <a:pt x="53125" y="5373"/>
                  <a:pt x="47796" y="2793"/>
                </a:cubicBezTo>
                <a:cubicBezTo>
                  <a:pt x="44001" y="959"/>
                  <a:pt x="39632" y="0"/>
                  <a:pt x="35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1893679" y="2835926"/>
            <a:ext cx="2830919" cy="1944054"/>
          </a:xfrm>
          <a:custGeom>
            <a:avLst/>
            <a:gdLst/>
            <a:ahLst/>
            <a:cxnLst/>
            <a:rect l="l" t="t" r="r" b="b"/>
            <a:pathLst>
              <a:path w="23219" h="15945" extrusionOk="0">
                <a:moveTo>
                  <a:pt x="11069" y="266"/>
                </a:moveTo>
                <a:cubicBezTo>
                  <a:pt x="13309" y="266"/>
                  <a:pt x="15608" y="736"/>
                  <a:pt x="17628" y="1716"/>
                </a:cubicBezTo>
                <a:cubicBezTo>
                  <a:pt x="20388" y="3046"/>
                  <a:pt x="22198" y="5115"/>
                  <a:pt x="22608" y="7395"/>
                </a:cubicBezTo>
                <a:cubicBezTo>
                  <a:pt x="22938" y="9185"/>
                  <a:pt x="22348" y="10975"/>
                  <a:pt x="20948" y="12445"/>
                </a:cubicBezTo>
                <a:cubicBezTo>
                  <a:pt x="18928" y="14554"/>
                  <a:pt x="15599" y="15685"/>
                  <a:pt x="12149" y="15685"/>
                </a:cubicBezTo>
                <a:cubicBezTo>
                  <a:pt x="9909" y="15685"/>
                  <a:pt x="7609" y="15205"/>
                  <a:pt x="5580" y="14225"/>
                </a:cubicBezTo>
                <a:cubicBezTo>
                  <a:pt x="2830" y="12895"/>
                  <a:pt x="1010" y="10825"/>
                  <a:pt x="600" y="8555"/>
                </a:cubicBezTo>
                <a:cubicBezTo>
                  <a:pt x="281" y="6766"/>
                  <a:pt x="870" y="4966"/>
                  <a:pt x="2270" y="3496"/>
                </a:cubicBezTo>
                <a:cubicBezTo>
                  <a:pt x="4280" y="1386"/>
                  <a:pt x="7609" y="266"/>
                  <a:pt x="11069" y="266"/>
                </a:cubicBezTo>
                <a:close/>
                <a:moveTo>
                  <a:pt x="11078" y="1"/>
                </a:moveTo>
                <a:cubicBezTo>
                  <a:pt x="7544" y="1"/>
                  <a:pt x="4136" y="1152"/>
                  <a:pt x="2070" y="3316"/>
                </a:cubicBezTo>
                <a:cubicBezTo>
                  <a:pt x="610" y="4846"/>
                  <a:pt x="1" y="6726"/>
                  <a:pt x="341" y="8605"/>
                </a:cubicBezTo>
                <a:cubicBezTo>
                  <a:pt x="770" y="10965"/>
                  <a:pt x="2640" y="13095"/>
                  <a:pt x="5470" y="14474"/>
                </a:cubicBezTo>
                <a:cubicBezTo>
                  <a:pt x="7529" y="15465"/>
                  <a:pt x="9859" y="15945"/>
                  <a:pt x="12139" y="15945"/>
                </a:cubicBezTo>
                <a:cubicBezTo>
                  <a:pt x="15668" y="15945"/>
                  <a:pt x="19078" y="14794"/>
                  <a:pt x="21138" y="12635"/>
                </a:cubicBezTo>
                <a:cubicBezTo>
                  <a:pt x="22598" y="11095"/>
                  <a:pt x="23218" y="9225"/>
                  <a:pt x="22878" y="7346"/>
                </a:cubicBezTo>
                <a:cubicBezTo>
                  <a:pt x="22448" y="4986"/>
                  <a:pt x="20578" y="2846"/>
                  <a:pt x="17748" y="1476"/>
                </a:cubicBezTo>
                <a:cubicBezTo>
                  <a:pt x="15690" y="480"/>
                  <a:pt x="13357" y="1"/>
                  <a:pt x="110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2139964" y="3235103"/>
            <a:ext cx="2338352" cy="1146193"/>
          </a:xfrm>
          <a:custGeom>
            <a:avLst/>
            <a:gdLst/>
            <a:ahLst/>
            <a:cxnLst/>
            <a:rect l="l" t="t" r="r" b="b"/>
            <a:pathLst>
              <a:path w="19179" h="9401" extrusionOk="0">
                <a:moveTo>
                  <a:pt x="153" y="0"/>
                </a:moveTo>
                <a:cubicBezTo>
                  <a:pt x="101" y="0"/>
                  <a:pt x="52" y="28"/>
                  <a:pt x="30" y="72"/>
                </a:cubicBezTo>
                <a:cubicBezTo>
                  <a:pt x="0" y="142"/>
                  <a:pt x="30" y="222"/>
                  <a:pt x="90" y="252"/>
                </a:cubicBezTo>
                <a:lnTo>
                  <a:pt x="18968" y="9381"/>
                </a:lnTo>
                <a:cubicBezTo>
                  <a:pt x="18978" y="9391"/>
                  <a:pt x="18998" y="9401"/>
                  <a:pt x="19018" y="9401"/>
                </a:cubicBezTo>
                <a:cubicBezTo>
                  <a:pt x="19068" y="9401"/>
                  <a:pt x="19118" y="9371"/>
                  <a:pt x="19138" y="9321"/>
                </a:cubicBezTo>
                <a:cubicBezTo>
                  <a:pt x="19178" y="9251"/>
                  <a:pt x="19148" y="9171"/>
                  <a:pt x="19078" y="9141"/>
                </a:cubicBezTo>
                <a:lnTo>
                  <a:pt x="210" y="12"/>
                </a:lnTo>
                <a:cubicBezTo>
                  <a:pt x="191" y="4"/>
                  <a:pt x="172" y="0"/>
                  <a:pt x="1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31"/>
          <p:cNvGrpSpPr/>
          <p:nvPr/>
        </p:nvGrpSpPr>
        <p:grpSpPr>
          <a:xfrm>
            <a:off x="244299" y="460737"/>
            <a:ext cx="3612223" cy="4488237"/>
            <a:chOff x="396699" y="460737"/>
            <a:chExt cx="3612223" cy="4488237"/>
          </a:xfrm>
        </p:grpSpPr>
        <p:sp>
          <p:nvSpPr>
            <p:cNvPr id="346" name="Google Shape;346;p31"/>
            <p:cNvSpPr/>
            <p:nvPr/>
          </p:nvSpPr>
          <p:spPr>
            <a:xfrm>
              <a:off x="2288585" y="2912250"/>
              <a:ext cx="337969" cy="900032"/>
            </a:xfrm>
            <a:custGeom>
              <a:avLst/>
              <a:gdLst/>
              <a:ahLst/>
              <a:cxnLst/>
              <a:rect l="l" t="t" r="r" b="b"/>
              <a:pathLst>
                <a:path w="2772" h="7382" extrusionOk="0">
                  <a:moveTo>
                    <a:pt x="2771" y="0"/>
                  </a:moveTo>
                  <a:lnTo>
                    <a:pt x="1" y="2310"/>
                  </a:lnTo>
                  <a:lnTo>
                    <a:pt x="121" y="6289"/>
                  </a:lnTo>
                  <a:cubicBezTo>
                    <a:pt x="121" y="6289"/>
                    <a:pt x="647" y="7381"/>
                    <a:pt x="1237" y="7381"/>
                  </a:cubicBezTo>
                  <a:cubicBezTo>
                    <a:pt x="1528" y="7381"/>
                    <a:pt x="1834" y="7117"/>
                    <a:pt x="2101" y="6329"/>
                  </a:cubicBezTo>
                  <a:cubicBezTo>
                    <a:pt x="2321" y="5689"/>
                    <a:pt x="2771" y="1"/>
                    <a:pt x="2771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2202141" y="2362376"/>
              <a:ext cx="525486" cy="982695"/>
            </a:xfrm>
            <a:custGeom>
              <a:avLst/>
              <a:gdLst/>
              <a:ahLst/>
              <a:cxnLst/>
              <a:rect l="l" t="t" r="r" b="b"/>
              <a:pathLst>
                <a:path w="4310" h="8060" extrusionOk="0">
                  <a:moveTo>
                    <a:pt x="0" y="0"/>
                  </a:moveTo>
                  <a:lnTo>
                    <a:pt x="570" y="8060"/>
                  </a:lnTo>
                  <a:lnTo>
                    <a:pt x="3440" y="7850"/>
                  </a:lnTo>
                  <a:lnTo>
                    <a:pt x="4310" y="2380"/>
                  </a:lnTo>
                  <a:lnTo>
                    <a:pt x="409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1301127" y="3629037"/>
              <a:ext cx="1244951" cy="732754"/>
            </a:xfrm>
            <a:custGeom>
              <a:avLst/>
              <a:gdLst/>
              <a:ahLst/>
              <a:cxnLst/>
              <a:rect l="l" t="t" r="r" b="b"/>
              <a:pathLst>
                <a:path w="10211" h="6010" extrusionOk="0">
                  <a:moveTo>
                    <a:pt x="8430" y="1"/>
                  </a:moveTo>
                  <a:cubicBezTo>
                    <a:pt x="8430" y="1"/>
                    <a:pt x="4720" y="810"/>
                    <a:pt x="1" y="5050"/>
                  </a:cubicBezTo>
                  <a:cubicBezTo>
                    <a:pt x="21" y="5340"/>
                    <a:pt x="21" y="5730"/>
                    <a:pt x="51" y="6010"/>
                  </a:cubicBezTo>
                  <a:cubicBezTo>
                    <a:pt x="2251" y="4780"/>
                    <a:pt x="9070" y="2050"/>
                    <a:pt x="9760" y="1290"/>
                  </a:cubicBezTo>
                  <a:cubicBezTo>
                    <a:pt x="10210" y="790"/>
                    <a:pt x="8430" y="1"/>
                    <a:pt x="8430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1191396" y="4089908"/>
              <a:ext cx="371986" cy="317120"/>
            </a:xfrm>
            <a:custGeom>
              <a:avLst/>
              <a:gdLst/>
              <a:ahLst/>
              <a:cxnLst/>
              <a:rect l="l" t="t" r="r" b="b"/>
              <a:pathLst>
                <a:path w="3051" h="2601" extrusionOk="0">
                  <a:moveTo>
                    <a:pt x="1881" y="0"/>
                  </a:moveTo>
                  <a:lnTo>
                    <a:pt x="1" y="1280"/>
                  </a:lnTo>
                  <a:lnTo>
                    <a:pt x="141" y="2600"/>
                  </a:lnTo>
                  <a:lnTo>
                    <a:pt x="3051" y="1390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1158598" y="4297177"/>
              <a:ext cx="140211" cy="193857"/>
            </a:xfrm>
            <a:custGeom>
              <a:avLst/>
              <a:gdLst/>
              <a:ahLst/>
              <a:cxnLst/>
              <a:rect l="l" t="t" r="r" b="b"/>
              <a:pathLst>
                <a:path w="1150" h="1590" extrusionOk="0">
                  <a:moveTo>
                    <a:pt x="130" y="0"/>
                  </a:moveTo>
                  <a:lnTo>
                    <a:pt x="0" y="1590"/>
                  </a:lnTo>
                  <a:cubicBezTo>
                    <a:pt x="450" y="1420"/>
                    <a:pt x="820" y="1160"/>
                    <a:pt x="1150" y="820"/>
                  </a:cubicBezTo>
                  <a:cubicBezTo>
                    <a:pt x="910" y="450"/>
                    <a:pt x="550" y="150"/>
                    <a:pt x="130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980590" y="4200736"/>
              <a:ext cx="278105" cy="630095"/>
            </a:xfrm>
            <a:custGeom>
              <a:avLst/>
              <a:gdLst/>
              <a:ahLst/>
              <a:cxnLst/>
              <a:rect l="l" t="t" r="r" b="b"/>
              <a:pathLst>
                <a:path w="2281" h="5168" extrusionOk="0">
                  <a:moveTo>
                    <a:pt x="2280" y="1"/>
                  </a:moveTo>
                  <a:lnTo>
                    <a:pt x="80" y="221"/>
                  </a:lnTo>
                  <a:cubicBezTo>
                    <a:pt x="0" y="1731"/>
                    <a:pt x="0" y="3251"/>
                    <a:pt x="90" y="4760"/>
                  </a:cubicBezTo>
                  <a:cubicBezTo>
                    <a:pt x="250" y="4880"/>
                    <a:pt x="410" y="5020"/>
                    <a:pt x="570" y="5120"/>
                  </a:cubicBezTo>
                  <a:cubicBezTo>
                    <a:pt x="619" y="5153"/>
                    <a:pt x="657" y="5167"/>
                    <a:pt x="687" y="5167"/>
                  </a:cubicBezTo>
                  <a:cubicBezTo>
                    <a:pt x="730" y="5167"/>
                    <a:pt x="757" y="5138"/>
                    <a:pt x="780" y="5091"/>
                  </a:cubicBezTo>
                  <a:cubicBezTo>
                    <a:pt x="810" y="5040"/>
                    <a:pt x="830" y="4960"/>
                    <a:pt x="860" y="4880"/>
                  </a:cubicBezTo>
                  <a:cubicBezTo>
                    <a:pt x="1030" y="4520"/>
                    <a:pt x="1170" y="4151"/>
                    <a:pt x="1290" y="3771"/>
                  </a:cubicBezTo>
                  <a:cubicBezTo>
                    <a:pt x="1540" y="2971"/>
                    <a:pt x="1680" y="2201"/>
                    <a:pt x="1730" y="1371"/>
                  </a:cubicBezTo>
                  <a:lnTo>
                    <a:pt x="2280" y="1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890367" y="4222682"/>
              <a:ext cx="187883" cy="726292"/>
            </a:xfrm>
            <a:custGeom>
              <a:avLst/>
              <a:gdLst/>
              <a:ahLst/>
              <a:cxnLst/>
              <a:rect l="l" t="t" r="r" b="b"/>
              <a:pathLst>
                <a:path w="1541" h="5957" extrusionOk="0">
                  <a:moveTo>
                    <a:pt x="940" y="1"/>
                  </a:moveTo>
                  <a:lnTo>
                    <a:pt x="50" y="31"/>
                  </a:lnTo>
                  <a:cubicBezTo>
                    <a:pt x="30" y="31"/>
                    <a:pt x="21" y="41"/>
                    <a:pt x="10" y="51"/>
                  </a:cubicBezTo>
                  <a:lnTo>
                    <a:pt x="10" y="61"/>
                  </a:lnTo>
                  <a:cubicBezTo>
                    <a:pt x="1" y="61"/>
                    <a:pt x="1" y="71"/>
                    <a:pt x="1" y="81"/>
                  </a:cubicBezTo>
                  <a:cubicBezTo>
                    <a:pt x="1" y="91"/>
                    <a:pt x="121" y="1521"/>
                    <a:pt x="261" y="2951"/>
                  </a:cubicBezTo>
                  <a:cubicBezTo>
                    <a:pt x="561" y="5860"/>
                    <a:pt x="680" y="5920"/>
                    <a:pt x="740" y="5951"/>
                  </a:cubicBezTo>
                  <a:cubicBezTo>
                    <a:pt x="749" y="5954"/>
                    <a:pt x="757" y="5957"/>
                    <a:pt x="765" y="5957"/>
                  </a:cubicBezTo>
                  <a:cubicBezTo>
                    <a:pt x="777" y="5957"/>
                    <a:pt x="789" y="5952"/>
                    <a:pt x="800" y="5940"/>
                  </a:cubicBezTo>
                  <a:cubicBezTo>
                    <a:pt x="1000" y="5811"/>
                    <a:pt x="1540" y="4971"/>
                    <a:pt x="1520" y="4951"/>
                  </a:cubicBezTo>
                  <a:lnTo>
                    <a:pt x="1510" y="4951"/>
                  </a:lnTo>
                  <a:cubicBezTo>
                    <a:pt x="1320" y="4811"/>
                    <a:pt x="1180" y="4711"/>
                    <a:pt x="990" y="4560"/>
                  </a:cubicBezTo>
                  <a:cubicBezTo>
                    <a:pt x="900" y="3071"/>
                    <a:pt x="900" y="1551"/>
                    <a:pt x="980" y="51"/>
                  </a:cubicBezTo>
                  <a:cubicBezTo>
                    <a:pt x="980" y="31"/>
                    <a:pt x="980" y="21"/>
                    <a:pt x="970" y="11"/>
                  </a:cubicBezTo>
                  <a:cubicBezTo>
                    <a:pt x="960" y="1"/>
                    <a:pt x="950" y="1"/>
                    <a:pt x="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1069594" y="4552851"/>
              <a:ext cx="97538" cy="37308"/>
            </a:xfrm>
            <a:custGeom>
              <a:avLst/>
              <a:gdLst/>
              <a:ahLst/>
              <a:cxnLst/>
              <a:rect l="l" t="t" r="r" b="b"/>
              <a:pathLst>
                <a:path w="800" h="306" extrusionOk="0">
                  <a:moveTo>
                    <a:pt x="79" y="0"/>
                  </a:moveTo>
                  <a:cubicBezTo>
                    <a:pt x="47" y="0"/>
                    <a:pt x="18" y="20"/>
                    <a:pt x="10" y="52"/>
                  </a:cubicBezTo>
                  <a:cubicBezTo>
                    <a:pt x="0" y="83"/>
                    <a:pt x="30" y="123"/>
                    <a:pt x="60" y="132"/>
                  </a:cubicBezTo>
                  <a:lnTo>
                    <a:pt x="710" y="303"/>
                  </a:lnTo>
                  <a:cubicBezTo>
                    <a:pt x="717" y="304"/>
                    <a:pt x="723" y="305"/>
                    <a:pt x="729" y="305"/>
                  </a:cubicBezTo>
                  <a:cubicBezTo>
                    <a:pt x="760" y="305"/>
                    <a:pt x="782" y="286"/>
                    <a:pt x="790" y="252"/>
                  </a:cubicBezTo>
                  <a:cubicBezTo>
                    <a:pt x="800" y="223"/>
                    <a:pt x="780" y="183"/>
                    <a:pt x="740" y="172"/>
                  </a:cubicBezTo>
                  <a:lnTo>
                    <a:pt x="100" y="3"/>
                  </a:lnTo>
                  <a:cubicBezTo>
                    <a:pt x="93" y="1"/>
                    <a:pt x="86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1061060" y="4588208"/>
              <a:ext cx="97660" cy="38406"/>
            </a:xfrm>
            <a:custGeom>
              <a:avLst/>
              <a:gdLst/>
              <a:ahLst/>
              <a:cxnLst/>
              <a:rect l="l" t="t" r="r" b="b"/>
              <a:pathLst>
                <a:path w="801" h="315" extrusionOk="0">
                  <a:moveTo>
                    <a:pt x="71" y="0"/>
                  </a:moveTo>
                  <a:cubicBezTo>
                    <a:pt x="41" y="0"/>
                    <a:pt x="19" y="20"/>
                    <a:pt x="10" y="53"/>
                  </a:cubicBezTo>
                  <a:cubicBezTo>
                    <a:pt x="0" y="93"/>
                    <a:pt x="20" y="122"/>
                    <a:pt x="50" y="133"/>
                  </a:cubicBezTo>
                  <a:lnTo>
                    <a:pt x="710" y="313"/>
                  </a:lnTo>
                  <a:cubicBezTo>
                    <a:pt x="714" y="314"/>
                    <a:pt x="718" y="315"/>
                    <a:pt x="722" y="315"/>
                  </a:cubicBezTo>
                  <a:cubicBezTo>
                    <a:pt x="750" y="315"/>
                    <a:pt x="782" y="289"/>
                    <a:pt x="790" y="262"/>
                  </a:cubicBezTo>
                  <a:cubicBezTo>
                    <a:pt x="800" y="222"/>
                    <a:pt x="780" y="193"/>
                    <a:pt x="740" y="182"/>
                  </a:cubicBezTo>
                  <a:lnTo>
                    <a:pt x="90" y="2"/>
                  </a:lnTo>
                  <a:cubicBezTo>
                    <a:pt x="83" y="1"/>
                    <a:pt x="77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1079348" y="4517493"/>
              <a:ext cx="95100" cy="36089"/>
            </a:xfrm>
            <a:custGeom>
              <a:avLst/>
              <a:gdLst/>
              <a:ahLst/>
              <a:cxnLst/>
              <a:rect l="l" t="t" r="r" b="b"/>
              <a:pathLst>
                <a:path w="780" h="296" extrusionOk="0">
                  <a:moveTo>
                    <a:pt x="74" y="0"/>
                  </a:moveTo>
                  <a:cubicBezTo>
                    <a:pt x="47" y="0"/>
                    <a:pt x="18" y="18"/>
                    <a:pt x="10" y="43"/>
                  </a:cubicBezTo>
                  <a:cubicBezTo>
                    <a:pt x="0" y="83"/>
                    <a:pt x="20" y="123"/>
                    <a:pt x="60" y="133"/>
                  </a:cubicBezTo>
                  <a:lnTo>
                    <a:pt x="690" y="293"/>
                  </a:lnTo>
                  <a:cubicBezTo>
                    <a:pt x="697" y="294"/>
                    <a:pt x="704" y="295"/>
                    <a:pt x="710" y="295"/>
                  </a:cubicBezTo>
                  <a:cubicBezTo>
                    <a:pt x="743" y="295"/>
                    <a:pt x="772" y="276"/>
                    <a:pt x="780" y="242"/>
                  </a:cubicBezTo>
                  <a:cubicBezTo>
                    <a:pt x="780" y="213"/>
                    <a:pt x="760" y="173"/>
                    <a:pt x="730" y="163"/>
                  </a:cubicBezTo>
                  <a:lnTo>
                    <a:pt x="90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1088980" y="4480916"/>
              <a:ext cx="92783" cy="36089"/>
            </a:xfrm>
            <a:custGeom>
              <a:avLst/>
              <a:gdLst/>
              <a:ahLst/>
              <a:cxnLst/>
              <a:rect l="l" t="t" r="r" b="b"/>
              <a:pathLst>
                <a:path w="761" h="296" extrusionOk="0">
                  <a:moveTo>
                    <a:pt x="76" y="0"/>
                  </a:moveTo>
                  <a:cubicBezTo>
                    <a:pt x="49" y="0"/>
                    <a:pt x="19" y="20"/>
                    <a:pt x="11" y="53"/>
                  </a:cubicBezTo>
                  <a:cubicBezTo>
                    <a:pt x="1" y="93"/>
                    <a:pt x="21" y="123"/>
                    <a:pt x="61" y="133"/>
                  </a:cubicBezTo>
                  <a:lnTo>
                    <a:pt x="671" y="293"/>
                  </a:lnTo>
                  <a:cubicBezTo>
                    <a:pt x="676" y="295"/>
                    <a:pt x="681" y="295"/>
                    <a:pt x="687" y="295"/>
                  </a:cubicBezTo>
                  <a:cubicBezTo>
                    <a:pt x="713" y="295"/>
                    <a:pt x="743" y="276"/>
                    <a:pt x="751" y="243"/>
                  </a:cubicBezTo>
                  <a:cubicBezTo>
                    <a:pt x="761" y="203"/>
                    <a:pt x="731" y="173"/>
                    <a:pt x="701" y="163"/>
                  </a:cubicBezTo>
                  <a:lnTo>
                    <a:pt x="91" y="3"/>
                  </a:lnTo>
                  <a:cubicBezTo>
                    <a:pt x="86" y="1"/>
                    <a:pt x="81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1378060" y="4109415"/>
              <a:ext cx="131798" cy="179226"/>
            </a:xfrm>
            <a:custGeom>
              <a:avLst/>
              <a:gdLst/>
              <a:ahLst/>
              <a:cxnLst/>
              <a:rect l="l" t="t" r="r" b="b"/>
              <a:pathLst>
                <a:path w="1081" h="1470" extrusionOk="0">
                  <a:moveTo>
                    <a:pt x="110" y="0"/>
                  </a:moveTo>
                  <a:lnTo>
                    <a:pt x="0" y="80"/>
                  </a:lnTo>
                  <a:lnTo>
                    <a:pt x="970" y="1470"/>
                  </a:lnTo>
                  <a:lnTo>
                    <a:pt x="1080" y="140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2960383" y="2466011"/>
              <a:ext cx="930269" cy="503540"/>
            </a:xfrm>
            <a:custGeom>
              <a:avLst/>
              <a:gdLst/>
              <a:ahLst/>
              <a:cxnLst/>
              <a:rect l="l" t="t" r="r" b="b"/>
              <a:pathLst>
                <a:path w="7630" h="4130" extrusionOk="0">
                  <a:moveTo>
                    <a:pt x="1" y="1"/>
                  </a:moveTo>
                  <a:lnTo>
                    <a:pt x="2310" y="3470"/>
                  </a:lnTo>
                  <a:cubicBezTo>
                    <a:pt x="3260" y="3740"/>
                    <a:pt x="5430" y="4130"/>
                    <a:pt x="5430" y="4130"/>
                  </a:cubicBezTo>
                  <a:cubicBezTo>
                    <a:pt x="5430" y="4130"/>
                    <a:pt x="7630" y="3610"/>
                    <a:pt x="6390" y="2500"/>
                  </a:cubicBezTo>
                  <a:cubicBezTo>
                    <a:pt x="5030" y="129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2249569" y="2320922"/>
              <a:ext cx="1126564" cy="568159"/>
            </a:xfrm>
            <a:custGeom>
              <a:avLst/>
              <a:gdLst/>
              <a:ahLst/>
              <a:cxnLst/>
              <a:rect l="l" t="t" r="r" b="b"/>
              <a:pathLst>
                <a:path w="9240" h="4660" extrusionOk="0">
                  <a:moveTo>
                    <a:pt x="4351" y="0"/>
                  </a:moveTo>
                  <a:lnTo>
                    <a:pt x="1" y="1431"/>
                  </a:lnTo>
                  <a:cubicBezTo>
                    <a:pt x="461" y="3410"/>
                    <a:pt x="3221" y="3790"/>
                    <a:pt x="3221" y="3790"/>
                  </a:cubicBezTo>
                  <a:lnTo>
                    <a:pt x="8140" y="4660"/>
                  </a:lnTo>
                  <a:lnTo>
                    <a:pt x="9240" y="2220"/>
                  </a:lnTo>
                  <a:lnTo>
                    <a:pt x="4351" y="0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2378808" y="2348720"/>
              <a:ext cx="926733" cy="425875"/>
            </a:xfrm>
            <a:custGeom>
              <a:avLst/>
              <a:gdLst/>
              <a:ahLst/>
              <a:cxnLst/>
              <a:rect l="l" t="t" r="r" b="b"/>
              <a:pathLst>
                <a:path w="7601" h="3493" extrusionOk="0">
                  <a:moveTo>
                    <a:pt x="78" y="0"/>
                  </a:moveTo>
                  <a:cubicBezTo>
                    <a:pt x="72" y="0"/>
                    <a:pt x="66" y="1"/>
                    <a:pt x="61" y="3"/>
                  </a:cubicBezTo>
                  <a:cubicBezTo>
                    <a:pt x="21" y="12"/>
                    <a:pt x="1" y="52"/>
                    <a:pt x="11" y="83"/>
                  </a:cubicBezTo>
                  <a:cubicBezTo>
                    <a:pt x="621" y="2283"/>
                    <a:pt x="5471" y="3202"/>
                    <a:pt x="7520" y="3492"/>
                  </a:cubicBezTo>
                  <a:lnTo>
                    <a:pt x="7530" y="3492"/>
                  </a:lnTo>
                  <a:cubicBezTo>
                    <a:pt x="7570" y="3492"/>
                    <a:pt x="7590" y="3462"/>
                    <a:pt x="7600" y="3432"/>
                  </a:cubicBezTo>
                  <a:cubicBezTo>
                    <a:pt x="7600" y="3392"/>
                    <a:pt x="7580" y="3362"/>
                    <a:pt x="7540" y="3362"/>
                  </a:cubicBezTo>
                  <a:cubicBezTo>
                    <a:pt x="5511" y="3072"/>
                    <a:pt x="721" y="2172"/>
                    <a:pt x="141" y="52"/>
                  </a:cubicBezTo>
                  <a:cubicBezTo>
                    <a:pt x="133" y="19"/>
                    <a:pt x="104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3016467" y="2811176"/>
              <a:ext cx="777622" cy="1134977"/>
            </a:xfrm>
            <a:custGeom>
              <a:avLst/>
              <a:gdLst/>
              <a:ahLst/>
              <a:cxnLst/>
              <a:rect l="l" t="t" r="r" b="b"/>
              <a:pathLst>
                <a:path w="6378" h="9309" extrusionOk="0">
                  <a:moveTo>
                    <a:pt x="5446" y="1"/>
                  </a:moveTo>
                  <a:cubicBezTo>
                    <a:pt x="4919" y="1"/>
                    <a:pt x="4350" y="99"/>
                    <a:pt x="4350" y="99"/>
                  </a:cubicBezTo>
                  <a:cubicBezTo>
                    <a:pt x="4350" y="99"/>
                    <a:pt x="581" y="5269"/>
                    <a:pt x="1" y="8528"/>
                  </a:cubicBezTo>
                  <a:cubicBezTo>
                    <a:pt x="170" y="8748"/>
                    <a:pt x="381" y="9088"/>
                    <a:pt x="550" y="9308"/>
                  </a:cubicBezTo>
                  <a:cubicBezTo>
                    <a:pt x="1790" y="7118"/>
                    <a:pt x="6020" y="1999"/>
                    <a:pt x="6320" y="399"/>
                  </a:cubicBezTo>
                  <a:cubicBezTo>
                    <a:pt x="6377" y="83"/>
                    <a:pt x="5929" y="1"/>
                    <a:pt x="5446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2923806" y="3654641"/>
              <a:ext cx="325655" cy="381739"/>
            </a:xfrm>
            <a:custGeom>
              <a:avLst/>
              <a:gdLst/>
              <a:ahLst/>
              <a:cxnLst/>
              <a:rect l="l" t="t" r="r" b="b"/>
              <a:pathLst>
                <a:path w="2671" h="3131" extrusionOk="0">
                  <a:moveTo>
                    <a:pt x="950" y="0"/>
                  </a:moveTo>
                  <a:lnTo>
                    <a:pt x="1" y="2080"/>
                  </a:lnTo>
                  <a:lnTo>
                    <a:pt x="801" y="3130"/>
                  </a:lnTo>
                  <a:lnTo>
                    <a:pt x="2670" y="59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2935998" y="3955182"/>
              <a:ext cx="157402" cy="178738"/>
            </a:xfrm>
            <a:custGeom>
              <a:avLst/>
              <a:gdLst/>
              <a:ahLst/>
              <a:cxnLst/>
              <a:rect l="l" t="t" r="r" b="b"/>
              <a:pathLst>
                <a:path w="1291" h="1466" extrusionOk="0">
                  <a:moveTo>
                    <a:pt x="376" y="1"/>
                  </a:moveTo>
                  <a:cubicBezTo>
                    <a:pt x="250" y="1"/>
                    <a:pt x="123" y="12"/>
                    <a:pt x="1" y="35"/>
                  </a:cubicBezTo>
                  <a:lnTo>
                    <a:pt x="710" y="1465"/>
                  </a:lnTo>
                  <a:cubicBezTo>
                    <a:pt x="1001" y="1095"/>
                    <a:pt x="1190" y="685"/>
                    <a:pt x="1290" y="215"/>
                  </a:cubicBezTo>
                  <a:cubicBezTo>
                    <a:pt x="1012" y="72"/>
                    <a:pt x="692" y="1"/>
                    <a:pt x="376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2742140" y="3833869"/>
              <a:ext cx="381739" cy="642532"/>
            </a:xfrm>
            <a:custGeom>
              <a:avLst/>
              <a:gdLst/>
              <a:ahLst/>
              <a:cxnLst/>
              <a:rect l="l" t="t" r="r" b="b"/>
              <a:pathLst>
                <a:path w="3131" h="5270" extrusionOk="0">
                  <a:moveTo>
                    <a:pt x="1771" y="1"/>
                  </a:moveTo>
                  <a:lnTo>
                    <a:pt x="1" y="1330"/>
                  </a:lnTo>
                  <a:cubicBezTo>
                    <a:pt x="720" y="2660"/>
                    <a:pt x="1500" y="3960"/>
                    <a:pt x="2360" y="5210"/>
                  </a:cubicBezTo>
                  <a:cubicBezTo>
                    <a:pt x="2560" y="5230"/>
                    <a:pt x="2760" y="5270"/>
                    <a:pt x="2960" y="5270"/>
                  </a:cubicBezTo>
                  <a:cubicBezTo>
                    <a:pt x="3100" y="5270"/>
                    <a:pt x="3131" y="5220"/>
                    <a:pt x="3120" y="5140"/>
                  </a:cubicBezTo>
                  <a:cubicBezTo>
                    <a:pt x="3120" y="5080"/>
                    <a:pt x="3100" y="5000"/>
                    <a:pt x="3091" y="4920"/>
                  </a:cubicBezTo>
                  <a:cubicBezTo>
                    <a:pt x="3040" y="4520"/>
                    <a:pt x="2971" y="4120"/>
                    <a:pt x="2871" y="3740"/>
                  </a:cubicBezTo>
                  <a:cubicBezTo>
                    <a:pt x="2671" y="2930"/>
                    <a:pt x="2391" y="2190"/>
                    <a:pt x="2011" y="1460"/>
                  </a:cubicBezTo>
                  <a:lnTo>
                    <a:pt x="1771" y="1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2658134" y="3983225"/>
              <a:ext cx="470621" cy="634607"/>
            </a:xfrm>
            <a:custGeom>
              <a:avLst/>
              <a:gdLst/>
              <a:ahLst/>
              <a:cxnLst/>
              <a:rect l="l" t="t" r="r" b="b"/>
              <a:pathLst>
                <a:path w="3860" h="5205" extrusionOk="0">
                  <a:moveTo>
                    <a:pt x="790" y="1"/>
                  </a:moveTo>
                  <a:cubicBezTo>
                    <a:pt x="783" y="1"/>
                    <a:pt x="776" y="5"/>
                    <a:pt x="770" y="5"/>
                  </a:cubicBezTo>
                  <a:lnTo>
                    <a:pt x="20" y="495"/>
                  </a:lnTo>
                  <a:cubicBezTo>
                    <a:pt x="10" y="505"/>
                    <a:pt x="10" y="515"/>
                    <a:pt x="0" y="525"/>
                  </a:cubicBezTo>
                  <a:lnTo>
                    <a:pt x="0" y="545"/>
                  </a:lnTo>
                  <a:cubicBezTo>
                    <a:pt x="0" y="545"/>
                    <a:pt x="10" y="555"/>
                    <a:pt x="10" y="565"/>
                  </a:cubicBezTo>
                  <a:cubicBezTo>
                    <a:pt x="20" y="575"/>
                    <a:pt x="860" y="1735"/>
                    <a:pt x="1720" y="2885"/>
                  </a:cubicBezTo>
                  <a:cubicBezTo>
                    <a:pt x="3450" y="5185"/>
                    <a:pt x="3614" y="5204"/>
                    <a:pt x="3677" y="5204"/>
                  </a:cubicBezTo>
                  <a:cubicBezTo>
                    <a:pt x="3678" y="5204"/>
                    <a:pt x="3679" y="5204"/>
                    <a:pt x="3680" y="5204"/>
                  </a:cubicBezTo>
                  <a:cubicBezTo>
                    <a:pt x="3700" y="5204"/>
                    <a:pt x="3720" y="5184"/>
                    <a:pt x="3729" y="5164"/>
                  </a:cubicBezTo>
                  <a:cubicBezTo>
                    <a:pt x="3829" y="4944"/>
                    <a:pt x="3860" y="3945"/>
                    <a:pt x="3840" y="3945"/>
                  </a:cubicBezTo>
                  <a:lnTo>
                    <a:pt x="3820" y="3945"/>
                  </a:lnTo>
                  <a:cubicBezTo>
                    <a:pt x="3580" y="3925"/>
                    <a:pt x="3420" y="3915"/>
                    <a:pt x="3180" y="3885"/>
                  </a:cubicBezTo>
                  <a:cubicBezTo>
                    <a:pt x="2329" y="2645"/>
                    <a:pt x="1540" y="1355"/>
                    <a:pt x="830" y="25"/>
                  </a:cubicBezTo>
                  <a:cubicBezTo>
                    <a:pt x="830" y="15"/>
                    <a:pt x="820" y="5"/>
                    <a:pt x="800" y="5"/>
                  </a:cubicBezTo>
                  <a:cubicBezTo>
                    <a:pt x="796" y="2"/>
                    <a:pt x="793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2981110" y="4204150"/>
              <a:ext cx="97660" cy="39747"/>
            </a:xfrm>
            <a:custGeom>
              <a:avLst/>
              <a:gdLst/>
              <a:ahLst/>
              <a:cxnLst/>
              <a:rect l="l" t="t" r="r" b="b"/>
              <a:pathLst>
                <a:path w="801" h="326" extrusionOk="0">
                  <a:moveTo>
                    <a:pt x="721" y="0"/>
                  </a:moveTo>
                  <a:cubicBezTo>
                    <a:pt x="714" y="0"/>
                    <a:pt x="708" y="1"/>
                    <a:pt x="700" y="3"/>
                  </a:cubicBezTo>
                  <a:lnTo>
                    <a:pt x="60" y="193"/>
                  </a:lnTo>
                  <a:cubicBezTo>
                    <a:pt x="20" y="203"/>
                    <a:pt x="0" y="233"/>
                    <a:pt x="11" y="273"/>
                  </a:cubicBezTo>
                  <a:lnTo>
                    <a:pt x="20" y="273"/>
                  </a:lnTo>
                  <a:cubicBezTo>
                    <a:pt x="29" y="306"/>
                    <a:pt x="51" y="326"/>
                    <a:pt x="81" y="326"/>
                  </a:cubicBezTo>
                  <a:cubicBezTo>
                    <a:pt x="87" y="326"/>
                    <a:pt x="94" y="325"/>
                    <a:pt x="100" y="323"/>
                  </a:cubicBezTo>
                  <a:lnTo>
                    <a:pt x="740" y="133"/>
                  </a:lnTo>
                  <a:cubicBezTo>
                    <a:pt x="780" y="123"/>
                    <a:pt x="800" y="83"/>
                    <a:pt x="791" y="43"/>
                  </a:cubicBezTo>
                  <a:cubicBezTo>
                    <a:pt x="774" y="18"/>
                    <a:pt x="751" y="0"/>
                    <a:pt x="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2992083" y="4239508"/>
              <a:ext cx="97660" cy="39747"/>
            </a:xfrm>
            <a:custGeom>
              <a:avLst/>
              <a:gdLst/>
              <a:ahLst/>
              <a:cxnLst/>
              <a:rect l="l" t="t" r="r" b="b"/>
              <a:pathLst>
                <a:path w="801" h="326" extrusionOk="0">
                  <a:moveTo>
                    <a:pt x="721" y="0"/>
                  </a:moveTo>
                  <a:cubicBezTo>
                    <a:pt x="714" y="0"/>
                    <a:pt x="708" y="1"/>
                    <a:pt x="701" y="3"/>
                  </a:cubicBezTo>
                  <a:lnTo>
                    <a:pt x="61" y="193"/>
                  </a:lnTo>
                  <a:cubicBezTo>
                    <a:pt x="21" y="203"/>
                    <a:pt x="1" y="243"/>
                    <a:pt x="10" y="273"/>
                  </a:cubicBezTo>
                  <a:cubicBezTo>
                    <a:pt x="19" y="306"/>
                    <a:pt x="48" y="325"/>
                    <a:pt x="74" y="325"/>
                  </a:cubicBezTo>
                  <a:cubicBezTo>
                    <a:pt x="80" y="325"/>
                    <a:pt x="85" y="325"/>
                    <a:pt x="90" y="323"/>
                  </a:cubicBezTo>
                  <a:lnTo>
                    <a:pt x="741" y="133"/>
                  </a:lnTo>
                  <a:cubicBezTo>
                    <a:pt x="781" y="123"/>
                    <a:pt x="801" y="83"/>
                    <a:pt x="790" y="53"/>
                  </a:cubicBezTo>
                  <a:lnTo>
                    <a:pt x="790" y="43"/>
                  </a:lnTo>
                  <a:cubicBezTo>
                    <a:pt x="782" y="18"/>
                    <a:pt x="754" y="0"/>
                    <a:pt x="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2971356" y="4168792"/>
              <a:ext cx="95221" cy="39747"/>
            </a:xfrm>
            <a:custGeom>
              <a:avLst/>
              <a:gdLst/>
              <a:ahLst/>
              <a:cxnLst/>
              <a:rect l="l" t="t" r="r" b="b"/>
              <a:pathLst>
                <a:path w="781" h="326" extrusionOk="0">
                  <a:moveTo>
                    <a:pt x="700" y="0"/>
                  </a:moveTo>
                  <a:cubicBezTo>
                    <a:pt x="694" y="0"/>
                    <a:pt x="687" y="1"/>
                    <a:pt x="680" y="3"/>
                  </a:cubicBezTo>
                  <a:lnTo>
                    <a:pt x="60" y="193"/>
                  </a:lnTo>
                  <a:cubicBezTo>
                    <a:pt x="20" y="203"/>
                    <a:pt x="0" y="233"/>
                    <a:pt x="11" y="273"/>
                  </a:cubicBezTo>
                  <a:cubicBezTo>
                    <a:pt x="19" y="306"/>
                    <a:pt x="47" y="326"/>
                    <a:pt x="74" y="326"/>
                  </a:cubicBezTo>
                  <a:cubicBezTo>
                    <a:pt x="80" y="326"/>
                    <a:pt x="85" y="325"/>
                    <a:pt x="91" y="323"/>
                  </a:cubicBezTo>
                  <a:lnTo>
                    <a:pt x="720" y="133"/>
                  </a:lnTo>
                  <a:cubicBezTo>
                    <a:pt x="760" y="123"/>
                    <a:pt x="780" y="83"/>
                    <a:pt x="771" y="43"/>
                  </a:cubicBezTo>
                  <a:cubicBezTo>
                    <a:pt x="754" y="18"/>
                    <a:pt x="730" y="0"/>
                    <a:pt x="7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2960383" y="4134532"/>
              <a:ext cx="92783" cy="37430"/>
            </a:xfrm>
            <a:custGeom>
              <a:avLst/>
              <a:gdLst/>
              <a:ahLst/>
              <a:cxnLst/>
              <a:rect l="l" t="t" r="r" b="b"/>
              <a:pathLst>
                <a:path w="761" h="307" extrusionOk="0">
                  <a:moveTo>
                    <a:pt x="687" y="0"/>
                  </a:moveTo>
                  <a:cubicBezTo>
                    <a:pt x="679" y="0"/>
                    <a:pt x="670" y="2"/>
                    <a:pt x="661" y="4"/>
                  </a:cubicBezTo>
                  <a:lnTo>
                    <a:pt x="61" y="174"/>
                  </a:lnTo>
                  <a:cubicBezTo>
                    <a:pt x="21" y="184"/>
                    <a:pt x="1" y="224"/>
                    <a:pt x="10" y="264"/>
                  </a:cubicBezTo>
                  <a:cubicBezTo>
                    <a:pt x="27" y="289"/>
                    <a:pt x="50" y="307"/>
                    <a:pt x="80" y="307"/>
                  </a:cubicBezTo>
                  <a:cubicBezTo>
                    <a:pt x="86" y="307"/>
                    <a:pt x="93" y="306"/>
                    <a:pt x="101" y="304"/>
                  </a:cubicBezTo>
                  <a:lnTo>
                    <a:pt x="701" y="134"/>
                  </a:lnTo>
                  <a:cubicBezTo>
                    <a:pt x="741" y="124"/>
                    <a:pt x="761" y="74"/>
                    <a:pt x="750" y="44"/>
                  </a:cubicBezTo>
                  <a:cubicBezTo>
                    <a:pt x="735" y="13"/>
                    <a:pt x="714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017687" y="3687561"/>
              <a:ext cx="196417" cy="98879"/>
            </a:xfrm>
            <a:custGeom>
              <a:avLst/>
              <a:gdLst/>
              <a:ahLst/>
              <a:cxnLst/>
              <a:rect l="l" t="t" r="r" b="b"/>
              <a:pathLst>
                <a:path w="1611" h="811" extrusionOk="0">
                  <a:moveTo>
                    <a:pt x="60" y="1"/>
                  </a:moveTo>
                  <a:lnTo>
                    <a:pt x="0" y="121"/>
                  </a:lnTo>
                  <a:lnTo>
                    <a:pt x="1560" y="810"/>
                  </a:lnTo>
                  <a:lnTo>
                    <a:pt x="1611" y="69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2380149" y="1051822"/>
              <a:ext cx="1385040" cy="434166"/>
            </a:xfrm>
            <a:custGeom>
              <a:avLst/>
              <a:gdLst/>
              <a:ahLst/>
              <a:cxnLst/>
              <a:rect l="l" t="t" r="r" b="b"/>
              <a:pathLst>
                <a:path w="11360" h="3561" extrusionOk="0">
                  <a:moveTo>
                    <a:pt x="650" y="1"/>
                  </a:moveTo>
                  <a:lnTo>
                    <a:pt x="0" y="1590"/>
                  </a:lnTo>
                  <a:cubicBezTo>
                    <a:pt x="763" y="1868"/>
                    <a:pt x="4515" y="3561"/>
                    <a:pt x="5320" y="3561"/>
                  </a:cubicBezTo>
                  <a:cubicBezTo>
                    <a:pt x="5326" y="3561"/>
                    <a:pt x="5333" y="3561"/>
                    <a:pt x="5340" y="3561"/>
                  </a:cubicBezTo>
                  <a:cubicBezTo>
                    <a:pt x="6440" y="3530"/>
                    <a:pt x="11359" y="2401"/>
                    <a:pt x="11359" y="2401"/>
                  </a:cubicBezTo>
                  <a:lnTo>
                    <a:pt x="11229" y="1710"/>
                  </a:lnTo>
                  <a:cubicBezTo>
                    <a:pt x="11229" y="1710"/>
                    <a:pt x="11215" y="1710"/>
                    <a:pt x="11188" y="1710"/>
                  </a:cubicBezTo>
                  <a:cubicBezTo>
                    <a:pt x="10763" y="1710"/>
                    <a:pt x="7155" y="1728"/>
                    <a:pt x="5360" y="2321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688144" y="1260311"/>
              <a:ext cx="320778" cy="242748"/>
            </a:xfrm>
            <a:custGeom>
              <a:avLst/>
              <a:gdLst/>
              <a:ahLst/>
              <a:cxnLst/>
              <a:rect l="l" t="t" r="r" b="b"/>
              <a:pathLst>
                <a:path w="2631" h="1991" extrusionOk="0">
                  <a:moveTo>
                    <a:pt x="521" y="0"/>
                  </a:moveTo>
                  <a:lnTo>
                    <a:pt x="1" y="431"/>
                  </a:lnTo>
                  <a:lnTo>
                    <a:pt x="951" y="1991"/>
                  </a:lnTo>
                  <a:lnTo>
                    <a:pt x="1151" y="1940"/>
                  </a:lnTo>
                  <a:cubicBezTo>
                    <a:pt x="1151" y="1940"/>
                    <a:pt x="1301" y="1440"/>
                    <a:pt x="1371" y="1420"/>
                  </a:cubicBezTo>
                  <a:cubicBezTo>
                    <a:pt x="1382" y="1417"/>
                    <a:pt x="1395" y="1415"/>
                    <a:pt x="1409" y="1415"/>
                  </a:cubicBezTo>
                  <a:cubicBezTo>
                    <a:pt x="1640" y="1415"/>
                    <a:pt x="2271" y="1851"/>
                    <a:pt x="2271" y="1851"/>
                  </a:cubicBezTo>
                  <a:cubicBezTo>
                    <a:pt x="2271" y="1851"/>
                    <a:pt x="2631" y="1691"/>
                    <a:pt x="2600" y="1491"/>
                  </a:cubicBezTo>
                  <a:cubicBezTo>
                    <a:pt x="2520" y="1020"/>
                    <a:pt x="2280" y="560"/>
                    <a:pt x="2280" y="560"/>
                  </a:cubicBezTo>
                  <a:lnTo>
                    <a:pt x="521" y="0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1840028" y="1042068"/>
              <a:ext cx="983915" cy="1494770"/>
            </a:xfrm>
            <a:custGeom>
              <a:avLst/>
              <a:gdLst/>
              <a:ahLst/>
              <a:cxnLst/>
              <a:rect l="l" t="t" r="r" b="b"/>
              <a:pathLst>
                <a:path w="8070" h="12260" extrusionOk="0">
                  <a:moveTo>
                    <a:pt x="4650" y="1"/>
                  </a:moveTo>
                  <a:lnTo>
                    <a:pt x="0" y="1041"/>
                  </a:lnTo>
                  <a:lnTo>
                    <a:pt x="1511" y="6490"/>
                  </a:lnTo>
                  <a:lnTo>
                    <a:pt x="1691" y="7070"/>
                  </a:lnTo>
                  <a:lnTo>
                    <a:pt x="2970" y="12260"/>
                  </a:lnTo>
                  <a:lnTo>
                    <a:pt x="8070" y="10540"/>
                  </a:lnTo>
                  <a:lnTo>
                    <a:pt x="6890" y="3470"/>
                  </a:lnTo>
                  <a:lnTo>
                    <a:pt x="5080" y="81"/>
                  </a:lnTo>
                  <a:lnTo>
                    <a:pt x="4650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1803451" y="1168868"/>
              <a:ext cx="398808" cy="678011"/>
            </a:xfrm>
            <a:custGeom>
              <a:avLst/>
              <a:gdLst/>
              <a:ahLst/>
              <a:cxnLst/>
              <a:rect l="l" t="t" r="r" b="b"/>
              <a:pathLst>
                <a:path w="3271" h="5561" extrusionOk="0">
                  <a:moveTo>
                    <a:pt x="300" y="1"/>
                  </a:moveTo>
                  <a:lnTo>
                    <a:pt x="0" y="1150"/>
                  </a:lnTo>
                  <a:lnTo>
                    <a:pt x="1840" y="5560"/>
                  </a:lnTo>
                  <a:cubicBezTo>
                    <a:pt x="3270" y="2761"/>
                    <a:pt x="911" y="750"/>
                    <a:pt x="30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1875386" y="1153140"/>
              <a:ext cx="369425" cy="759577"/>
            </a:xfrm>
            <a:custGeom>
              <a:avLst/>
              <a:gdLst/>
              <a:ahLst/>
              <a:cxnLst/>
              <a:rect l="l" t="t" r="r" b="b"/>
              <a:pathLst>
                <a:path w="3030" h="6230" extrusionOk="0">
                  <a:moveTo>
                    <a:pt x="76" y="1"/>
                  </a:moveTo>
                  <a:cubicBezTo>
                    <a:pt x="58" y="1"/>
                    <a:pt x="41" y="8"/>
                    <a:pt x="30" y="19"/>
                  </a:cubicBezTo>
                  <a:cubicBezTo>
                    <a:pt x="1" y="50"/>
                    <a:pt x="1" y="90"/>
                    <a:pt x="30" y="119"/>
                  </a:cubicBezTo>
                  <a:cubicBezTo>
                    <a:pt x="550" y="570"/>
                    <a:pt x="1250" y="1390"/>
                    <a:pt x="1641" y="2359"/>
                  </a:cubicBezTo>
                  <a:cubicBezTo>
                    <a:pt x="2170" y="3669"/>
                    <a:pt x="2070" y="4929"/>
                    <a:pt x="1341" y="6129"/>
                  </a:cubicBezTo>
                  <a:cubicBezTo>
                    <a:pt x="1321" y="6159"/>
                    <a:pt x="1330" y="6199"/>
                    <a:pt x="1361" y="6219"/>
                  </a:cubicBezTo>
                  <a:cubicBezTo>
                    <a:pt x="1381" y="6229"/>
                    <a:pt x="1390" y="6229"/>
                    <a:pt x="1401" y="6229"/>
                  </a:cubicBezTo>
                  <a:cubicBezTo>
                    <a:pt x="1421" y="6229"/>
                    <a:pt x="1441" y="6219"/>
                    <a:pt x="1461" y="6199"/>
                  </a:cubicBezTo>
                  <a:cubicBezTo>
                    <a:pt x="3030" y="3589"/>
                    <a:pt x="1361" y="1090"/>
                    <a:pt x="121" y="19"/>
                  </a:cubicBezTo>
                  <a:cubicBezTo>
                    <a:pt x="107" y="6"/>
                    <a:pt x="91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1970486" y="1042068"/>
              <a:ext cx="458551" cy="260061"/>
            </a:xfrm>
            <a:custGeom>
              <a:avLst/>
              <a:gdLst/>
              <a:ahLst/>
              <a:cxnLst/>
              <a:rect l="l" t="t" r="r" b="b"/>
              <a:pathLst>
                <a:path w="3761" h="2133" extrusionOk="0">
                  <a:moveTo>
                    <a:pt x="3580" y="1"/>
                  </a:moveTo>
                  <a:lnTo>
                    <a:pt x="1" y="801"/>
                  </a:lnTo>
                  <a:cubicBezTo>
                    <a:pt x="1" y="801"/>
                    <a:pt x="1308" y="2132"/>
                    <a:pt x="2435" y="2132"/>
                  </a:cubicBezTo>
                  <a:cubicBezTo>
                    <a:pt x="2570" y="2132"/>
                    <a:pt x="2703" y="2113"/>
                    <a:pt x="2830" y="2070"/>
                  </a:cubicBezTo>
                  <a:cubicBezTo>
                    <a:pt x="3760" y="1750"/>
                    <a:pt x="3580" y="1"/>
                    <a:pt x="358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594093" y="1065233"/>
              <a:ext cx="1366751" cy="399784"/>
            </a:xfrm>
            <a:custGeom>
              <a:avLst/>
              <a:gdLst/>
              <a:ahLst/>
              <a:cxnLst/>
              <a:rect l="l" t="t" r="r" b="b"/>
              <a:pathLst>
                <a:path w="11210" h="3279" extrusionOk="0">
                  <a:moveTo>
                    <a:pt x="300" y="0"/>
                  </a:moveTo>
                  <a:lnTo>
                    <a:pt x="0" y="631"/>
                  </a:lnTo>
                  <a:cubicBezTo>
                    <a:pt x="0" y="631"/>
                    <a:pt x="4490" y="2940"/>
                    <a:pt x="5550" y="3240"/>
                  </a:cubicBezTo>
                  <a:cubicBezTo>
                    <a:pt x="5643" y="3267"/>
                    <a:pt x="5789" y="3279"/>
                    <a:pt x="5976" y="3279"/>
                  </a:cubicBezTo>
                  <a:cubicBezTo>
                    <a:pt x="7268" y="3279"/>
                    <a:pt x="10494" y="2720"/>
                    <a:pt x="11210" y="2651"/>
                  </a:cubicBezTo>
                  <a:lnTo>
                    <a:pt x="10219" y="851"/>
                  </a:lnTo>
                  <a:lnTo>
                    <a:pt x="5840" y="2031"/>
                  </a:lnTo>
                  <a:cubicBezTo>
                    <a:pt x="4830" y="1320"/>
                    <a:pt x="300" y="0"/>
                    <a:pt x="30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396699" y="713972"/>
              <a:ext cx="287737" cy="428192"/>
            </a:xfrm>
            <a:custGeom>
              <a:avLst/>
              <a:gdLst/>
              <a:ahLst/>
              <a:cxnLst/>
              <a:rect l="l" t="t" r="r" b="b"/>
              <a:pathLst>
                <a:path w="2360" h="3512" extrusionOk="0">
                  <a:moveTo>
                    <a:pt x="669" y="1"/>
                  </a:moveTo>
                  <a:cubicBezTo>
                    <a:pt x="455" y="1"/>
                    <a:pt x="0" y="1178"/>
                    <a:pt x="50" y="1512"/>
                  </a:cubicBezTo>
                  <a:cubicBezTo>
                    <a:pt x="110" y="1982"/>
                    <a:pt x="1619" y="3512"/>
                    <a:pt x="1619" y="3512"/>
                  </a:cubicBezTo>
                  <a:lnTo>
                    <a:pt x="2130" y="3341"/>
                  </a:lnTo>
                  <a:cubicBezTo>
                    <a:pt x="2130" y="3341"/>
                    <a:pt x="2359" y="1412"/>
                    <a:pt x="2030" y="1222"/>
                  </a:cubicBezTo>
                  <a:cubicBezTo>
                    <a:pt x="2013" y="1212"/>
                    <a:pt x="1997" y="1208"/>
                    <a:pt x="1980" y="1208"/>
                  </a:cubicBezTo>
                  <a:cubicBezTo>
                    <a:pt x="1841" y="1208"/>
                    <a:pt x="1699" y="1494"/>
                    <a:pt x="1593" y="1494"/>
                  </a:cubicBezTo>
                  <a:cubicBezTo>
                    <a:pt x="1588" y="1494"/>
                    <a:pt x="1584" y="1493"/>
                    <a:pt x="1579" y="1492"/>
                  </a:cubicBezTo>
                  <a:cubicBezTo>
                    <a:pt x="1330" y="1432"/>
                    <a:pt x="1050" y="62"/>
                    <a:pt x="680" y="2"/>
                  </a:cubicBezTo>
                  <a:cubicBezTo>
                    <a:pt x="676" y="1"/>
                    <a:pt x="673" y="1"/>
                    <a:pt x="66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624574" y="1062795"/>
              <a:ext cx="167156" cy="164717"/>
            </a:xfrm>
            <a:custGeom>
              <a:avLst/>
              <a:gdLst/>
              <a:ahLst/>
              <a:cxnLst/>
              <a:rect l="l" t="t" r="r" b="b"/>
              <a:pathLst>
                <a:path w="1371" h="1351" extrusionOk="0">
                  <a:moveTo>
                    <a:pt x="321" y="0"/>
                  </a:moveTo>
                  <a:lnTo>
                    <a:pt x="1" y="891"/>
                  </a:lnTo>
                  <a:lnTo>
                    <a:pt x="941" y="1351"/>
                  </a:lnTo>
                  <a:lnTo>
                    <a:pt x="1370" y="30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1980240" y="689709"/>
              <a:ext cx="380520" cy="515854"/>
            </a:xfrm>
            <a:custGeom>
              <a:avLst/>
              <a:gdLst/>
              <a:ahLst/>
              <a:cxnLst/>
              <a:rect l="l" t="t" r="r" b="b"/>
              <a:pathLst>
                <a:path w="3121" h="4231" extrusionOk="0">
                  <a:moveTo>
                    <a:pt x="1140" y="1"/>
                  </a:moveTo>
                  <a:lnTo>
                    <a:pt x="50" y="941"/>
                  </a:lnTo>
                  <a:lnTo>
                    <a:pt x="1" y="1381"/>
                  </a:lnTo>
                  <a:lnTo>
                    <a:pt x="1060" y="4231"/>
                  </a:lnTo>
                  <a:lnTo>
                    <a:pt x="3120" y="3520"/>
                  </a:lnTo>
                  <a:lnTo>
                    <a:pt x="114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2114356" y="769081"/>
              <a:ext cx="197636" cy="262133"/>
            </a:xfrm>
            <a:custGeom>
              <a:avLst/>
              <a:gdLst/>
              <a:ahLst/>
              <a:cxnLst/>
              <a:rect l="l" t="t" r="r" b="b"/>
              <a:pathLst>
                <a:path w="1621" h="2150" extrusionOk="0">
                  <a:moveTo>
                    <a:pt x="400" y="0"/>
                  </a:moveTo>
                  <a:cubicBezTo>
                    <a:pt x="0" y="160"/>
                    <a:pt x="170" y="1020"/>
                    <a:pt x="170" y="1020"/>
                  </a:cubicBezTo>
                  <a:lnTo>
                    <a:pt x="1620" y="215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849782" y="516578"/>
              <a:ext cx="529144" cy="407343"/>
            </a:xfrm>
            <a:custGeom>
              <a:avLst/>
              <a:gdLst/>
              <a:ahLst/>
              <a:cxnLst/>
              <a:rect l="l" t="t" r="r" b="b"/>
              <a:pathLst>
                <a:path w="4340" h="3341" extrusionOk="0">
                  <a:moveTo>
                    <a:pt x="1597" y="1"/>
                  </a:moveTo>
                  <a:cubicBezTo>
                    <a:pt x="1210" y="1"/>
                    <a:pt x="828" y="59"/>
                    <a:pt x="620" y="251"/>
                  </a:cubicBezTo>
                  <a:cubicBezTo>
                    <a:pt x="251" y="601"/>
                    <a:pt x="0" y="1261"/>
                    <a:pt x="251" y="1741"/>
                  </a:cubicBezTo>
                  <a:cubicBezTo>
                    <a:pt x="500" y="2251"/>
                    <a:pt x="1720" y="2731"/>
                    <a:pt x="1720" y="2731"/>
                  </a:cubicBezTo>
                  <a:lnTo>
                    <a:pt x="2270" y="3341"/>
                  </a:lnTo>
                  <a:lnTo>
                    <a:pt x="3800" y="3261"/>
                  </a:lnTo>
                  <a:lnTo>
                    <a:pt x="4340" y="2891"/>
                  </a:lnTo>
                  <a:lnTo>
                    <a:pt x="3870" y="1441"/>
                  </a:lnTo>
                  <a:lnTo>
                    <a:pt x="4080" y="1291"/>
                  </a:lnTo>
                  <a:lnTo>
                    <a:pt x="3330" y="711"/>
                  </a:lnTo>
                  <a:lnTo>
                    <a:pt x="2810" y="141"/>
                  </a:lnTo>
                  <a:cubicBezTo>
                    <a:pt x="2810" y="141"/>
                    <a:pt x="2197" y="1"/>
                    <a:pt x="1597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709570" y="460737"/>
              <a:ext cx="458551" cy="323582"/>
            </a:xfrm>
            <a:custGeom>
              <a:avLst/>
              <a:gdLst/>
              <a:ahLst/>
              <a:cxnLst/>
              <a:rect l="l" t="t" r="r" b="b"/>
              <a:pathLst>
                <a:path w="3761" h="2654" extrusionOk="0">
                  <a:moveTo>
                    <a:pt x="2917" y="1"/>
                  </a:moveTo>
                  <a:cubicBezTo>
                    <a:pt x="1661" y="1"/>
                    <a:pt x="1" y="2119"/>
                    <a:pt x="1" y="2119"/>
                  </a:cubicBezTo>
                  <a:cubicBezTo>
                    <a:pt x="1" y="2119"/>
                    <a:pt x="435" y="2653"/>
                    <a:pt x="831" y="2653"/>
                  </a:cubicBezTo>
                  <a:cubicBezTo>
                    <a:pt x="851" y="2653"/>
                    <a:pt x="871" y="2652"/>
                    <a:pt x="890" y="2649"/>
                  </a:cubicBezTo>
                  <a:cubicBezTo>
                    <a:pt x="1183" y="2606"/>
                    <a:pt x="1297" y="2462"/>
                    <a:pt x="1429" y="2462"/>
                  </a:cubicBezTo>
                  <a:cubicBezTo>
                    <a:pt x="1482" y="2462"/>
                    <a:pt x="1538" y="2486"/>
                    <a:pt x="1610" y="2549"/>
                  </a:cubicBezTo>
                  <a:lnTo>
                    <a:pt x="3760" y="479"/>
                  </a:lnTo>
                  <a:cubicBezTo>
                    <a:pt x="3528" y="137"/>
                    <a:pt x="3235" y="1"/>
                    <a:pt x="2917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959513" y="670201"/>
              <a:ext cx="147648" cy="285421"/>
            </a:xfrm>
            <a:custGeom>
              <a:avLst/>
              <a:gdLst/>
              <a:ahLst/>
              <a:cxnLst/>
              <a:rect l="l" t="t" r="r" b="b"/>
              <a:pathLst>
                <a:path w="1211" h="2341" extrusionOk="0">
                  <a:moveTo>
                    <a:pt x="751" y="1"/>
                  </a:moveTo>
                  <a:lnTo>
                    <a:pt x="0" y="1311"/>
                  </a:lnTo>
                  <a:lnTo>
                    <a:pt x="471" y="2341"/>
                  </a:lnTo>
                  <a:lnTo>
                    <a:pt x="551" y="1281"/>
                  </a:lnTo>
                  <a:lnTo>
                    <a:pt x="820" y="1231"/>
                  </a:lnTo>
                  <a:lnTo>
                    <a:pt x="1210" y="91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1902209" y="506824"/>
              <a:ext cx="329313" cy="323338"/>
            </a:xfrm>
            <a:custGeom>
              <a:avLst/>
              <a:gdLst/>
              <a:ahLst/>
              <a:cxnLst/>
              <a:rect l="l" t="t" r="r" b="b"/>
              <a:pathLst>
                <a:path w="2701" h="2652" extrusionOk="0">
                  <a:moveTo>
                    <a:pt x="2230" y="1"/>
                  </a:moveTo>
                  <a:lnTo>
                    <a:pt x="1" y="2171"/>
                  </a:lnTo>
                  <a:lnTo>
                    <a:pt x="470" y="2651"/>
                  </a:lnTo>
                  <a:lnTo>
                    <a:pt x="2700" y="48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1963293" y="758596"/>
              <a:ext cx="148258" cy="96685"/>
            </a:xfrm>
            <a:custGeom>
              <a:avLst/>
              <a:gdLst/>
              <a:ahLst/>
              <a:cxnLst/>
              <a:rect l="l" t="t" r="r" b="b"/>
              <a:pathLst>
                <a:path w="1216" h="793" extrusionOk="0">
                  <a:moveTo>
                    <a:pt x="301" y="0"/>
                  </a:moveTo>
                  <a:cubicBezTo>
                    <a:pt x="1" y="0"/>
                    <a:pt x="164" y="517"/>
                    <a:pt x="469" y="686"/>
                  </a:cubicBezTo>
                  <a:cubicBezTo>
                    <a:pt x="600" y="761"/>
                    <a:pt x="720" y="793"/>
                    <a:pt x="817" y="793"/>
                  </a:cubicBezTo>
                  <a:cubicBezTo>
                    <a:pt x="1139" y="793"/>
                    <a:pt x="1215" y="444"/>
                    <a:pt x="609" y="106"/>
                  </a:cubicBezTo>
                  <a:cubicBezTo>
                    <a:pt x="475" y="31"/>
                    <a:pt x="374" y="0"/>
                    <a:pt x="301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31"/>
          <p:cNvGrpSpPr/>
          <p:nvPr/>
        </p:nvGrpSpPr>
        <p:grpSpPr>
          <a:xfrm rot="-201321">
            <a:off x="300504" y="474768"/>
            <a:ext cx="604389" cy="604468"/>
            <a:chOff x="5866975" y="1985425"/>
            <a:chExt cx="464225" cy="464250"/>
          </a:xfrm>
        </p:grpSpPr>
        <p:sp>
          <p:nvSpPr>
            <p:cNvPr id="388" name="Google Shape;388;p31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1"/>
          <p:cNvSpPr txBox="1">
            <a:spLocks noGrp="1"/>
          </p:cNvSpPr>
          <p:nvPr>
            <p:ph type="title"/>
          </p:nvPr>
        </p:nvSpPr>
        <p:spPr>
          <a:xfrm>
            <a:off x="4466375" y="844175"/>
            <a:ext cx="3957900" cy="30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" dirty="0" smtClean="0"/>
              <a:t>“</a:t>
            </a:r>
            <a:r>
              <a:rPr lang="sv-SE" dirty="0"/>
              <a:t>Bola basket ialah cabang olahraga permainan yang menggunakan bola boleh di oper atau di lempar ke teman.</a:t>
            </a:r>
            <a:r>
              <a:rPr lang="en" dirty="0" smtClean="0"/>
              <a:t>”</a:t>
            </a:r>
            <a:endParaRPr dirty="0"/>
          </a:p>
        </p:txBody>
      </p:sp>
      <p:sp>
        <p:nvSpPr>
          <p:cNvPr id="394" name="Google Shape;394;p31"/>
          <p:cNvSpPr txBox="1">
            <a:spLocks noGrp="1"/>
          </p:cNvSpPr>
          <p:nvPr>
            <p:ph type="subTitle" idx="1"/>
          </p:nvPr>
        </p:nvSpPr>
        <p:spPr>
          <a:xfrm>
            <a:off x="4466200" y="3935225"/>
            <a:ext cx="39135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sp>
        <p:nvSpPr>
          <p:cNvPr id="395" name="Google Shape;395;p31"/>
          <p:cNvSpPr/>
          <p:nvPr/>
        </p:nvSpPr>
        <p:spPr>
          <a:xfrm rot="-4398647">
            <a:off x="686907" y="-915128"/>
            <a:ext cx="3612365" cy="3612365"/>
          </a:xfrm>
          <a:prstGeom prst="arc">
            <a:avLst>
              <a:gd name="adj1" fmla="val 16200000"/>
              <a:gd name="adj2" fmla="val 18522403"/>
            </a:avLst>
          </a:prstGeom>
          <a:noFill/>
          <a:ln w="285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title"/>
          </p:nvPr>
        </p:nvSpPr>
        <p:spPr>
          <a:xfrm>
            <a:off x="720003" y="297403"/>
            <a:ext cx="7704000" cy="1377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 smtClean="0"/>
              <a:t>Teknik Permainan Bola Basket</a:t>
            </a:r>
            <a:br>
              <a:rPr lang="id-ID" dirty="0" smtClean="0"/>
            </a:br>
            <a:endParaRPr dirty="0">
              <a:latin typeface="Kartika" pitchFamily="18" charset="0"/>
              <a:cs typeface="Kartika" pitchFamily="18" charset="0"/>
            </a:endParaRPr>
          </a:p>
        </p:txBody>
      </p:sp>
      <p:sp>
        <p:nvSpPr>
          <p:cNvPr id="401" name="Google Shape;401;p32"/>
          <p:cNvSpPr txBox="1">
            <a:spLocks noGrp="1"/>
          </p:cNvSpPr>
          <p:nvPr>
            <p:ph type="subTitle" idx="1"/>
          </p:nvPr>
        </p:nvSpPr>
        <p:spPr>
          <a:xfrm>
            <a:off x="305375" y="3033840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Teknik Passing</a:t>
            </a:r>
            <a:endParaRPr dirty="0"/>
          </a:p>
        </p:txBody>
      </p:sp>
      <p:sp>
        <p:nvSpPr>
          <p:cNvPr id="402" name="Google Shape;402;p32"/>
          <p:cNvSpPr txBox="1">
            <a:spLocks noGrp="1"/>
          </p:cNvSpPr>
          <p:nvPr>
            <p:ph type="subTitle" idx="2"/>
          </p:nvPr>
        </p:nvSpPr>
        <p:spPr>
          <a:xfrm>
            <a:off x="391919" y="3395508"/>
            <a:ext cx="2172011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200" dirty="0"/>
              <a:t>harus bisa meorientasikan kondisi lawan dan lingkungan dengan koordinasi dan komunikasi yang baik antar para pemain</a:t>
            </a:r>
            <a:endParaRPr sz="1200" dirty="0"/>
          </a:p>
        </p:txBody>
      </p:sp>
      <p:sp>
        <p:nvSpPr>
          <p:cNvPr id="403" name="Google Shape;403;p32"/>
          <p:cNvSpPr txBox="1">
            <a:spLocks noGrp="1"/>
          </p:cNvSpPr>
          <p:nvPr>
            <p:ph type="subTitle" idx="3"/>
          </p:nvPr>
        </p:nvSpPr>
        <p:spPr>
          <a:xfrm>
            <a:off x="2648666" y="3055911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</a:t>
            </a:r>
            <a:r>
              <a:rPr lang="id-ID" dirty="0" smtClean="0"/>
              <a:t>eknik Dribel</a:t>
            </a:r>
            <a:endParaRPr dirty="0"/>
          </a:p>
        </p:txBody>
      </p:sp>
      <p:sp>
        <p:nvSpPr>
          <p:cNvPr id="404" name="Google Shape;404;p32"/>
          <p:cNvSpPr txBox="1">
            <a:spLocks noGrp="1"/>
          </p:cNvSpPr>
          <p:nvPr>
            <p:ph type="subTitle" idx="4"/>
          </p:nvPr>
        </p:nvSpPr>
        <p:spPr>
          <a:xfrm>
            <a:off x="2733727" y="3374242"/>
            <a:ext cx="2178515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200" dirty="0" smtClean="0"/>
              <a:t>Teknik </a:t>
            </a:r>
            <a:r>
              <a:rPr lang="id-ID" sz="1200" dirty="0"/>
              <a:t>drible akan membawa bola mendekati dan memudahkan pemain menembakkan bola ke dalam ring dan mencetak angka</a:t>
            </a:r>
            <a:endParaRPr sz="1200" dirty="0"/>
          </a:p>
        </p:txBody>
      </p:sp>
      <p:sp>
        <p:nvSpPr>
          <p:cNvPr id="405" name="Google Shape;405;p32"/>
          <p:cNvSpPr txBox="1">
            <a:spLocks noGrp="1"/>
          </p:cNvSpPr>
          <p:nvPr>
            <p:ph type="subTitle" idx="5"/>
          </p:nvPr>
        </p:nvSpPr>
        <p:spPr>
          <a:xfrm>
            <a:off x="4712186" y="3000006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Teknik Shooting</a:t>
            </a:r>
            <a:endParaRPr dirty="0"/>
          </a:p>
        </p:txBody>
      </p:sp>
      <p:sp>
        <p:nvSpPr>
          <p:cNvPr id="406" name="Google Shape;406;p32"/>
          <p:cNvSpPr txBox="1">
            <a:spLocks noGrp="1"/>
          </p:cNvSpPr>
          <p:nvPr>
            <p:ph type="subTitle" idx="6"/>
          </p:nvPr>
        </p:nvSpPr>
        <p:spPr>
          <a:xfrm>
            <a:off x="4933506" y="3342346"/>
            <a:ext cx="204935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200" dirty="0" smtClean="0"/>
              <a:t>Akurasi </a:t>
            </a:r>
            <a:r>
              <a:rPr lang="id-ID" sz="1200" dirty="0"/>
              <a:t>ketepatan yang baik dengan faktor keseimbangan dan agility yang baik saat perpindahan gerakan sebelum nya ke gerakan shooting</a:t>
            </a:r>
            <a:endParaRPr sz="1200" dirty="0"/>
          </a:p>
        </p:txBody>
      </p:sp>
      <p:pic>
        <p:nvPicPr>
          <p:cNvPr id="99" name="Picture 98"/>
          <p:cNvPicPr/>
          <p:nvPr/>
        </p:nvPicPr>
        <p:blipFill rotWithShape="1">
          <a:blip r:embed="rId3"/>
          <a:srcRect l="44506" t="47348" r="32922" b="29167"/>
          <a:stretch/>
        </p:blipFill>
        <p:spPr bwMode="auto">
          <a:xfrm>
            <a:off x="712381" y="2063497"/>
            <a:ext cx="1531088" cy="992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/>
          <p:cNvPicPr/>
          <p:nvPr/>
        </p:nvPicPr>
        <p:blipFill rotWithShape="1">
          <a:blip r:embed="rId4"/>
          <a:srcRect l="44506" t="39394" r="27811" b="21970"/>
          <a:stretch/>
        </p:blipFill>
        <p:spPr bwMode="auto">
          <a:xfrm>
            <a:off x="3047207" y="2043877"/>
            <a:ext cx="1399163" cy="1012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/>
          <p:cNvPicPr/>
          <p:nvPr/>
        </p:nvPicPr>
        <p:blipFill rotWithShape="1">
          <a:blip r:embed="rId5"/>
          <a:srcRect l="50042" t="45834" r="29728" b="24242"/>
          <a:stretch/>
        </p:blipFill>
        <p:spPr bwMode="auto">
          <a:xfrm>
            <a:off x="5187625" y="2043877"/>
            <a:ext cx="1127760" cy="937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D:\bakup data c\PROJEK BAPAK\ppt 11\bola basket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r="5166"/>
          <a:stretch/>
        </p:blipFill>
        <p:spPr bwMode="auto">
          <a:xfrm>
            <a:off x="7184876" y="2074974"/>
            <a:ext cx="1532912" cy="9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Google Shape;610;p35"/>
          <p:cNvSpPr txBox="1">
            <a:spLocks/>
          </p:cNvSpPr>
          <p:nvPr/>
        </p:nvSpPr>
        <p:spPr>
          <a:xfrm>
            <a:off x="6709632" y="3000006"/>
            <a:ext cx="24834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0" indent="0"/>
            <a:r>
              <a:rPr lang="id-ID" smtClean="0"/>
              <a:t>Teknik </a:t>
            </a:r>
            <a:r>
              <a:rPr lang="id-ID" i="1" smtClean="0"/>
              <a:t>Pivot</a:t>
            </a:r>
            <a:endParaRPr lang="id-ID" i="1" dirty="0"/>
          </a:p>
        </p:txBody>
      </p:sp>
      <p:sp>
        <p:nvSpPr>
          <p:cNvPr id="106" name="Google Shape;613;p35"/>
          <p:cNvSpPr txBox="1">
            <a:spLocks/>
          </p:cNvSpPr>
          <p:nvPr/>
        </p:nvSpPr>
        <p:spPr>
          <a:xfrm>
            <a:off x="7071504" y="3353849"/>
            <a:ext cx="1759655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id-ID" sz="1200" dirty="0"/>
              <a:t>M</a:t>
            </a:r>
            <a:r>
              <a:rPr lang="id-ID" sz="1200" dirty="0" smtClean="0"/>
              <a:t>enggerakan salah satu kaki kesegala arah dengan kaki yang lain tetap ditempat sebagai poros</a:t>
            </a:r>
            <a:endParaRPr lang="id-ID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8"/>
          <p:cNvSpPr txBox="1">
            <a:spLocks noGrp="1"/>
          </p:cNvSpPr>
          <p:nvPr>
            <p:ph type="title"/>
          </p:nvPr>
        </p:nvSpPr>
        <p:spPr>
          <a:xfrm>
            <a:off x="6038480" y="1353450"/>
            <a:ext cx="23856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</a:t>
            </a:r>
            <a:r>
              <a:rPr lang="id-ID" dirty="0" smtClean="0"/>
              <a:t>epak Bola</a:t>
            </a:r>
            <a:endParaRPr dirty="0"/>
          </a:p>
        </p:txBody>
      </p:sp>
      <p:sp>
        <p:nvSpPr>
          <p:cNvPr id="746" name="Google Shape;746;p38"/>
          <p:cNvSpPr txBox="1">
            <a:spLocks noGrp="1"/>
          </p:cNvSpPr>
          <p:nvPr>
            <p:ph type="title" idx="2"/>
          </p:nvPr>
        </p:nvSpPr>
        <p:spPr>
          <a:xfrm>
            <a:off x="3721350" y="1317288"/>
            <a:ext cx="2024700" cy="13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id-ID" dirty="0" smtClean="0"/>
              <a:t>2</a:t>
            </a:r>
            <a:endParaRPr dirty="0"/>
          </a:p>
        </p:txBody>
      </p:sp>
      <p:sp>
        <p:nvSpPr>
          <p:cNvPr id="747" name="Google Shape;747;p38"/>
          <p:cNvSpPr txBox="1">
            <a:spLocks noGrp="1"/>
          </p:cNvSpPr>
          <p:nvPr>
            <p:ph type="subTitle" idx="1"/>
          </p:nvPr>
        </p:nvSpPr>
        <p:spPr>
          <a:xfrm>
            <a:off x="5909570" y="2836138"/>
            <a:ext cx="23913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Cabang</a:t>
            </a:r>
            <a:r>
              <a:rPr dirty="0" smtClean="0"/>
              <a:t> </a:t>
            </a:r>
            <a:r>
              <a:rPr dirty="0" err="1" smtClean="0"/>
              <a:t>olahraga</a:t>
            </a:r>
            <a:r>
              <a:rPr dirty="0" smtClean="0"/>
              <a:t> yang </a:t>
            </a:r>
            <a:r>
              <a:rPr dirty="0" err="1" smtClean="0"/>
              <a:t>menggunakan</a:t>
            </a:r>
            <a:r>
              <a:rPr dirty="0" smtClean="0"/>
              <a:t> bola </a:t>
            </a:r>
            <a:r>
              <a:rPr dirty="0" err="1" smtClean="0"/>
              <a:t>terbuat</a:t>
            </a:r>
            <a:r>
              <a:rPr dirty="0" smtClean="0"/>
              <a:t> </a:t>
            </a:r>
            <a:r>
              <a:rPr dirty="0" err="1" smtClean="0"/>
              <a:t>dari</a:t>
            </a:r>
            <a:r>
              <a:rPr dirty="0" smtClean="0"/>
              <a:t> </a:t>
            </a:r>
            <a:r>
              <a:rPr dirty="0" err="1" smtClean="0"/>
              <a:t>bahan</a:t>
            </a:r>
            <a:r>
              <a:rPr dirty="0" smtClean="0"/>
              <a:t> </a:t>
            </a:r>
            <a:r>
              <a:rPr dirty="0" err="1" smtClean="0"/>
              <a:t>kulit</a:t>
            </a:r>
            <a:r>
              <a:rPr dirty="0" smtClean="0"/>
              <a:t> </a:t>
            </a:r>
            <a:r>
              <a:rPr dirty="0" err="1" smtClean="0"/>
              <a:t>dengan</a:t>
            </a:r>
            <a:r>
              <a:rPr dirty="0" smtClean="0"/>
              <a:t> </a:t>
            </a:r>
            <a:r>
              <a:rPr dirty="0" err="1" smtClean="0"/>
              <a:t>permainan</a:t>
            </a:r>
            <a:r>
              <a:rPr dirty="0" smtClean="0"/>
              <a:t> </a:t>
            </a:r>
            <a:r>
              <a:rPr dirty="0" err="1" smtClean="0"/>
              <a:t>dua</a:t>
            </a:r>
            <a:r>
              <a:rPr dirty="0" smtClean="0"/>
              <a:t> </a:t>
            </a:r>
            <a:r>
              <a:rPr dirty="0" err="1" smtClean="0"/>
              <a:t>regu</a:t>
            </a:r>
            <a:r>
              <a:rPr dirty="0"/>
              <a:t> </a:t>
            </a:r>
            <a:r>
              <a:rPr dirty="0" smtClean="0"/>
              <a:t>yang </a:t>
            </a:r>
            <a:r>
              <a:rPr dirty="0" err="1" smtClean="0"/>
              <a:t>setiap</a:t>
            </a:r>
            <a:r>
              <a:rPr dirty="0" smtClean="0"/>
              <a:t> </a:t>
            </a:r>
            <a:r>
              <a:rPr dirty="0" err="1" smtClean="0"/>
              <a:t>regunya</a:t>
            </a:r>
            <a:r>
              <a:rPr dirty="0" smtClean="0"/>
              <a:t> </a:t>
            </a:r>
            <a:r>
              <a:rPr dirty="0" err="1" smtClean="0"/>
              <a:t>terdiri</a:t>
            </a:r>
            <a:r>
              <a:rPr dirty="0" smtClean="0"/>
              <a:t> </a:t>
            </a:r>
            <a:r>
              <a:rPr dirty="0" err="1" smtClean="0"/>
              <a:t>dari</a:t>
            </a:r>
            <a:r>
              <a:rPr dirty="0" smtClean="0"/>
              <a:t> 11 </a:t>
            </a:r>
            <a:r>
              <a:rPr dirty="0" err="1" smtClean="0"/>
              <a:t>pemain</a:t>
            </a:r>
            <a:r>
              <a:rPr dirty="0" smtClean="0"/>
              <a:t> </a:t>
            </a:r>
            <a:r>
              <a:rPr dirty="0" err="1" smtClean="0"/>
              <a:t>dan</a:t>
            </a:r>
            <a:r>
              <a:rPr dirty="0" smtClean="0"/>
              <a:t> </a:t>
            </a:r>
            <a:r>
              <a:rPr dirty="0" err="1" smtClean="0"/>
              <a:t>tujuan</a:t>
            </a:r>
            <a:r>
              <a:rPr dirty="0" smtClean="0"/>
              <a:t> </a:t>
            </a:r>
            <a:r>
              <a:rPr dirty="0" err="1" smtClean="0"/>
              <a:t>sepak</a:t>
            </a:r>
            <a:r>
              <a:rPr dirty="0" smtClean="0"/>
              <a:t> bola </a:t>
            </a:r>
            <a:r>
              <a:rPr dirty="0" err="1" smtClean="0"/>
              <a:t>memasukkan</a:t>
            </a:r>
            <a:r>
              <a:rPr dirty="0"/>
              <a:t> </a:t>
            </a:r>
            <a:r>
              <a:rPr dirty="0" err="1" smtClean="0"/>
              <a:t>sebanyak</a:t>
            </a:r>
            <a:r>
              <a:rPr dirty="0" smtClean="0"/>
              <a:t> </a:t>
            </a:r>
            <a:r>
              <a:rPr dirty="0" err="1" smtClean="0"/>
              <a:t>mungkin</a:t>
            </a:r>
            <a:r>
              <a:rPr dirty="0" smtClean="0"/>
              <a:t> bola </a:t>
            </a:r>
            <a:r>
              <a:rPr dirty="0" err="1" smtClean="0"/>
              <a:t>ke</a:t>
            </a:r>
            <a:r>
              <a:rPr dirty="0" smtClean="0"/>
              <a:t> </a:t>
            </a:r>
            <a:r>
              <a:rPr dirty="0" err="1" smtClean="0"/>
              <a:t>gawang</a:t>
            </a:r>
            <a:r>
              <a:rPr dirty="0" smtClean="0"/>
              <a:t>.</a:t>
            </a:r>
            <a:endParaRPr dirty="0"/>
          </a:p>
        </p:txBody>
      </p:sp>
      <p:grpSp>
        <p:nvGrpSpPr>
          <p:cNvPr id="748" name="Google Shape;748;p38"/>
          <p:cNvGrpSpPr/>
          <p:nvPr/>
        </p:nvGrpSpPr>
        <p:grpSpPr>
          <a:xfrm>
            <a:off x="109852" y="837139"/>
            <a:ext cx="3721827" cy="4111429"/>
            <a:chOff x="109839" y="758696"/>
            <a:chExt cx="3792752" cy="4189778"/>
          </a:xfrm>
        </p:grpSpPr>
        <p:sp>
          <p:nvSpPr>
            <p:cNvPr id="749" name="Google Shape;749;p38"/>
            <p:cNvSpPr/>
            <p:nvPr/>
          </p:nvSpPr>
          <p:spPr>
            <a:xfrm flipH="1">
              <a:off x="1814940" y="2749987"/>
              <a:ext cx="283657" cy="899574"/>
            </a:xfrm>
            <a:custGeom>
              <a:avLst/>
              <a:gdLst/>
              <a:ahLst/>
              <a:cxnLst/>
              <a:rect l="l" t="t" r="r" b="b"/>
              <a:pathLst>
                <a:path w="2352" h="7459" extrusionOk="0">
                  <a:moveTo>
                    <a:pt x="1" y="1"/>
                  </a:moveTo>
                  <a:cubicBezTo>
                    <a:pt x="1" y="1"/>
                    <a:pt x="121" y="5710"/>
                    <a:pt x="301" y="6360"/>
                  </a:cubicBezTo>
                  <a:cubicBezTo>
                    <a:pt x="529" y="7186"/>
                    <a:pt x="829" y="7458"/>
                    <a:pt x="1127" y="7458"/>
                  </a:cubicBezTo>
                  <a:cubicBezTo>
                    <a:pt x="1705" y="7458"/>
                    <a:pt x="2271" y="6430"/>
                    <a:pt x="2271" y="6430"/>
                  </a:cubicBezTo>
                  <a:cubicBezTo>
                    <a:pt x="2271" y="6430"/>
                    <a:pt x="2321" y="3810"/>
                    <a:pt x="2351" y="28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 flipH="1">
              <a:off x="1747403" y="2534106"/>
              <a:ext cx="408963" cy="792479"/>
            </a:xfrm>
            <a:custGeom>
              <a:avLst/>
              <a:gdLst/>
              <a:ahLst/>
              <a:cxnLst/>
              <a:rect l="l" t="t" r="r" b="b"/>
              <a:pathLst>
                <a:path w="3391" h="6571" extrusionOk="0">
                  <a:moveTo>
                    <a:pt x="40" y="1"/>
                  </a:moveTo>
                  <a:lnTo>
                    <a:pt x="0" y="1900"/>
                  </a:lnTo>
                  <a:lnTo>
                    <a:pt x="310" y="6570"/>
                  </a:lnTo>
                  <a:lnTo>
                    <a:pt x="3060" y="6350"/>
                  </a:lnTo>
                  <a:cubicBezTo>
                    <a:pt x="3060" y="6350"/>
                    <a:pt x="3390" y="2191"/>
                    <a:pt x="3240" y="261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 flipH="1">
              <a:off x="716492" y="3361810"/>
              <a:ext cx="1351833" cy="294029"/>
            </a:xfrm>
            <a:custGeom>
              <a:avLst/>
              <a:gdLst/>
              <a:ahLst/>
              <a:cxnLst/>
              <a:rect l="l" t="t" r="r" b="b"/>
              <a:pathLst>
                <a:path w="11209" h="2438" extrusionOk="0">
                  <a:moveTo>
                    <a:pt x="7001" y="0"/>
                  </a:moveTo>
                  <a:cubicBezTo>
                    <a:pt x="4155" y="0"/>
                    <a:pt x="1270" y="457"/>
                    <a:pt x="1270" y="457"/>
                  </a:cubicBezTo>
                  <a:cubicBezTo>
                    <a:pt x="1270" y="457"/>
                    <a:pt x="0" y="2157"/>
                    <a:pt x="650" y="2347"/>
                  </a:cubicBezTo>
                  <a:cubicBezTo>
                    <a:pt x="863" y="2410"/>
                    <a:pt x="1171" y="2438"/>
                    <a:pt x="1548" y="2438"/>
                  </a:cubicBezTo>
                  <a:cubicBezTo>
                    <a:pt x="3912" y="2438"/>
                    <a:pt x="9036" y="1360"/>
                    <a:pt x="11209" y="1257"/>
                  </a:cubicBezTo>
                  <a:cubicBezTo>
                    <a:pt x="11079" y="1007"/>
                    <a:pt x="10879" y="667"/>
                    <a:pt x="10749" y="417"/>
                  </a:cubicBezTo>
                  <a:cubicBezTo>
                    <a:pt x="9724" y="106"/>
                    <a:pt x="8367" y="0"/>
                    <a:pt x="7001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 flipH="1">
              <a:off x="610356" y="3356504"/>
              <a:ext cx="966026" cy="284743"/>
            </a:xfrm>
            <a:custGeom>
              <a:avLst/>
              <a:gdLst/>
              <a:ahLst/>
              <a:cxnLst/>
              <a:rect l="l" t="t" r="r" b="b"/>
              <a:pathLst>
                <a:path w="8010" h="2361" extrusionOk="0">
                  <a:moveTo>
                    <a:pt x="7440" y="1"/>
                  </a:moveTo>
                  <a:lnTo>
                    <a:pt x="290" y="31"/>
                  </a:lnTo>
                  <a:lnTo>
                    <a:pt x="1" y="2361"/>
                  </a:lnTo>
                  <a:lnTo>
                    <a:pt x="8010" y="1191"/>
                  </a:lnTo>
                  <a:lnTo>
                    <a:pt x="74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 flipH="1">
              <a:off x="523512" y="3390273"/>
              <a:ext cx="166552" cy="161246"/>
            </a:xfrm>
            <a:custGeom>
              <a:avLst/>
              <a:gdLst/>
              <a:ahLst/>
              <a:cxnLst/>
              <a:rect l="l" t="t" r="r" b="b"/>
              <a:pathLst>
                <a:path w="1381" h="1337" extrusionOk="0">
                  <a:moveTo>
                    <a:pt x="431" y="1"/>
                  </a:moveTo>
                  <a:cubicBezTo>
                    <a:pt x="151" y="351"/>
                    <a:pt x="1" y="791"/>
                    <a:pt x="1" y="1231"/>
                  </a:cubicBezTo>
                  <a:cubicBezTo>
                    <a:pt x="269" y="1301"/>
                    <a:pt x="533" y="1337"/>
                    <a:pt x="800" y="1337"/>
                  </a:cubicBezTo>
                  <a:cubicBezTo>
                    <a:pt x="992" y="1337"/>
                    <a:pt x="1184" y="1319"/>
                    <a:pt x="1381" y="1281"/>
                  </a:cubicBezTo>
                  <a:lnTo>
                    <a:pt x="431" y="1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 flipH="1">
              <a:off x="232860" y="3236021"/>
              <a:ext cx="527154" cy="546450"/>
            </a:xfrm>
            <a:custGeom>
              <a:avLst/>
              <a:gdLst/>
              <a:ahLst/>
              <a:cxnLst/>
              <a:rect l="l" t="t" r="r" b="b"/>
              <a:pathLst>
                <a:path w="4371" h="4531" extrusionOk="0">
                  <a:moveTo>
                    <a:pt x="1991" y="0"/>
                  </a:moveTo>
                  <a:lnTo>
                    <a:pt x="1" y="970"/>
                  </a:lnTo>
                  <a:lnTo>
                    <a:pt x="1191" y="1840"/>
                  </a:lnTo>
                  <a:cubicBezTo>
                    <a:pt x="1671" y="2520"/>
                    <a:pt x="2201" y="3100"/>
                    <a:pt x="2831" y="3650"/>
                  </a:cubicBezTo>
                  <a:cubicBezTo>
                    <a:pt x="3131" y="3910"/>
                    <a:pt x="3451" y="4150"/>
                    <a:pt x="3780" y="4370"/>
                  </a:cubicBezTo>
                  <a:cubicBezTo>
                    <a:pt x="3851" y="4420"/>
                    <a:pt x="3911" y="4470"/>
                    <a:pt x="3960" y="4500"/>
                  </a:cubicBezTo>
                  <a:cubicBezTo>
                    <a:pt x="3991" y="4519"/>
                    <a:pt x="4017" y="4531"/>
                    <a:pt x="4042" y="4531"/>
                  </a:cubicBezTo>
                  <a:cubicBezTo>
                    <a:pt x="4080" y="4531"/>
                    <a:pt x="4114" y="4500"/>
                    <a:pt x="4151" y="4420"/>
                  </a:cubicBezTo>
                  <a:cubicBezTo>
                    <a:pt x="4240" y="4240"/>
                    <a:pt x="4311" y="4050"/>
                    <a:pt x="4371" y="3860"/>
                  </a:cubicBezTo>
                  <a:cubicBezTo>
                    <a:pt x="3651" y="2530"/>
                    <a:pt x="2860" y="1240"/>
                    <a:pt x="1991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 flipH="1">
              <a:off x="123110" y="3184161"/>
              <a:ext cx="414993" cy="655233"/>
            </a:xfrm>
            <a:custGeom>
              <a:avLst/>
              <a:gdLst/>
              <a:ahLst/>
              <a:cxnLst/>
              <a:rect l="l" t="t" r="r" b="b"/>
              <a:pathLst>
                <a:path w="3441" h="5433" extrusionOk="0">
                  <a:moveTo>
                    <a:pt x="841" y="0"/>
                  </a:moveTo>
                  <a:cubicBezTo>
                    <a:pt x="831" y="0"/>
                    <a:pt x="811" y="0"/>
                    <a:pt x="801" y="10"/>
                  </a:cubicBezTo>
                  <a:lnTo>
                    <a:pt x="31" y="450"/>
                  </a:lnTo>
                  <a:cubicBezTo>
                    <a:pt x="21" y="460"/>
                    <a:pt x="11" y="470"/>
                    <a:pt x="11" y="480"/>
                  </a:cubicBezTo>
                  <a:cubicBezTo>
                    <a:pt x="1" y="490"/>
                    <a:pt x="11" y="510"/>
                    <a:pt x="11" y="520"/>
                  </a:cubicBezTo>
                  <a:cubicBezTo>
                    <a:pt x="871" y="1750"/>
                    <a:pt x="1671" y="3040"/>
                    <a:pt x="2391" y="4360"/>
                  </a:cubicBezTo>
                  <a:cubicBezTo>
                    <a:pt x="2300" y="4590"/>
                    <a:pt x="2240" y="4740"/>
                    <a:pt x="2151" y="4960"/>
                  </a:cubicBezTo>
                  <a:lnTo>
                    <a:pt x="2140" y="4970"/>
                  </a:lnTo>
                  <a:cubicBezTo>
                    <a:pt x="2131" y="4990"/>
                    <a:pt x="3040" y="5420"/>
                    <a:pt x="3280" y="5429"/>
                  </a:cubicBezTo>
                  <a:cubicBezTo>
                    <a:pt x="3284" y="5431"/>
                    <a:pt x="3288" y="5432"/>
                    <a:pt x="3292" y="5432"/>
                  </a:cubicBezTo>
                  <a:cubicBezTo>
                    <a:pt x="3307" y="5432"/>
                    <a:pt x="3322" y="5416"/>
                    <a:pt x="3331" y="5400"/>
                  </a:cubicBezTo>
                  <a:cubicBezTo>
                    <a:pt x="3371" y="5350"/>
                    <a:pt x="3440" y="5230"/>
                    <a:pt x="2160" y="2600"/>
                  </a:cubicBezTo>
                  <a:cubicBezTo>
                    <a:pt x="1531" y="1320"/>
                    <a:pt x="871" y="40"/>
                    <a:pt x="871" y="30"/>
                  </a:cubicBezTo>
                  <a:lnTo>
                    <a:pt x="851" y="10"/>
                  </a:lnTo>
                  <a:cubicBezTo>
                    <a:pt x="851" y="10"/>
                    <a:pt x="841" y="10"/>
                    <a:pt x="841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 flipH="1">
              <a:off x="411349" y="3553932"/>
              <a:ext cx="73688" cy="75135"/>
            </a:xfrm>
            <a:custGeom>
              <a:avLst/>
              <a:gdLst/>
              <a:ahLst/>
              <a:cxnLst/>
              <a:rect l="l" t="t" r="r" b="b"/>
              <a:pathLst>
                <a:path w="611" h="623" extrusionOk="0">
                  <a:moveTo>
                    <a:pt x="536" y="0"/>
                  </a:moveTo>
                  <a:cubicBezTo>
                    <a:pt x="517" y="0"/>
                    <a:pt x="497" y="7"/>
                    <a:pt x="481" y="24"/>
                  </a:cubicBezTo>
                  <a:lnTo>
                    <a:pt x="21" y="504"/>
                  </a:lnTo>
                  <a:cubicBezTo>
                    <a:pt x="1" y="534"/>
                    <a:pt x="1" y="574"/>
                    <a:pt x="21" y="604"/>
                  </a:cubicBezTo>
                  <a:lnTo>
                    <a:pt x="31" y="604"/>
                  </a:lnTo>
                  <a:cubicBezTo>
                    <a:pt x="40" y="617"/>
                    <a:pt x="55" y="623"/>
                    <a:pt x="71" y="623"/>
                  </a:cubicBezTo>
                  <a:cubicBezTo>
                    <a:pt x="90" y="623"/>
                    <a:pt x="110" y="615"/>
                    <a:pt x="121" y="604"/>
                  </a:cubicBezTo>
                  <a:lnTo>
                    <a:pt x="580" y="114"/>
                  </a:lnTo>
                  <a:cubicBezTo>
                    <a:pt x="611" y="84"/>
                    <a:pt x="611" y="44"/>
                    <a:pt x="580" y="14"/>
                  </a:cubicBezTo>
                  <a:cubicBezTo>
                    <a:pt x="567" y="5"/>
                    <a:pt x="552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 flipH="1">
              <a:off x="384816" y="3579018"/>
              <a:ext cx="73688" cy="75859"/>
            </a:xfrm>
            <a:custGeom>
              <a:avLst/>
              <a:gdLst/>
              <a:ahLst/>
              <a:cxnLst/>
              <a:rect l="l" t="t" r="r" b="b"/>
              <a:pathLst>
                <a:path w="611" h="629" extrusionOk="0">
                  <a:moveTo>
                    <a:pt x="531" y="1"/>
                  </a:moveTo>
                  <a:cubicBezTo>
                    <a:pt x="513" y="1"/>
                    <a:pt x="496" y="6"/>
                    <a:pt x="480" y="16"/>
                  </a:cubicBezTo>
                  <a:lnTo>
                    <a:pt x="21" y="516"/>
                  </a:lnTo>
                  <a:cubicBezTo>
                    <a:pt x="1" y="536"/>
                    <a:pt x="1" y="586"/>
                    <a:pt x="21" y="606"/>
                  </a:cubicBezTo>
                  <a:cubicBezTo>
                    <a:pt x="36" y="621"/>
                    <a:pt x="53" y="628"/>
                    <a:pt x="71" y="628"/>
                  </a:cubicBezTo>
                  <a:cubicBezTo>
                    <a:pt x="88" y="628"/>
                    <a:pt x="106" y="621"/>
                    <a:pt x="121" y="606"/>
                  </a:cubicBezTo>
                  <a:lnTo>
                    <a:pt x="580" y="116"/>
                  </a:lnTo>
                  <a:cubicBezTo>
                    <a:pt x="611" y="86"/>
                    <a:pt x="611" y="46"/>
                    <a:pt x="580" y="16"/>
                  </a:cubicBezTo>
                  <a:cubicBezTo>
                    <a:pt x="566" y="6"/>
                    <a:pt x="548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 flipH="1">
              <a:off x="437882" y="3528726"/>
              <a:ext cx="72482" cy="74291"/>
            </a:xfrm>
            <a:custGeom>
              <a:avLst/>
              <a:gdLst/>
              <a:ahLst/>
              <a:cxnLst/>
              <a:rect l="l" t="t" r="r" b="b"/>
              <a:pathLst>
                <a:path w="601" h="616" extrusionOk="0">
                  <a:moveTo>
                    <a:pt x="521" y="0"/>
                  </a:moveTo>
                  <a:cubicBezTo>
                    <a:pt x="503" y="0"/>
                    <a:pt x="486" y="8"/>
                    <a:pt x="471" y="23"/>
                  </a:cubicBezTo>
                  <a:lnTo>
                    <a:pt x="21" y="493"/>
                  </a:lnTo>
                  <a:cubicBezTo>
                    <a:pt x="1" y="523"/>
                    <a:pt x="1" y="563"/>
                    <a:pt x="21" y="593"/>
                  </a:cubicBezTo>
                  <a:cubicBezTo>
                    <a:pt x="36" y="608"/>
                    <a:pt x="53" y="616"/>
                    <a:pt x="71" y="616"/>
                  </a:cubicBezTo>
                  <a:cubicBezTo>
                    <a:pt x="88" y="616"/>
                    <a:pt x="106" y="608"/>
                    <a:pt x="121" y="593"/>
                  </a:cubicBezTo>
                  <a:lnTo>
                    <a:pt x="571" y="113"/>
                  </a:lnTo>
                  <a:cubicBezTo>
                    <a:pt x="601" y="83"/>
                    <a:pt x="591" y="43"/>
                    <a:pt x="571" y="23"/>
                  </a:cubicBezTo>
                  <a:cubicBezTo>
                    <a:pt x="556" y="8"/>
                    <a:pt x="538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 flipH="1">
              <a:off x="464415" y="3503399"/>
              <a:ext cx="71276" cy="71879"/>
            </a:xfrm>
            <a:custGeom>
              <a:avLst/>
              <a:gdLst/>
              <a:ahLst/>
              <a:cxnLst/>
              <a:rect l="l" t="t" r="r" b="b"/>
              <a:pathLst>
                <a:path w="591" h="596" extrusionOk="0">
                  <a:moveTo>
                    <a:pt x="511" y="1"/>
                  </a:moveTo>
                  <a:cubicBezTo>
                    <a:pt x="493" y="1"/>
                    <a:pt x="476" y="8"/>
                    <a:pt x="461" y="23"/>
                  </a:cubicBezTo>
                  <a:lnTo>
                    <a:pt x="31" y="483"/>
                  </a:lnTo>
                  <a:cubicBezTo>
                    <a:pt x="11" y="503"/>
                    <a:pt x="1" y="543"/>
                    <a:pt x="31" y="573"/>
                  </a:cubicBezTo>
                  <a:cubicBezTo>
                    <a:pt x="41" y="588"/>
                    <a:pt x="58" y="595"/>
                    <a:pt x="77" y="595"/>
                  </a:cubicBezTo>
                  <a:cubicBezTo>
                    <a:pt x="96" y="595"/>
                    <a:pt x="116" y="588"/>
                    <a:pt x="131" y="573"/>
                  </a:cubicBezTo>
                  <a:lnTo>
                    <a:pt x="561" y="113"/>
                  </a:lnTo>
                  <a:cubicBezTo>
                    <a:pt x="591" y="93"/>
                    <a:pt x="581" y="43"/>
                    <a:pt x="561" y="23"/>
                  </a:cubicBezTo>
                  <a:cubicBezTo>
                    <a:pt x="546" y="8"/>
                    <a:pt x="528" y="1"/>
                    <a:pt x="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 flipH="1">
              <a:off x="1489427" y="3362655"/>
              <a:ext cx="30271" cy="268944"/>
            </a:xfrm>
            <a:custGeom>
              <a:avLst/>
              <a:gdLst/>
              <a:ahLst/>
              <a:cxnLst/>
              <a:rect l="l" t="t" r="r" b="b"/>
              <a:pathLst>
                <a:path w="251" h="2230" extrusionOk="0">
                  <a:moveTo>
                    <a:pt x="111" y="0"/>
                  </a:moveTo>
                  <a:lnTo>
                    <a:pt x="0" y="2220"/>
                  </a:lnTo>
                  <a:lnTo>
                    <a:pt x="131" y="223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 flipH="1">
              <a:off x="109839" y="3689853"/>
              <a:ext cx="101427" cy="59336"/>
            </a:xfrm>
            <a:custGeom>
              <a:avLst/>
              <a:gdLst/>
              <a:ahLst/>
              <a:cxnLst/>
              <a:rect l="l" t="t" r="r" b="b"/>
              <a:pathLst>
                <a:path w="841" h="492" extrusionOk="0">
                  <a:moveTo>
                    <a:pt x="637" y="0"/>
                  </a:moveTo>
                  <a:cubicBezTo>
                    <a:pt x="553" y="0"/>
                    <a:pt x="448" y="25"/>
                    <a:pt x="341" y="77"/>
                  </a:cubicBezTo>
                  <a:cubicBezTo>
                    <a:pt x="130" y="177"/>
                    <a:pt x="1" y="337"/>
                    <a:pt x="41" y="427"/>
                  </a:cubicBezTo>
                  <a:cubicBezTo>
                    <a:pt x="64" y="470"/>
                    <a:pt x="122" y="492"/>
                    <a:pt x="198" y="492"/>
                  </a:cubicBezTo>
                  <a:cubicBezTo>
                    <a:pt x="283" y="492"/>
                    <a:pt x="390" y="465"/>
                    <a:pt x="501" y="407"/>
                  </a:cubicBezTo>
                  <a:cubicBezTo>
                    <a:pt x="710" y="307"/>
                    <a:pt x="841" y="157"/>
                    <a:pt x="801" y="67"/>
                  </a:cubicBezTo>
                  <a:cubicBezTo>
                    <a:pt x="776" y="23"/>
                    <a:pt x="716" y="0"/>
                    <a:pt x="637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 flipH="1">
              <a:off x="148433" y="3609651"/>
              <a:ext cx="101427" cy="59578"/>
            </a:xfrm>
            <a:custGeom>
              <a:avLst/>
              <a:gdLst/>
              <a:ahLst/>
              <a:cxnLst/>
              <a:rect l="l" t="t" r="r" b="b"/>
              <a:pathLst>
                <a:path w="841" h="494" extrusionOk="0">
                  <a:moveTo>
                    <a:pt x="649" y="0"/>
                  </a:moveTo>
                  <a:cubicBezTo>
                    <a:pt x="564" y="0"/>
                    <a:pt x="454" y="28"/>
                    <a:pt x="341" y="82"/>
                  </a:cubicBezTo>
                  <a:cubicBezTo>
                    <a:pt x="130" y="182"/>
                    <a:pt x="1" y="332"/>
                    <a:pt x="41" y="432"/>
                  </a:cubicBezTo>
                  <a:cubicBezTo>
                    <a:pt x="64" y="473"/>
                    <a:pt x="118" y="494"/>
                    <a:pt x="192" y="494"/>
                  </a:cubicBezTo>
                  <a:cubicBezTo>
                    <a:pt x="277" y="494"/>
                    <a:pt x="387" y="466"/>
                    <a:pt x="501" y="412"/>
                  </a:cubicBezTo>
                  <a:cubicBezTo>
                    <a:pt x="710" y="312"/>
                    <a:pt x="841" y="152"/>
                    <a:pt x="801" y="62"/>
                  </a:cubicBezTo>
                  <a:cubicBezTo>
                    <a:pt x="777" y="20"/>
                    <a:pt x="722" y="0"/>
                    <a:pt x="649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 flipH="1">
              <a:off x="187026" y="3528967"/>
              <a:ext cx="101427" cy="59457"/>
            </a:xfrm>
            <a:custGeom>
              <a:avLst/>
              <a:gdLst/>
              <a:ahLst/>
              <a:cxnLst/>
              <a:rect l="l" t="t" r="r" b="b"/>
              <a:pathLst>
                <a:path w="841" h="493" extrusionOk="0">
                  <a:moveTo>
                    <a:pt x="643" y="1"/>
                  </a:moveTo>
                  <a:cubicBezTo>
                    <a:pt x="559" y="1"/>
                    <a:pt x="451" y="29"/>
                    <a:pt x="341" y="81"/>
                  </a:cubicBezTo>
                  <a:cubicBezTo>
                    <a:pt x="130" y="181"/>
                    <a:pt x="1" y="341"/>
                    <a:pt x="41" y="431"/>
                  </a:cubicBezTo>
                  <a:cubicBezTo>
                    <a:pt x="64" y="472"/>
                    <a:pt x="118" y="493"/>
                    <a:pt x="191" y="493"/>
                  </a:cubicBezTo>
                  <a:cubicBezTo>
                    <a:pt x="277" y="493"/>
                    <a:pt x="387" y="465"/>
                    <a:pt x="501" y="411"/>
                  </a:cubicBezTo>
                  <a:cubicBezTo>
                    <a:pt x="710" y="311"/>
                    <a:pt x="841" y="161"/>
                    <a:pt x="801" y="71"/>
                  </a:cubicBezTo>
                  <a:cubicBezTo>
                    <a:pt x="777" y="23"/>
                    <a:pt x="719" y="1"/>
                    <a:pt x="643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 flipH="1">
              <a:off x="225619" y="3449248"/>
              <a:ext cx="101427" cy="59457"/>
            </a:xfrm>
            <a:custGeom>
              <a:avLst/>
              <a:gdLst/>
              <a:ahLst/>
              <a:cxnLst/>
              <a:rect l="l" t="t" r="r" b="b"/>
              <a:pathLst>
                <a:path w="841" h="493" extrusionOk="0">
                  <a:moveTo>
                    <a:pt x="650" y="0"/>
                  </a:moveTo>
                  <a:cubicBezTo>
                    <a:pt x="564" y="0"/>
                    <a:pt x="454" y="28"/>
                    <a:pt x="341" y="82"/>
                  </a:cubicBezTo>
                  <a:cubicBezTo>
                    <a:pt x="130" y="182"/>
                    <a:pt x="1" y="332"/>
                    <a:pt x="41" y="422"/>
                  </a:cubicBezTo>
                  <a:cubicBezTo>
                    <a:pt x="60" y="470"/>
                    <a:pt x="117" y="492"/>
                    <a:pt x="194" y="492"/>
                  </a:cubicBezTo>
                  <a:cubicBezTo>
                    <a:pt x="280" y="492"/>
                    <a:pt x="390" y="464"/>
                    <a:pt x="501" y="412"/>
                  </a:cubicBezTo>
                  <a:cubicBezTo>
                    <a:pt x="710" y="312"/>
                    <a:pt x="841" y="152"/>
                    <a:pt x="801" y="62"/>
                  </a:cubicBezTo>
                  <a:cubicBezTo>
                    <a:pt x="778" y="21"/>
                    <a:pt x="723" y="0"/>
                    <a:pt x="650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 flipH="1">
              <a:off x="264212" y="3368564"/>
              <a:ext cx="101427" cy="59457"/>
            </a:xfrm>
            <a:custGeom>
              <a:avLst/>
              <a:gdLst/>
              <a:ahLst/>
              <a:cxnLst/>
              <a:rect l="l" t="t" r="r" b="b"/>
              <a:pathLst>
                <a:path w="841" h="493" extrusionOk="0">
                  <a:moveTo>
                    <a:pt x="641" y="1"/>
                  </a:moveTo>
                  <a:cubicBezTo>
                    <a:pt x="558" y="1"/>
                    <a:pt x="451" y="29"/>
                    <a:pt x="341" y="81"/>
                  </a:cubicBezTo>
                  <a:cubicBezTo>
                    <a:pt x="130" y="181"/>
                    <a:pt x="1" y="341"/>
                    <a:pt x="41" y="431"/>
                  </a:cubicBezTo>
                  <a:cubicBezTo>
                    <a:pt x="59" y="473"/>
                    <a:pt x="114" y="493"/>
                    <a:pt x="188" y="493"/>
                  </a:cubicBezTo>
                  <a:cubicBezTo>
                    <a:pt x="274" y="493"/>
                    <a:pt x="387" y="465"/>
                    <a:pt x="501" y="411"/>
                  </a:cubicBezTo>
                  <a:cubicBezTo>
                    <a:pt x="710" y="311"/>
                    <a:pt x="841" y="161"/>
                    <a:pt x="790" y="71"/>
                  </a:cubicBezTo>
                  <a:cubicBezTo>
                    <a:pt x="771" y="24"/>
                    <a:pt x="716" y="1"/>
                    <a:pt x="641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 flipH="1">
              <a:off x="302806" y="3288845"/>
              <a:ext cx="102633" cy="59457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654" y="0"/>
                  </a:moveTo>
                  <a:cubicBezTo>
                    <a:pt x="569" y="0"/>
                    <a:pt x="459" y="28"/>
                    <a:pt x="351" y="82"/>
                  </a:cubicBezTo>
                  <a:cubicBezTo>
                    <a:pt x="140" y="182"/>
                    <a:pt x="0" y="332"/>
                    <a:pt x="51" y="422"/>
                  </a:cubicBezTo>
                  <a:cubicBezTo>
                    <a:pt x="70" y="470"/>
                    <a:pt x="127" y="492"/>
                    <a:pt x="205" y="492"/>
                  </a:cubicBezTo>
                  <a:cubicBezTo>
                    <a:pt x="291" y="492"/>
                    <a:pt x="401" y="465"/>
                    <a:pt x="511" y="412"/>
                  </a:cubicBezTo>
                  <a:cubicBezTo>
                    <a:pt x="711" y="312"/>
                    <a:pt x="851" y="152"/>
                    <a:pt x="800" y="62"/>
                  </a:cubicBezTo>
                  <a:cubicBezTo>
                    <a:pt x="782" y="21"/>
                    <a:pt x="727" y="0"/>
                    <a:pt x="654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 flipH="1">
              <a:off x="341399" y="3208040"/>
              <a:ext cx="102633" cy="59578"/>
            </a:xfrm>
            <a:custGeom>
              <a:avLst/>
              <a:gdLst/>
              <a:ahLst/>
              <a:cxnLst/>
              <a:rect l="l" t="t" r="r" b="b"/>
              <a:pathLst>
                <a:path w="851" h="494" extrusionOk="0">
                  <a:moveTo>
                    <a:pt x="655" y="1"/>
                  </a:moveTo>
                  <a:cubicBezTo>
                    <a:pt x="570" y="1"/>
                    <a:pt x="459" y="28"/>
                    <a:pt x="351" y="82"/>
                  </a:cubicBezTo>
                  <a:cubicBezTo>
                    <a:pt x="141" y="182"/>
                    <a:pt x="1" y="342"/>
                    <a:pt x="51" y="432"/>
                  </a:cubicBezTo>
                  <a:cubicBezTo>
                    <a:pt x="69" y="474"/>
                    <a:pt x="124" y="494"/>
                    <a:pt x="196" y="494"/>
                  </a:cubicBezTo>
                  <a:cubicBezTo>
                    <a:pt x="282" y="494"/>
                    <a:pt x="393" y="466"/>
                    <a:pt x="500" y="412"/>
                  </a:cubicBezTo>
                  <a:cubicBezTo>
                    <a:pt x="711" y="312"/>
                    <a:pt x="851" y="162"/>
                    <a:pt x="800" y="62"/>
                  </a:cubicBezTo>
                  <a:cubicBezTo>
                    <a:pt x="782" y="21"/>
                    <a:pt x="728" y="1"/>
                    <a:pt x="655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flipH="1">
              <a:off x="2261183" y="2772902"/>
              <a:ext cx="950348" cy="1822304"/>
            </a:xfrm>
            <a:custGeom>
              <a:avLst/>
              <a:gdLst/>
              <a:ahLst/>
              <a:cxnLst/>
              <a:rect l="l" t="t" r="r" b="b"/>
              <a:pathLst>
                <a:path w="7880" h="15110" extrusionOk="0">
                  <a:moveTo>
                    <a:pt x="7129" y="0"/>
                  </a:moveTo>
                  <a:cubicBezTo>
                    <a:pt x="7129" y="0"/>
                    <a:pt x="3630" y="4540"/>
                    <a:pt x="3440" y="5190"/>
                  </a:cubicBezTo>
                  <a:cubicBezTo>
                    <a:pt x="2620" y="7920"/>
                    <a:pt x="960" y="12779"/>
                    <a:pt x="0" y="15109"/>
                  </a:cubicBezTo>
                  <a:cubicBezTo>
                    <a:pt x="280" y="15099"/>
                    <a:pt x="670" y="15059"/>
                    <a:pt x="950" y="15049"/>
                  </a:cubicBezTo>
                  <a:cubicBezTo>
                    <a:pt x="5429" y="8830"/>
                    <a:pt x="5140" y="6230"/>
                    <a:pt x="5140" y="6230"/>
                  </a:cubicBezTo>
                  <a:cubicBezTo>
                    <a:pt x="5140" y="6230"/>
                    <a:pt x="7249" y="4430"/>
                    <a:pt x="7880" y="3680"/>
                  </a:cubicBezTo>
                  <a:lnTo>
                    <a:pt x="7129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 flipH="1">
              <a:off x="1727027" y="2423150"/>
              <a:ext cx="886428" cy="855192"/>
            </a:xfrm>
            <a:custGeom>
              <a:avLst/>
              <a:gdLst/>
              <a:ahLst/>
              <a:cxnLst/>
              <a:rect l="l" t="t" r="r" b="b"/>
              <a:pathLst>
                <a:path w="7350" h="7091" extrusionOk="0">
                  <a:moveTo>
                    <a:pt x="6150" y="1"/>
                  </a:moveTo>
                  <a:lnTo>
                    <a:pt x="3301" y="371"/>
                  </a:lnTo>
                  <a:lnTo>
                    <a:pt x="1" y="5560"/>
                  </a:lnTo>
                  <a:lnTo>
                    <a:pt x="2590" y="7090"/>
                  </a:lnTo>
                  <a:cubicBezTo>
                    <a:pt x="2590" y="7090"/>
                    <a:pt x="6890" y="4151"/>
                    <a:pt x="7190" y="1961"/>
                  </a:cubicBezTo>
                  <a:cubicBezTo>
                    <a:pt x="7350" y="791"/>
                    <a:pt x="6150" y="1"/>
                    <a:pt x="6150" y="1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8"/>
            <p:cNvSpPr/>
            <p:nvPr/>
          </p:nvSpPr>
          <p:spPr>
            <a:xfrm flipH="1">
              <a:off x="1948933" y="2460417"/>
              <a:ext cx="475174" cy="758831"/>
            </a:xfrm>
            <a:custGeom>
              <a:avLst/>
              <a:gdLst/>
              <a:ahLst/>
              <a:cxnLst/>
              <a:rect l="l" t="t" r="r" b="b"/>
              <a:pathLst>
                <a:path w="3940" h="6292" extrusionOk="0">
                  <a:moveTo>
                    <a:pt x="3546" y="0"/>
                  </a:moveTo>
                  <a:cubicBezTo>
                    <a:pt x="3541" y="0"/>
                    <a:pt x="3536" y="1"/>
                    <a:pt x="3530" y="2"/>
                  </a:cubicBezTo>
                  <a:cubicBezTo>
                    <a:pt x="3500" y="2"/>
                    <a:pt x="3470" y="32"/>
                    <a:pt x="3470" y="72"/>
                  </a:cubicBezTo>
                  <a:cubicBezTo>
                    <a:pt x="3800" y="2531"/>
                    <a:pt x="60" y="6141"/>
                    <a:pt x="31" y="6171"/>
                  </a:cubicBezTo>
                  <a:cubicBezTo>
                    <a:pt x="0" y="6201"/>
                    <a:pt x="0" y="6241"/>
                    <a:pt x="20" y="6271"/>
                  </a:cubicBezTo>
                  <a:cubicBezTo>
                    <a:pt x="40" y="6281"/>
                    <a:pt x="51" y="6291"/>
                    <a:pt x="71" y="6291"/>
                  </a:cubicBezTo>
                  <a:cubicBezTo>
                    <a:pt x="91" y="6291"/>
                    <a:pt x="100" y="6281"/>
                    <a:pt x="120" y="6271"/>
                  </a:cubicBezTo>
                  <a:cubicBezTo>
                    <a:pt x="271" y="6121"/>
                    <a:pt x="3940" y="2582"/>
                    <a:pt x="3610" y="52"/>
                  </a:cubicBezTo>
                  <a:cubicBezTo>
                    <a:pt x="3601" y="26"/>
                    <a:pt x="3578" y="0"/>
                    <a:pt x="3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8"/>
            <p:cNvSpPr/>
            <p:nvPr/>
          </p:nvSpPr>
          <p:spPr>
            <a:xfrm flipH="1">
              <a:off x="2709824" y="3824447"/>
              <a:ext cx="494470" cy="770771"/>
            </a:xfrm>
            <a:custGeom>
              <a:avLst/>
              <a:gdLst/>
              <a:ahLst/>
              <a:cxnLst/>
              <a:rect l="l" t="t" r="r" b="b"/>
              <a:pathLst>
                <a:path w="4100" h="6391" extrusionOk="0">
                  <a:moveTo>
                    <a:pt x="2050" y="1"/>
                  </a:moveTo>
                  <a:lnTo>
                    <a:pt x="0" y="6390"/>
                  </a:lnTo>
                  <a:lnTo>
                    <a:pt x="1320" y="6380"/>
                  </a:lnTo>
                  <a:lnTo>
                    <a:pt x="4100" y="1260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flipH="1">
              <a:off x="3093220" y="4505859"/>
              <a:ext cx="188261" cy="148341"/>
            </a:xfrm>
            <a:custGeom>
              <a:avLst/>
              <a:gdLst/>
              <a:ahLst/>
              <a:cxnLst/>
              <a:rect l="l" t="t" r="r" b="b"/>
              <a:pathLst>
                <a:path w="1561" h="1230" extrusionOk="0">
                  <a:moveTo>
                    <a:pt x="630" y="0"/>
                  </a:moveTo>
                  <a:cubicBezTo>
                    <a:pt x="330" y="370"/>
                    <a:pt x="110" y="770"/>
                    <a:pt x="0" y="1230"/>
                  </a:cubicBezTo>
                  <a:lnTo>
                    <a:pt x="1560" y="910"/>
                  </a:lnTo>
                  <a:cubicBezTo>
                    <a:pt x="1360" y="520"/>
                    <a:pt x="1030" y="190"/>
                    <a:pt x="630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 flipH="1">
              <a:off x="3003978" y="4522744"/>
              <a:ext cx="604339" cy="328159"/>
            </a:xfrm>
            <a:custGeom>
              <a:avLst/>
              <a:gdLst/>
              <a:ahLst/>
              <a:cxnLst/>
              <a:rect l="l" t="t" r="r" b="b"/>
              <a:pathLst>
                <a:path w="5011" h="2721" extrusionOk="0">
                  <a:moveTo>
                    <a:pt x="4980" y="0"/>
                  </a:moveTo>
                  <a:lnTo>
                    <a:pt x="3680" y="700"/>
                  </a:lnTo>
                  <a:cubicBezTo>
                    <a:pt x="2860" y="850"/>
                    <a:pt x="2111" y="1080"/>
                    <a:pt x="1351" y="1420"/>
                  </a:cubicBezTo>
                  <a:cubicBezTo>
                    <a:pt x="980" y="1580"/>
                    <a:pt x="631" y="1760"/>
                    <a:pt x="291" y="1970"/>
                  </a:cubicBezTo>
                  <a:cubicBezTo>
                    <a:pt x="211" y="2010"/>
                    <a:pt x="140" y="2040"/>
                    <a:pt x="91" y="2080"/>
                  </a:cubicBezTo>
                  <a:cubicBezTo>
                    <a:pt x="20" y="2120"/>
                    <a:pt x="0" y="2170"/>
                    <a:pt x="80" y="2280"/>
                  </a:cubicBezTo>
                  <a:cubicBezTo>
                    <a:pt x="211" y="2440"/>
                    <a:pt x="360" y="2580"/>
                    <a:pt x="500" y="2720"/>
                  </a:cubicBezTo>
                  <a:cubicBezTo>
                    <a:pt x="2011" y="2630"/>
                    <a:pt x="3520" y="2460"/>
                    <a:pt x="5010" y="2210"/>
                  </a:cubicBezTo>
                  <a:lnTo>
                    <a:pt x="4980" y="0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 flipH="1">
              <a:off x="2991919" y="4769861"/>
              <a:ext cx="720118" cy="127839"/>
            </a:xfrm>
            <a:custGeom>
              <a:avLst/>
              <a:gdLst/>
              <a:ahLst/>
              <a:cxnLst/>
              <a:rect l="l" t="t" r="r" b="b"/>
              <a:pathLst>
                <a:path w="5971" h="1060" extrusionOk="0">
                  <a:moveTo>
                    <a:pt x="5850" y="1"/>
                  </a:moveTo>
                  <a:cubicBezTo>
                    <a:pt x="4360" y="251"/>
                    <a:pt x="2860" y="421"/>
                    <a:pt x="1360" y="511"/>
                  </a:cubicBezTo>
                  <a:cubicBezTo>
                    <a:pt x="1191" y="341"/>
                    <a:pt x="1080" y="211"/>
                    <a:pt x="920" y="41"/>
                  </a:cubicBezTo>
                  <a:lnTo>
                    <a:pt x="911" y="31"/>
                  </a:lnTo>
                  <a:cubicBezTo>
                    <a:pt x="910" y="31"/>
                    <a:pt x="910" y="31"/>
                    <a:pt x="909" y="31"/>
                  </a:cubicBezTo>
                  <a:cubicBezTo>
                    <a:pt x="867" y="31"/>
                    <a:pt x="119" y="644"/>
                    <a:pt x="11" y="851"/>
                  </a:cubicBezTo>
                  <a:cubicBezTo>
                    <a:pt x="0" y="881"/>
                    <a:pt x="0" y="901"/>
                    <a:pt x="11" y="921"/>
                  </a:cubicBezTo>
                  <a:cubicBezTo>
                    <a:pt x="36" y="972"/>
                    <a:pt x="98" y="1060"/>
                    <a:pt x="1925" y="1060"/>
                  </a:cubicBezTo>
                  <a:cubicBezTo>
                    <a:pt x="2241" y="1060"/>
                    <a:pt x="2609" y="1057"/>
                    <a:pt x="3040" y="1051"/>
                  </a:cubicBezTo>
                  <a:cubicBezTo>
                    <a:pt x="4480" y="1031"/>
                    <a:pt x="5910" y="981"/>
                    <a:pt x="5930" y="981"/>
                  </a:cubicBezTo>
                  <a:cubicBezTo>
                    <a:pt x="5930" y="981"/>
                    <a:pt x="5940" y="971"/>
                    <a:pt x="5950" y="971"/>
                  </a:cubicBezTo>
                  <a:lnTo>
                    <a:pt x="5960" y="961"/>
                  </a:lnTo>
                  <a:cubicBezTo>
                    <a:pt x="5970" y="951"/>
                    <a:pt x="5970" y="941"/>
                    <a:pt x="5970" y="931"/>
                  </a:cubicBezTo>
                  <a:lnTo>
                    <a:pt x="5900" y="41"/>
                  </a:lnTo>
                  <a:cubicBezTo>
                    <a:pt x="5900" y="31"/>
                    <a:pt x="5890" y="11"/>
                    <a:pt x="5880" y="11"/>
                  </a:cubicBezTo>
                  <a:cubicBezTo>
                    <a:pt x="5870" y="1"/>
                    <a:pt x="5860" y="1"/>
                    <a:pt x="585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 flipH="1">
              <a:off x="3332014" y="4656252"/>
              <a:ext cx="48362" cy="91899"/>
            </a:xfrm>
            <a:custGeom>
              <a:avLst/>
              <a:gdLst/>
              <a:ahLst/>
              <a:cxnLst/>
              <a:rect l="l" t="t" r="r" b="b"/>
              <a:pathLst>
                <a:path w="401" h="762" extrusionOk="0">
                  <a:moveTo>
                    <a:pt x="70" y="0"/>
                  </a:moveTo>
                  <a:cubicBezTo>
                    <a:pt x="64" y="0"/>
                    <a:pt x="57" y="1"/>
                    <a:pt x="50" y="3"/>
                  </a:cubicBezTo>
                  <a:cubicBezTo>
                    <a:pt x="21" y="23"/>
                    <a:pt x="1" y="63"/>
                    <a:pt x="10" y="93"/>
                  </a:cubicBezTo>
                  <a:lnTo>
                    <a:pt x="261" y="723"/>
                  </a:lnTo>
                  <a:cubicBezTo>
                    <a:pt x="267" y="745"/>
                    <a:pt x="290" y="761"/>
                    <a:pt x="314" y="761"/>
                  </a:cubicBezTo>
                  <a:cubicBezTo>
                    <a:pt x="323" y="761"/>
                    <a:pt x="332" y="759"/>
                    <a:pt x="341" y="753"/>
                  </a:cubicBezTo>
                  <a:lnTo>
                    <a:pt x="350" y="753"/>
                  </a:lnTo>
                  <a:cubicBezTo>
                    <a:pt x="381" y="743"/>
                    <a:pt x="401" y="703"/>
                    <a:pt x="381" y="673"/>
                  </a:cubicBezTo>
                  <a:lnTo>
                    <a:pt x="141" y="43"/>
                  </a:lnTo>
                  <a:cubicBezTo>
                    <a:pt x="124" y="18"/>
                    <a:pt x="10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 flipH="1">
              <a:off x="3366989" y="4669398"/>
              <a:ext cx="48362" cy="91899"/>
            </a:xfrm>
            <a:custGeom>
              <a:avLst/>
              <a:gdLst/>
              <a:ahLst/>
              <a:cxnLst/>
              <a:rect l="l" t="t" r="r" b="b"/>
              <a:pathLst>
                <a:path w="401" h="762" extrusionOk="0">
                  <a:moveTo>
                    <a:pt x="83" y="0"/>
                  </a:moveTo>
                  <a:cubicBezTo>
                    <a:pt x="75" y="0"/>
                    <a:pt x="67" y="2"/>
                    <a:pt x="60" y="4"/>
                  </a:cubicBezTo>
                  <a:cubicBezTo>
                    <a:pt x="20" y="14"/>
                    <a:pt x="0" y="54"/>
                    <a:pt x="20" y="94"/>
                  </a:cubicBezTo>
                  <a:lnTo>
                    <a:pt x="271" y="724"/>
                  </a:lnTo>
                  <a:cubicBezTo>
                    <a:pt x="277" y="745"/>
                    <a:pt x="300" y="762"/>
                    <a:pt x="324" y="762"/>
                  </a:cubicBezTo>
                  <a:cubicBezTo>
                    <a:pt x="333" y="762"/>
                    <a:pt x="342" y="759"/>
                    <a:pt x="351" y="754"/>
                  </a:cubicBezTo>
                  <a:cubicBezTo>
                    <a:pt x="391" y="744"/>
                    <a:pt x="400" y="704"/>
                    <a:pt x="391" y="674"/>
                  </a:cubicBezTo>
                  <a:lnTo>
                    <a:pt x="140" y="44"/>
                  </a:lnTo>
                  <a:cubicBezTo>
                    <a:pt x="133" y="14"/>
                    <a:pt x="108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 flipH="1">
              <a:off x="3298245" y="4645277"/>
              <a:ext cx="47156" cy="89487"/>
            </a:xfrm>
            <a:custGeom>
              <a:avLst/>
              <a:gdLst/>
              <a:ahLst/>
              <a:cxnLst/>
              <a:rect l="l" t="t" r="r" b="b"/>
              <a:pathLst>
                <a:path w="391" h="742" extrusionOk="0">
                  <a:moveTo>
                    <a:pt x="77" y="0"/>
                  </a:moveTo>
                  <a:cubicBezTo>
                    <a:pt x="69" y="0"/>
                    <a:pt x="60" y="2"/>
                    <a:pt x="51" y="4"/>
                  </a:cubicBezTo>
                  <a:cubicBezTo>
                    <a:pt x="20" y="14"/>
                    <a:pt x="0" y="54"/>
                    <a:pt x="11" y="84"/>
                  </a:cubicBezTo>
                  <a:lnTo>
                    <a:pt x="250" y="694"/>
                  </a:lnTo>
                  <a:cubicBezTo>
                    <a:pt x="258" y="723"/>
                    <a:pt x="281" y="742"/>
                    <a:pt x="309" y="742"/>
                  </a:cubicBezTo>
                  <a:cubicBezTo>
                    <a:pt x="319" y="742"/>
                    <a:pt x="329" y="739"/>
                    <a:pt x="340" y="734"/>
                  </a:cubicBezTo>
                  <a:cubicBezTo>
                    <a:pt x="370" y="724"/>
                    <a:pt x="390" y="684"/>
                    <a:pt x="380" y="644"/>
                  </a:cubicBezTo>
                  <a:lnTo>
                    <a:pt x="140" y="44"/>
                  </a:lnTo>
                  <a:cubicBezTo>
                    <a:pt x="125" y="14"/>
                    <a:pt x="104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 flipH="1">
              <a:off x="3264476" y="4634423"/>
              <a:ext cx="45950" cy="86593"/>
            </a:xfrm>
            <a:custGeom>
              <a:avLst/>
              <a:gdLst/>
              <a:ahLst/>
              <a:cxnLst/>
              <a:rect l="l" t="t" r="r" b="b"/>
              <a:pathLst>
                <a:path w="381" h="718" extrusionOk="0">
                  <a:moveTo>
                    <a:pt x="82" y="0"/>
                  </a:moveTo>
                  <a:cubicBezTo>
                    <a:pt x="75" y="0"/>
                    <a:pt x="67" y="2"/>
                    <a:pt x="60" y="4"/>
                  </a:cubicBezTo>
                  <a:cubicBezTo>
                    <a:pt x="20" y="14"/>
                    <a:pt x="0" y="54"/>
                    <a:pt x="10" y="94"/>
                  </a:cubicBezTo>
                  <a:lnTo>
                    <a:pt x="240" y="674"/>
                  </a:lnTo>
                  <a:cubicBezTo>
                    <a:pt x="256" y="705"/>
                    <a:pt x="283" y="718"/>
                    <a:pt x="308" y="718"/>
                  </a:cubicBezTo>
                  <a:cubicBezTo>
                    <a:pt x="316" y="718"/>
                    <a:pt x="323" y="716"/>
                    <a:pt x="330" y="714"/>
                  </a:cubicBezTo>
                  <a:cubicBezTo>
                    <a:pt x="370" y="704"/>
                    <a:pt x="380" y="664"/>
                    <a:pt x="370" y="624"/>
                  </a:cubicBezTo>
                  <a:lnTo>
                    <a:pt x="140" y="44"/>
                  </a:lnTo>
                  <a:cubicBezTo>
                    <a:pt x="133" y="13"/>
                    <a:pt x="107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 flipH="1">
              <a:off x="2726705" y="3879925"/>
              <a:ext cx="252180" cy="142432"/>
            </a:xfrm>
            <a:custGeom>
              <a:avLst/>
              <a:gdLst/>
              <a:ahLst/>
              <a:cxnLst/>
              <a:rect l="l" t="t" r="r" b="b"/>
              <a:pathLst>
                <a:path w="2091" h="1181" extrusionOk="0">
                  <a:moveTo>
                    <a:pt x="61" y="0"/>
                  </a:moveTo>
                  <a:lnTo>
                    <a:pt x="1" y="111"/>
                  </a:lnTo>
                  <a:lnTo>
                    <a:pt x="2031" y="1180"/>
                  </a:lnTo>
                  <a:lnTo>
                    <a:pt x="2091" y="106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 flipH="1">
              <a:off x="3039067" y="4847047"/>
              <a:ext cx="44623" cy="101427"/>
            </a:xfrm>
            <a:custGeom>
              <a:avLst/>
              <a:gdLst/>
              <a:ahLst/>
              <a:cxnLst/>
              <a:rect l="l" t="t" r="r" b="b"/>
              <a:pathLst>
                <a:path w="370" h="841" extrusionOk="0">
                  <a:moveTo>
                    <a:pt x="190" y="1"/>
                  </a:moveTo>
                  <a:cubicBezTo>
                    <a:pt x="90" y="1"/>
                    <a:pt x="0" y="191"/>
                    <a:pt x="0" y="421"/>
                  </a:cubicBezTo>
                  <a:cubicBezTo>
                    <a:pt x="0" y="651"/>
                    <a:pt x="90" y="841"/>
                    <a:pt x="190" y="841"/>
                  </a:cubicBezTo>
                  <a:cubicBezTo>
                    <a:pt x="290" y="841"/>
                    <a:pt x="370" y="651"/>
                    <a:pt x="370" y="421"/>
                  </a:cubicBezTo>
                  <a:cubicBezTo>
                    <a:pt x="370" y="191"/>
                    <a:pt x="290" y="1"/>
                    <a:pt x="19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 flipH="1">
              <a:off x="3128314" y="4847047"/>
              <a:ext cx="44623" cy="101427"/>
            </a:xfrm>
            <a:custGeom>
              <a:avLst/>
              <a:gdLst/>
              <a:ahLst/>
              <a:cxnLst/>
              <a:rect l="l" t="t" r="r" b="b"/>
              <a:pathLst>
                <a:path w="370" h="841" extrusionOk="0">
                  <a:moveTo>
                    <a:pt x="190" y="1"/>
                  </a:moveTo>
                  <a:cubicBezTo>
                    <a:pt x="90" y="1"/>
                    <a:pt x="0" y="191"/>
                    <a:pt x="0" y="421"/>
                  </a:cubicBezTo>
                  <a:cubicBezTo>
                    <a:pt x="0" y="651"/>
                    <a:pt x="90" y="841"/>
                    <a:pt x="190" y="841"/>
                  </a:cubicBezTo>
                  <a:cubicBezTo>
                    <a:pt x="290" y="841"/>
                    <a:pt x="370" y="651"/>
                    <a:pt x="370" y="421"/>
                  </a:cubicBezTo>
                  <a:cubicBezTo>
                    <a:pt x="370" y="191"/>
                    <a:pt x="290" y="1"/>
                    <a:pt x="19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 flipH="1">
              <a:off x="3217561" y="4847047"/>
              <a:ext cx="43417" cy="101427"/>
            </a:xfrm>
            <a:custGeom>
              <a:avLst/>
              <a:gdLst/>
              <a:ahLst/>
              <a:cxnLst/>
              <a:rect l="l" t="t" r="r" b="b"/>
              <a:pathLst>
                <a:path w="360" h="841" extrusionOk="0">
                  <a:moveTo>
                    <a:pt x="180" y="1"/>
                  </a:moveTo>
                  <a:cubicBezTo>
                    <a:pt x="80" y="1"/>
                    <a:pt x="0" y="191"/>
                    <a:pt x="0" y="421"/>
                  </a:cubicBezTo>
                  <a:cubicBezTo>
                    <a:pt x="0" y="651"/>
                    <a:pt x="80" y="841"/>
                    <a:pt x="180" y="841"/>
                  </a:cubicBezTo>
                  <a:cubicBezTo>
                    <a:pt x="280" y="841"/>
                    <a:pt x="360" y="651"/>
                    <a:pt x="360" y="421"/>
                  </a:cubicBezTo>
                  <a:cubicBezTo>
                    <a:pt x="360" y="191"/>
                    <a:pt x="280" y="1"/>
                    <a:pt x="18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 flipH="1">
              <a:off x="3306687" y="4847047"/>
              <a:ext cx="43538" cy="101427"/>
            </a:xfrm>
            <a:custGeom>
              <a:avLst/>
              <a:gdLst/>
              <a:ahLst/>
              <a:cxnLst/>
              <a:rect l="l" t="t" r="r" b="b"/>
              <a:pathLst>
                <a:path w="361" h="841" extrusionOk="0">
                  <a:moveTo>
                    <a:pt x="180" y="1"/>
                  </a:moveTo>
                  <a:cubicBezTo>
                    <a:pt x="80" y="1"/>
                    <a:pt x="0" y="191"/>
                    <a:pt x="0" y="421"/>
                  </a:cubicBezTo>
                  <a:cubicBezTo>
                    <a:pt x="0" y="651"/>
                    <a:pt x="80" y="841"/>
                    <a:pt x="180" y="841"/>
                  </a:cubicBezTo>
                  <a:cubicBezTo>
                    <a:pt x="280" y="841"/>
                    <a:pt x="360" y="651"/>
                    <a:pt x="360" y="421"/>
                  </a:cubicBezTo>
                  <a:cubicBezTo>
                    <a:pt x="360" y="191"/>
                    <a:pt x="280" y="1"/>
                    <a:pt x="18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 flipH="1">
              <a:off x="3394728" y="4847047"/>
              <a:ext cx="44744" cy="101427"/>
            </a:xfrm>
            <a:custGeom>
              <a:avLst/>
              <a:gdLst/>
              <a:ahLst/>
              <a:cxnLst/>
              <a:rect l="l" t="t" r="r" b="b"/>
              <a:pathLst>
                <a:path w="371" h="841" extrusionOk="0">
                  <a:moveTo>
                    <a:pt x="180" y="1"/>
                  </a:moveTo>
                  <a:cubicBezTo>
                    <a:pt x="80" y="1"/>
                    <a:pt x="0" y="191"/>
                    <a:pt x="0" y="421"/>
                  </a:cubicBezTo>
                  <a:cubicBezTo>
                    <a:pt x="0" y="651"/>
                    <a:pt x="80" y="841"/>
                    <a:pt x="180" y="841"/>
                  </a:cubicBezTo>
                  <a:cubicBezTo>
                    <a:pt x="280" y="841"/>
                    <a:pt x="371" y="651"/>
                    <a:pt x="371" y="421"/>
                  </a:cubicBezTo>
                  <a:cubicBezTo>
                    <a:pt x="371" y="191"/>
                    <a:pt x="280" y="1"/>
                    <a:pt x="18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 flipH="1">
              <a:off x="3483975" y="4847047"/>
              <a:ext cx="44744" cy="101427"/>
            </a:xfrm>
            <a:custGeom>
              <a:avLst/>
              <a:gdLst/>
              <a:ahLst/>
              <a:cxnLst/>
              <a:rect l="l" t="t" r="r" b="b"/>
              <a:pathLst>
                <a:path w="371" h="841" extrusionOk="0">
                  <a:moveTo>
                    <a:pt x="180" y="1"/>
                  </a:moveTo>
                  <a:cubicBezTo>
                    <a:pt x="80" y="1"/>
                    <a:pt x="0" y="191"/>
                    <a:pt x="0" y="421"/>
                  </a:cubicBezTo>
                  <a:cubicBezTo>
                    <a:pt x="0" y="651"/>
                    <a:pt x="80" y="841"/>
                    <a:pt x="180" y="841"/>
                  </a:cubicBezTo>
                  <a:cubicBezTo>
                    <a:pt x="280" y="841"/>
                    <a:pt x="371" y="651"/>
                    <a:pt x="371" y="421"/>
                  </a:cubicBezTo>
                  <a:cubicBezTo>
                    <a:pt x="371" y="191"/>
                    <a:pt x="280" y="1"/>
                    <a:pt x="18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 flipH="1">
              <a:off x="3573222" y="4847047"/>
              <a:ext cx="44744" cy="101427"/>
            </a:xfrm>
            <a:custGeom>
              <a:avLst/>
              <a:gdLst/>
              <a:ahLst/>
              <a:cxnLst/>
              <a:rect l="l" t="t" r="r" b="b"/>
              <a:pathLst>
                <a:path w="371" h="841" extrusionOk="0">
                  <a:moveTo>
                    <a:pt x="180" y="1"/>
                  </a:moveTo>
                  <a:cubicBezTo>
                    <a:pt x="80" y="1"/>
                    <a:pt x="0" y="191"/>
                    <a:pt x="0" y="421"/>
                  </a:cubicBezTo>
                  <a:cubicBezTo>
                    <a:pt x="0" y="651"/>
                    <a:pt x="80" y="841"/>
                    <a:pt x="180" y="841"/>
                  </a:cubicBezTo>
                  <a:cubicBezTo>
                    <a:pt x="291" y="841"/>
                    <a:pt x="371" y="651"/>
                    <a:pt x="371" y="421"/>
                  </a:cubicBezTo>
                  <a:cubicBezTo>
                    <a:pt x="371" y="191"/>
                    <a:pt x="291" y="1"/>
                    <a:pt x="18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 flipH="1">
              <a:off x="2432443" y="1440349"/>
              <a:ext cx="1156578" cy="1055272"/>
            </a:xfrm>
            <a:custGeom>
              <a:avLst/>
              <a:gdLst/>
              <a:ahLst/>
              <a:cxnLst/>
              <a:rect l="l" t="t" r="r" b="b"/>
              <a:pathLst>
                <a:path w="9590" h="8750" extrusionOk="0">
                  <a:moveTo>
                    <a:pt x="7899" y="1"/>
                  </a:moveTo>
                  <a:lnTo>
                    <a:pt x="5260" y="4950"/>
                  </a:lnTo>
                  <a:cubicBezTo>
                    <a:pt x="3280" y="5610"/>
                    <a:pt x="0" y="8100"/>
                    <a:pt x="0" y="8100"/>
                  </a:cubicBezTo>
                  <a:lnTo>
                    <a:pt x="320" y="8750"/>
                  </a:lnTo>
                  <a:cubicBezTo>
                    <a:pt x="320" y="8750"/>
                    <a:pt x="5780" y="6510"/>
                    <a:pt x="6350" y="5900"/>
                  </a:cubicBezTo>
                  <a:cubicBezTo>
                    <a:pt x="6880" y="5320"/>
                    <a:pt x="9130" y="1641"/>
                    <a:pt x="9590" y="930"/>
                  </a:cubicBezTo>
                  <a:lnTo>
                    <a:pt x="7899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 flipH="1">
              <a:off x="3527397" y="2368999"/>
              <a:ext cx="375194" cy="248682"/>
            </a:xfrm>
            <a:custGeom>
              <a:avLst/>
              <a:gdLst/>
              <a:ahLst/>
              <a:cxnLst/>
              <a:rect l="l" t="t" r="r" b="b"/>
              <a:pathLst>
                <a:path w="3111" h="2062" extrusionOk="0">
                  <a:moveTo>
                    <a:pt x="871" y="0"/>
                  </a:moveTo>
                  <a:cubicBezTo>
                    <a:pt x="871" y="0"/>
                    <a:pt x="431" y="300"/>
                    <a:pt x="121" y="690"/>
                  </a:cubicBezTo>
                  <a:cubicBezTo>
                    <a:pt x="1" y="850"/>
                    <a:pt x="241" y="1180"/>
                    <a:pt x="241" y="1180"/>
                  </a:cubicBezTo>
                  <a:cubicBezTo>
                    <a:pt x="241" y="1180"/>
                    <a:pt x="418" y="1172"/>
                    <a:pt x="639" y="1172"/>
                  </a:cubicBezTo>
                  <a:cubicBezTo>
                    <a:pt x="969" y="1172"/>
                    <a:pt x="1397" y="1190"/>
                    <a:pt x="1480" y="1280"/>
                  </a:cubicBezTo>
                  <a:cubicBezTo>
                    <a:pt x="1520" y="1320"/>
                    <a:pt x="1491" y="2010"/>
                    <a:pt x="1691" y="2060"/>
                  </a:cubicBezTo>
                  <a:cubicBezTo>
                    <a:pt x="1695" y="2061"/>
                    <a:pt x="1699" y="2062"/>
                    <a:pt x="1704" y="2062"/>
                  </a:cubicBezTo>
                  <a:cubicBezTo>
                    <a:pt x="1932" y="2062"/>
                    <a:pt x="3111" y="960"/>
                    <a:pt x="3111" y="960"/>
                  </a:cubicBezTo>
                  <a:lnTo>
                    <a:pt x="2951" y="220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 flipH="1">
              <a:off x="2415550" y="1433113"/>
              <a:ext cx="466852" cy="527154"/>
            </a:xfrm>
            <a:custGeom>
              <a:avLst/>
              <a:gdLst/>
              <a:ahLst/>
              <a:cxnLst/>
              <a:rect l="l" t="t" r="r" b="b"/>
              <a:pathLst>
                <a:path w="3871" h="4371" extrusionOk="0">
                  <a:moveTo>
                    <a:pt x="2011" y="1"/>
                  </a:moveTo>
                  <a:lnTo>
                    <a:pt x="1" y="3490"/>
                  </a:lnTo>
                  <a:lnTo>
                    <a:pt x="1731" y="4370"/>
                  </a:lnTo>
                  <a:lnTo>
                    <a:pt x="3871" y="1121"/>
                  </a:lnTo>
                  <a:lnTo>
                    <a:pt x="2011" y="1"/>
                  </a:lnTo>
                  <a:close/>
                </a:path>
              </a:pathLst>
            </a:custGeom>
            <a:solidFill>
              <a:srgbClr val="C03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 flipH="1">
              <a:off x="792352" y="1224468"/>
              <a:ext cx="1343512" cy="819012"/>
            </a:xfrm>
            <a:custGeom>
              <a:avLst/>
              <a:gdLst/>
              <a:ahLst/>
              <a:cxnLst/>
              <a:rect l="l" t="t" r="r" b="b"/>
              <a:pathLst>
                <a:path w="11140" h="6791" extrusionOk="0">
                  <a:moveTo>
                    <a:pt x="0" y="1"/>
                  </a:moveTo>
                  <a:lnTo>
                    <a:pt x="390" y="2151"/>
                  </a:lnTo>
                  <a:lnTo>
                    <a:pt x="5649" y="2700"/>
                  </a:lnTo>
                  <a:cubicBezTo>
                    <a:pt x="5649" y="2700"/>
                    <a:pt x="6229" y="3380"/>
                    <a:pt x="6440" y="3591"/>
                  </a:cubicBezTo>
                  <a:cubicBezTo>
                    <a:pt x="7389" y="4540"/>
                    <a:pt x="10739" y="6790"/>
                    <a:pt x="10739" y="6790"/>
                  </a:cubicBezTo>
                  <a:lnTo>
                    <a:pt x="11139" y="6410"/>
                  </a:lnTo>
                  <a:lnTo>
                    <a:pt x="6740" y="1701"/>
                  </a:lnTo>
                  <a:cubicBezTo>
                    <a:pt x="6489" y="1441"/>
                    <a:pt x="6160" y="1271"/>
                    <a:pt x="5800" y="12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 flipH="1">
              <a:off x="636881" y="1993921"/>
              <a:ext cx="276180" cy="265326"/>
            </a:xfrm>
            <a:custGeom>
              <a:avLst/>
              <a:gdLst/>
              <a:ahLst/>
              <a:cxnLst/>
              <a:rect l="l" t="t" r="r" b="b"/>
              <a:pathLst>
                <a:path w="2290" h="2200" extrusionOk="0">
                  <a:moveTo>
                    <a:pt x="360" y="0"/>
                  </a:moveTo>
                  <a:cubicBezTo>
                    <a:pt x="360" y="0"/>
                    <a:pt x="0" y="660"/>
                    <a:pt x="70" y="1200"/>
                  </a:cubicBezTo>
                  <a:cubicBezTo>
                    <a:pt x="136" y="1764"/>
                    <a:pt x="547" y="1812"/>
                    <a:pt x="685" y="1812"/>
                  </a:cubicBezTo>
                  <a:cubicBezTo>
                    <a:pt x="713" y="1812"/>
                    <a:pt x="730" y="1810"/>
                    <a:pt x="730" y="1810"/>
                  </a:cubicBezTo>
                  <a:cubicBezTo>
                    <a:pt x="730" y="1810"/>
                    <a:pt x="960" y="2190"/>
                    <a:pt x="1100" y="2200"/>
                  </a:cubicBezTo>
                  <a:cubicBezTo>
                    <a:pt x="1310" y="2200"/>
                    <a:pt x="2100" y="1740"/>
                    <a:pt x="2190" y="1300"/>
                  </a:cubicBezTo>
                  <a:cubicBezTo>
                    <a:pt x="2290" y="880"/>
                    <a:pt x="1000" y="30"/>
                    <a:pt x="1000" y="30"/>
                  </a:cubicBezTo>
                  <a:lnTo>
                    <a:pt x="360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 flipH="1">
              <a:off x="1669132" y="1231704"/>
              <a:ext cx="492902" cy="308863"/>
            </a:xfrm>
            <a:custGeom>
              <a:avLst/>
              <a:gdLst/>
              <a:ahLst/>
              <a:cxnLst/>
              <a:rect l="l" t="t" r="r" b="b"/>
              <a:pathLst>
                <a:path w="4087" h="2561" extrusionOk="0">
                  <a:moveTo>
                    <a:pt x="564" y="1"/>
                  </a:moveTo>
                  <a:cubicBezTo>
                    <a:pt x="0" y="1"/>
                    <a:pt x="667" y="2461"/>
                    <a:pt x="667" y="2461"/>
                  </a:cubicBezTo>
                  <a:lnTo>
                    <a:pt x="3857" y="2560"/>
                  </a:lnTo>
                  <a:lnTo>
                    <a:pt x="4087" y="531"/>
                  </a:lnTo>
                  <a:cubicBezTo>
                    <a:pt x="4087" y="531"/>
                    <a:pt x="1577" y="21"/>
                    <a:pt x="567" y="1"/>
                  </a:cubicBezTo>
                  <a:cubicBezTo>
                    <a:pt x="566" y="1"/>
                    <a:pt x="565" y="1"/>
                    <a:pt x="564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 flipH="1">
              <a:off x="1664314" y="1224468"/>
              <a:ext cx="975674" cy="1460496"/>
            </a:xfrm>
            <a:custGeom>
              <a:avLst/>
              <a:gdLst/>
              <a:ahLst/>
              <a:cxnLst/>
              <a:rect l="l" t="t" r="r" b="b"/>
              <a:pathLst>
                <a:path w="8090" h="12110" extrusionOk="0">
                  <a:moveTo>
                    <a:pt x="4180" y="1"/>
                  </a:moveTo>
                  <a:lnTo>
                    <a:pt x="1941" y="231"/>
                  </a:lnTo>
                  <a:lnTo>
                    <a:pt x="1" y="1731"/>
                  </a:lnTo>
                  <a:lnTo>
                    <a:pt x="370" y="5251"/>
                  </a:lnTo>
                  <a:lnTo>
                    <a:pt x="2221" y="9840"/>
                  </a:lnTo>
                  <a:lnTo>
                    <a:pt x="2341" y="12110"/>
                  </a:lnTo>
                  <a:lnTo>
                    <a:pt x="8090" y="11120"/>
                  </a:lnTo>
                  <a:lnTo>
                    <a:pt x="6070" y="4651"/>
                  </a:lnTo>
                  <a:lnTo>
                    <a:pt x="5900" y="2291"/>
                  </a:lnTo>
                  <a:cubicBezTo>
                    <a:pt x="5900" y="2291"/>
                    <a:pt x="5540" y="201"/>
                    <a:pt x="5220" y="121"/>
                  </a:cubicBezTo>
                  <a:lnTo>
                    <a:pt x="4180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 flipH="1">
              <a:off x="1681195" y="2493100"/>
              <a:ext cx="687434" cy="143638"/>
            </a:xfrm>
            <a:custGeom>
              <a:avLst/>
              <a:gdLst/>
              <a:ahLst/>
              <a:cxnLst/>
              <a:rect l="l" t="t" r="r" b="b"/>
              <a:pathLst>
                <a:path w="5700" h="1191" extrusionOk="0">
                  <a:moveTo>
                    <a:pt x="5610" y="1"/>
                  </a:moveTo>
                  <a:lnTo>
                    <a:pt x="60" y="1061"/>
                  </a:lnTo>
                  <a:cubicBezTo>
                    <a:pt x="20" y="1071"/>
                    <a:pt x="0" y="1101"/>
                    <a:pt x="0" y="1141"/>
                  </a:cubicBezTo>
                  <a:cubicBezTo>
                    <a:pt x="11" y="1171"/>
                    <a:pt x="40" y="1191"/>
                    <a:pt x="71" y="1191"/>
                  </a:cubicBezTo>
                  <a:lnTo>
                    <a:pt x="80" y="1191"/>
                  </a:lnTo>
                  <a:lnTo>
                    <a:pt x="5640" y="141"/>
                  </a:lnTo>
                  <a:cubicBezTo>
                    <a:pt x="5680" y="131"/>
                    <a:pt x="5700" y="91"/>
                    <a:pt x="5690" y="61"/>
                  </a:cubicBezTo>
                  <a:cubicBezTo>
                    <a:pt x="5690" y="21"/>
                    <a:pt x="5650" y="1"/>
                    <a:pt x="5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 flipH="1">
              <a:off x="2297476" y="1008708"/>
              <a:ext cx="264119" cy="421265"/>
            </a:xfrm>
            <a:custGeom>
              <a:avLst/>
              <a:gdLst/>
              <a:ahLst/>
              <a:cxnLst/>
              <a:rect l="l" t="t" r="r" b="b"/>
              <a:pathLst>
                <a:path w="2190" h="3493" extrusionOk="0">
                  <a:moveTo>
                    <a:pt x="0" y="0"/>
                  </a:moveTo>
                  <a:lnTo>
                    <a:pt x="360" y="2710"/>
                  </a:lnTo>
                  <a:cubicBezTo>
                    <a:pt x="411" y="3070"/>
                    <a:pt x="651" y="3400"/>
                    <a:pt x="1020" y="3480"/>
                  </a:cubicBezTo>
                  <a:cubicBezTo>
                    <a:pt x="1058" y="3489"/>
                    <a:pt x="1101" y="3493"/>
                    <a:pt x="1147" y="3493"/>
                  </a:cubicBezTo>
                  <a:cubicBezTo>
                    <a:pt x="1537" y="3493"/>
                    <a:pt x="2189" y="3183"/>
                    <a:pt x="2100" y="2370"/>
                  </a:cubicBezTo>
                  <a:lnTo>
                    <a:pt x="1680" y="400"/>
                  </a:lnTo>
                  <a:lnTo>
                    <a:pt x="138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 flipH="1">
              <a:off x="2445697" y="1094336"/>
              <a:ext cx="103839" cy="247356"/>
            </a:xfrm>
            <a:custGeom>
              <a:avLst/>
              <a:gdLst/>
              <a:ahLst/>
              <a:cxnLst/>
              <a:rect l="l" t="t" r="r" b="b"/>
              <a:pathLst>
                <a:path w="861" h="2051" extrusionOk="0">
                  <a:moveTo>
                    <a:pt x="66" y="1"/>
                  </a:moveTo>
                  <a:cubicBezTo>
                    <a:pt x="44" y="1"/>
                    <a:pt x="22" y="4"/>
                    <a:pt x="0" y="10"/>
                  </a:cubicBezTo>
                  <a:lnTo>
                    <a:pt x="271" y="2050"/>
                  </a:lnTo>
                  <a:lnTo>
                    <a:pt x="860" y="940"/>
                  </a:lnTo>
                  <a:cubicBezTo>
                    <a:pt x="860" y="940"/>
                    <a:pt x="449" y="1"/>
                    <a:pt x="66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 flipH="1">
              <a:off x="2334745" y="786555"/>
              <a:ext cx="428259" cy="511716"/>
            </a:xfrm>
            <a:custGeom>
              <a:avLst/>
              <a:gdLst/>
              <a:ahLst/>
              <a:cxnLst/>
              <a:rect l="l" t="t" r="r" b="b"/>
              <a:pathLst>
                <a:path w="3551" h="4243" extrusionOk="0">
                  <a:moveTo>
                    <a:pt x="2269" y="1"/>
                  </a:moveTo>
                  <a:cubicBezTo>
                    <a:pt x="1551" y="1"/>
                    <a:pt x="471" y="1072"/>
                    <a:pt x="471" y="1072"/>
                  </a:cubicBezTo>
                  <a:lnTo>
                    <a:pt x="341" y="1832"/>
                  </a:lnTo>
                  <a:lnTo>
                    <a:pt x="1" y="2732"/>
                  </a:lnTo>
                  <a:lnTo>
                    <a:pt x="261" y="2732"/>
                  </a:lnTo>
                  <a:lnTo>
                    <a:pt x="631" y="4222"/>
                  </a:lnTo>
                  <a:lnTo>
                    <a:pt x="1281" y="4242"/>
                  </a:lnTo>
                  <a:lnTo>
                    <a:pt x="2630" y="3492"/>
                  </a:lnTo>
                  <a:lnTo>
                    <a:pt x="2770" y="2692"/>
                  </a:lnTo>
                  <a:cubicBezTo>
                    <a:pt x="2770" y="2692"/>
                    <a:pt x="3550" y="1632"/>
                    <a:pt x="3490" y="1072"/>
                  </a:cubicBezTo>
                  <a:cubicBezTo>
                    <a:pt x="3441" y="532"/>
                    <a:pt x="2881" y="103"/>
                    <a:pt x="2390" y="12"/>
                  </a:cubicBezTo>
                  <a:cubicBezTo>
                    <a:pt x="2351" y="4"/>
                    <a:pt x="2311" y="1"/>
                    <a:pt x="226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 flipH="1">
              <a:off x="2203287" y="758696"/>
              <a:ext cx="490973" cy="206713"/>
            </a:xfrm>
            <a:custGeom>
              <a:avLst/>
              <a:gdLst/>
              <a:ahLst/>
              <a:cxnLst/>
              <a:rect l="l" t="t" r="r" b="b"/>
              <a:pathLst>
                <a:path w="4071" h="1714" extrusionOk="0">
                  <a:moveTo>
                    <a:pt x="1554" y="0"/>
                  </a:moveTo>
                  <a:cubicBezTo>
                    <a:pt x="739" y="0"/>
                    <a:pt x="34" y="248"/>
                    <a:pt x="1" y="1093"/>
                  </a:cubicBezTo>
                  <a:lnTo>
                    <a:pt x="2931" y="1713"/>
                  </a:lnTo>
                  <a:cubicBezTo>
                    <a:pt x="3020" y="1393"/>
                    <a:pt x="3211" y="1583"/>
                    <a:pt x="3591" y="1413"/>
                  </a:cubicBezTo>
                  <a:cubicBezTo>
                    <a:pt x="3971" y="1253"/>
                    <a:pt x="4070" y="494"/>
                    <a:pt x="4070" y="494"/>
                  </a:cubicBezTo>
                  <a:cubicBezTo>
                    <a:pt x="4070" y="494"/>
                    <a:pt x="2703" y="0"/>
                    <a:pt x="1554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 flipH="1">
              <a:off x="2333536" y="955642"/>
              <a:ext cx="182230" cy="223115"/>
            </a:xfrm>
            <a:custGeom>
              <a:avLst/>
              <a:gdLst/>
              <a:ahLst/>
              <a:cxnLst/>
              <a:rect l="l" t="t" r="r" b="b"/>
              <a:pathLst>
                <a:path w="1511" h="1850" extrusionOk="0">
                  <a:moveTo>
                    <a:pt x="0" y="0"/>
                  </a:moveTo>
                  <a:lnTo>
                    <a:pt x="91" y="1020"/>
                  </a:lnTo>
                  <a:lnTo>
                    <a:pt x="591" y="1090"/>
                  </a:lnTo>
                  <a:lnTo>
                    <a:pt x="840" y="990"/>
                  </a:lnTo>
                  <a:lnTo>
                    <a:pt x="1511" y="1850"/>
                  </a:lnTo>
                  <a:lnTo>
                    <a:pt x="1331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 flipH="1">
              <a:off x="2338362" y="883280"/>
              <a:ext cx="384843" cy="159316"/>
            </a:xfrm>
            <a:custGeom>
              <a:avLst/>
              <a:gdLst/>
              <a:ahLst/>
              <a:cxnLst/>
              <a:rect l="l" t="t" r="r" b="b"/>
              <a:pathLst>
                <a:path w="3191" h="1321" extrusionOk="0">
                  <a:moveTo>
                    <a:pt x="151" y="0"/>
                  </a:moveTo>
                  <a:lnTo>
                    <a:pt x="1" y="670"/>
                  </a:lnTo>
                  <a:lnTo>
                    <a:pt x="3051" y="1320"/>
                  </a:lnTo>
                  <a:lnTo>
                    <a:pt x="3191" y="66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 flipH="1">
              <a:off x="2382138" y="1000024"/>
              <a:ext cx="102150" cy="124100"/>
            </a:xfrm>
            <a:custGeom>
              <a:avLst/>
              <a:gdLst/>
              <a:ahLst/>
              <a:cxnLst/>
              <a:rect l="l" t="t" r="r" b="b"/>
              <a:pathLst>
                <a:path w="847" h="1029" extrusionOk="0">
                  <a:moveTo>
                    <a:pt x="564" y="1"/>
                  </a:moveTo>
                  <a:cubicBezTo>
                    <a:pt x="481" y="1"/>
                    <a:pt x="380" y="79"/>
                    <a:pt x="270" y="282"/>
                  </a:cubicBezTo>
                  <a:cubicBezTo>
                    <a:pt x="0" y="766"/>
                    <a:pt x="106" y="1028"/>
                    <a:pt x="299" y="1028"/>
                  </a:cubicBezTo>
                  <a:cubicBezTo>
                    <a:pt x="422" y="1028"/>
                    <a:pt x="579" y="923"/>
                    <a:pt x="699" y="702"/>
                  </a:cubicBezTo>
                  <a:cubicBezTo>
                    <a:pt x="847" y="435"/>
                    <a:pt x="758" y="1"/>
                    <a:pt x="564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8"/>
          <p:cNvGrpSpPr/>
          <p:nvPr/>
        </p:nvGrpSpPr>
        <p:grpSpPr>
          <a:xfrm>
            <a:off x="3573215" y="3879923"/>
            <a:ext cx="741530" cy="741017"/>
            <a:chOff x="5409025" y="1723225"/>
            <a:chExt cx="361475" cy="361225"/>
          </a:xfrm>
        </p:grpSpPr>
        <p:sp>
          <p:nvSpPr>
            <p:cNvPr id="803" name="Google Shape;803;p38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8" name="Google Shape;808;p38"/>
          <p:cNvCxnSpPr/>
          <p:nvPr/>
        </p:nvCxnSpPr>
        <p:spPr>
          <a:xfrm>
            <a:off x="5800013" y="1320288"/>
            <a:ext cx="0" cy="145860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Did You Know This</a:t>
            </a:r>
            <a:r>
              <a:rPr lang="en" dirty="0" smtClean="0"/>
              <a:t>?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Teknik dalam Sepak Bola</a:t>
            </a:r>
            <a:endParaRPr dirty="0"/>
          </a:p>
        </p:txBody>
      </p:sp>
      <p:sp>
        <p:nvSpPr>
          <p:cNvPr id="1163" name="Google Shape;1163;p46"/>
          <p:cNvSpPr txBox="1">
            <a:spLocks noGrp="1"/>
          </p:cNvSpPr>
          <p:nvPr>
            <p:ph type="subTitle" idx="2"/>
          </p:nvPr>
        </p:nvSpPr>
        <p:spPr>
          <a:xfrm>
            <a:off x="365314" y="3878400"/>
            <a:ext cx="133013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/>
              <a:t>T</a:t>
            </a:r>
            <a:r>
              <a:rPr lang="id-ID" dirty="0" smtClean="0"/>
              <a:t>e</a:t>
            </a:r>
            <a:r>
              <a:rPr dirty="0" err="1" smtClean="0"/>
              <a:t>knik</a:t>
            </a:r>
            <a:r>
              <a:rPr dirty="0" smtClean="0"/>
              <a:t> </a:t>
            </a:r>
            <a:r>
              <a:rPr dirty="0" err="1" smtClean="0"/>
              <a:t>Menyundul</a:t>
            </a:r>
            <a:r>
              <a:rPr dirty="0" smtClean="0"/>
              <a:t> Bola</a:t>
            </a:r>
            <a:endParaRPr dirty="0"/>
          </a:p>
        </p:txBody>
      </p:sp>
      <p:sp>
        <p:nvSpPr>
          <p:cNvPr id="1165" name="Google Shape;1165;p46"/>
          <p:cNvSpPr txBox="1">
            <a:spLocks noGrp="1"/>
          </p:cNvSpPr>
          <p:nvPr>
            <p:ph type="subTitle" idx="4"/>
          </p:nvPr>
        </p:nvSpPr>
        <p:spPr>
          <a:xfrm>
            <a:off x="2393475" y="3764100"/>
            <a:ext cx="1134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Teknik</a:t>
            </a:r>
            <a:r>
              <a:rPr dirty="0" smtClean="0"/>
              <a:t> </a:t>
            </a:r>
            <a:r>
              <a:rPr dirty="0" err="1" smtClean="0"/>
              <a:t>Merebut</a:t>
            </a:r>
            <a:r>
              <a:rPr dirty="0" smtClean="0"/>
              <a:t> Bola</a:t>
            </a:r>
            <a:endParaRPr dirty="0"/>
          </a:p>
        </p:txBody>
      </p:sp>
      <p:sp>
        <p:nvSpPr>
          <p:cNvPr id="1167" name="Google Shape;1167;p46"/>
          <p:cNvSpPr txBox="1">
            <a:spLocks noGrp="1"/>
          </p:cNvSpPr>
          <p:nvPr>
            <p:ph type="subTitle" idx="6"/>
          </p:nvPr>
        </p:nvSpPr>
        <p:spPr>
          <a:xfrm>
            <a:off x="6614490" y="3668850"/>
            <a:ext cx="165347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Teknik</a:t>
            </a:r>
            <a:r>
              <a:rPr dirty="0" smtClean="0"/>
              <a:t> </a:t>
            </a:r>
            <a:r>
              <a:rPr dirty="0" err="1" smtClean="0"/>
              <a:t>Penjaga</a:t>
            </a:r>
            <a:r>
              <a:rPr dirty="0" smtClean="0"/>
              <a:t> </a:t>
            </a:r>
            <a:r>
              <a:rPr dirty="0" err="1" smtClean="0"/>
              <a:t>Gawang</a:t>
            </a:r>
            <a:endParaRPr dirty="0"/>
          </a:p>
        </p:txBody>
      </p:sp>
      <p:sp>
        <p:nvSpPr>
          <p:cNvPr id="1169" name="Google Shape;1169;p46"/>
          <p:cNvSpPr txBox="1">
            <a:spLocks noGrp="1"/>
          </p:cNvSpPr>
          <p:nvPr>
            <p:ph type="subTitle" idx="8"/>
          </p:nvPr>
        </p:nvSpPr>
        <p:spPr>
          <a:xfrm>
            <a:off x="355443" y="2104606"/>
            <a:ext cx="12421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Tekni</a:t>
            </a:r>
            <a:r>
              <a:rPr dirty="0" err="1" smtClean="0"/>
              <a:t>k</a:t>
            </a:r>
            <a:r>
              <a:rPr dirty="0" smtClean="0"/>
              <a:t> </a:t>
            </a:r>
            <a:r>
              <a:rPr dirty="0" err="1" smtClean="0"/>
              <a:t>Menendang</a:t>
            </a:r>
            <a:endParaRPr dirty="0"/>
          </a:p>
        </p:txBody>
      </p:sp>
      <p:sp>
        <p:nvSpPr>
          <p:cNvPr id="1171" name="Google Shape;1171;p46"/>
          <p:cNvSpPr txBox="1">
            <a:spLocks noGrp="1"/>
          </p:cNvSpPr>
          <p:nvPr>
            <p:ph type="subTitle" idx="13"/>
          </p:nvPr>
        </p:nvSpPr>
        <p:spPr>
          <a:xfrm>
            <a:off x="2217075" y="2104606"/>
            <a:ext cx="14872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Teknik</a:t>
            </a:r>
            <a:r>
              <a:rPr dirty="0" smtClean="0"/>
              <a:t> </a:t>
            </a:r>
            <a:r>
              <a:rPr dirty="0" err="1" smtClean="0"/>
              <a:t>Menahan</a:t>
            </a:r>
            <a:r>
              <a:rPr dirty="0" smtClean="0"/>
              <a:t> Bola</a:t>
            </a:r>
            <a:endParaRPr dirty="0"/>
          </a:p>
        </p:txBody>
      </p:sp>
      <p:sp>
        <p:nvSpPr>
          <p:cNvPr id="1173" name="Google Shape;1173;p46"/>
          <p:cNvSpPr txBox="1">
            <a:spLocks noGrp="1"/>
          </p:cNvSpPr>
          <p:nvPr>
            <p:ph type="subTitle" idx="15"/>
          </p:nvPr>
        </p:nvSpPr>
        <p:spPr>
          <a:xfrm>
            <a:off x="4320600" y="2104606"/>
            <a:ext cx="142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Teknik</a:t>
            </a:r>
            <a:r>
              <a:rPr dirty="0" smtClean="0"/>
              <a:t> </a:t>
            </a:r>
            <a:r>
              <a:rPr dirty="0" err="1" smtClean="0"/>
              <a:t>Menggiring</a:t>
            </a:r>
            <a:r>
              <a:rPr dirty="0" smtClean="0"/>
              <a:t> Bola</a:t>
            </a:r>
            <a:endParaRPr dirty="0"/>
          </a:p>
        </p:txBody>
      </p:sp>
      <p:sp>
        <p:nvSpPr>
          <p:cNvPr id="1174" name="Google Shape;1174;p46"/>
          <p:cNvSpPr/>
          <p:nvPr/>
        </p:nvSpPr>
        <p:spPr>
          <a:xfrm>
            <a:off x="976518" y="1730366"/>
            <a:ext cx="147300" cy="147300"/>
          </a:xfrm>
          <a:prstGeom prst="ellipse">
            <a:avLst/>
          </a:prstGeom>
          <a:solidFill>
            <a:srgbClr val="FF5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46"/>
          <p:cNvSpPr/>
          <p:nvPr/>
        </p:nvSpPr>
        <p:spPr>
          <a:xfrm>
            <a:off x="2813400" y="1730366"/>
            <a:ext cx="147300" cy="147300"/>
          </a:xfrm>
          <a:prstGeom prst="ellipse">
            <a:avLst/>
          </a:prstGeom>
          <a:solidFill>
            <a:srgbClr val="FFD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46"/>
          <p:cNvSpPr/>
          <p:nvPr/>
        </p:nvSpPr>
        <p:spPr>
          <a:xfrm>
            <a:off x="4886700" y="1737024"/>
            <a:ext cx="147300" cy="147300"/>
          </a:xfrm>
          <a:prstGeom prst="ellipse">
            <a:avLst/>
          </a:prstGeom>
          <a:solidFill>
            <a:srgbClr val="714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46"/>
          <p:cNvSpPr/>
          <p:nvPr/>
        </p:nvSpPr>
        <p:spPr>
          <a:xfrm>
            <a:off x="944473" y="3371375"/>
            <a:ext cx="147300" cy="147300"/>
          </a:xfrm>
          <a:prstGeom prst="ellipse">
            <a:avLst/>
          </a:prstGeom>
          <a:solidFill>
            <a:srgbClr val="714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46"/>
          <p:cNvSpPr/>
          <p:nvPr/>
        </p:nvSpPr>
        <p:spPr>
          <a:xfrm>
            <a:off x="2813400" y="3304225"/>
            <a:ext cx="147300" cy="147300"/>
          </a:xfrm>
          <a:prstGeom prst="ellipse">
            <a:avLst/>
          </a:prstGeom>
          <a:solidFill>
            <a:srgbClr val="FF5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46"/>
          <p:cNvSpPr/>
          <p:nvPr/>
        </p:nvSpPr>
        <p:spPr>
          <a:xfrm>
            <a:off x="7088025" y="1737024"/>
            <a:ext cx="147300" cy="147300"/>
          </a:xfrm>
          <a:prstGeom prst="ellipse">
            <a:avLst/>
          </a:prstGeom>
          <a:solidFill>
            <a:srgbClr val="FFD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46"/>
          <p:cNvSpPr/>
          <p:nvPr/>
        </p:nvSpPr>
        <p:spPr>
          <a:xfrm>
            <a:off x="6299925" y="-308648"/>
            <a:ext cx="2925575" cy="1671050"/>
          </a:xfrm>
          <a:custGeom>
            <a:avLst/>
            <a:gdLst/>
            <a:ahLst/>
            <a:cxnLst/>
            <a:rect l="l" t="t" r="r" b="b"/>
            <a:pathLst>
              <a:path w="117023" h="66842" extrusionOk="0">
                <a:moveTo>
                  <a:pt x="0" y="5936"/>
                </a:moveTo>
                <a:cubicBezTo>
                  <a:pt x="3164" y="5648"/>
                  <a:pt x="6904" y="-5916"/>
                  <a:pt x="18986" y="4210"/>
                </a:cubicBezTo>
                <a:cubicBezTo>
                  <a:pt x="31068" y="14336"/>
                  <a:pt x="56153" y="64275"/>
                  <a:pt x="72492" y="66691"/>
                </a:cubicBezTo>
                <a:cubicBezTo>
                  <a:pt x="88832" y="69107"/>
                  <a:pt x="109601" y="26705"/>
                  <a:pt x="117023" y="1870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181" name="Google Shape;1181;p46"/>
          <p:cNvSpPr/>
          <p:nvPr/>
        </p:nvSpPr>
        <p:spPr>
          <a:xfrm>
            <a:off x="-138075" y="-195040"/>
            <a:ext cx="2951475" cy="1348375"/>
          </a:xfrm>
          <a:custGeom>
            <a:avLst/>
            <a:gdLst/>
            <a:ahLst/>
            <a:cxnLst/>
            <a:rect l="l" t="t" r="r" b="b"/>
            <a:pathLst>
              <a:path w="118059" h="53935" extrusionOk="0">
                <a:moveTo>
                  <a:pt x="0" y="20229"/>
                </a:moveTo>
                <a:cubicBezTo>
                  <a:pt x="4833" y="25810"/>
                  <a:pt x="19619" y="56533"/>
                  <a:pt x="28997" y="53714"/>
                </a:cubicBezTo>
                <a:cubicBezTo>
                  <a:pt x="38375" y="50895"/>
                  <a:pt x="41424" y="11426"/>
                  <a:pt x="56268" y="3314"/>
                </a:cubicBezTo>
                <a:cubicBezTo>
                  <a:pt x="71112" y="-4798"/>
                  <a:pt x="107761" y="4752"/>
                  <a:pt x="118059" y="504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82" name="Google Shape;1182;p46"/>
          <p:cNvGrpSpPr/>
          <p:nvPr/>
        </p:nvGrpSpPr>
        <p:grpSpPr>
          <a:xfrm>
            <a:off x="7732372" y="966585"/>
            <a:ext cx="710842" cy="710922"/>
            <a:chOff x="7635125" y="869425"/>
            <a:chExt cx="789211" cy="789300"/>
          </a:xfrm>
        </p:grpSpPr>
        <p:sp>
          <p:nvSpPr>
            <p:cNvPr id="1183" name="Google Shape;1183;p46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6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" name="Google Shape;1188;p46"/>
          <p:cNvGrpSpPr/>
          <p:nvPr/>
        </p:nvGrpSpPr>
        <p:grpSpPr>
          <a:xfrm rot="-1934596">
            <a:off x="651086" y="218710"/>
            <a:ext cx="515820" cy="515720"/>
            <a:chOff x="7635125" y="869425"/>
            <a:chExt cx="789211" cy="789300"/>
          </a:xfrm>
        </p:grpSpPr>
        <p:sp>
          <p:nvSpPr>
            <p:cNvPr id="1189" name="Google Shape;1189;p46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6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1179;p46"/>
          <p:cNvSpPr/>
          <p:nvPr/>
        </p:nvSpPr>
        <p:spPr>
          <a:xfrm>
            <a:off x="4886700" y="3297725"/>
            <a:ext cx="147300" cy="147300"/>
          </a:xfrm>
          <a:prstGeom prst="ellipse">
            <a:avLst/>
          </a:prstGeom>
          <a:solidFill>
            <a:srgbClr val="FFD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174;p46"/>
          <p:cNvSpPr/>
          <p:nvPr/>
        </p:nvSpPr>
        <p:spPr>
          <a:xfrm>
            <a:off x="7166989" y="3291991"/>
            <a:ext cx="147300" cy="147300"/>
          </a:xfrm>
          <a:prstGeom prst="ellipse">
            <a:avLst/>
          </a:prstGeom>
          <a:solidFill>
            <a:srgbClr val="FF5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167;p46"/>
          <p:cNvSpPr txBox="1">
            <a:spLocks noGrp="1"/>
          </p:cNvSpPr>
          <p:nvPr>
            <p:ph type="subTitle" idx="6"/>
          </p:nvPr>
        </p:nvSpPr>
        <p:spPr>
          <a:xfrm>
            <a:off x="4268212" y="3687900"/>
            <a:ext cx="153157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Teknik</a:t>
            </a:r>
            <a:r>
              <a:rPr dirty="0" smtClean="0"/>
              <a:t> </a:t>
            </a:r>
            <a:r>
              <a:rPr dirty="0" err="1" smtClean="0"/>
              <a:t>Lemparan</a:t>
            </a:r>
            <a:r>
              <a:rPr dirty="0" smtClean="0"/>
              <a:t> </a:t>
            </a:r>
            <a:r>
              <a:rPr dirty="0" err="1" smtClean="0"/>
              <a:t>Kedalam</a:t>
            </a:r>
            <a:endParaRPr dirty="0"/>
          </a:p>
        </p:txBody>
      </p:sp>
      <p:sp>
        <p:nvSpPr>
          <p:cNvPr id="44" name="Google Shape;1167;p46"/>
          <p:cNvSpPr txBox="1">
            <a:spLocks noGrp="1"/>
          </p:cNvSpPr>
          <p:nvPr>
            <p:ph type="subTitle" idx="6"/>
          </p:nvPr>
        </p:nvSpPr>
        <p:spPr>
          <a:xfrm>
            <a:off x="6097403" y="2087700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Gerak</a:t>
            </a:r>
            <a:r>
              <a:rPr dirty="0" smtClean="0"/>
              <a:t> </a:t>
            </a:r>
            <a:r>
              <a:rPr dirty="0" err="1" smtClean="0"/>
              <a:t>Tipu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-241650" y="1604636"/>
            <a:ext cx="9605225" cy="3674725"/>
          </a:xfrm>
          <a:custGeom>
            <a:avLst/>
            <a:gdLst/>
            <a:ahLst/>
            <a:cxnLst/>
            <a:rect l="l" t="t" r="r" b="b"/>
            <a:pathLst>
              <a:path w="384209" h="146989" extrusionOk="0">
                <a:moveTo>
                  <a:pt x="0" y="121879"/>
                </a:moveTo>
                <a:cubicBezTo>
                  <a:pt x="2704" y="125158"/>
                  <a:pt x="9666" y="144374"/>
                  <a:pt x="16225" y="141555"/>
                </a:cubicBezTo>
                <a:cubicBezTo>
                  <a:pt x="22784" y="138736"/>
                  <a:pt x="24279" y="105022"/>
                  <a:pt x="39353" y="104964"/>
                </a:cubicBezTo>
                <a:cubicBezTo>
                  <a:pt x="54427" y="104907"/>
                  <a:pt x="84345" y="138449"/>
                  <a:pt x="106668" y="141210"/>
                </a:cubicBezTo>
                <a:cubicBezTo>
                  <a:pt x="128991" y="143972"/>
                  <a:pt x="157930" y="121533"/>
                  <a:pt x="173291" y="121533"/>
                </a:cubicBezTo>
                <a:cubicBezTo>
                  <a:pt x="188652" y="121533"/>
                  <a:pt x="187099" y="161462"/>
                  <a:pt x="198836" y="141210"/>
                </a:cubicBezTo>
                <a:cubicBezTo>
                  <a:pt x="210573" y="120958"/>
                  <a:pt x="229617" y="713"/>
                  <a:pt x="243713" y="22"/>
                </a:cubicBezTo>
                <a:cubicBezTo>
                  <a:pt x="257809" y="-668"/>
                  <a:pt x="268165" y="121245"/>
                  <a:pt x="283411" y="137067"/>
                </a:cubicBezTo>
                <a:cubicBezTo>
                  <a:pt x="298657" y="152889"/>
                  <a:pt x="319484" y="98117"/>
                  <a:pt x="335191" y="94953"/>
                </a:cubicBezTo>
                <a:cubicBezTo>
                  <a:pt x="350898" y="91789"/>
                  <a:pt x="369481" y="118656"/>
                  <a:pt x="377651" y="118081"/>
                </a:cubicBezTo>
                <a:cubicBezTo>
                  <a:pt x="385821" y="117506"/>
                  <a:pt x="383116" y="95931"/>
                  <a:pt x="384209" y="91501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709" name="Google Shape;709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/>
              <a:t>Bola </a:t>
            </a:r>
            <a:r>
              <a:rPr dirty="0" err="1" smtClean="0"/>
              <a:t>Tangan</a:t>
            </a:r>
            <a:endParaRPr dirty="0"/>
          </a:p>
        </p:txBody>
      </p:sp>
      <p:sp>
        <p:nvSpPr>
          <p:cNvPr id="710" name="Google Shape;710;p37"/>
          <p:cNvSpPr txBox="1">
            <a:spLocks noGrp="1"/>
          </p:cNvSpPr>
          <p:nvPr>
            <p:ph type="subTitle" idx="1"/>
          </p:nvPr>
        </p:nvSpPr>
        <p:spPr>
          <a:xfrm>
            <a:off x="722150" y="2154975"/>
            <a:ext cx="3351300" cy="19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d-ID" dirty="0"/>
              <a:t>memasukan atau menembak bola ke gawang sebanyak-banyaknya dan menciptakan angka atau nilai untuk regu sendiri juga mempertahankan gawang sendiri agar tidak memberikan nilai untuk lawan atau pula kemasukan.</a:t>
            </a:r>
            <a:endParaRPr dirty="0"/>
          </a:p>
        </p:txBody>
      </p:sp>
      <p:grpSp>
        <p:nvGrpSpPr>
          <p:cNvPr id="711" name="Google Shape;711;p37"/>
          <p:cNvGrpSpPr/>
          <p:nvPr/>
        </p:nvGrpSpPr>
        <p:grpSpPr>
          <a:xfrm>
            <a:off x="4282911" y="1913151"/>
            <a:ext cx="4141401" cy="2367926"/>
            <a:chOff x="4161924" y="2004212"/>
            <a:chExt cx="3899624" cy="2229685"/>
          </a:xfrm>
        </p:grpSpPr>
        <p:sp>
          <p:nvSpPr>
            <p:cNvPr id="712" name="Google Shape;712;p37"/>
            <p:cNvSpPr/>
            <p:nvPr/>
          </p:nvSpPr>
          <p:spPr>
            <a:xfrm>
              <a:off x="4530568" y="2004212"/>
              <a:ext cx="3128671" cy="2067094"/>
            </a:xfrm>
            <a:custGeom>
              <a:avLst/>
              <a:gdLst/>
              <a:ahLst/>
              <a:cxnLst/>
              <a:rect l="l" t="t" r="r" b="b"/>
              <a:pathLst>
                <a:path w="114133" h="75407" extrusionOk="0">
                  <a:moveTo>
                    <a:pt x="3163" y="0"/>
                  </a:moveTo>
                  <a:cubicBezTo>
                    <a:pt x="1643" y="0"/>
                    <a:pt x="1" y="847"/>
                    <a:pt x="1" y="2369"/>
                  </a:cubicBezTo>
                  <a:lnTo>
                    <a:pt x="1" y="75406"/>
                  </a:lnTo>
                  <a:lnTo>
                    <a:pt x="114132" y="75406"/>
                  </a:lnTo>
                  <a:lnTo>
                    <a:pt x="114132" y="2369"/>
                  </a:lnTo>
                  <a:cubicBezTo>
                    <a:pt x="114132" y="847"/>
                    <a:pt x="113366" y="0"/>
                    <a:pt x="111844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161924" y="4160600"/>
              <a:ext cx="3899624" cy="73297"/>
            </a:xfrm>
            <a:custGeom>
              <a:avLst/>
              <a:gdLst/>
              <a:ahLst/>
              <a:cxnLst/>
              <a:rect l="l" t="t" r="r" b="b"/>
              <a:pathLst>
                <a:path w="142400" h="2451" extrusionOk="0">
                  <a:moveTo>
                    <a:pt x="1" y="1"/>
                  </a:moveTo>
                  <a:cubicBezTo>
                    <a:pt x="1" y="1"/>
                    <a:pt x="3433" y="2450"/>
                    <a:pt x="5506" y="2450"/>
                  </a:cubicBezTo>
                  <a:lnTo>
                    <a:pt x="136895" y="2450"/>
                  </a:lnTo>
                  <a:cubicBezTo>
                    <a:pt x="138968" y="2450"/>
                    <a:pt x="142400" y="1"/>
                    <a:pt x="142400" y="1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161925" y="4037671"/>
              <a:ext cx="3899510" cy="122918"/>
            </a:xfrm>
            <a:custGeom>
              <a:avLst/>
              <a:gdLst/>
              <a:ahLst/>
              <a:cxnLst/>
              <a:rect l="l" t="t" r="r" b="b"/>
              <a:pathLst>
                <a:path w="142253" h="4484" extrusionOk="0">
                  <a:moveTo>
                    <a:pt x="1469" y="1"/>
                  </a:moveTo>
                  <a:cubicBezTo>
                    <a:pt x="715" y="1"/>
                    <a:pt x="1" y="351"/>
                    <a:pt x="1" y="1119"/>
                  </a:cubicBezTo>
                  <a:lnTo>
                    <a:pt x="1" y="4484"/>
                  </a:lnTo>
                  <a:lnTo>
                    <a:pt x="142252" y="4484"/>
                  </a:lnTo>
                  <a:lnTo>
                    <a:pt x="142252" y="1119"/>
                  </a:lnTo>
                  <a:cubicBezTo>
                    <a:pt x="142252" y="351"/>
                    <a:pt x="141875" y="1"/>
                    <a:pt x="141122" y="1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5720187" y="4037671"/>
              <a:ext cx="792221" cy="67188"/>
            </a:xfrm>
            <a:custGeom>
              <a:avLst/>
              <a:gdLst/>
              <a:ahLst/>
              <a:cxnLst/>
              <a:rect l="l" t="t" r="r" b="b"/>
              <a:pathLst>
                <a:path w="28900" h="2451" extrusionOk="0">
                  <a:moveTo>
                    <a:pt x="0" y="1"/>
                  </a:moveTo>
                  <a:cubicBezTo>
                    <a:pt x="0" y="1"/>
                    <a:pt x="0" y="2451"/>
                    <a:pt x="2073" y="2451"/>
                  </a:cubicBezTo>
                  <a:lnTo>
                    <a:pt x="26841" y="2451"/>
                  </a:lnTo>
                  <a:cubicBezTo>
                    <a:pt x="28900" y="2451"/>
                    <a:pt x="28900" y="1"/>
                    <a:pt x="28900" y="1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37"/>
          <p:cNvGrpSpPr/>
          <p:nvPr/>
        </p:nvGrpSpPr>
        <p:grpSpPr>
          <a:xfrm>
            <a:off x="3853805" y="4467140"/>
            <a:ext cx="429107" cy="429107"/>
            <a:chOff x="6217925" y="1728950"/>
            <a:chExt cx="198275" cy="198275"/>
          </a:xfrm>
        </p:grpSpPr>
        <p:sp>
          <p:nvSpPr>
            <p:cNvPr id="717" name="Google Shape;717;p37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7"/>
          <p:cNvGrpSpPr/>
          <p:nvPr/>
        </p:nvGrpSpPr>
        <p:grpSpPr>
          <a:xfrm>
            <a:off x="447170" y="3823618"/>
            <a:ext cx="643520" cy="643520"/>
            <a:chOff x="5808975" y="1381750"/>
            <a:chExt cx="386475" cy="386475"/>
          </a:xfrm>
        </p:grpSpPr>
        <p:sp>
          <p:nvSpPr>
            <p:cNvPr id="724" name="Google Shape;724;p37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28" name="Google Shape;728;p37"/>
          <p:cNvPicPr preferRelativeResize="0"/>
          <p:nvPr/>
        </p:nvPicPr>
        <p:blipFill rotWithShape="1">
          <a:blip r:embed="rId3">
            <a:alphaModFix/>
          </a:blip>
          <a:srcRect l="3788" r="3798"/>
          <a:stretch/>
        </p:blipFill>
        <p:spPr>
          <a:xfrm>
            <a:off x="4804731" y="2067060"/>
            <a:ext cx="3085368" cy="18750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9" name="Google Shape;729;p37"/>
          <p:cNvGrpSpPr/>
          <p:nvPr/>
        </p:nvGrpSpPr>
        <p:grpSpPr>
          <a:xfrm>
            <a:off x="5551442" y="1147558"/>
            <a:ext cx="592891" cy="592481"/>
            <a:chOff x="5409025" y="1723225"/>
            <a:chExt cx="361475" cy="361225"/>
          </a:xfrm>
        </p:grpSpPr>
        <p:sp>
          <p:nvSpPr>
            <p:cNvPr id="730" name="Google Shape;730;p37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37"/>
          <p:cNvGrpSpPr/>
          <p:nvPr/>
        </p:nvGrpSpPr>
        <p:grpSpPr>
          <a:xfrm rot="1611915">
            <a:off x="7791972" y="3757927"/>
            <a:ext cx="685509" cy="685525"/>
            <a:chOff x="5866975" y="1985425"/>
            <a:chExt cx="464225" cy="464250"/>
          </a:xfrm>
        </p:grpSpPr>
        <p:sp>
          <p:nvSpPr>
            <p:cNvPr id="736" name="Google Shape;736;p37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Olahraga Permainan</a:t>
            </a:r>
            <a:endParaRPr dirty="0"/>
          </a:p>
        </p:txBody>
      </p:sp>
      <p:pic>
        <p:nvPicPr>
          <p:cNvPr id="984" name="Google Shape;984;p42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280" y="2033777"/>
            <a:ext cx="2354175" cy="2140324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42"/>
          <p:cNvSpPr txBox="1">
            <a:spLocks noGrp="1"/>
          </p:cNvSpPr>
          <p:nvPr>
            <p:ph type="subTitle" idx="4294967295"/>
          </p:nvPr>
        </p:nvSpPr>
        <p:spPr>
          <a:xfrm>
            <a:off x="1073479" y="1638600"/>
            <a:ext cx="1554300" cy="44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100" dirty="0" smtClean="0">
                <a:solidFill>
                  <a:srgbClr val="7146FF"/>
                </a:solidFill>
                <a:latin typeface="Lilita One"/>
                <a:ea typeface="Lilita One"/>
                <a:cs typeface="Lilita One"/>
                <a:sym typeface="Lilita One"/>
              </a:rPr>
              <a:t>Komunikasi</a:t>
            </a:r>
            <a:endParaRPr sz="2100" dirty="0">
              <a:solidFill>
                <a:srgbClr val="7146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986" name="Google Shape;986;p42"/>
          <p:cNvSpPr txBox="1">
            <a:spLocks noGrp="1"/>
          </p:cNvSpPr>
          <p:nvPr>
            <p:ph type="subTitle" idx="4294967295"/>
          </p:nvPr>
        </p:nvSpPr>
        <p:spPr>
          <a:xfrm>
            <a:off x="209550" y="2034851"/>
            <a:ext cx="2418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None/>
            </a:pPr>
            <a:r>
              <a:rPr dirty="0" err="1" smtClean="0">
                <a:solidFill>
                  <a:srgbClr val="FFFFFF"/>
                </a:solidFill>
              </a:rPr>
              <a:t>Suatu</a:t>
            </a:r>
            <a:r>
              <a:rPr dirty="0" smtClean="0">
                <a:solidFill>
                  <a:srgbClr val="FFFFFF"/>
                </a:solidFill>
              </a:rPr>
              <a:t> proses </a:t>
            </a:r>
            <a:r>
              <a:rPr dirty="0" err="1" smtClean="0">
                <a:solidFill>
                  <a:srgbClr val="FFFFFF"/>
                </a:solidFill>
              </a:rPr>
              <a:t>penyampaian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pesan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dari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satu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pihak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ke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pihak</a:t>
            </a:r>
            <a:r>
              <a:rPr dirty="0" smtClean="0">
                <a:solidFill>
                  <a:srgbClr val="FFFFFF"/>
                </a:solidFill>
              </a:rPr>
              <a:t> lain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87" name="Google Shape;987;p42"/>
          <p:cNvSpPr txBox="1">
            <a:spLocks noGrp="1"/>
          </p:cNvSpPr>
          <p:nvPr>
            <p:ph type="subTitle" idx="4294967295"/>
          </p:nvPr>
        </p:nvSpPr>
        <p:spPr>
          <a:xfrm>
            <a:off x="1073479" y="3704702"/>
            <a:ext cx="15543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100" dirty="0" smtClean="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rPr>
              <a:t>Leadership</a:t>
            </a:r>
            <a:endParaRPr sz="2100" dirty="0">
              <a:solidFill>
                <a:srgbClr val="FFDA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988" name="Google Shape;988;p42"/>
          <p:cNvSpPr txBox="1">
            <a:spLocks noGrp="1"/>
          </p:cNvSpPr>
          <p:nvPr>
            <p:ph type="subTitle" idx="4294967295"/>
          </p:nvPr>
        </p:nvSpPr>
        <p:spPr>
          <a:xfrm>
            <a:off x="209550" y="4077900"/>
            <a:ext cx="293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FFFFF"/>
                </a:solidFill>
              </a:rPr>
              <a:t>S</a:t>
            </a:r>
            <a:r>
              <a:rPr dirty="0" err="1" smtClean="0">
                <a:solidFill>
                  <a:srgbClr val="FFFFFF"/>
                </a:solidFill>
              </a:rPr>
              <a:t>uatu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cara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untuk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mengarahkan</a:t>
            </a:r>
            <a:r>
              <a:rPr dirty="0" smtClean="0">
                <a:solidFill>
                  <a:srgbClr val="FFFFFF"/>
                </a:solidFill>
              </a:rPr>
              <a:t> orang agar </a:t>
            </a:r>
            <a:r>
              <a:rPr dirty="0" err="1" smtClean="0">
                <a:solidFill>
                  <a:srgbClr val="FFFFFF"/>
                </a:solidFill>
              </a:rPr>
              <a:t>beebuat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dengan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sasaran</a:t>
            </a:r>
            <a:r>
              <a:rPr dirty="0" smtClean="0">
                <a:solidFill>
                  <a:srgbClr val="FFFFFF"/>
                </a:solidFill>
              </a:rPr>
              <a:t> yang </a:t>
            </a:r>
            <a:r>
              <a:rPr dirty="0" err="1" smtClean="0">
                <a:solidFill>
                  <a:srgbClr val="FFFFFF"/>
                </a:solidFill>
              </a:rPr>
              <a:t>ditetaokan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89" name="Google Shape;989;p42"/>
          <p:cNvSpPr txBox="1">
            <a:spLocks noGrp="1"/>
          </p:cNvSpPr>
          <p:nvPr>
            <p:ph type="subTitle" idx="4294967295"/>
          </p:nvPr>
        </p:nvSpPr>
        <p:spPr>
          <a:xfrm>
            <a:off x="1073480" y="2683182"/>
            <a:ext cx="15543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100" dirty="0" smtClean="0">
                <a:solidFill>
                  <a:srgbClr val="FF5608"/>
                </a:solidFill>
                <a:latin typeface="Lilita One"/>
                <a:ea typeface="Lilita One"/>
                <a:cs typeface="Lilita One"/>
                <a:sym typeface="Lilita One"/>
              </a:rPr>
              <a:t>Fairpaly</a:t>
            </a:r>
            <a:endParaRPr sz="2100" dirty="0">
              <a:solidFill>
                <a:srgbClr val="FF5608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990" name="Google Shape;990;p42"/>
          <p:cNvSpPr txBox="1">
            <a:spLocks noGrp="1"/>
          </p:cNvSpPr>
          <p:nvPr>
            <p:ph type="subTitle" idx="4294967295"/>
          </p:nvPr>
        </p:nvSpPr>
        <p:spPr>
          <a:xfrm>
            <a:off x="419100" y="3056373"/>
            <a:ext cx="233323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>
                <a:solidFill>
                  <a:srgbClr val="FFFFFF"/>
                </a:solidFill>
              </a:rPr>
              <a:t>Sikap</a:t>
            </a:r>
            <a:r>
              <a:rPr dirty="0" smtClean="0">
                <a:solidFill>
                  <a:srgbClr val="FFFFFF"/>
                </a:solidFill>
              </a:rPr>
              <a:t> mental yang </a:t>
            </a:r>
            <a:r>
              <a:rPr dirty="0" err="1" smtClean="0">
                <a:solidFill>
                  <a:srgbClr val="FFFFFF"/>
                </a:solidFill>
              </a:rPr>
              <a:t>menunjukkan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martabat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kstaria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pada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dirty="0" err="1" smtClean="0">
                <a:solidFill>
                  <a:srgbClr val="FFFFFF"/>
                </a:solidFill>
              </a:rPr>
              <a:t>olahraga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991" name="Google Shape;991;p42"/>
          <p:cNvGrpSpPr/>
          <p:nvPr/>
        </p:nvGrpSpPr>
        <p:grpSpPr>
          <a:xfrm>
            <a:off x="5777940" y="1093449"/>
            <a:ext cx="3979591" cy="4257957"/>
            <a:chOff x="4445150" y="991800"/>
            <a:chExt cx="1444550" cy="1545650"/>
          </a:xfrm>
        </p:grpSpPr>
        <p:sp>
          <p:nvSpPr>
            <p:cNvPr id="992" name="Google Shape;992;p42"/>
            <p:cNvSpPr/>
            <p:nvPr/>
          </p:nvSpPr>
          <p:spPr>
            <a:xfrm>
              <a:off x="5338325" y="1621675"/>
              <a:ext cx="261050" cy="417425"/>
            </a:xfrm>
            <a:custGeom>
              <a:avLst/>
              <a:gdLst/>
              <a:ahLst/>
              <a:cxnLst/>
              <a:rect l="l" t="t" r="r" b="b"/>
              <a:pathLst>
                <a:path w="10442" h="16697" extrusionOk="0">
                  <a:moveTo>
                    <a:pt x="3947" y="0"/>
                  </a:moveTo>
                  <a:lnTo>
                    <a:pt x="3947" y="3588"/>
                  </a:lnTo>
                  <a:cubicBezTo>
                    <a:pt x="787" y="6761"/>
                    <a:pt x="0" y="15094"/>
                    <a:pt x="0" y="15094"/>
                  </a:cubicBezTo>
                  <a:cubicBezTo>
                    <a:pt x="2668" y="16531"/>
                    <a:pt x="4728" y="16696"/>
                    <a:pt x="5536" y="16696"/>
                  </a:cubicBezTo>
                  <a:cubicBezTo>
                    <a:pt x="5778" y="16696"/>
                    <a:pt x="5908" y="16681"/>
                    <a:pt x="5908" y="16681"/>
                  </a:cubicBezTo>
                  <a:cubicBezTo>
                    <a:pt x="5908" y="16681"/>
                    <a:pt x="10441" y="8561"/>
                    <a:pt x="9707" y="5081"/>
                  </a:cubicBezTo>
                  <a:cubicBezTo>
                    <a:pt x="8841" y="947"/>
                    <a:pt x="3947" y="0"/>
                    <a:pt x="3947" y="0"/>
                  </a:cubicBezTo>
                  <a:close/>
                </a:path>
              </a:pathLst>
            </a:custGeom>
            <a:solidFill>
              <a:srgbClr val="C03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5310000" y="1999025"/>
              <a:ext cx="531700" cy="363700"/>
            </a:xfrm>
            <a:custGeom>
              <a:avLst/>
              <a:gdLst/>
              <a:ahLst/>
              <a:cxnLst/>
              <a:rect l="l" t="t" r="r" b="b"/>
              <a:pathLst>
                <a:path w="21268" h="14548" extrusionOk="0">
                  <a:moveTo>
                    <a:pt x="1133" y="0"/>
                  </a:moveTo>
                  <a:cubicBezTo>
                    <a:pt x="1133" y="0"/>
                    <a:pt x="0" y="4107"/>
                    <a:pt x="54" y="6960"/>
                  </a:cubicBezTo>
                  <a:cubicBezTo>
                    <a:pt x="66" y="7894"/>
                    <a:pt x="667" y="8720"/>
                    <a:pt x="1574" y="9067"/>
                  </a:cubicBezTo>
                  <a:cubicBezTo>
                    <a:pt x="4560" y="10228"/>
                    <a:pt x="13080" y="12548"/>
                    <a:pt x="20067" y="14548"/>
                  </a:cubicBezTo>
                  <a:lnTo>
                    <a:pt x="21267" y="12401"/>
                  </a:lnTo>
                  <a:lnTo>
                    <a:pt x="4720" y="5561"/>
                  </a:lnTo>
                  <a:lnTo>
                    <a:pt x="7041" y="1587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5428000" y="2130525"/>
              <a:ext cx="252275" cy="126950"/>
            </a:xfrm>
            <a:custGeom>
              <a:avLst/>
              <a:gdLst/>
              <a:ahLst/>
              <a:cxnLst/>
              <a:rect l="l" t="t" r="r" b="b"/>
              <a:pathLst>
                <a:path w="10091" h="5078" extrusionOk="0">
                  <a:moveTo>
                    <a:pt x="1521" y="0"/>
                  </a:moveTo>
                  <a:cubicBezTo>
                    <a:pt x="519" y="0"/>
                    <a:pt x="0" y="301"/>
                    <a:pt x="0" y="301"/>
                  </a:cubicBezTo>
                  <a:cubicBezTo>
                    <a:pt x="0" y="301"/>
                    <a:pt x="8307" y="5078"/>
                    <a:pt x="9675" y="5078"/>
                  </a:cubicBezTo>
                  <a:cubicBezTo>
                    <a:pt x="10091" y="5078"/>
                    <a:pt x="9866" y="4637"/>
                    <a:pt x="8574" y="3487"/>
                  </a:cubicBezTo>
                  <a:cubicBezTo>
                    <a:pt x="5319" y="599"/>
                    <a:pt x="2937" y="0"/>
                    <a:pt x="1521" y="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4585625" y="1289200"/>
              <a:ext cx="649050" cy="168825"/>
            </a:xfrm>
            <a:custGeom>
              <a:avLst/>
              <a:gdLst/>
              <a:ahLst/>
              <a:cxnLst/>
              <a:rect l="l" t="t" r="r" b="b"/>
              <a:pathLst>
                <a:path w="25962" h="6753" extrusionOk="0">
                  <a:moveTo>
                    <a:pt x="22573" y="1"/>
                  </a:moveTo>
                  <a:cubicBezTo>
                    <a:pt x="21785" y="1"/>
                    <a:pt x="20793" y="125"/>
                    <a:pt x="19588" y="499"/>
                  </a:cubicBezTo>
                  <a:lnTo>
                    <a:pt x="0" y="726"/>
                  </a:lnTo>
                  <a:lnTo>
                    <a:pt x="800" y="2979"/>
                  </a:lnTo>
                  <a:lnTo>
                    <a:pt x="10881" y="3606"/>
                  </a:lnTo>
                  <a:cubicBezTo>
                    <a:pt x="11147" y="3646"/>
                    <a:pt x="11428" y="3686"/>
                    <a:pt x="11695" y="3699"/>
                  </a:cubicBezTo>
                  <a:lnTo>
                    <a:pt x="22054" y="4339"/>
                  </a:lnTo>
                  <a:lnTo>
                    <a:pt x="25962" y="6753"/>
                  </a:lnTo>
                  <a:cubicBezTo>
                    <a:pt x="25962" y="6753"/>
                    <a:pt x="25135" y="3206"/>
                    <a:pt x="24908" y="499"/>
                  </a:cubicBezTo>
                  <a:cubicBezTo>
                    <a:pt x="24908" y="499"/>
                    <a:pt x="24149" y="1"/>
                    <a:pt x="22573" y="1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5163650" y="1269850"/>
              <a:ext cx="407375" cy="451175"/>
            </a:xfrm>
            <a:custGeom>
              <a:avLst/>
              <a:gdLst/>
              <a:ahLst/>
              <a:cxnLst/>
              <a:rect l="l" t="t" r="r" b="b"/>
              <a:pathLst>
                <a:path w="16295" h="18047" extrusionOk="0">
                  <a:moveTo>
                    <a:pt x="8175" y="1"/>
                  </a:moveTo>
                  <a:cubicBezTo>
                    <a:pt x="8118" y="1"/>
                    <a:pt x="8060" y="2"/>
                    <a:pt x="8000" y="7"/>
                  </a:cubicBezTo>
                  <a:cubicBezTo>
                    <a:pt x="2787" y="259"/>
                    <a:pt x="1001" y="967"/>
                    <a:pt x="1001" y="967"/>
                  </a:cubicBezTo>
                  <a:cubicBezTo>
                    <a:pt x="0" y="7820"/>
                    <a:pt x="5748" y="10007"/>
                    <a:pt x="7200" y="18047"/>
                  </a:cubicBezTo>
                  <a:lnTo>
                    <a:pt x="16294" y="16674"/>
                  </a:lnTo>
                  <a:cubicBezTo>
                    <a:pt x="16294" y="16674"/>
                    <a:pt x="16107" y="16393"/>
                    <a:pt x="15775" y="14407"/>
                  </a:cubicBezTo>
                  <a:cubicBezTo>
                    <a:pt x="15441" y="12420"/>
                    <a:pt x="14961" y="8754"/>
                    <a:pt x="14534" y="5847"/>
                  </a:cubicBezTo>
                  <a:cubicBezTo>
                    <a:pt x="13801" y="953"/>
                    <a:pt x="9814" y="153"/>
                    <a:pt x="8587" y="19"/>
                  </a:cubicBezTo>
                  <a:cubicBezTo>
                    <a:pt x="8447" y="10"/>
                    <a:pt x="8312" y="1"/>
                    <a:pt x="8175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5343650" y="1686325"/>
              <a:ext cx="227375" cy="189025"/>
            </a:xfrm>
            <a:custGeom>
              <a:avLst/>
              <a:gdLst/>
              <a:ahLst/>
              <a:cxnLst/>
              <a:rect l="l" t="t" r="r" b="b"/>
              <a:pathLst>
                <a:path w="9095" h="7561" extrusionOk="0">
                  <a:moveTo>
                    <a:pt x="9094" y="1"/>
                  </a:moveTo>
                  <a:lnTo>
                    <a:pt x="0" y="1388"/>
                  </a:lnTo>
                  <a:cubicBezTo>
                    <a:pt x="0" y="1388"/>
                    <a:pt x="921" y="6828"/>
                    <a:pt x="1974" y="7548"/>
                  </a:cubicBezTo>
                  <a:cubicBezTo>
                    <a:pt x="1986" y="7556"/>
                    <a:pt x="2003" y="7560"/>
                    <a:pt x="2025" y="7560"/>
                  </a:cubicBezTo>
                  <a:cubicBezTo>
                    <a:pt x="2725" y="7560"/>
                    <a:pt x="8095" y="3295"/>
                    <a:pt x="8095" y="3295"/>
                  </a:cubicBezTo>
                  <a:lnTo>
                    <a:pt x="9094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5220975" y="1686325"/>
              <a:ext cx="416400" cy="329375"/>
            </a:xfrm>
            <a:custGeom>
              <a:avLst/>
              <a:gdLst/>
              <a:ahLst/>
              <a:cxnLst/>
              <a:rect l="l" t="t" r="r" b="b"/>
              <a:pathLst>
                <a:path w="16656" h="13175" extrusionOk="0">
                  <a:moveTo>
                    <a:pt x="14001" y="1"/>
                  </a:moveTo>
                  <a:lnTo>
                    <a:pt x="11322" y="2522"/>
                  </a:lnTo>
                  <a:cubicBezTo>
                    <a:pt x="11299" y="2521"/>
                    <a:pt x="11276" y="2521"/>
                    <a:pt x="11253" y="2521"/>
                  </a:cubicBezTo>
                  <a:cubicBezTo>
                    <a:pt x="6706" y="2521"/>
                    <a:pt x="1" y="7761"/>
                    <a:pt x="1" y="7761"/>
                  </a:cubicBezTo>
                  <a:cubicBezTo>
                    <a:pt x="987" y="11589"/>
                    <a:pt x="2881" y="13175"/>
                    <a:pt x="2881" y="13175"/>
                  </a:cubicBezTo>
                  <a:cubicBezTo>
                    <a:pt x="2881" y="13175"/>
                    <a:pt x="12054" y="10762"/>
                    <a:pt x="14161" y="7761"/>
                  </a:cubicBezTo>
                  <a:cubicBezTo>
                    <a:pt x="16655" y="4214"/>
                    <a:pt x="14001" y="1"/>
                    <a:pt x="14001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5049975" y="1880350"/>
              <a:ext cx="277025" cy="597725"/>
            </a:xfrm>
            <a:custGeom>
              <a:avLst/>
              <a:gdLst/>
              <a:ahLst/>
              <a:cxnLst/>
              <a:rect l="l" t="t" r="r" b="b"/>
              <a:pathLst>
                <a:path w="11081" h="23909" extrusionOk="0">
                  <a:moveTo>
                    <a:pt x="6841" y="0"/>
                  </a:moveTo>
                  <a:cubicBezTo>
                    <a:pt x="6841" y="0"/>
                    <a:pt x="3000" y="2054"/>
                    <a:pt x="894" y="4107"/>
                  </a:cubicBezTo>
                  <a:cubicBezTo>
                    <a:pt x="214" y="4788"/>
                    <a:pt x="1" y="5814"/>
                    <a:pt x="360" y="6708"/>
                  </a:cubicBezTo>
                  <a:cubicBezTo>
                    <a:pt x="1548" y="9707"/>
                    <a:pt x="5347" y="17414"/>
                    <a:pt x="8641" y="23908"/>
                  </a:cubicBezTo>
                  <a:lnTo>
                    <a:pt x="11081" y="23268"/>
                  </a:lnTo>
                  <a:lnTo>
                    <a:pt x="5148" y="6534"/>
                  </a:lnTo>
                  <a:lnTo>
                    <a:pt x="9721" y="5414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5178650" y="2043675"/>
              <a:ext cx="87925" cy="262000"/>
            </a:xfrm>
            <a:custGeom>
              <a:avLst/>
              <a:gdLst/>
              <a:ahLst/>
              <a:cxnLst/>
              <a:rect l="l" t="t" r="r" b="b"/>
              <a:pathLst>
                <a:path w="3517" h="10480" extrusionOk="0">
                  <a:moveTo>
                    <a:pt x="1" y="1"/>
                  </a:moveTo>
                  <a:cubicBezTo>
                    <a:pt x="1" y="1"/>
                    <a:pt x="2369" y="10480"/>
                    <a:pt x="3207" y="10480"/>
                  </a:cubicBezTo>
                  <a:cubicBezTo>
                    <a:pt x="3404" y="10480"/>
                    <a:pt x="3517" y="9900"/>
                    <a:pt x="3494" y="8468"/>
                  </a:cubicBezTo>
                  <a:cubicBezTo>
                    <a:pt x="3374" y="9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5201325" y="2323025"/>
              <a:ext cx="125675" cy="155050"/>
            </a:xfrm>
            <a:custGeom>
              <a:avLst/>
              <a:gdLst/>
              <a:ahLst/>
              <a:cxnLst/>
              <a:rect l="l" t="t" r="r" b="b"/>
              <a:pathLst>
                <a:path w="5027" h="6202" extrusionOk="0">
                  <a:moveTo>
                    <a:pt x="3053" y="1"/>
                  </a:moveTo>
                  <a:lnTo>
                    <a:pt x="0" y="1055"/>
                  </a:lnTo>
                  <a:lnTo>
                    <a:pt x="2587" y="6201"/>
                  </a:lnTo>
                  <a:lnTo>
                    <a:pt x="5027" y="5561"/>
                  </a:lnTo>
                  <a:lnTo>
                    <a:pt x="3053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5079075" y="2436250"/>
              <a:ext cx="261600" cy="101200"/>
            </a:xfrm>
            <a:custGeom>
              <a:avLst/>
              <a:gdLst/>
              <a:ahLst/>
              <a:cxnLst/>
              <a:rect l="l" t="t" r="r" b="b"/>
              <a:pathLst>
                <a:path w="10464" h="4048" extrusionOk="0">
                  <a:moveTo>
                    <a:pt x="6424" y="0"/>
                  </a:moveTo>
                  <a:cubicBezTo>
                    <a:pt x="6379" y="0"/>
                    <a:pt x="6333" y="10"/>
                    <a:pt x="6290" y="32"/>
                  </a:cubicBezTo>
                  <a:lnTo>
                    <a:pt x="784" y="2645"/>
                  </a:lnTo>
                  <a:cubicBezTo>
                    <a:pt x="464" y="2805"/>
                    <a:pt x="210" y="3086"/>
                    <a:pt x="103" y="3419"/>
                  </a:cubicBezTo>
                  <a:cubicBezTo>
                    <a:pt x="0" y="3727"/>
                    <a:pt x="219" y="4047"/>
                    <a:pt x="533" y="4047"/>
                  </a:cubicBezTo>
                  <a:cubicBezTo>
                    <a:pt x="545" y="4047"/>
                    <a:pt x="558" y="4047"/>
                    <a:pt x="570" y="4046"/>
                  </a:cubicBezTo>
                  <a:lnTo>
                    <a:pt x="9837" y="3419"/>
                  </a:lnTo>
                  <a:cubicBezTo>
                    <a:pt x="10197" y="3392"/>
                    <a:pt x="10464" y="3072"/>
                    <a:pt x="10423" y="2712"/>
                  </a:cubicBezTo>
                  <a:lnTo>
                    <a:pt x="10197" y="739"/>
                  </a:lnTo>
                  <a:cubicBezTo>
                    <a:pt x="10197" y="712"/>
                    <a:pt x="10183" y="686"/>
                    <a:pt x="10171" y="659"/>
                  </a:cubicBezTo>
                  <a:lnTo>
                    <a:pt x="10064" y="405"/>
                  </a:lnTo>
                  <a:cubicBezTo>
                    <a:pt x="10013" y="286"/>
                    <a:pt x="9896" y="216"/>
                    <a:pt x="9777" y="216"/>
                  </a:cubicBezTo>
                  <a:cubicBezTo>
                    <a:pt x="9709" y="216"/>
                    <a:pt x="9642" y="238"/>
                    <a:pt x="9584" y="286"/>
                  </a:cubicBezTo>
                  <a:cubicBezTo>
                    <a:pt x="9275" y="544"/>
                    <a:pt x="9102" y="1101"/>
                    <a:pt x="8319" y="1101"/>
                  </a:cubicBezTo>
                  <a:cubicBezTo>
                    <a:pt x="8292" y="1101"/>
                    <a:pt x="8265" y="1100"/>
                    <a:pt x="8237" y="1099"/>
                  </a:cubicBezTo>
                  <a:cubicBezTo>
                    <a:pt x="7357" y="1059"/>
                    <a:pt x="6850" y="512"/>
                    <a:pt x="6717" y="192"/>
                  </a:cubicBezTo>
                  <a:cubicBezTo>
                    <a:pt x="6668" y="75"/>
                    <a:pt x="6548" y="0"/>
                    <a:pt x="6424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5649650" y="2243700"/>
              <a:ext cx="184050" cy="119025"/>
            </a:xfrm>
            <a:custGeom>
              <a:avLst/>
              <a:gdLst/>
              <a:ahLst/>
              <a:cxnLst/>
              <a:rect l="l" t="t" r="r" b="b"/>
              <a:pathLst>
                <a:path w="7362" h="4761" extrusionOk="0">
                  <a:moveTo>
                    <a:pt x="1348" y="0"/>
                  </a:moveTo>
                  <a:lnTo>
                    <a:pt x="1" y="2921"/>
                  </a:lnTo>
                  <a:lnTo>
                    <a:pt x="6481" y="4761"/>
                  </a:lnTo>
                  <a:lnTo>
                    <a:pt x="7361" y="248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4604625" y="1295775"/>
              <a:ext cx="65700" cy="80075"/>
            </a:xfrm>
            <a:custGeom>
              <a:avLst/>
              <a:gdLst/>
              <a:ahLst/>
              <a:cxnLst/>
              <a:rect l="l" t="t" r="r" b="b"/>
              <a:pathLst>
                <a:path w="2628" h="3203" extrusionOk="0">
                  <a:moveTo>
                    <a:pt x="1316" y="1"/>
                  </a:moveTo>
                  <a:cubicBezTo>
                    <a:pt x="1012" y="1"/>
                    <a:pt x="719" y="57"/>
                    <a:pt x="520" y="223"/>
                  </a:cubicBezTo>
                  <a:cubicBezTo>
                    <a:pt x="520" y="223"/>
                    <a:pt x="1" y="1596"/>
                    <a:pt x="241" y="2609"/>
                  </a:cubicBezTo>
                  <a:cubicBezTo>
                    <a:pt x="325" y="2962"/>
                    <a:pt x="642" y="3203"/>
                    <a:pt x="991" y="3203"/>
                  </a:cubicBezTo>
                  <a:cubicBezTo>
                    <a:pt x="1025" y="3203"/>
                    <a:pt x="1060" y="3201"/>
                    <a:pt x="1094" y="3196"/>
                  </a:cubicBezTo>
                  <a:lnTo>
                    <a:pt x="2161" y="3076"/>
                  </a:lnTo>
                  <a:cubicBezTo>
                    <a:pt x="2414" y="3050"/>
                    <a:pt x="2600" y="2849"/>
                    <a:pt x="2614" y="2596"/>
                  </a:cubicBezTo>
                  <a:lnTo>
                    <a:pt x="2627" y="609"/>
                  </a:lnTo>
                  <a:cubicBezTo>
                    <a:pt x="2627" y="383"/>
                    <a:pt x="2467" y="182"/>
                    <a:pt x="2241" y="129"/>
                  </a:cubicBezTo>
                  <a:cubicBezTo>
                    <a:pt x="1991" y="67"/>
                    <a:pt x="1647" y="1"/>
                    <a:pt x="1316" y="1"/>
                  </a:cubicBezTo>
                  <a:close/>
                </a:path>
              </a:pathLst>
            </a:custGeom>
            <a:solidFill>
              <a:srgbClr val="C03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4445150" y="1268650"/>
              <a:ext cx="185150" cy="154875"/>
            </a:xfrm>
            <a:custGeom>
              <a:avLst/>
              <a:gdLst/>
              <a:ahLst/>
              <a:cxnLst/>
              <a:rect l="l" t="t" r="r" b="b"/>
              <a:pathLst>
                <a:path w="7406" h="6195" extrusionOk="0">
                  <a:moveTo>
                    <a:pt x="3727" y="1"/>
                  </a:moveTo>
                  <a:cubicBezTo>
                    <a:pt x="2668" y="1"/>
                    <a:pt x="1619" y="527"/>
                    <a:pt x="993" y="2227"/>
                  </a:cubicBezTo>
                  <a:cubicBezTo>
                    <a:pt x="0" y="4930"/>
                    <a:pt x="1429" y="6195"/>
                    <a:pt x="2783" y="6195"/>
                  </a:cubicBezTo>
                  <a:cubicBezTo>
                    <a:pt x="3393" y="6195"/>
                    <a:pt x="3987" y="5938"/>
                    <a:pt x="4339" y="5441"/>
                  </a:cubicBezTo>
                  <a:cubicBezTo>
                    <a:pt x="4339" y="5441"/>
                    <a:pt x="4651" y="5519"/>
                    <a:pt x="5079" y="5519"/>
                  </a:cubicBezTo>
                  <a:cubicBezTo>
                    <a:pt x="5784" y="5519"/>
                    <a:pt x="6803" y="5308"/>
                    <a:pt x="7260" y="4188"/>
                  </a:cubicBezTo>
                  <a:cubicBezTo>
                    <a:pt x="7393" y="3881"/>
                    <a:pt x="7406" y="3548"/>
                    <a:pt x="7379" y="3214"/>
                  </a:cubicBezTo>
                  <a:lnTo>
                    <a:pt x="7233" y="1694"/>
                  </a:lnTo>
                  <a:cubicBezTo>
                    <a:pt x="7219" y="1495"/>
                    <a:pt x="7113" y="1321"/>
                    <a:pt x="6953" y="1214"/>
                  </a:cubicBezTo>
                  <a:cubicBezTo>
                    <a:pt x="6410" y="835"/>
                    <a:pt x="5061" y="1"/>
                    <a:pt x="3727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5203650" y="1270525"/>
              <a:ext cx="144025" cy="96275"/>
            </a:xfrm>
            <a:custGeom>
              <a:avLst/>
              <a:gdLst/>
              <a:ahLst/>
              <a:cxnLst/>
              <a:rect l="l" t="t" r="r" b="b"/>
              <a:pathLst>
                <a:path w="5761" h="3851" extrusionOk="0">
                  <a:moveTo>
                    <a:pt x="5034" y="0"/>
                  </a:moveTo>
                  <a:cubicBezTo>
                    <a:pt x="2558" y="0"/>
                    <a:pt x="560" y="632"/>
                    <a:pt x="560" y="632"/>
                  </a:cubicBezTo>
                  <a:cubicBezTo>
                    <a:pt x="560" y="632"/>
                    <a:pt x="0" y="3580"/>
                    <a:pt x="2240" y="3833"/>
                  </a:cubicBezTo>
                  <a:cubicBezTo>
                    <a:pt x="2344" y="3844"/>
                    <a:pt x="2445" y="3850"/>
                    <a:pt x="2543" y="3850"/>
                  </a:cubicBezTo>
                  <a:cubicBezTo>
                    <a:pt x="5081" y="3850"/>
                    <a:pt x="5760" y="19"/>
                    <a:pt x="5760" y="19"/>
                  </a:cubicBezTo>
                  <a:cubicBezTo>
                    <a:pt x="5515" y="6"/>
                    <a:pt x="5272" y="0"/>
                    <a:pt x="5034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5117325" y="1095325"/>
              <a:ext cx="230025" cy="231175"/>
            </a:xfrm>
            <a:custGeom>
              <a:avLst/>
              <a:gdLst/>
              <a:ahLst/>
              <a:cxnLst/>
              <a:rect l="l" t="t" r="r" b="b"/>
              <a:pathLst>
                <a:path w="9201" h="9247" extrusionOk="0">
                  <a:moveTo>
                    <a:pt x="3240" y="1"/>
                  </a:moveTo>
                  <a:lnTo>
                    <a:pt x="0" y="2294"/>
                  </a:lnTo>
                  <a:lnTo>
                    <a:pt x="4427" y="8547"/>
                  </a:lnTo>
                  <a:cubicBezTo>
                    <a:pt x="4754" y="9004"/>
                    <a:pt x="5265" y="9246"/>
                    <a:pt x="5780" y="9246"/>
                  </a:cubicBezTo>
                  <a:cubicBezTo>
                    <a:pt x="6107" y="9246"/>
                    <a:pt x="6436" y="9149"/>
                    <a:pt x="6721" y="8947"/>
                  </a:cubicBezTo>
                  <a:lnTo>
                    <a:pt x="7000" y="8748"/>
                  </a:lnTo>
                  <a:cubicBezTo>
                    <a:pt x="7894" y="8108"/>
                    <a:pt x="9201" y="8374"/>
                    <a:pt x="8561" y="7480"/>
                  </a:cubicBezTo>
                  <a:lnTo>
                    <a:pt x="324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5194300" y="1204975"/>
              <a:ext cx="49050" cy="84050"/>
            </a:xfrm>
            <a:custGeom>
              <a:avLst/>
              <a:gdLst/>
              <a:ahLst/>
              <a:cxnLst/>
              <a:rect l="l" t="t" r="r" b="b"/>
              <a:pathLst>
                <a:path w="1962" h="3362" extrusionOk="0">
                  <a:moveTo>
                    <a:pt x="1588" y="1"/>
                  </a:moveTo>
                  <a:lnTo>
                    <a:pt x="1" y="2268"/>
                  </a:lnTo>
                  <a:lnTo>
                    <a:pt x="788" y="3361"/>
                  </a:lnTo>
                  <a:cubicBezTo>
                    <a:pt x="1961" y="1734"/>
                    <a:pt x="1588" y="1"/>
                    <a:pt x="1588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5091650" y="998250"/>
              <a:ext cx="230025" cy="215825"/>
            </a:xfrm>
            <a:custGeom>
              <a:avLst/>
              <a:gdLst/>
              <a:ahLst/>
              <a:cxnLst/>
              <a:rect l="l" t="t" r="r" b="b"/>
              <a:pathLst>
                <a:path w="9201" h="8633" extrusionOk="0">
                  <a:moveTo>
                    <a:pt x="4607" y="1"/>
                  </a:moveTo>
                  <a:cubicBezTo>
                    <a:pt x="4407" y="1"/>
                    <a:pt x="4204" y="15"/>
                    <a:pt x="4000" y="43"/>
                  </a:cubicBezTo>
                  <a:cubicBezTo>
                    <a:pt x="1641" y="376"/>
                    <a:pt x="0" y="2550"/>
                    <a:pt x="320" y="4910"/>
                  </a:cubicBezTo>
                  <a:cubicBezTo>
                    <a:pt x="625" y="7066"/>
                    <a:pt x="2465" y="8633"/>
                    <a:pt x="4581" y="8633"/>
                  </a:cubicBezTo>
                  <a:cubicBezTo>
                    <a:pt x="4781" y="8633"/>
                    <a:pt x="4983" y="8619"/>
                    <a:pt x="5187" y="8590"/>
                  </a:cubicBezTo>
                  <a:cubicBezTo>
                    <a:pt x="7547" y="8257"/>
                    <a:pt x="9200" y="6083"/>
                    <a:pt x="8868" y="3724"/>
                  </a:cubicBezTo>
                  <a:cubicBezTo>
                    <a:pt x="8575" y="1567"/>
                    <a:pt x="6725" y="1"/>
                    <a:pt x="4607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5099650" y="1102650"/>
              <a:ext cx="138375" cy="160725"/>
            </a:xfrm>
            <a:custGeom>
              <a:avLst/>
              <a:gdLst/>
              <a:ahLst/>
              <a:cxnLst/>
              <a:rect l="l" t="t" r="r" b="b"/>
              <a:pathLst>
                <a:path w="5535" h="6429" extrusionOk="0">
                  <a:moveTo>
                    <a:pt x="4814" y="1"/>
                  </a:moveTo>
                  <a:lnTo>
                    <a:pt x="0" y="668"/>
                  </a:lnTo>
                  <a:lnTo>
                    <a:pt x="453" y="4001"/>
                  </a:lnTo>
                  <a:cubicBezTo>
                    <a:pt x="661" y="5415"/>
                    <a:pt x="1861" y="6428"/>
                    <a:pt x="3247" y="6428"/>
                  </a:cubicBezTo>
                  <a:cubicBezTo>
                    <a:pt x="3377" y="6428"/>
                    <a:pt x="3508" y="6419"/>
                    <a:pt x="3641" y="6401"/>
                  </a:cubicBezTo>
                  <a:cubicBezTo>
                    <a:pt x="4761" y="6241"/>
                    <a:pt x="5534" y="5214"/>
                    <a:pt x="5374" y="4094"/>
                  </a:cubicBezTo>
                  <a:lnTo>
                    <a:pt x="4814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5085100" y="1144675"/>
              <a:ext cx="39900" cy="50325"/>
            </a:xfrm>
            <a:custGeom>
              <a:avLst/>
              <a:gdLst/>
              <a:ahLst/>
              <a:cxnLst/>
              <a:rect l="l" t="t" r="r" b="b"/>
              <a:pathLst>
                <a:path w="1596" h="2013" extrusionOk="0">
                  <a:moveTo>
                    <a:pt x="849" y="0"/>
                  </a:moveTo>
                  <a:lnTo>
                    <a:pt x="102" y="1493"/>
                  </a:lnTo>
                  <a:cubicBezTo>
                    <a:pt x="1" y="1733"/>
                    <a:pt x="188" y="1962"/>
                    <a:pt x="447" y="1962"/>
                  </a:cubicBezTo>
                  <a:cubicBezTo>
                    <a:pt x="461" y="1962"/>
                    <a:pt x="475" y="1961"/>
                    <a:pt x="489" y="1960"/>
                  </a:cubicBezTo>
                  <a:lnTo>
                    <a:pt x="1595" y="2013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5251650" y="1203650"/>
              <a:ext cx="1025" cy="375"/>
            </a:xfrm>
            <a:custGeom>
              <a:avLst/>
              <a:gdLst/>
              <a:ahLst/>
              <a:cxnLst/>
              <a:rect l="l" t="t" r="r" b="b"/>
              <a:pathLst>
                <a:path w="41" h="15" extrusionOk="0">
                  <a:moveTo>
                    <a:pt x="41" y="1"/>
                  </a:moveTo>
                  <a:lnTo>
                    <a:pt x="0" y="14"/>
                  </a:lnTo>
                  <a:cubicBezTo>
                    <a:pt x="14" y="14"/>
                    <a:pt x="27" y="14"/>
                    <a:pt x="41" y="1"/>
                  </a:cubicBezTo>
                  <a:close/>
                </a:path>
              </a:pathLst>
            </a:custGeom>
            <a:solidFill>
              <a:srgbClr val="121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5098300" y="1087325"/>
              <a:ext cx="153375" cy="126750"/>
            </a:xfrm>
            <a:custGeom>
              <a:avLst/>
              <a:gdLst/>
              <a:ahLst/>
              <a:cxnLst/>
              <a:rect l="l" t="t" r="r" b="b"/>
              <a:pathLst>
                <a:path w="6135" h="5070" extrusionOk="0">
                  <a:moveTo>
                    <a:pt x="3188" y="1"/>
                  </a:moveTo>
                  <a:lnTo>
                    <a:pt x="3188" y="1"/>
                  </a:lnTo>
                  <a:cubicBezTo>
                    <a:pt x="3188" y="1"/>
                    <a:pt x="2042" y="299"/>
                    <a:pt x="972" y="299"/>
                  </a:cubicBezTo>
                  <a:cubicBezTo>
                    <a:pt x="648" y="299"/>
                    <a:pt x="330" y="272"/>
                    <a:pt x="54" y="200"/>
                  </a:cubicBezTo>
                  <a:cubicBezTo>
                    <a:pt x="15" y="573"/>
                    <a:pt x="1" y="961"/>
                    <a:pt x="54" y="1347"/>
                  </a:cubicBezTo>
                  <a:cubicBezTo>
                    <a:pt x="359" y="3503"/>
                    <a:pt x="2199" y="5070"/>
                    <a:pt x="4315" y="5070"/>
                  </a:cubicBezTo>
                  <a:cubicBezTo>
                    <a:pt x="4515" y="5070"/>
                    <a:pt x="4717" y="5056"/>
                    <a:pt x="4921" y="5027"/>
                  </a:cubicBezTo>
                  <a:cubicBezTo>
                    <a:pt x="5361" y="4974"/>
                    <a:pt x="5761" y="4840"/>
                    <a:pt x="6134" y="4667"/>
                  </a:cubicBezTo>
                  <a:lnTo>
                    <a:pt x="4175" y="2667"/>
                  </a:lnTo>
                  <a:cubicBezTo>
                    <a:pt x="4175" y="2667"/>
                    <a:pt x="2708" y="2294"/>
                    <a:pt x="3188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5099650" y="998250"/>
              <a:ext cx="220375" cy="205775"/>
            </a:xfrm>
            <a:custGeom>
              <a:avLst/>
              <a:gdLst/>
              <a:ahLst/>
              <a:cxnLst/>
              <a:rect l="l" t="t" r="r" b="b"/>
              <a:pathLst>
                <a:path w="8815" h="8231" extrusionOk="0">
                  <a:moveTo>
                    <a:pt x="4287" y="1"/>
                  </a:moveTo>
                  <a:cubicBezTo>
                    <a:pt x="4087" y="1"/>
                    <a:pt x="3884" y="15"/>
                    <a:pt x="3680" y="43"/>
                  </a:cubicBezTo>
                  <a:cubicBezTo>
                    <a:pt x="1707" y="323"/>
                    <a:pt x="240" y="1884"/>
                    <a:pt x="0" y="3763"/>
                  </a:cubicBezTo>
                  <a:cubicBezTo>
                    <a:pt x="276" y="3835"/>
                    <a:pt x="594" y="3862"/>
                    <a:pt x="918" y="3862"/>
                  </a:cubicBezTo>
                  <a:cubicBezTo>
                    <a:pt x="1988" y="3862"/>
                    <a:pt x="3134" y="3564"/>
                    <a:pt x="3134" y="3564"/>
                  </a:cubicBezTo>
                  <a:lnTo>
                    <a:pt x="3134" y="3564"/>
                  </a:lnTo>
                  <a:cubicBezTo>
                    <a:pt x="2654" y="5857"/>
                    <a:pt x="4121" y="6230"/>
                    <a:pt x="4121" y="6230"/>
                  </a:cubicBezTo>
                  <a:lnTo>
                    <a:pt x="6080" y="8230"/>
                  </a:lnTo>
                  <a:cubicBezTo>
                    <a:pt x="6094" y="8230"/>
                    <a:pt x="6107" y="8230"/>
                    <a:pt x="6121" y="8217"/>
                  </a:cubicBezTo>
                  <a:cubicBezTo>
                    <a:pt x="7787" y="7443"/>
                    <a:pt x="8814" y="5644"/>
                    <a:pt x="8548" y="3724"/>
                  </a:cubicBezTo>
                  <a:cubicBezTo>
                    <a:pt x="8255" y="1567"/>
                    <a:pt x="6405" y="1"/>
                    <a:pt x="4287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5194300" y="1121025"/>
              <a:ext cx="63375" cy="59300"/>
            </a:xfrm>
            <a:custGeom>
              <a:avLst/>
              <a:gdLst/>
              <a:ahLst/>
              <a:cxnLst/>
              <a:rect l="l" t="t" r="r" b="b"/>
              <a:pathLst>
                <a:path w="2535" h="2372" extrusionOk="0">
                  <a:moveTo>
                    <a:pt x="1276" y="0"/>
                  </a:moveTo>
                  <a:cubicBezTo>
                    <a:pt x="1221" y="0"/>
                    <a:pt x="1165" y="4"/>
                    <a:pt x="1108" y="13"/>
                  </a:cubicBezTo>
                  <a:cubicBezTo>
                    <a:pt x="454" y="105"/>
                    <a:pt x="1" y="706"/>
                    <a:pt x="95" y="1346"/>
                  </a:cubicBezTo>
                  <a:cubicBezTo>
                    <a:pt x="179" y="1942"/>
                    <a:pt x="687" y="2371"/>
                    <a:pt x="1262" y="2371"/>
                  </a:cubicBezTo>
                  <a:cubicBezTo>
                    <a:pt x="1317" y="2371"/>
                    <a:pt x="1372" y="2368"/>
                    <a:pt x="1428" y="2359"/>
                  </a:cubicBezTo>
                  <a:cubicBezTo>
                    <a:pt x="2081" y="2266"/>
                    <a:pt x="2534" y="1666"/>
                    <a:pt x="2442" y="1026"/>
                  </a:cubicBezTo>
                  <a:cubicBezTo>
                    <a:pt x="2356" y="430"/>
                    <a:pt x="1850" y="0"/>
                    <a:pt x="1276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5226650" y="1159650"/>
              <a:ext cx="60350" cy="55250"/>
            </a:xfrm>
            <a:custGeom>
              <a:avLst/>
              <a:gdLst/>
              <a:ahLst/>
              <a:cxnLst/>
              <a:rect l="l" t="t" r="r" b="b"/>
              <a:pathLst>
                <a:path w="2414" h="2210" extrusionOk="0">
                  <a:moveTo>
                    <a:pt x="2241" y="1"/>
                  </a:moveTo>
                  <a:lnTo>
                    <a:pt x="1347" y="894"/>
                  </a:lnTo>
                  <a:lnTo>
                    <a:pt x="1" y="827"/>
                  </a:lnTo>
                  <a:lnTo>
                    <a:pt x="1" y="827"/>
                  </a:lnTo>
                  <a:cubicBezTo>
                    <a:pt x="157" y="1960"/>
                    <a:pt x="892" y="2210"/>
                    <a:pt x="1510" y="2210"/>
                  </a:cubicBezTo>
                  <a:cubicBezTo>
                    <a:pt x="1998" y="2210"/>
                    <a:pt x="2414" y="2054"/>
                    <a:pt x="2414" y="205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5047050" y="991800"/>
              <a:ext cx="136300" cy="106300"/>
            </a:xfrm>
            <a:custGeom>
              <a:avLst/>
              <a:gdLst/>
              <a:ahLst/>
              <a:cxnLst/>
              <a:rect l="l" t="t" r="r" b="b"/>
              <a:pathLst>
                <a:path w="5452" h="4252" extrusionOk="0">
                  <a:moveTo>
                    <a:pt x="2234" y="1"/>
                  </a:moveTo>
                  <a:cubicBezTo>
                    <a:pt x="1012" y="1"/>
                    <a:pt x="0" y="1073"/>
                    <a:pt x="385" y="2702"/>
                  </a:cubicBezTo>
                  <a:cubicBezTo>
                    <a:pt x="676" y="3925"/>
                    <a:pt x="1749" y="4251"/>
                    <a:pt x="2812" y="4251"/>
                  </a:cubicBezTo>
                  <a:cubicBezTo>
                    <a:pt x="4031" y="4251"/>
                    <a:pt x="5238" y="3822"/>
                    <a:pt x="5238" y="3822"/>
                  </a:cubicBezTo>
                  <a:lnTo>
                    <a:pt x="5451" y="368"/>
                  </a:lnTo>
                  <a:lnTo>
                    <a:pt x="5451" y="368"/>
                  </a:lnTo>
                  <a:cubicBezTo>
                    <a:pt x="5058" y="479"/>
                    <a:pt x="4772" y="615"/>
                    <a:pt x="4410" y="615"/>
                  </a:cubicBezTo>
                  <a:cubicBezTo>
                    <a:pt x="4121" y="615"/>
                    <a:pt x="3783" y="529"/>
                    <a:pt x="3304" y="275"/>
                  </a:cubicBezTo>
                  <a:cubicBezTo>
                    <a:pt x="2949" y="88"/>
                    <a:pt x="2583" y="1"/>
                    <a:pt x="2234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5329650" y="1273325"/>
              <a:ext cx="192375" cy="238125"/>
            </a:xfrm>
            <a:custGeom>
              <a:avLst/>
              <a:gdLst/>
              <a:ahLst/>
              <a:cxnLst/>
              <a:rect l="l" t="t" r="r" b="b"/>
              <a:pathLst>
                <a:path w="7695" h="9525" extrusionOk="0">
                  <a:moveTo>
                    <a:pt x="2721" y="1"/>
                  </a:moveTo>
                  <a:lnTo>
                    <a:pt x="2721" y="1"/>
                  </a:lnTo>
                  <a:cubicBezTo>
                    <a:pt x="2720" y="1"/>
                    <a:pt x="0" y="6094"/>
                    <a:pt x="3494" y="8828"/>
                  </a:cubicBezTo>
                  <a:cubicBezTo>
                    <a:pt x="4060" y="9273"/>
                    <a:pt x="4747" y="9524"/>
                    <a:pt x="5441" y="9524"/>
                  </a:cubicBezTo>
                  <a:cubicBezTo>
                    <a:pt x="5745" y="9524"/>
                    <a:pt x="6051" y="9476"/>
                    <a:pt x="6347" y="9374"/>
                  </a:cubicBezTo>
                  <a:cubicBezTo>
                    <a:pt x="7121" y="9107"/>
                    <a:pt x="7695" y="8481"/>
                    <a:pt x="7641" y="6974"/>
                  </a:cubicBezTo>
                  <a:cubicBezTo>
                    <a:pt x="7535" y="3827"/>
                    <a:pt x="7428" y="680"/>
                    <a:pt x="272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5138650" y="1292675"/>
              <a:ext cx="356350" cy="310075"/>
            </a:xfrm>
            <a:custGeom>
              <a:avLst/>
              <a:gdLst/>
              <a:ahLst/>
              <a:cxnLst/>
              <a:rect l="l" t="t" r="r" b="b"/>
              <a:pathLst>
                <a:path w="14254" h="12403" extrusionOk="0">
                  <a:moveTo>
                    <a:pt x="11311" y="0"/>
                  </a:moveTo>
                  <a:cubicBezTo>
                    <a:pt x="10933" y="0"/>
                    <a:pt x="10571" y="186"/>
                    <a:pt x="10227" y="614"/>
                  </a:cubicBezTo>
                  <a:lnTo>
                    <a:pt x="5694" y="6934"/>
                  </a:lnTo>
                  <a:lnTo>
                    <a:pt x="2294" y="2587"/>
                  </a:lnTo>
                  <a:lnTo>
                    <a:pt x="1" y="3587"/>
                  </a:lnTo>
                  <a:lnTo>
                    <a:pt x="4600" y="11707"/>
                  </a:lnTo>
                  <a:cubicBezTo>
                    <a:pt x="4819" y="12160"/>
                    <a:pt x="5257" y="12403"/>
                    <a:pt x="5701" y="12403"/>
                  </a:cubicBezTo>
                  <a:cubicBezTo>
                    <a:pt x="6014" y="12403"/>
                    <a:pt x="6331" y="12281"/>
                    <a:pt x="6574" y="12027"/>
                  </a:cubicBezTo>
                  <a:lnTo>
                    <a:pt x="13415" y="4547"/>
                  </a:lnTo>
                  <a:cubicBezTo>
                    <a:pt x="14254" y="3667"/>
                    <a:pt x="14067" y="1894"/>
                    <a:pt x="12748" y="720"/>
                  </a:cubicBezTo>
                  <a:cubicBezTo>
                    <a:pt x="12251" y="274"/>
                    <a:pt x="11769" y="0"/>
                    <a:pt x="11311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5110975" y="1310675"/>
              <a:ext cx="88025" cy="74550"/>
            </a:xfrm>
            <a:custGeom>
              <a:avLst/>
              <a:gdLst/>
              <a:ahLst/>
              <a:cxnLst/>
              <a:rect l="l" t="t" r="r" b="b"/>
              <a:pathLst>
                <a:path w="3521" h="2982" extrusionOk="0">
                  <a:moveTo>
                    <a:pt x="2614" y="0"/>
                  </a:moveTo>
                  <a:cubicBezTo>
                    <a:pt x="2614" y="0"/>
                    <a:pt x="1147" y="146"/>
                    <a:pt x="361" y="827"/>
                  </a:cubicBezTo>
                  <a:cubicBezTo>
                    <a:pt x="54" y="1080"/>
                    <a:pt x="0" y="1520"/>
                    <a:pt x="214" y="1853"/>
                  </a:cubicBezTo>
                  <a:lnTo>
                    <a:pt x="800" y="2760"/>
                  </a:lnTo>
                  <a:cubicBezTo>
                    <a:pt x="894" y="2900"/>
                    <a:pt x="1058" y="2981"/>
                    <a:pt x="1226" y="2981"/>
                  </a:cubicBezTo>
                  <a:cubicBezTo>
                    <a:pt x="1299" y="2981"/>
                    <a:pt x="1372" y="2966"/>
                    <a:pt x="1440" y="2934"/>
                  </a:cubicBezTo>
                  <a:lnTo>
                    <a:pt x="3214" y="2054"/>
                  </a:lnTo>
                  <a:cubicBezTo>
                    <a:pt x="3414" y="1947"/>
                    <a:pt x="3521" y="1720"/>
                    <a:pt x="3467" y="1494"/>
                  </a:cubicBezTo>
                  <a:cubicBezTo>
                    <a:pt x="3361" y="1000"/>
                    <a:pt x="3108" y="214"/>
                    <a:pt x="2614" y="0"/>
                  </a:cubicBezTo>
                  <a:close/>
                </a:path>
              </a:pathLst>
            </a:custGeom>
            <a:solidFill>
              <a:srgbClr val="C03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4985625" y="1188075"/>
              <a:ext cx="204550" cy="163150"/>
            </a:xfrm>
            <a:custGeom>
              <a:avLst/>
              <a:gdLst/>
              <a:ahLst/>
              <a:cxnLst/>
              <a:rect l="l" t="t" r="r" b="b"/>
              <a:pathLst>
                <a:path w="8182" h="6526" extrusionOk="0">
                  <a:moveTo>
                    <a:pt x="4741" y="1"/>
                  </a:moveTo>
                  <a:cubicBezTo>
                    <a:pt x="4551" y="1"/>
                    <a:pt x="4349" y="12"/>
                    <a:pt x="4134" y="37"/>
                  </a:cubicBezTo>
                  <a:cubicBezTo>
                    <a:pt x="1" y="517"/>
                    <a:pt x="841" y="4184"/>
                    <a:pt x="2788" y="4478"/>
                  </a:cubicBezTo>
                  <a:cubicBezTo>
                    <a:pt x="2788" y="4478"/>
                    <a:pt x="3247" y="6525"/>
                    <a:pt x="5017" y="6525"/>
                  </a:cubicBezTo>
                  <a:cubicBezTo>
                    <a:pt x="5081" y="6525"/>
                    <a:pt x="5147" y="6523"/>
                    <a:pt x="5215" y="6517"/>
                  </a:cubicBezTo>
                  <a:cubicBezTo>
                    <a:pt x="5548" y="6490"/>
                    <a:pt x="5855" y="6371"/>
                    <a:pt x="6134" y="6197"/>
                  </a:cubicBezTo>
                  <a:lnTo>
                    <a:pt x="7428" y="5370"/>
                  </a:lnTo>
                  <a:cubicBezTo>
                    <a:pt x="7601" y="5264"/>
                    <a:pt x="7708" y="5104"/>
                    <a:pt x="7735" y="4917"/>
                  </a:cubicBezTo>
                  <a:cubicBezTo>
                    <a:pt x="7886" y="3805"/>
                    <a:pt x="8181" y="1"/>
                    <a:pt x="4741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5335650" y="1630025"/>
              <a:ext cx="235375" cy="111000"/>
            </a:xfrm>
            <a:custGeom>
              <a:avLst/>
              <a:gdLst/>
              <a:ahLst/>
              <a:cxnLst/>
              <a:rect l="l" t="t" r="r" b="b"/>
              <a:pathLst>
                <a:path w="9415" h="4440" extrusionOk="0">
                  <a:moveTo>
                    <a:pt x="8895" y="0"/>
                  </a:moveTo>
                  <a:lnTo>
                    <a:pt x="0" y="2253"/>
                  </a:lnTo>
                  <a:lnTo>
                    <a:pt x="468" y="4440"/>
                  </a:lnTo>
                  <a:lnTo>
                    <a:pt x="9414" y="2253"/>
                  </a:lnTo>
                  <a:lnTo>
                    <a:pt x="8895" y="0"/>
                  </a:lnTo>
                  <a:close/>
                </a:path>
              </a:pathLst>
            </a:custGeom>
            <a:solidFill>
              <a:srgbClr val="C03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5712000" y="2295275"/>
              <a:ext cx="177700" cy="233400"/>
            </a:xfrm>
            <a:custGeom>
              <a:avLst/>
              <a:gdLst/>
              <a:ahLst/>
              <a:cxnLst/>
              <a:rect l="l" t="t" r="r" b="b"/>
              <a:pathLst>
                <a:path w="7108" h="9336" extrusionOk="0">
                  <a:moveTo>
                    <a:pt x="4728" y="0"/>
                  </a:moveTo>
                  <a:cubicBezTo>
                    <a:pt x="4572" y="0"/>
                    <a:pt x="4425" y="120"/>
                    <a:pt x="4414" y="284"/>
                  </a:cubicBezTo>
                  <a:cubicBezTo>
                    <a:pt x="4387" y="684"/>
                    <a:pt x="4694" y="1204"/>
                    <a:pt x="4081" y="1777"/>
                  </a:cubicBezTo>
                  <a:cubicBezTo>
                    <a:pt x="3638" y="2193"/>
                    <a:pt x="3150" y="2314"/>
                    <a:pt x="2786" y="2314"/>
                  </a:cubicBezTo>
                  <a:cubicBezTo>
                    <a:pt x="2624" y="2314"/>
                    <a:pt x="2486" y="2290"/>
                    <a:pt x="2387" y="2257"/>
                  </a:cubicBezTo>
                  <a:cubicBezTo>
                    <a:pt x="2346" y="2242"/>
                    <a:pt x="2305" y="2234"/>
                    <a:pt x="2264" y="2234"/>
                  </a:cubicBezTo>
                  <a:cubicBezTo>
                    <a:pt x="2133" y="2234"/>
                    <a:pt x="2015" y="2312"/>
                    <a:pt x="1974" y="2444"/>
                  </a:cubicBezTo>
                  <a:lnTo>
                    <a:pt x="94" y="8098"/>
                  </a:lnTo>
                  <a:cubicBezTo>
                    <a:pt x="1" y="8431"/>
                    <a:pt x="28" y="8791"/>
                    <a:pt x="200" y="9098"/>
                  </a:cubicBezTo>
                  <a:cubicBezTo>
                    <a:pt x="282" y="9254"/>
                    <a:pt x="447" y="9336"/>
                    <a:pt x="614" y="9336"/>
                  </a:cubicBezTo>
                  <a:cubicBezTo>
                    <a:pt x="746" y="9336"/>
                    <a:pt x="879" y="9284"/>
                    <a:pt x="974" y="9178"/>
                  </a:cubicBezTo>
                  <a:lnTo>
                    <a:pt x="6867" y="2204"/>
                  </a:lnTo>
                  <a:cubicBezTo>
                    <a:pt x="7107" y="1925"/>
                    <a:pt x="7054" y="1525"/>
                    <a:pt x="6761" y="1311"/>
                  </a:cubicBezTo>
                  <a:lnTo>
                    <a:pt x="5161" y="151"/>
                  </a:lnTo>
                  <a:cubicBezTo>
                    <a:pt x="5134" y="138"/>
                    <a:pt x="5121" y="124"/>
                    <a:pt x="5081" y="111"/>
                  </a:cubicBezTo>
                  <a:lnTo>
                    <a:pt x="4828" y="17"/>
                  </a:lnTo>
                  <a:cubicBezTo>
                    <a:pt x="4795" y="6"/>
                    <a:pt x="4761" y="0"/>
                    <a:pt x="4728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2735080" y="2442300"/>
            <a:ext cx="1554228" cy="517797"/>
          </a:xfrm>
          <a:custGeom>
            <a:avLst/>
            <a:gdLst/>
            <a:ahLst/>
            <a:cxnLst/>
            <a:rect l="l" t="t" r="r" b="b"/>
            <a:pathLst>
              <a:path w="48328" h="25545" extrusionOk="0">
                <a:moveTo>
                  <a:pt x="48328" y="0"/>
                </a:moveTo>
                <a:lnTo>
                  <a:pt x="48328" y="25545"/>
                </a:lnTo>
                <a:lnTo>
                  <a:pt x="0" y="25545"/>
                </a:lnTo>
              </a:path>
            </a:pathLst>
          </a:custGeom>
          <a:noFill/>
          <a:ln w="19050" cap="flat" cmpd="sng">
            <a:solidFill>
              <a:srgbClr val="FF5608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1025" name="Google Shape;1025;p42"/>
          <p:cNvSpPr/>
          <p:nvPr/>
        </p:nvSpPr>
        <p:spPr>
          <a:xfrm>
            <a:off x="2735080" y="1941750"/>
            <a:ext cx="2750403" cy="379725"/>
          </a:xfrm>
          <a:custGeom>
            <a:avLst/>
            <a:gdLst/>
            <a:ahLst/>
            <a:cxnLst/>
            <a:rect l="l" t="t" r="r" b="b"/>
            <a:pathLst>
              <a:path w="100453" h="15189" extrusionOk="0">
                <a:moveTo>
                  <a:pt x="100453" y="15189"/>
                </a:moveTo>
                <a:lnTo>
                  <a:pt x="100453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6841EC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1026" name="Google Shape;1026;p42"/>
          <p:cNvSpPr/>
          <p:nvPr/>
        </p:nvSpPr>
        <p:spPr>
          <a:xfrm>
            <a:off x="2752330" y="3995700"/>
            <a:ext cx="1660610" cy="509175"/>
          </a:xfrm>
          <a:custGeom>
            <a:avLst/>
            <a:gdLst/>
            <a:ahLst/>
            <a:cxnLst/>
            <a:rect l="l" t="t" r="r" b="b"/>
            <a:pathLst>
              <a:path w="58684" h="20367" extrusionOk="0">
                <a:moveTo>
                  <a:pt x="58684" y="8630"/>
                </a:moveTo>
                <a:lnTo>
                  <a:pt x="58684" y="20367"/>
                </a:lnTo>
                <a:lnTo>
                  <a:pt x="16225" y="20367"/>
                </a:lnTo>
                <a:lnTo>
                  <a:pt x="16225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DA00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1027" name="Google Shape;1027;p42"/>
          <p:cNvSpPr txBox="1"/>
          <p:nvPr/>
        </p:nvSpPr>
        <p:spPr>
          <a:xfrm>
            <a:off x="6026145" y="2561540"/>
            <a:ext cx="1606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v-SE" dirty="0">
                <a:solidFill>
                  <a:schemeClr val="accent1"/>
                </a:solidFill>
              </a:rPr>
              <a:t>sebuah konsep tentang sekelompok melakukan tugas dalam mencapai tujuan secara bersama-sama</a:t>
            </a:r>
            <a:endParaRPr dirty="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" name="Google Shape;1025;p42"/>
          <p:cNvSpPr/>
          <p:nvPr/>
        </p:nvSpPr>
        <p:spPr>
          <a:xfrm rot="3387961">
            <a:off x="5368236" y="3643867"/>
            <a:ext cx="1046212" cy="379725"/>
          </a:xfrm>
          <a:custGeom>
            <a:avLst/>
            <a:gdLst/>
            <a:ahLst/>
            <a:cxnLst/>
            <a:rect l="l" t="t" r="r" b="b"/>
            <a:pathLst>
              <a:path w="100453" h="15189" extrusionOk="0">
                <a:moveTo>
                  <a:pt x="100453" y="15189"/>
                </a:moveTo>
                <a:lnTo>
                  <a:pt x="100453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6841EC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48" name="Google Shape;985;p42"/>
          <p:cNvSpPr txBox="1">
            <a:spLocks/>
          </p:cNvSpPr>
          <p:nvPr/>
        </p:nvSpPr>
        <p:spPr>
          <a:xfrm>
            <a:off x="4412940" y="4122722"/>
            <a:ext cx="15543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r">
              <a:buFont typeface="Roboto Condensed"/>
              <a:buNone/>
            </a:pPr>
            <a:r>
              <a:rPr lang="id-ID" sz="2100" dirty="0" smtClean="0">
                <a:solidFill>
                  <a:srgbClr val="7146FF"/>
                </a:solidFill>
                <a:latin typeface="Lilita One"/>
                <a:ea typeface="Lilita One"/>
                <a:cs typeface="Lilita One"/>
                <a:sym typeface="Lilita One"/>
              </a:rPr>
              <a:t>Teamwork</a:t>
            </a:r>
            <a:endParaRPr lang="id-ID" sz="2100" dirty="0">
              <a:solidFill>
                <a:srgbClr val="7146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ysical Education Exercises by Slidesgo">
  <a:themeElements>
    <a:clrScheme name="Simple Light">
      <a:dk1>
        <a:srgbClr val="42279D"/>
      </a:dk1>
      <a:lt1>
        <a:srgbClr val="7146FF"/>
      </a:lt1>
      <a:dk2>
        <a:srgbClr val="FF5608"/>
      </a:dk2>
      <a:lt2>
        <a:srgbClr val="FFDA00"/>
      </a:lt2>
      <a:accent1>
        <a:srgbClr val="FFFFFF"/>
      </a:accent1>
      <a:accent2>
        <a:srgbClr val="7146FF"/>
      </a:accent2>
      <a:accent3>
        <a:srgbClr val="FFDA00"/>
      </a:accent3>
      <a:accent4>
        <a:srgbClr val="FF5608"/>
      </a:accent4>
      <a:accent5>
        <a:srgbClr val="CA4406"/>
      </a:accent5>
      <a:accent6>
        <a:srgbClr val="E2C30B"/>
      </a:accent6>
      <a:hlink>
        <a:srgbClr val="4227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337</Words>
  <Application>Microsoft Office PowerPoint</Application>
  <PresentationFormat>On-screen Show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Lilita One</vt:lpstr>
      <vt:lpstr>Bubblegum Sans</vt:lpstr>
      <vt:lpstr>Roboto Condensed</vt:lpstr>
      <vt:lpstr>Source Sans Pro</vt:lpstr>
      <vt:lpstr>Kartika</vt:lpstr>
      <vt:lpstr>Physical Education Exercises by Slidesgo</vt:lpstr>
      <vt:lpstr>Kebugaran Jasmani yang berhubungan dengan keterampilan dan aktivitas permainan invasi </vt:lpstr>
      <vt:lpstr>Table of Contents</vt:lpstr>
      <vt:lpstr>Permainan Invasi</vt:lpstr>
      <vt:lpstr>“Bola basket ialah cabang olahraga permainan yang menggunakan bola boleh di oper atau di lempar ke teman.”</vt:lpstr>
      <vt:lpstr>Teknik Permainan Bola Basket </vt:lpstr>
      <vt:lpstr>Sepak Bola</vt:lpstr>
      <vt:lpstr>Did You Know This? Teknik dalam Sepak Bola</vt:lpstr>
      <vt:lpstr>Bola Tangan</vt:lpstr>
      <vt:lpstr>Olahraga Permainan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Education Exercises</dc:title>
  <dc:creator>Apriya</dc:creator>
  <cp:lastModifiedBy>Apriya</cp:lastModifiedBy>
  <cp:revision>13</cp:revision>
  <dcterms:modified xsi:type="dcterms:W3CDTF">2020-10-22T09:41:15Z</dcterms:modified>
</cp:coreProperties>
</file>