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6"/>
  </p:notesMasterIdLst>
  <p:sldIdLst>
    <p:sldId id="256" r:id="rId2"/>
    <p:sldId id="262" r:id="rId3"/>
    <p:sldId id="263" r:id="rId4"/>
    <p:sldId id="270" r:id="rId5"/>
  </p:sldIdLst>
  <p:sldSz cx="12192000" cy="6858000"/>
  <p:notesSz cx="6858000" cy="9144000"/>
  <p:embeddedFontLst>
    <p:embeddedFont>
      <p:font typeface="Franklin Gothic Medium" pitchFamily="34" charset="0"/>
      <p:regular r:id="rId7"/>
      <p:italic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Franklin Gothic Book" pitchFamily="34" charset="0"/>
      <p:regular r:id="rId13"/>
      <p:italic r:id="rId14"/>
    </p:embeddedFont>
    <p:embeddedFont>
      <p:font typeface="Tunga" pitchFamily="34" charset="0"/>
      <p:regular r:id="rId15"/>
      <p:bold r:id="rId16"/>
    </p:embeddedFont>
    <p:embeddedFont>
      <p:font typeface="Lontara" charset="0"/>
      <p:regular r:id="rId17"/>
    </p:embeddedFont>
    <p:embeddedFont>
      <p:font typeface="BugisA" pitchFamily="2" charset="0"/>
      <p:regular r:id="rId18"/>
    </p:embeddedFont>
    <p:embeddedFont>
      <p:font typeface="Baskerville Old Face" pitchFamily="18" charset="0"/>
      <p:regular r:id="rId19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3DF722-10AA-4FA0-B072-4017047AAF61}">
          <p14:sldIdLst>
            <p14:sldId id="256"/>
            <p14:sldId id="262"/>
            <p14:sldId id="263"/>
            <p14:sldId id="2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932"/>
    <a:srgbClr val="FFD966"/>
    <a:srgbClr val="EBF874"/>
    <a:srgbClr val="FF0066"/>
    <a:srgbClr val="F8CBAD"/>
    <a:srgbClr val="FFB5AB"/>
    <a:srgbClr val="FBE5D6"/>
    <a:srgbClr val="964434"/>
    <a:srgbClr val="A9D18E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602" autoAdjust="0"/>
    <p:restoredTop sz="94671" autoAdjust="0"/>
  </p:normalViewPr>
  <p:slideViewPr>
    <p:cSldViewPr snapToGrid="0">
      <p:cViewPr>
        <p:scale>
          <a:sx n="86" d="100"/>
          <a:sy n="86" d="100"/>
        </p:scale>
        <p:origin x="-714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3FC2F-B901-4587-BF2E-2A6B37FFC3B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A5036-BD1F-4E4A-8D88-96036217F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10/11/2022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10/11/2022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10/11/2022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10/11/2022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10/11/2022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10/11/2022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10/11/2022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10/11/2022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10/11/2022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10/11/2022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10/11/2022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D141D7-C621-4BC6-B27B-1BD65C06608A}" type="datetimeFigureOut">
              <a:rPr lang="id-ID" smtClean="0"/>
              <a:pPr/>
              <a:t>10/11/2022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78ECFF-00ED-4554-B6D6-93CC9044675D}"/>
              </a:ext>
            </a:extLst>
          </p:cNvPr>
          <p:cNvSpPr/>
          <p:nvPr/>
        </p:nvSpPr>
        <p:spPr>
          <a:xfrm>
            <a:off x="104978" y="603113"/>
            <a:ext cx="10847077" cy="485502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0E82DC7-ABA2-4A8B-9639-D1DB32AEF524}"/>
              </a:ext>
            </a:extLst>
          </p:cNvPr>
          <p:cNvSpPr/>
          <p:nvPr/>
        </p:nvSpPr>
        <p:spPr>
          <a:xfrm>
            <a:off x="909494" y="807303"/>
            <a:ext cx="11016342" cy="5181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315E7E5-F55B-4EC6-B1AE-D67F1D9F3570}"/>
              </a:ext>
            </a:extLst>
          </p:cNvPr>
          <p:cNvSpPr/>
          <p:nvPr/>
        </p:nvSpPr>
        <p:spPr>
          <a:xfrm>
            <a:off x="758891" y="1033187"/>
            <a:ext cx="10406742" cy="4388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88CCDD-717B-434B-93FB-B5BFC5D0B29C}"/>
              </a:ext>
            </a:extLst>
          </p:cNvPr>
          <p:cNvSpPr txBox="1"/>
          <p:nvPr/>
        </p:nvSpPr>
        <p:spPr>
          <a:xfrm>
            <a:off x="2433614" y="2396538"/>
            <a:ext cx="762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>
                <a:latin typeface="BugisA" panose="020B0604020202020204"/>
              </a:rPr>
              <a:t>p</a:t>
            </a:r>
            <a:r>
              <a:rPr lang="id-ID" sz="4800" b="1" dirty="0" smtClean="0">
                <a:latin typeface="BugisA" panose="020B0604020202020204"/>
              </a:rPr>
              <a:t>nologi  </a:t>
            </a:r>
            <a:r>
              <a:rPr lang="en-US" sz="4800" b="1" dirty="0" err="1" smtClean="0">
                <a:latin typeface="BugisA" panose="020B0604020202020204"/>
              </a:rPr>
              <a:t>bs</a:t>
            </a:r>
            <a:r>
              <a:rPr lang="en-US" sz="4800" b="1" dirty="0" smtClean="0">
                <a:latin typeface="BugisA" panose="020B0604020202020204"/>
              </a:rPr>
              <a:t> </a:t>
            </a:r>
            <a:r>
              <a:rPr lang="en-US" sz="4800" b="1" dirty="0" err="1">
                <a:latin typeface="BugisA" panose="020B0604020202020204"/>
              </a:rPr>
              <a:t>mksr</a:t>
            </a:r>
            <a:endParaRPr lang="en-US" sz="4800" b="1" dirty="0">
              <a:latin typeface="Lontar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C7087D-4293-415E-8BBE-B085F869C866}"/>
              </a:ext>
            </a:extLst>
          </p:cNvPr>
          <p:cNvSpPr txBox="1"/>
          <p:nvPr/>
        </p:nvSpPr>
        <p:spPr>
          <a:xfrm>
            <a:off x="876487" y="4287847"/>
            <a:ext cx="437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Baskerville Old Face" panose="02020602080505020303" pitchFamily="18" charset="0"/>
              </a:rPr>
              <a:t>Prof. Dr. </a:t>
            </a:r>
            <a:r>
              <a:rPr lang="en-US" sz="2000" b="1" dirty="0" err="1">
                <a:latin typeface="Baskerville Old Face" panose="02020602080505020303" pitchFamily="18" charset="0"/>
              </a:rPr>
              <a:t>Hj</a:t>
            </a:r>
            <a:r>
              <a:rPr lang="en-US" sz="2000" b="1" dirty="0">
                <a:latin typeface="Baskerville Old Face" panose="02020602080505020303" pitchFamily="18" charset="0"/>
              </a:rPr>
              <a:t>. </a:t>
            </a:r>
            <a:r>
              <a:rPr lang="en-US" sz="2000" b="1" dirty="0" err="1">
                <a:latin typeface="Baskerville Old Face" panose="02020602080505020303" pitchFamily="18" charset="0"/>
              </a:rPr>
              <a:t>Kembong</a:t>
            </a:r>
            <a:r>
              <a:rPr lang="en-US" sz="2000" b="1" dirty="0"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latin typeface="Baskerville Old Face" panose="02020602080505020303" pitchFamily="18" charset="0"/>
              </a:rPr>
              <a:t>Daeng</a:t>
            </a:r>
            <a:r>
              <a:rPr lang="en-US" sz="2000" b="1" dirty="0">
                <a:latin typeface="Baskerville Old Face" panose="02020602080505020303" pitchFamily="18" charset="0"/>
              </a:rPr>
              <a:t>., </a:t>
            </a:r>
            <a:r>
              <a:rPr lang="en-US" sz="2000" b="1" dirty="0" err="1">
                <a:latin typeface="Baskerville Old Face" panose="02020602080505020303" pitchFamily="18" charset="0"/>
              </a:rPr>
              <a:t>M.Hum</a:t>
            </a:r>
            <a:r>
              <a:rPr lang="en-US" sz="2000" b="1" dirty="0">
                <a:latin typeface="Baskerville Old Face" panose="02020602080505020303" pitchFamily="18" charset="0"/>
              </a:rPr>
              <a:t>.</a:t>
            </a:r>
            <a:endParaRPr lang="id-ID" sz="2000" b="1" dirty="0">
              <a:latin typeface="Baskerville Old Face" panose="020206020805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9E6761-74DA-478E-A7E8-9507F75DFC60}"/>
              </a:ext>
            </a:extLst>
          </p:cNvPr>
          <p:cNvSpPr/>
          <p:nvPr/>
        </p:nvSpPr>
        <p:spPr>
          <a:xfrm>
            <a:off x="558975" y="629195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A2AB661-A82B-4857-9036-C38615F3EB3C}"/>
              </a:ext>
            </a:extLst>
          </p:cNvPr>
          <p:cNvSpPr/>
          <p:nvPr/>
        </p:nvSpPr>
        <p:spPr>
          <a:xfrm>
            <a:off x="591487" y="5759781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FE3CB84-5699-4B0E-94A6-8BC66F52B4D8}"/>
              </a:ext>
            </a:extLst>
          </p:cNvPr>
          <p:cNvSpPr/>
          <p:nvPr/>
        </p:nvSpPr>
        <p:spPr>
          <a:xfrm>
            <a:off x="1150646" y="944983"/>
            <a:ext cx="565129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6EDA384-3239-4BC1-AEA1-58D732A855B8}"/>
              </a:ext>
            </a:extLst>
          </p:cNvPr>
          <p:cNvSpPr/>
          <p:nvPr/>
        </p:nvSpPr>
        <p:spPr>
          <a:xfrm>
            <a:off x="597109" y="5637818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F8684E-C395-4736-90D2-7E5024870C3C}"/>
              </a:ext>
            </a:extLst>
          </p:cNvPr>
          <p:cNvSpPr/>
          <p:nvPr/>
        </p:nvSpPr>
        <p:spPr>
          <a:xfrm rot="5400000" flipV="1">
            <a:off x="-1924115" y="3158004"/>
            <a:ext cx="5011899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8B8DE48-5ED4-4620-A8CC-DA55489ED148}"/>
              </a:ext>
            </a:extLst>
          </p:cNvPr>
          <p:cNvSpPr/>
          <p:nvPr/>
        </p:nvSpPr>
        <p:spPr>
          <a:xfrm>
            <a:off x="262761" y="4968179"/>
            <a:ext cx="306764" cy="3067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F5A5C6F-103F-4960-951A-EBFD2CB07D81}"/>
              </a:ext>
            </a:extLst>
          </p:cNvPr>
          <p:cNvSpPr/>
          <p:nvPr/>
        </p:nvSpPr>
        <p:spPr>
          <a:xfrm>
            <a:off x="252211" y="4462886"/>
            <a:ext cx="306764" cy="3067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25977E6-4E35-4DB6-8C2B-3CEBCFB8A22F}"/>
              </a:ext>
            </a:extLst>
          </p:cNvPr>
          <p:cNvSpPr/>
          <p:nvPr/>
        </p:nvSpPr>
        <p:spPr>
          <a:xfrm>
            <a:off x="252211" y="3981083"/>
            <a:ext cx="306764" cy="3067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498DBDD-01DE-4118-BEC4-079A06AFA669}"/>
              </a:ext>
            </a:extLst>
          </p:cNvPr>
          <p:cNvSpPr/>
          <p:nvPr/>
        </p:nvSpPr>
        <p:spPr>
          <a:xfrm>
            <a:off x="9744810" y="5323203"/>
            <a:ext cx="306764" cy="3067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13AEB37-A028-4189-8BCB-153C89F4E580}"/>
              </a:ext>
            </a:extLst>
          </p:cNvPr>
          <p:cNvSpPr/>
          <p:nvPr/>
        </p:nvSpPr>
        <p:spPr>
          <a:xfrm>
            <a:off x="10187109" y="5310112"/>
            <a:ext cx="306764" cy="3067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20D2A8B7-B44A-426F-A134-55F13DCD8AB7}"/>
              </a:ext>
            </a:extLst>
          </p:cNvPr>
          <p:cNvSpPr/>
          <p:nvPr/>
        </p:nvSpPr>
        <p:spPr>
          <a:xfrm>
            <a:off x="10645291" y="5325659"/>
            <a:ext cx="306764" cy="3067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81" y="1383115"/>
            <a:ext cx="1066613" cy="799960"/>
          </a:xfrm>
          <a:prstGeom prst="rect">
            <a:avLst/>
          </a:prstGeom>
          <a:ln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A2AB661-A82B-4857-9036-C38615F3EB3C}"/>
              </a:ext>
            </a:extLst>
          </p:cNvPr>
          <p:cNvSpPr/>
          <p:nvPr/>
        </p:nvSpPr>
        <p:spPr>
          <a:xfrm>
            <a:off x="2848049" y="2243818"/>
            <a:ext cx="565129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A2AB661-A82B-4857-9036-C38615F3EB3C}"/>
              </a:ext>
            </a:extLst>
          </p:cNvPr>
          <p:cNvSpPr/>
          <p:nvPr/>
        </p:nvSpPr>
        <p:spPr>
          <a:xfrm>
            <a:off x="2848049" y="3906891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A2AB661-A82B-4857-9036-C38615F3EB3C}"/>
              </a:ext>
            </a:extLst>
          </p:cNvPr>
          <p:cNvSpPr/>
          <p:nvPr/>
        </p:nvSpPr>
        <p:spPr>
          <a:xfrm>
            <a:off x="2700436" y="4073168"/>
            <a:ext cx="599027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: Rounded Corners 27">
            <a:hlinkClick r:id="" action="ppaction://noaction"/>
            <a:extLst>
              <a:ext uri="{FF2B5EF4-FFF2-40B4-BE49-F238E27FC236}">
                <a16:creationId xmlns="" xmlns:a16="http://schemas.microsoft.com/office/drawing/2014/main" id="{F5AFE4A5-377B-4F27-A772-75F431D1EF6D}"/>
              </a:ext>
            </a:extLst>
          </p:cNvPr>
          <p:cNvSpPr/>
          <p:nvPr/>
        </p:nvSpPr>
        <p:spPr>
          <a:xfrm>
            <a:off x="8207768" y="6356145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:\Users\PRIMA COMPUTER\Downloads\menara-phinisi-un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 l="17240" t="1267" r="31669" b="6737"/>
          <a:stretch>
            <a:fillRect/>
          </a:stretch>
        </p:blipFill>
        <p:spPr bwMode="auto">
          <a:xfrm flipH="1">
            <a:off x="7955203" y="1096688"/>
            <a:ext cx="4271681" cy="5768789"/>
          </a:xfrm>
          <a:prstGeom prst="rect">
            <a:avLst/>
          </a:prstGeom>
          <a:noFill/>
        </p:spPr>
      </p:pic>
      <p:pic>
        <p:nvPicPr>
          <p:cNvPr id="1027" name="Picture 3" descr="C:\Users\PRIMA COMPUTER\Downloads\logotype-800x265_un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778" y="12357"/>
            <a:ext cx="1855694" cy="614827"/>
          </a:xfrm>
          <a:prstGeom prst="rect">
            <a:avLst/>
          </a:prstGeom>
          <a:noFill/>
        </p:spPr>
      </p:pic>
      <p:pic>
        <p:nvPicPr>
          <p:cNvPr id="1028" name="Picture 4" descr="C:\Users\PRIMA COMPUTER\Downloads\Kampus Merdek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5411" y="1379444"/>
            <a:ext cx="1465729" cy="778669"/>
          </a:xfrm>
          <a:prstGeom prst="rect">
            <a:avLst/>
          </a:prstGeom>
          <a:noFill/>
        </p:spPr>
      </p:pic>
      <p:pic>
        <p:nvPicPr>
          <p:cNvPr id="1029" name="Picture 5" descr="C:\Users\PRIMA COMPUTER\Downloads\channels4_profil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051" y="1176364"/>
            <a:ext cx="1207062" cy="1207062"/>
          </a:xfrm>
          <a:prstGeom prst="rect">
            <a:avLst/>
          </a:prstGeom>
          <a:noFill/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988CCDD-717B-434B-93FB-B5BFC5D0B29C}"/>
              </a:ext>
            </a:extLst>
          </p:cNvPr>
          <p:cNvSpPr txBox="1"/>
          <p:nvPr/>
        </p:nvSpPr>
        <p:spPr>
          <a:xfrm>
            <a:off x="2700436" y="3288079"/>
            <a:ext cx="689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atin typeface="Baskerville Old Face" pitchFamily="18" charset="0"/>
              </a:rPr>
              <a:t>Fonologi     </a:t>
            </a:r>
            <a:r>
              <a:rPr lang="en-US" sz="3600" b="1" dirty="0" err="1" smtClean="0">
                <a:latin typeface="Baskerville Old Face" pitchFamily="18" charset="0"/>
              </a:rPr>
              <a:t>Basa</a:t>
            </a:r>
            <a:r>
              <a:rPr lang="en-US" sz="3600" b="1" dirty="0" smtClean="0">
                <a:latin typeface="Baskerville Old Face" pitchFamily="18" charset="0"/>
              </a:rPr>
              <a:t> </a:t>
            </a:r>
            <a:r>
              <a:rPr lang="id-ID" sz="3600" b="1" dirty="0" smtClean="0">
                <a:latin typeface="Baskerville Old Face" pitchFamily="18" charset="0"/>
              </a:rPr>
              <a:t>     </a:t>
            </a:r>
            <a:r>
              <a:rPr lang="en-US" sz="3600" b="1" dirty="0" err="1" smtClean="0">
                <a:latin typeface="Baskerville Old Face" pitchFamily="18" charset="0"/>
              </a:rPr>
              <a:t>Mangkasarak</a:t>
            </a:r>
            <a:endParaRPr lang="en-US" sz="3600" dirty="0">
              <a:latin typeface="Baskerville Old Face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9C7087D-4293-415E-8BBE-B085F869C866}"/>
              </a:ext>
            </a:extLst>
          </p:cNvPr>
          <p:cNvSpPr txBox="1"/>
          <p:nvPr/>
        </p:nvSpPr>
        <p:spPr>
          <a:xfrm>
            <a:off x="942887" y="4733808"/>
            <a:ext cx="2996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 smtClean="0">
                <a:latin typeface="Baskerville Old Face" pitchFamily="18" charset="0"/>
              </a:rPr>
              <a:t>Ilma Rachim</a:t>
            </a:r>
            <a:r>
              <a:rPr lang="en-US" sz="2000" b="1" dirty="0" smtClean="0">
                <a:latin typeface="Baskerville Old Face" pitchFamily="18" charset="0"/>
              </a:rPr>
              <a:t>., </a:t>
            </a:r>
            <a:r>
              <a:rPr lang="en-US" sz="2000" b="1" dirty="0" err="1">
                <a:latin typeface="Baskerville Old Face" pitchFamily="18" charset="0"/>
              </a:rPr>
              <a:t>S.Pd</a:t>
            </a:r>
            <a:r>
              <a:rPr lang="en-US" sz="2000" b="1" dirty="0">
                <a:latin typeface="Baskerville Old Face" pitchFamily="18" charset="0"/>
              </a:rPr>
              <a:t>., </a:t>
            </a:r>
            <a:r>
              <a:rPr lang="en-US" sz="2000" b="1" dirty="0" err="1">
                <a:latin typeface="Baskerville Old Face" pitchFamily="18" charset="0"/>
              </a:rPr>
              <a:t>M.Pd</a:t>
            </a:r>
            <a:r>
              <a:rPr lang="en-US" sz="2000" b="1" dirty="0">
                <a:latin typeface="Baskerville Old Face" pitchFamily="18" charset="0"/>
              </a:rPr>
              <a:t>.</a:t>
            </a:r>
            <a:endParaRPr lang="id-ID" sz="20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3" grpId="0" animBg="1"/>
      <p:bldP spid="34" grpId="0" animBg="1"/>
      <p:bldP spid="3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78ECFF-00ED-4554-B6D6-93CC9044675D}"/>
              </a:ext>
            </a:extLst>
          </p:cNvPr>
          <p:cNvSpPr/>
          <p:nvPr/>
        </p:nvSpPr>
        <p:spPr>
          <a:xfrm>
            <a:off x="104978" y="457200"/>
            <a:ext cx="10847077" cy="500094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0E82DC7-ABA2-4A8B-9639-D1DB32AEF524}"/>
              </a:ext>
            </a:extLst>
          </p:cNvPr>
          <p:cNvSpPr/>
          <p:nvPr/>
        </p:nvSpPr>
        <p:spPr>
          <a:xfrm>
            <a:off x="909494" y="1290961"/>
            <a:ext cx="11016342" cy="53226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9E6761-74DA-478E-A7E8-9507F75DFC60}"/>
              </a:ext>
            </a:extLst>
          </p:cNvPr>
          <p:cNvSpPr/>
          <p:nvPr/>
        </p:nvSpPr>
        <p:spPr>
          <a:xfrm>
            <a:off x="488635" y="576943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A2AB661-A82B-4857-9036-C38615F3EB3C}"/>
              </a:ext>
            </a:extLst>
          </p:cNvPr>
          <p:cNvSpPr/>
          <p:nvPr/>
        </p:nvSpPr>
        <p:spPr>
          <a:xfrm>
            <a:off x="1140129" y="808958"/>
            <a:ext cx="2817918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FE3CB84-5699-4B0E-94A6-8BC66F52B4D8}"/>
              </a:ext>
            </a:extLst>
          </p:cNvPr>
          <p:cNvSpPr/>
          <p:nvPr/>
        </p:nvSpPr>
        <p:spPr>
          <a:xfrm>
            <a:off x="1124520" y="1140926"/>
            <a:ext cx="284658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6EDA384-3239-4BC1-AEA1-58D732A855B8}"/>
              </a:ext>
            </a:extLst>
          </p:cNvPr>
          <p:cNvSpPr/>
          <p:nvPr/>
        </p:nvSpPr>
        <p:spPr>
          <a:xfrm>
            <a:off x="492606" y="5807635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F8684E-C395-4736-90D2-7E5024870C3C}"/>
              </a:ext>
            </a:extLst>
          </p:cNvPr>
          <p:cNvSpPr/>
          <p:nvPr/>
        </p:nvSpPr>
        <p:spPr>
          <a:xfrm rot="5400000">
            <a:off x="-2108649" y="3182818"/>
            <a:ext cx="5235193" cy="512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2" name="Group 41"/>
          <p:cNvGrpSpPr/>
          <p:nvPr/>
        </p:nvGrpSpPr>
        <p:grpSpPr>
          <a:xfrm>
            <a:off x="10989879" y="3654511"/>
            <a:ext cx="317314" cy="1293860"/>
            <a:chOff x="252211" y="3981083"/>
            <a:chExt cx="317314" cy="1293860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68B8DE48-5ED4-4620-A8CC-DA55489ED148}"/>
                </a:ext>
              </a:extLst>
            </p:cNvPr>
            <p:cNvSpPr/>
            <p:nvPr/>
          </p:nvSpPr>
          <p:spPr>
            <a:xfrm>
              <a:off x="262761" y="4968179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9F5A5C6F-103F-4960-951A-EBFD2CB07D81}"/>
                </a:ext>
              </a:extLst>
            </p:cNvPr>
            <p:cNvSpPr/>
            <p:nvPr/>
          </p:nvSpPr>
          <p:spPr>
            <a:xfrm>
              <a:off x="252211" y="4462886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B25977E6-4E35-4DB6-8C2B-3CEBCFB8A22F}"/>
                </a:ext>
              </a:extLst>
            </p:cNvPr>
            <p:cNvSpPr/>
            <p:nvPr/>
          </p:nvSpPr>
          <p:spPr>
            <a:xfrm>
              <a:off x="252211" y="3981083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522741" y="5532181"/>
            <a:ext cx="1207245" cy="322311"/>
            <a:chOff x="9744810" y="5310112"/>
            <a:chExt cx="1207245" cy="322311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0498DBDD-01DE-4118-BEC4-079A06AFA669}"/>
                </a:ext>
              </a:extLst>
            </p:cNvPr>
            <p:cNvSpPr/>
            <p:nvPr/>
          </p:nvSpPr>
          <p:spPr>
            <a:xfrm>
              <a:off x="9744810" y="5323203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13AEB37-A028-4189-8BCB-153C89F4E580}"/>
                </a:ext>
              </a:extLst>
            </p:cNvPr>
            <p:cNvSpPr/>
            <p:nvPr/>
          </p:nvSpPr>
          <p:spPr>
            <a:xfrm>
              <a:off x="10187109" y="5310112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0D2A8B7-B44A-426F-A134-55F13DCD8AB7}"/>
                </a:ext>
              </a:extLst>
            </p:cNvPr>
            <p:cNvSpPr/>
            <p:nvPr/>
          </p:nvSpPr>
          <p:spPr>
            <a:xfrm>
              <a:off x="10645291" y="5325659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A2AB661-A82B-4857-9036-C38615F3EB3C}"/>
              </a:ext>
            </a:extLst>
          </p:cNvPr>
          <p:cNvSpPr/>
          <p:nvPr/>
        </p:nvSpPr>
        <p:spPr>
          <a:xfrm rot="5400000">
            <a:off x="8935340" y="2960768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A2AB661-A82B-4857-9036-C38615F3EB3C}"/>
              </a:ext>
            </a:extLst>
          </p:cNvPr>
          <p:cNvSpPr/>
          <p:nvPr/>
        </p:nvSpPr>
        <p:spPr>
          <a:xfrm rot="5400000">
            <a:off x="8636571" y="3403231"/>
            <a:ext cx="599027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 descr="C:\Users\PRIMA COMPUTER\Downloads\Logo-Em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9918" y="5116283"/>
            <a:ext cx="762003" cy="762003"/>
          </a:xfrm>
          <a:prstGeom prst="rect">
            <a:avLst/>
          </a:prstGeom>
          <a:noFill/>
        </p:spPr>
      </p:pic>
      <p:sp>
        <p:nvSpPr>
          <p:cNvPr id="50" name="Round Diagonal Corner Rectangle 49"/>
          <p:cNvSpPr/>
          <p:nvPr/>
        </p:nvSpPr>
        <p:spPr>
          <a:xfrm>
            <a:off x="1045235" y="1480314"/>
            <a:ext cx="4075611" cy="3997236"/>
          </a:xfrm>
          <a:prstGeom prst="round2Diag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Google Shape;492;p35"/>
          <p:cNvCxnSpPr/>
          <p:nvPr/>
        </p:nvCxnSpPr>
        <p:spPr>
          <a:xfrm rot="10800000" flipV="1">
            <a:off x="5289453" y="1744397"/>
            <a:ext cx="956602" cy="731516"/>
          </a:xfrm>
          <a:prstGeom prst="curvedConnector3">
            <a:avLst>
              <a:gd name="adj1" fmla="val 85294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2988CCDD-717B-434B-93FB-B5BFC5D0B29C}"/>
              </a:ext>
            </a:extLst>
          </p:cNvPr>
          <p:cNvSpPr txBox="1"/>
          <p:nvPr/>
        </p:nvSpPr>
        <p:spPr>
          <a:xfrm>
            <a:off x="2363902" y="1480314"/>
            <a:ext cx="272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latin typeface="Baskerville Old Face" pitchFamily="18" charset="0"/>
              </a:rPr>
              <a:t>Vokal</a:t>
            </a:r>
            <a:endParaRPr lang="en-US" sz="2400" dirty="0">
              <a:latin typeface="Baskerville Old Face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988CCDD-717B-434B-93FB-B5BFC5D0B29C}"/>
              </a:ext>
            </a:extLst>
          </p:cNvPr>
          <p:cNvSpPr txBox="1"/>
          <p:nvPr/>
        </p:nvSpPr>
        <p:spPr>
          <a:xfrm>
            <a:off x="1299001" y="2226092"/>
            <a:ext cx="38497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Vokal adalah bunyi bahasa yang dihasilkan dengan getaran pita suara tanpa penyempitan dalam saluran suara.</a:t>
            </a:r>
          </a:p>
          <a:p>
            <a:pPr algn="just"/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Contoh distribusinya dalam bahasa Makassar dapat dilihat pada tabel berikut.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Google Shape;492;p35"/>
          <p:cNvCxnSpPr/>
          <p:nvPr/>
        </p:nvCxnSpPr>
        <p:spPr>
          <a:xfrm rot="10800000">
            <a:off x="5232218" y="3879392"/>
            <a:ext cx="607251" cy="41030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103" name="Google Shape;492;p35"/>
          <p:cNvCxnSpPr/>
          <p:nvPr/>
        </p:nvCxnSpPr>
        <p:spPr>
          <a:xfrm rot="10800000" flipV="1">
            <a:off x="6400802" y="2447777"/>
            <a:ext cx="4135900" cy="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45482"/>
              </p:ext>
            </p:extLst>
          </p:nvPr>
        </p:nvGraphicFramePr>
        <p:xfrm>
          <a:off x="5516270" y="1631092"/>
          <a:ext cx="5780374" cy="201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98033"/>
                <a:gridCol w="1717589"/>
                <a:gridCol w="1371600"/>
                <a:gridCol w="1684872"/>
                <a:gridCol w="208280"/>
              </a:tblGrid>
              <a:tr h="646068">
                <a:tc>
                  <a:txBody>
                    <a:bodyPr/>
                    <a:lstStyle/>
                    <a:p>
                      <a:r>
                        <a:rPr lang="id-ID" b="0" dirty="0" smtClean="0"/>
                        <a:t>Huruf</a:t>
                      </a:r>
                    </a:p>
                    <a:p>
                      <a:endParaRPr lang="id-ID" b="0" dirty="0" smtClean="0"/>
                    </a:p>
                    <a:p>
                      <a:r>
                        <a:rPr lang="id-ID" b="0" dirty="0" smtClean="0"/>
                        <a:t>a  </a:t>
                      </a:r>
                    </a:p>
                    <a:p>
                      <a:r>
                        <a:rPr lang="id-ID" b="0" dirty="0" smtClean="0"/>
                        <a:t>i</a:t>
                      </a:r>
                    </a:p>
                    <a:p>
                      <a:r>
                        <a:rPr lang="id-ID" b="0" dirty="0" smtClean="0"/>
                        <a:t>u</a:t>
                      </a:r>
                    </a:p>
                    <a:p>
                      <a:r>
                        <a:rPr lang="id-ID" b="0" dirty="0" smtClean="0"/>
                        <a:t>e</a:t>
                      </a:r>
                    </a:p>
                    <a:p>
                      <a:r>
                        <a:rPr lang="id-ID" b="0" dirty="0" smtClean="0"/>
                        <a:t>o</a:t>
                      </a:r>
                      <a:endParaRPr lang="id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Awal Kata</a:t>
                      </a:r>
                    </a:p>
                    <a:p>
                      <a:endParaRPr lang="id-ID" b="0" dirty="0" smtClean="0"/>
                    </a:p>
                    <a:p>
                      <a:r>
                        <a:rPr lang="id-ID" b="1" dirty="0" smtClean="0"/>
                        <a:t>A</a:t>
                      </a:r>
                      <a:r>
                        <a:rPr lang="id-ID" b="0" dirty="0" smtClean="0"/>
                        <a:t>ndik  ‘adik’</a:t>
                      </a:r>
                    </a:p>
                    <a:p>
                      <a:r>
                        <a:rPr lang="id-ID" b="1" dirty="0" smtClean="0"/>
                        <a:t>I</a:t>
                      </a:r>
                      <a:r>
                        <a:rPr lang="id-ID" b="0" dirty="0" smtClean="0"/>
                        <a:t>nung</a:t>
                      </a:r>
                      <a:r>
                        <a:rPr lang="id-ID" b="0" baseline="0" dirty="0" smtClean="0"/>
                        <a:t> ‘minum’</a:t>
                      </a:r>
                    </a:p>
                    <a:p>
                      <a:r>
                        <a:rPr lang="id-ID" b="1" baseline="0" dirty="0" smtClean="0"/>
                        <a:t>U</a:t>
                      </a:r>
                      <a:r>
                        <a:rPr lang="id-ID" b="0" baseline="0" dirty="0" smtClean="0"/>
                        <a:t>lu ‘kepala’</a:t>
                      </a:r>
                    </a:p>
                    <a:p>
                      <a:r>
                        <a:rPr lang="id-ID" b="1" baseline="0" dirty="0" smtClean="0"/>
                        <a:t>E</a:t>
                      </a:r>
                      <a:r>
                        <a:rPr lang="id-ID" b="0" baseline="0" dirty="0" smtClean="0"/>
                        <a:t>ngkak ‘angkat'</a:t>
                      </a:r>
                    </a:p>
                    <a:p>
                      <a:r>
                        <a:rPr lang="id-ID" b="1" dirty="0" smtClean="0"/>
                        <a:t>O</a:t>
                      </a:r>
                      <a:r>
                        <a:rPr lang="id-ID" b="0" dirty="0" smtClean="0"/>
                        <a:t>to ‘mobil</a:t>
                      </a:r>
                      <a:endParaRPr lang="id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Tengah</a:t>
                      </a:r>
                      <a:r>
                        <a:rPr lang="id-ID" b="0" baseline="0" dirty="0" smtClean="0"/>
                        <a:t> kata</a:t>
                      </a:r>
                    </a:p>
                    <a:p>
                      <a:endParaRPr lang="id-ID" b="0" baseline="0" dirty="0" smtClean="0"/>
                    </a:p>
                    <a:p>
                      <a:r>
                        <a:rPr lang="id-ID" b="0" baseline="0" dirty="0" smtClean="0"/>
                        <a:t>P</a:t>
                      </a:r>
                      <a:r>
                        <a:rPr lang="id-ID" b="1" baseline="0" dirty="0" smtClean="0"/>
                        <a:t>a</a:t>
                      </a:r>
                      <a:r>
                        <a:rPr lang="id-ID" b="0" baseline="0" dirty="0" smtClean="0"/>
                        <a:t>ik ‘bekas’</a:t>
                      </a:r>
                    </a:p>
                    <a:p>
                      <a:r>
                        <a:rPr lang="id-ID" b="0" baseline="0" dirty="0" smtClean="0"/>
                        <a:t>Pa</a:t>
                      </a:r>
                      <a:r>
                        <a:rPr lang="id-ID" b="1" baseline="0" dirty="0" smtClean="0"/>
                        <a:t>i</a:t>
                      </a:r>
                      <a:r>
                        <a:rPr lang="id-ID" b="0" baseline="0" dirty="0" smtClean="0"/>
                        <a:t>k ‘pahit’</a:t>
                      </a:r>
                    </a:p>
                    <a:p>
                      <a:r>
                        <a:rPr lang="id-ID" b="0" baseline="0" dirty="0" smtClean="0"/>
                        <a:t>Sab</a:t>
                      </a:r>
                      <a:r>
                        <a:rPr lang="id-ID" b="1" baseline="0" dirty="0" smtClean="0"/>
                        <a:t>u</a:t>
                      </a:r>
                      <a:r>
                        <a:rPr lang="id-ID" b="0" baseline="0" dirty="0" smtClean="0"/>
                        <a:t>ng </a:t>
                      </a:r>
                    </a:p>
                    <a:p>
                      <a:r>
                        <a:rPr lang="id-ID" b="0" baseline="0" dirty="0" smtClean="0"/>
                        <a:t>Par</a:t>
                      </a:r>
                      <a:r>
                        <a:rPr lang="id-ID" b="1" baseline="0" dirty="0" smtClean="0"/>
                        <a:t>e</a:t>
                      </a:r>
                      <a:r>
                        <a:rPr lang="id-ID" b="0" baseline="0" dirty="0" smtClean="0"/>
                        <a:t>k </a:t>
                      </a:r>
                    </a:p>
                    <a:p>
                      <a:r>
                        <a:rPr lang="id-ID" b="0" baseline="0" dirty="0" smtClean="0"/>
                        <a:t>Gol</a:t>
                      </a:r>
                      <a:r>
                        <a:rPr lang="id-ID" b="1" baseline="0" dirty="0" smtClean="0"/>
                        <a:t>ok 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Akhir Kata</a:t>
                      </a:r>
                    </a:p>
                    <a:p>
                      <a:endParaRPr lang="id-ID" b="0" dirty="0" smtClean="0"/>
                    </a:p>
                    <a:p>
                      <a:r>
                        <a:rPr lang="id-ID" b="0" dirty="0" smtClean="0"/>
                        <a:t>Ej</a:t>
                      </a:r>
                      <a:r>
                        <a:rPr lang="id-ID" b="1" dirty="0" smtClean="0"/>
                        <a:t>a</a:t>
                      </a:r>
                      <a:r>
                        <a:rPr lang="id-ID" b="0" dirty="0" smtClean="0"/>
                        <a:t> ‘merah</a:t>
                      </a:r>
                    </a:p>
                    <a:p>
                      <a:r>
                        <a:rPr lang="id-ID" b="0" dirty="0" smtClean="0"/>
                        <a:t>Rak</a:t>
                      </a:r>
                      <a:r>
                        <a:rPr lang="id-ID" b="1" dirty="0" smtClean="0"/>
                        <a:t>i </a:t>
                      </a:r>
                      <a:r>
                        <a:rPr lang="id-ID" b="0" dirty="0" smtClean="0"/>
                        <a:t>‘daki</a:t>
                      </a:r>
                    </a:p>
                    <a:p>
                      <a:r>
                        <a:rPr lang="id-ID" b="0" dirty="0" smtClean="0"/>
                        <a:t>Ta</a:t>
                      </a:r>
                      <a:r>
                        <a:rPr lang="id-ID" b="1" dirty="0" smtClean="0"/>
                        <a:t>u</a:t>
                      </a:r>
                      <a:r>
                        <a:rPr lang="id-ID" b="0" dirty="0" smtClean="0"/>
                        <a:t> ‘orang’</a:t>
                      </a:r>
                    </a:p>
                    <a:p>
                      <a:r>
                        <a:rPr lang="id-ID" b="0" dirty="0" smtClean="0"/>
                        <a:t>Mangge ‘ayah’</a:t>
                      </a:r>
                    </a:p>
                    <a:p>
                      <a:r>
                        <a:rPr lang="id-ID" b="0" dirty="0" smtClean="0"/>
                        <a:t>Toro ‘melebar’</a:t>
                      </a:r>
                      <a:endParaRPr lang="id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endParaRPr lang="id-ID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99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78ECFF-00ED-4554-B6D6-93CC9044675D}"/>
              </a:ext>
            </a:extLst>
          </p:cNvPr>
          <p:cNvSpPr/>
          <p:nvPr/>
        </p:nvSpPr>
        <p:spPr>
          <a:xfrm>
            <a:off x="104978" y="457200"/>
            <a:ext cx="10847077" cy="500094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0E82DC7-ABA2-4A8B-9639-D1DB32AEF524}"/>
              </a:ext>
            </a:extLst>
          </p:cNvPr>
          <p:cNvSpPr/>
          <p:nvPr/>
        </p:nvSpPr>
        <p:spPr>
          <a:xfrm>
            <a:off x="909494" y="666206"/>
            <a:ext cx="11016342" cy="53226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9E6761-74DA-478E-A7E8-9507F75DFC60}"/>
              </a:ext>
            </a:extLst>
          </p:cNvPr>
          <p:cNvSpPr/>
          <p:nvPr/>
        </p:nvSpPr>
        <p:spPr>
          <a:xfrm>
            <a:off x="558975" y="576943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A2AB661-A82B-4857-9036-C38615F3EB3C}"/>
              </a:ext>
            </a:extLst>
          </p:cNvPr>
          <p:cNvSpPr/>
          <p:nvPr/>
        </p:nvSpPr>
        <p:spPr>
          <a:xfrm>
            <a:off x="578425" y="181941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FE3CB84-5699-4B0E-94A6-8BC66F52B4D8}"/>
              </a:ext>
            </a:extLst>
          </p:cNvPr>
          <p:cNvSpPr/>
          <p:nvPr/>
        </p:nvSpPr>
        <p:spPr>
          <a:xfrm>
            <a:off x="602006" y="331029"/>
            <a:ext cx="565129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6EDA384-3239-4BC1-AEA1-58D732A855B8}"/>
              </a:ext>
            </a:extLst>
          </p:cNvPr>
          <p:cNvSpPr/>
          <p:nvPr/>
        </p:nvSpPr>
        <p:spPr>
          <a:xfrm>
            <a:off x="557921" y="5637818"/>
            <a:ext cx="5651291" cy="4755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F8684E-C395-4736-90D2-7E5024870C3C}"/>
              </a:ext>
            </a:extLst>
          </p:cNvPr>
          <p:cNvSpPr/>
          <p:nvPr/>
        </p:nvSpPr>
        <p:spPr>
          <a:xfrm rot="5400000" flipV="1">
            <a:off x="-1948063" y="3134056"/>
            <a:ext cx="505979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41"/>
          <p:cNvGrpSpPr/>
          <p:nvPr/>
        </p:nvGrpSpPr>
        <p:grpSpPr>
          <a:xfrm>
            <a:off x="10989879" y="3654511"/>
            <a:ext cx="317314" cy="1293860"/>
            <a:chOff x="252211" y="3981083"/>
            <a:chExt cx="317314" cy="1293860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68B8DE48-5ED4-4620-A8CC-DA55489ED148}"/>
                </a:ext>
              </a:extLst>
            </p:cNvPr>
            <p:cNvSpPr/>
            <p:nvPr/>
          </p:nvSpPr>
          <p:spPr>
            <a:xfrm>
              <a:off x="262761" y="4968179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9F5A5C6F-103F-4960-951A-EBFD2CB07D81}"/>
                </a:ext>
              </a:extLst>
            </p:cNvPr>
            <p:cNvSpPr/>
            <p:nvPr/>
          </p:nvSpPr>
          <p:spPr>
            <a:xfrm>
              <a:off x="252211" y="4462886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B25977E6-4E35-4DB6-8C2B-3CEBCFB8A22F}"/>
                </a:ext>
              </a:extLst>
            </p:cNvPr>
            <p:cNvSpPr/>
            <p:nvPr/>
          </p:nvSpPr>
          <p:spPr>
            <a:xfrm>
              <a:off x="252211" y="3981083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9522741" y="5532181"/>
            <a:ext cx="1207245" cy="322311"/>
            <a:chOff x="9744810" y="5310112"/>
            <a:chExt cx="1207245" cy="322311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0498DBDD-01DE-4118-BEC4-079A06AFA669}"/>
                </a:ext>
              </a:extLst>
            </p:cNvPr>
            <p:cNvSpPr/>
            <p:nvPr/>
          </p:nvSpPr>
          <p:spPr>
            <a:xfrm>
              <a:off x="9744810" y="5323203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13AEB37-A028-4189-8BCB-153C89F4E580}"/>
                </a:ext>
              </a:extLst>
            </p:cNvPr>
            <p:cNvSpPr/>
            <p:nvPr/>
          </p:nvSpPr>
          <p:spPr>
            <a:xfrm>
              <a:off x="10187109" y="5310112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0D2A8B7-B44A-426F-A134-55F13DCD8AB7}"/>
                </a:ext>
              </a:extLst>
            </p:cNvPr>
            <p:cNvSpPr/>
            <p:nvPr/>
          </p:nvSpPr>
          <p:spPr>
            <a:xfrm>
              <a:off x="10645291" y="5325659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A2AB661-A82B-4857-9036-C38615F3EB3C}"/>
              </a:ext>
            </a:extLst>
          </p:cNvPr>
          <p:cNvSpPr/>
          <p:nvPr/>
        </p:nvSpPr>
        <p:spPr>
          <a:xfrm rot="5400000">
            <a:off x="8935340" y="2960768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A2AB661-A82B-4857-9036-C38615F3EB3C}"/>
              </a:ext>
            </a:extLst>
          </p:cNvPr>
          <p:cNvSpPr/>
          <p:nvPr/>
        </p:nvSpPr>
        <p:spPr>
          <a:xfrm rot="5400000">
            <a:off x="8636571" y="3403231"/>
            <a:ext cx="599027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 descr="C:\Users\PRIMA COMPUTER\Downloads\Logo-Em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9918" y="5116283"/>
            <a:ext cx="762003" cy="762003"/>
          </a:xfrm>
          <a:prstGeom prst="rect">
            <a:avLst/>
          </a:prstGeom>
          <a:noFill/>
        </p:spPr>
      </p:pic>
      <p:sp>
        <p:nvSpPr>
          <p:cNvPr id="30" name="Round Diagonal Corner Rectangle 29"/>
          <p:cNvSpPr/>
          <p:nvPr/>
        </p:nvSpPr>
        <p:spPr>
          <a:xfrm>
            <a:off x="1209822" y="1114361"/>
            <a:ext cx="3867869" cy="4189160"/>
          </a:xfrm>
          <a:prstGeom prst="round2Diag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988CCDD-717B-434B-93FB-B5BFC5D0B29C}"/>
              </a:ext>
            </a:extLst>
          </p:cNvPr>
          <p:cNvSpPr txBox="1"/>
          <p:nvPr/>
        </p:nvSpPr>
        <p:spPr>
          <a:xfrm>
            <a:off x="2383959" y="1201495"/>
            <a:ext cx="269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latin typeface="Baskerville Old Face" pitchFamily="18" charset="0"/>
              </a:rPr>
              <a:t>Konsonan</a:t>
            </a:r>
            <a:endParaRPr lang="en-US" sz="2800" dirty="0">
              <a:latin typeface="Baskerville Old Face" pitchFamily="18" charset="0"/>
            </a:endParaRPr>
          </a:p>
        </p:txBody>
      </p:sp>
      <p:grpSp>
        <p:nvGrpSpPr>
          <p:cNvPr id="41" name="Google Shape;481;p35"/>
          <p:cNvGrpSpPr/>
          <p:nvPr/>
        </p:nvGrpSpPr>
        <p:grpSpPr>
          <a:xfrm rot="978242">
            <a:off x="7797403" y="3450802"/>
            <a:ext cx="3224613" cy="2076121"/>
            <a:chOff x="4532225" y="2326977"/>
            <a:chExt cx="4055607" cy="2611145"/>
          </a:xfrm>
        </p:grpSpPr>
        <p:sp>
          <p:nvSpPr>
            <p:cNvPr id="42" name="Google Shape;482;p35"/>
            <p:cNvSpPr/>
            <p:nvPr/>
          </p:nvSpPr>
          <p:spPr>
            <a:xfrm>
              <a:off x="4532225" y="2598903"/>
              <a:ext cx="4055607" cy="2339219"/>
            </a:xfrm>
            <a:custGeom>
              <a:avLst/>
              <a:gdLst/>
              <a:ahLst/>
              <a:cxnLst/>
              <a:rect l="l" t="t" r="r" b="b"/>
              <a:pathLst>
                <a:path w="136300" h="78616" extrusionOk="0">
                  <a:moveTo>
                    <a:pt x="133849" y="39738"/>
                  </a:moveTo>
                  <a:cubicBezTo>
                    <a:pt x="123584" y="41394"/>
                    <a:pt x="113385" y="43315"/>
                    <a:pt x="103185" y="45235"/>
                  </a:cubicBezTo>
                  <a:cubicBezTo>
                    <a:pt x="100404" y="45500"/>
                    <a:pt x="97423" y="46361"/>
                    <a:pt x="94642" y="46891"/>
                  </a:cubicBezTo>
                  <a:cubicBezTo>
                    <a:pt x="93516" y="46891"/>
                    <a:pt x="91595" y="47156"/>
                    <a:pt x="91330" y="47487"/>
                  </a:cubicBezTo>
                  <a:cubicBezTo>
                    <a:pt x="90800" y="48017"/>
                    <a:pt x="89939" y="49408"/>
                    <a:pt x="89145" y="49938"/>
                  </a:cubicBezTo>
                  <a:cubicBezTo>
                    <a:pt x="86893" y="51858"/>
                    <a:pt x="82522" y="54375"/>
                    <a:pt x="78349" y="53779"/>
                  </a:cubicBezTo>
                  <a:lnTo>
                    <a:pt x="77223" y="53779"/>
                  </a:lnTo>
                  <a:cubicBezTo>
                    <a:pt x="76694" y="53779"/>
                    <a:pt x="75568" y="54905"/>
                    <a:pt x="74773" y="55435"/>
                  </a:cubicBezTo>
                  <a:cubicBezTo>
                    <a:pt x="63978" y="62389"/>
                    <a:pt x="52984" y="69277"/>
                    <a:pt x="42188" y="76165"/>
                  </a:cubicBezTo>
                  <a:cubicBezTo>
                    <a:pt x="40797" y="76959"/>
                    <a:pt x="38347" y="78615"/>
                    <a:pt x="36161" y="76165"/>
                  </a:cubicBezTo>
                  <a:cubicBezTo>
                    <a:pt x="28677" y="68416"/>
                    <a:pt x="9074" y="45832"/>
                    <a:pt x="1060" y="36162"/>
                  </a:cubicBezTo>
                  <a:cubicBezTo>
                    <a:pt x="0" y="34771"/>
                    <a:pt x="530" y="33645"/>
                    <a:pt x="1391" y="33380"/>
                  </a:cubicBezTo>
                  <a:cubicBezTo>
                    <a:pt x="28677" y="23446"/>
                    <a:pt x="52984" y="14373"/>
                    <a:pt x="80270" y="4703"/>
                  </a:cubicBezTo>
                  <a:cubicBezTo>
                    <a:pt x="84442" y="3047"/>
                    <a:pt x="88549" y="1657"/>
                    <a:pt x="92456" y="266"/>
                  </a:cubicBezTo>
                  <a:cubicBezTo>
                    <a:pt x="92986" y="1"/>
                    <a:pt x="93251" y="266"/>
                    <a:pt x="93516" y="531"/>
                  </a:cubicBezTo>
                  <a:cubicBezTo>
                    <a:pt x="107358" y="12717"/>
                    <a:pt x="120604" y="24837"/>
                    <a:pt x="134909" y="36957"/>
                  </a:cubicBezTo>
                  <a:cubicBezTo>
                    <a:pt x="136300" y="38083"/>
                    <a:pt x="134909" y="39474"/>
                    <a:pt x="133849" y="397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3;p35"/>
            <p:cNvSpPr/>
            <p:nvPr/>
          </p:nvSpPr>
          <p:spPr>
            <a:xfrm>
              <a:off x="4540110" y="3599990"/>
              <a:ext cx="4047721" cy="1303507"/>
            </a:xfrm>
            <a:custGeom>
              <a:avLst/>
              <a:gdLst/>
              <a:ahLst/>
              <a:cxnLst/>
              <a:rect l="l" t="t" r="r" b="b"/>
              <a:pathLst>
                <a:path w="136035" h="43808" extrusionOk="0">
                  <a:moveTo>
                    <a:pt x="530" y="0"/>
                  </a:moveTo>
                  <a:cubicBezTo>
                    <a:pt x="0" y="596"/>
                    <a:pt x="0" y="1656"/>
                    <a:pt x="795" y="2517"/>
                  </a:cubicBezTo>
                  <a:cubicBezTo>
                    <a:pt x="8809" y="12187"/>
                    <a:pt x="28412" y="34771"/>
                    <a:pt x="35896" y="42520"/>
                  </a:cubicBezTo>
                  <a:cubicBezTo>
                    <a:pt x="36750" y="43477"/>
                    <a:pt x="37645" y="43808"/>
                    <a:pt x="38500" y="43808"/>
                  </a:cubicBezTo>
                  <a:cubicBezTo>
                    <a:pt x="39835" y="43808"/>
                    <a:pt x="41076" y="43004"/>
                    <a:pt x="41923" y="42520"/>
                  </a:cubicBezTo>
                  <a:cubicBezTo>
                    <a:pt x="52719" y="35632"/>
                    <a:pt x="63713" y="28744"/>
                    <a:pt x="74508" y="21790"/>
                  </a:cubicBezTo>
                  <a:cubicBezTo>
                    <a:pt x="75303" y="21260"/>
                    <a:pt x="76429" y="20134"/>
                    <a:pt x="76958" y="20134"/>
                  </a:cubicBezTo>
                  <a:lnTo>
                    <a:pt x="78084" y="20134"/>
                  </a:lnTo>
                  <a:cubicBezTo>
                    <a:pt x="78510" y="20195"/>
                    <a:pt x="78937" y="20223"/>
                    <a:pt x="79364" y="20223"/>
                  </a:cubicBezTo>
                  <a:cubicBezTo>
                    <a:pt x="83126" y="20223"/>
                    <a:pt x="86857" y="18018"/>
                    <a:pt x="88880" y="16293"/>
                  </a:cubicBezTo>
                  <a:cubicBezTo>
                    <a:pt x="89674" y="15763"/>
                    <a:pt x="90535" y="14372"/>
                    <a:pt x="91065" y="13842"/>
                  </a:cubicBezTo>
                  <a:cubicBezTo>
                    <a:pt x="91330" y="13511"/>
                    <a:pt x="93251" y="13246"/>
                    <a:pt x="94377" y="13246"/>
                  </a:cubicBezTo>
                  <a:cubicBezTo>
                    <a:pt x="97158" y="12716"/>
                    <a:pt x="100139" y="11855"/>
                    <a:pt x="102920" y="11590"/>
                  </a:cubicBezTo>
                  <a:cubicBezTo>
                    <a:pt x="113120" y="9670"/>
                    <a:pt x="123319" y="7749"/>
                    <a:pt x="133584" y="6093"/>
                  </a:cubicBezTo>
                  <a:cubicBezTo>
                    <a:pt x="134644" y="5829"/>
                    <a:pt x="136035" y="4438"/>
                    <a:pt x="134644" y="3312"/>
                  </a:cubicBezTo>
                  <a:lnTo>
                    <a:pt x="134644" y="3312"/>
                  </a:lnTo>
                  <a:cubicBezTo>
                    <a:pt x="134379" y="3577"/>
                    <a:pt x="133849" y="3908"/>
                    <a:pt x="133584" y="3908"/>
                  </a:cubicBezTo>
                  <a:cubicBezTo>
                    <a:pt x="123319" y="5829"/>
                    <a:pt x="113120" y="7749"/>
                    <a:pt x="102920" y="9405"/>
                  </a:cubicBezTo>
                  <a:cubicBezTo>
                    <a:pt x="100139" y="9935"/>
                    <a:pt x="97158" y="10531"/>
                    <a:pt x="94377" y="11061"/>
                  </a:cubicBezTo>
                  <a:cubicBezTo>
                    <a:pt x="93251" y="11061"/>
                    <a:pt x="91330" y="11326"/>
                    <a:pt x="91065" y="11590"/>
                  </a:cubicBezTo>
                  <a:cubicBezTo>
                    <a:pt x="90535" y="12451"/>
                    <a:pt x="89674" y="13511"/>
                    <a:pt x="88880" y="14107"/>
                  </a:cubicBezTo>
                  <a:cubicBezTo>
                    <a:pt x="86741" y="15931"/>
                    <a:pt x="82691" y="18233"/>
                    <a:pt x="78715" y="18233"/>
                  </a:cubicBezTo>
                  <a:cubicBezTo>
                    <a:pt x="78504" y="18233"/>
                    <a:pt x="78294" y="18227"/>
                    <a:pt x="78084" y="18213"/>
                  </a:cubicBezTo>
                  <a:cubicBezTo>
                    <a:pt x="77554" y="17949"/>
                    <a:pt x="77290" y="17949"/>
                    <a:pt x="76958" y="17949"/>
                  </a:cubicBezTo>
                  <a:cubicBezTo>
                    <a:pt x="76429" y="18213"/>
                    <a:pt x="75303" y="19074"/>
                    <a:pt x="74508" y="19604"/>
                  </a:cubicBezTo>
                  <a:cubicBezTo>
                    <a:pt x="63713" y="26492"/>
                    <a:pt x="52719" y="33380"/>
                    <a:pt x="41923" y="40334"/>
                  </a:cubicBezTo>
                  <a:cubicBezTo>
                    <a:pt x="41076" y="40818"/>
                    <a:pt x="39835" y="41622"/>
                    <a:pt x="38500" y="41622"/>
                  </a:cubicBezTo>
                  <a:cubicBezTo>
                    <a:pt x="37645" y="41622"/>
                    <a:pt x="36750" y="41292"/>
                    <a:pt x="35896" y="40334"/>
                  </a:cubicBezTo>
                  <a:cubicBezTo>
                    <a:pt x="28412" y="32850"/>
                    <a:pt x="8809" y="9935"/>
                    <a:pt x="795" y="265"/>
                  </a:cubicBezTo>
                  <a:cubicBezTo>
                    <a:pt x="795" y="265"/>
                    <a:pt x="530" y="265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84;p35"/>
            <p:cNvSpPr/>
            <p:nvPr/>
          </p:nvSpPr>
          <p:spPr>
            <a:xfrm>
              <a:off x="6370779" y="2894513"/>
              <a:ext cx="1929314" cy="1125275"/>
            </a:xfrm>
            <a:custGeom>
              <a:avLst/>
              <a:gdLst/>
              <a:ahLst/>
              <a:cxnLst/>
              <a:rect l="l" t="t" r="r" b="b"/>
              <a:pathLst>
                <a:path w="64840" h="37818" extrusionOk="0">
                  <a:moveTo>
                    <a:pt x="64839" y="25366"/>
                  </a:moveTo>
                  <a:cubicBezTo>
                    <a:pt x="55170" y="24836"/>
                    <a:pt x="43050" y="26757"/>
                    <a:pt x="33381" y="29803"/>
                  </a:cubicBezTo>
                  <a:cubicBezTo>
                    <a:pt x="29539" y="31194"/>
                    <a:pt x="25963" y="32585"/>
                    <a:pt x="23181" y="34771"/>
                  </a:cubicBezTo>
                  <a:cubicBezTo>
                    <a:pt x="21790" y="35565"/>
                    <a:pt x="20400" y="36956"/>
                    <a:pt x="19075" y="37817"/>
                  </a:cubicBezTo>
                  <a:cubicBezTo>
                    <a:pt x="18744" y="37552"/>
                    <a:pt x="18744" y="37221"/>
                    <a:pt x="18479" y="36956"/>
                  </a:cubicBezTo>
                  <a:cubicBezTo>
                    <a:pt x="12452" y="28678"/>
                    <a:pt x="6094" y="20399"/>
                    <a:pt x="1" y="11855"/>
                  </a:cubicBezTo>
                  <a:cubicBezTo>
                    <a:pt x="1" y="11590"/>
                    <a:pt x="531" y="11590"/>
                    <a:pt x="531" y="11590"/>
                  </a:cubicBezTo>
                  <a:cubicBezTo>
                    <a:pt x="2518" y="8544"/>
                    <a:pt x="5498" y="6888"/>
                    <a:pt x="8809" y="4967"/>
                  </a:cubicBezTo>
                  <a:cubicBezTo>
                    <a:pt x="12452" y="3312"/>
                    <a:pt x="16293" y="2186"/>
                    <a:pt x="20996" y="1391"/>
                  </a:cubicBezTo>
                  <a:cubicBezTo>
                    <a:pt x="26493" y="0"/>
                    <a:pt x="32321" y="0"/>
                    <a:pt x="36957" y="0"/>
                  </a:cubicBezTo>
                  <a:cubicBezTo>
                    <a:pt x="37818" y="0"/>
                    <a:pt x="38613" y="0"/>
                    <a:pt x="39209" y="265"/>
                  </a:cubicBezTo>
                  <a:cubicBezTo>
                    <a:pt x="39739" y="265"/>
                    <a:pt x="40268" y="1391"/>
                    <a:pt x="40864" y="1656"/>
                  </a:cubicBezTo>
                  <a:cubicBezTo>
                    <a:pt x="48282" y="9405"/>
                    <a:pt x="55501" y="16822"/>
                    <a:pt x="63184" y="23975"/>
                  </a:cubicBezTo>
                  <a:cubicBezTo>
                    <a:pt x="63449" y="24306"/>
                    <a:pt x="63780" y="24306"/>
                    <a:pt x="64045" y="24571"/>
                  </a:cubicBezTo>
                  <a:cubicBezTo>
                    <a:pt x="64310" y="24836"/>
                    <a:pt x="64574" y="25101"/>
                    <a:pt x="64839" y="25366"/>
                  </a:cubicBezTo>
                  <a:close/>
                </a:path>
              </a:pathLst>
            </a:custGeom>
            <a:solidFill>
              <a:srgbClr val="D1A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85;p35"/>
            <p:cNvSpPr/>
            <p:nvPr/>
          </p:nvSpPr>
          <p:spPr>
            <a:xfrm>
              <a:off x="6305766" y="2845240"/>
              <a:ext cx="1952940" cy="1190319"/>
            </a:xfrm>
            <a:custGeom>
              <a:avLst/>
              <a:gdLst/>
              <a:ahLst/>
              <a:cxnLst/>
              <a:rect l="l" t="t" r="r" b="b"/>
              <a:pathLst>
                <a:path w="65634" h="40004" extrusionOk="0">
                  <a:moveTo>
                    <a:pt x="65634" y="21790"/>
                  </a:moveTo>
                  <a:cubicBezTo>
                    <a:pt x="56295" y="22320"/>
                    <a:pt x="44440" y="25962"/>
                    <a:pt x="35301" y="30334"/>
                  </a:cubicBezTo>
                  <a:cubicBezTo>
                    <a:pt x="31459" y="31989"/>
                    <a:pt x="28148" y="33910"/>
                    <a:pt x="25631" y="36427"/>
                  </a:cubicBezTo>
                  <a:cubicBezTo>
                    <a:pt x="24240" y="37553"/>
                    <a:pt x="23446" y="38877"/>
                    <a:pt x="22055" y="40003"/>
                  </a:cubicBezTo>
                  <a:lnTo>
                    <a:pt x="21260" y="39208"/>
                  </a:lnTo>
                  <a:cubicBezTo>
                    <a:pt x="14306" y="31724"/>
                    <a:pt x="6888" y="24307"/>
                    <a:pt x="0" y="16823"/>
                  </a:cubicBezTo>
                  <a:cubicBezTo>
                    <a:pt x="0" y="16558"/>
                    <a:pt x="265" y="16293"/>
                    <a:pt x="265" y="16293"/>
                  </a:cubicBezTo>
                  <a:cubicBezTo>
                    <a:pt x="1921" y="12981"/>
                    <a:pt x="4703" y="10730"/>
                    <a:pt x="7683" y="8809"/>
                  </a:cubicBezTo>
                  <a:cubicBezTo>
                    <a:pt x="10994" y="6623"/>
                    <a:pt x="14902" y="4968"/>
                    <a:pt x="19273" y="3577"/>
                  </a:cubicBezTo>
                  <a:cubicBezTo>
                    <a:pt x="24571" y="1656"/>
                    <a:pt x="30333" y="795"/>
                    <a:pt x="35301" y="265"/>
                  </a:cubicBezTo>
                  <a:cubicBezTo>
                    <a:pt x="35830" y="265"/>
                    <a:pt x="36691" y="0"/>
                    <a:pt x="37221" y="265"/>
                  </a:cubicBezTo>
                  <a:cubicBezTo>
                    <a:pt x="37817" y="265"/>
                    <a:pt x="38612" y="1126"/>
                    <a:pt x="39142" y="1391"/>
                  </a:cubicBezTo>
                  <a:cubicBezTo>
                    <a:pt x="47421" y="8014"/>
                    <a:pt x="55699" y="14637"/>
                    <a:pt x="63978" y="20664"/>
                  </a:cubicBezTo>
                  <a:cubicBezTo>
                    <a:pt x="64309" y="20995"/>
                    <a:pt x="64574" y="20995"/>
                    <a:pt x="65104" y="21260"/>
                  </a:cubicBezTo>
                  <a:cubicBezTo>
                    <a:pt x="65369" y="21525"/>
                    <a:pt x="65634" y="21525"/>
                    <a:pt x="65634" y="21790"/>
                  </a:cubicBezTo>
                  <a:close/>
                </a:path>
              </a:pathLst>
            </a:custGeom>
            <a:solidFill>
              <a:srgbClr val="EAC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86;p35"/>
            <p:cNvSpPr/>
            <p:nvPr/>
          </p:nvSpPr>
          <p:spPr>
            <a:xfrm>
              <a:off x="6297881" y="2598903"/>
              <a:ext cx="2019948" cy="1420891"/>
            </a:xfrm>
            <a:custGeom>
              <a:avLst/>
              <a:gdLst/>
              <a:ahLst/>
              <a:cxnLst/>
              <a:rect l="l" t="t" r="r" b="b"/>
              <a:pathLst>
                <a:path w="67886" h="47753" extrusionOk="0">
                  <a:moveTo>
                    <a:pt x="67885" y="25367"/>
                  </a:moveTo>
                  <a:cubicBezTo>
                    <a:pt x="58746" y="26228"/>
                    <a:pt x="47156" y="28678"/>
                    <a:pt x="39142" y="32255"/>
                  </a:cubicBezTo>
                  <a:cubicBezTo>
                    <a:pt x="32254" y="35566"/>
                    <a:pt x="26757" y="39738"/>
                    <a:pt x="23181" y="45235"/>
                  </a:cubicBezTo>
                  <a:cubicBezTo>
                    <a:pt x="22850" y="45832"/>
                    <a:pt x="22585" y="46096"/>
                    <a:pt x="22320" y="46626"/>
                  </a:cubicBezTo>
                  <a:cubicBezTo>
                    <a:pt x="22320" y="46891"/>
                    <a:pt x="22055" y="47487"/>
                    <a:pt x="21790" y="47752"/>
                  </a:cubicBezTo>
                  <a:cubicBezTo>
                    <a:pt x="14902" y="39738"/>
                    <a:pt x="8544" y="31990"/>
                    <a:pt x="1656" y="23976"/>
                  </a:cubicBezTo>
                  <a:cubicBezTo>
                    <a:pt x="1060" y="23446"/>
                    <a:pt x="530" y="22916"/>
                    <a:pt x="265" y="22320"/>
                  </a:cubicBezTo>
                  <a:cubicBezTo>
                    <a:pt x="1" y="21260"/>
                    <a:pt x="795" y="19340"/>
                    <a:pt x="1325" y="18479"/>
                  </a:cubicBezTo>
                  <a:cubicBezTo>
                    <a:pt x="2981" y="14902"/>
                    <a:pt x="6027" y="11856"/>
                    <a:pt x="9074" y="9405"/>
                  </a:cubicBezTo>
                  <a:cubicBezTo>
                    <a:pt x="14041" y="6094"/>
                    <a:pt x="19273" y="3577"/>
                    <a:pt x="26161" y="1657"/>
                  </a:cubicBezTo>
                  <a:cubicBezTo>
                    <a:pt x="28678" y="1127"/>
                    <a:pt x="32519" y="266"/>
                    <a:pt x="35036" y="266"/>
                  </a:cubicBezTo>
                  <a:cubicBezTo>
                    <a:pt x="35566" y="266"/>
                    <a:pt x="36095" y="1"/>
                    <a:pt x="36095" y="266"/>
                  </a:cubicBezTo>
                  <a:cubicBezTo>
                    <a:pt x="36691" y="266"/>
                    <a:pt x="37751" y="1127"/>
                    <a:pt x="38347" y="1657"/>
                  </a:cubicBezTo>
                  <a:cubicBezTo>
                    <a:pt x="46891" y="8544"/>
                    <a:pt x="55434" y="15432"/>
                    <a:pt x="63978" y="22320"/>
                  </a:cubicBezTo>
                  <a:cubicBezTo>
                    <a:pt x="65104" y="22916"/>
                    <a:pt x="65899" y="23711"/>
                    <a:pt x="67024" y="24572"/>
                  </a:cubicBezTo>
                  <a:cubicBezTo>
                    <a:pt x="67289" y="24837"/>
                    <a:pt x="67554" y="25102"/>
                    <a:pt x="67885" y="25367"/>
                  </a:cubicBezTo>
                  <a:close/>
                </a:path>
              </a:pathLst>
            </a:custGeom>
            <a:solidFill>
              <a:srgbClr val="F4D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7;p35"/>
            <p:cNvSpPr/>
            <p:nvPr/>
          </p:nvSpPr>
          <p:spPr>
            <a:xfrm>
              <a:off x="6100818" y="2326977"/>
              <a:ext cx="1797262" cy="1700707"/>
            </a:xfrm>
            <a:custGeom>
              <a:avLst/>
              <a:gdLst/>
              <a:ahLst/>
              <a:cxnLst/>
              <a:rect l="l" t="t" r="r" b="b"/>
              <a:pathLst>
                <a:path w="60402" h="57157" extrusionOk="0">
                  <a:moveTo>
                    <a:pt x="60402" y="26492"/>
                  </a:moveTo>
                  <a:cubicBezTo>
                    <a:pt x="58216" y="26492"/>
                    <a:pt x="55964" y="26492"/>
                    <a:pt x="53779" y="27088"/>
                  </a:cubicBezTo>
                  <a:cubicBezTo>
                    <a:pt x="46626" y="28744"/>
                    <a:pt x="41659" y="32585"/>
                    <a:pt x="38082" y="36426"/>
                  </a:cubicBezTo>
                  <a:cubicBezTo>
                    <a:pt x="33115" y="41990"/>
                    <a:pt x="30069" y="49142"/>
                    <a:pt x="28943" y="57156"/>
                  </a:cubicBezTo>
                  <a:cubicBezTo>
                    <a:pt x="28678" y="57156"/>
                    <a:pt x="266" y="23512"/>
                    <a:pt x="266" y="23180"/>
                  </a:cubicBezTo>
                  <a:cubicBezTo>
                    <a:pt x="1" y="22915"/>
                    <a:pt x="266" y="22121"/>
                    <a:pt x="266" y="21525"/>
                  </a:cubicBezTo>
                  <a:cubicBezTo>
                    <a:pt x="795" y="17948"/>
                    <a:pt x="2451" y="11590"/>
                    <a:pt x="4372" y="9140"/>
                  </a:cubicBezTo>
                  <a:cubicBezTo>
                    <a:pt x="6888" y="6093"/>
                    <a:pt x="9935" y="3643"/>
                    <a:pt x="14902" y="2252"/>
                  </a:cubicBezTo>
                  <a:cubicBezTo>
                    <a:pt x="22850" y="0"/>
                    <a:pt x="29208" y="1126"/>
                    <a:pt x="35831" y="1656"/>
                  </a:cubicBezTo>
                  <a:cubicBezTo>
                    <a:pt x="43579" y="9405"/>
                    <a:pt x="51328" y="17154"/>
                    <a:pt x="59011" y="24836"/>
                  </a:cubicBezTo>
                  <a:cubicBezTo>
                    <a:pt x="59607" y="25432"/>
                    <a:pt x="60137" y="25962"/>
                    <a:pt x="60402" y="26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8;p35"/>
            <p:cNvSpPr/>
            <p:nvPr/>
          </p:nvSpPr>
          <p:spPr>
            <a:xfrm>
              <a:off x="4819920" y="3174323"/>
              <a:ext cx="2126352" cy="1566720"/>
            </a:xfrm>
            <a:custGeom>
              <a:avLst/>
              <a:gdLst/>
              <a:ahLst/>
              <a:cxnLst/>
              <a:rect l="l" t="t" r="r" b="b"/>
              <a:pathLst>
                <a:path w="71462" h="52654" extrusionOk="0">
                  <a:moveTo>
                    <a:pt x="71462" y="28413"/>
                  </a:moveTo>
                  <a:cubicBezTo>
                    <a:pt x="66495" y="28943"/>
                    <a:pt x="62057" y="30599"/>
                    <a:pt x="58216" y="32255"/>
                  </a:cubicBezTo>
                  <a:cubicBezTo>
                    <a:pt x="54309" y="34175"/>
                    <a:pt x="50732" y="36427"/>
                    <a:pt x="47421" y="38348"/>
                  </a:cubicBezTo>
                  <a:cubicBezTo>
                    <a:pt x="40533" y="42454"/>
                    <a:pt x="34771" y="47421"/>
                    <a:pt x="29804" y="52653"/>
                  </a:cubicBezTo>
                  <a:cubicBezTo>
                    <a:pt x="19869" y="41063"/>
                    <a:pt x="9935" y="29804"/>
                    <a:pt x="1" y="18479"/>
                  </a:cubicBezTo>
                  <a:cubicBezTo>
                    <a:pt x="7683" y="11591"/>
                    <a:pt x="16823" y="4968"/>
                    <a:pt x="29804" y="1325"/>
                  </a:cubicBezTo>
                  <a:cubicBezTo>
                    <a:pt x="35566" y="1"/>
                    <a:pt x="40798" y="1"/>
                    <a:pt x="45765" y="266"/>
                  </a:cubicBezTo>
                  <a:cubicBezTo>
                    <a:pt x="54640" y="9339"/>
                    <a:pt x="63183" y="18479"/>
                    <a:pt x="71462" y="28413"/>
                  </a:cubicBezTo>
                  <a:close/>
                </a:path>
              </a:pathLst>
            </a:custGeom>
            <a:solidFill>
              <a:srgbClr val="D1A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9;p35"/>
            <p:cNvSpPr/>
            <p:nvPr/>
          </p:nvSpPr>
          <p:spPr>
            <a:xfrm>
              <a:off x="4711555" y="3115201"/>
              <a:ext cx="2234720" cy="1322342"/>
            </a:xfrm>
            <a:custGeom>
              <a:avLst/>
              <a:gdLst/>
              <a:ahLst/>
              <a:cxnLst/>
              <a:rect l="l" t="t" r="r" b="b"/>
              <a:pathLst>
                <a:path w="75104" h="44441" extrusionOk="0">
                  <a:moveTo>
                    <a:pt x="75104" y="30400"/>
                  </a:moveTo>
                  <a:cubicBezTo>
                    <a:pt x="68481" y="28744"/>
                    <a:pt x="58282" y="31460"/>
                    <a:pt x="51063" y="34506"/>
                  </a:cubicBezTo>
                  <a:cubicBezTo>
                    <a:pt x="44440" y="37288"/>
                    <a:pt x="38678" y="40864"/>
                    <a:pt x="34241" y="44441"/>
                  </a:cubicBezTo>
                  <a:cubicBezTo>
                    <a:pt x="25962" y="35897"/>
                    <a:pt x="17153" y="28148"/>
                    <a:pt x="8610" y="20201"/>
                  </a:cubicBezTo>
                  <a:cubicBezTo>
                    <a:pt x="6093" y="17949"/>
                    <a:pt x="3643" y="15763"/>
                    <a:pt x="1126" y="13247"/>
                  </a:cubicBezTo>
                  <a:cubicBezTo>
                    <a:pt x="861" y="12982"/>
                    <a:pt x="331" y="12717"/>
                    <a:pt x="0" y="12187"/>
                  </a:cubicBezTo>
                  <a:cubicBezTo>
                    <a:pt x="4172" y="10266"/>
                    <a:pt x="8014" y="8280"/>
                    <a:pt x="12186" y="6359"/>
                  </a:cubicBezTo>
                  <a:cubicBezTo>
                    <a:pt x="16557" y="4438"/>
                    <a:pt x="21260" y="3047"/>
                    <a:pt x="26227" y="1657"/>
                  </a:cubicBezTo>
                  <a:cubicBezTo>
                    <a:pt x="30929" y="597"/>
                    <a:pt x="36161" y="1"/>
                    <a:pt x="40334" y="1"/>
                  </a:cubicBezTo>
                  <a:cubicBezTo>
                    <a:pt x="44440" y="332"/>
                    <a:pt x="48612" y="862"/>
                    <a:pt x="51328" y="2783"/>
                  </a:cubicBezTo>
                  <a:cubicBezTo>
                    <a:pt x="59341" y="12187"/>
                    <a:pt x="67090" y="20996"/>
                    <a:pt x="75104" y="30400"/>
                  </a:cubicBezTo>
                  <a:close/>
                </a:path>
              </a:pathLst>
            </a:custGeom>
            <a:solidFill>
              <a:srgbClr val="EAC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0;p35"/>
            <p:cNvSpPr/>
            <p:nvPr/>
          </p:nvSpPr>
          <p:spPr>
            <a:xfrm>
              <a:off x="4802187" y="3000915"/>
              <a:ext cx="2151971" cy="1215938"/>
            </a:xfrm>
            <a:custGeom>
              <a:avLst/>
              <a:gdLst/>
              <a:ahLst/>
              <a:cxnLst/>
              <a:rect l="l" t="t" r="r" b="b"/>
              <a:pathLst>
                <a:path w="72323" h="40865" extrusionOk="0">
                  <a:moveTo>
                    <a:pt x="72323" y="34241"/>
                  </a:moveTo>
                  <a:cubicBezTo>
                    <a:pt x="71793" y="34506"/>
                    <a:pt x="71462" y="34241"/>
                    <a:pt x="71197" y="34241"/>
                  </a:cubicBezTo>
                  <a:cubicBezTo>
                    <a:pt x="65700" y="31724"/>
                    <a:pt x="59077" y="30334"/>
                    <a:pt x="51328" y="31460"/>
                  </a:cubicBezTo>
                  <a:cubicBezTo>
                    <a:pt x="42520" y="32850"/>
                    <a:pt x="35632" y="36692"/>
                    <a:pt x="30069" y="40864"/>
                  </a:cubicBezTo>
                  <a:cubicBezTo>
                    <a:pt x="29804" y="40599"/>
                    <a:pt x="29539" y="40268"/>
                    <a:pt x="29274" y="39738"/>
                  </a:cubicBezTo>
                  <a:cubicBezTo>
                    <a:pt x="19604" y="30665"/>
                    <a:pt x="9670" y="21260"/>
                    <a:pt x="1" y="11856"/>
                  </a:cubicBezTo>
                  <a:cubicBezTo>
                    <a:pt x="597" y="11061"/>
                    <a:pt x="1126" y="10465"/>
                    <a:pt x="1921" y="9935"/>
                  </a:cubicBezTo>
                  <a:cubicBezTo>
                    <a:pt x="5233" y="6888"/>
                    <a:pt x="9670" y="4438"/>
                    <a:pt x="15167" y="2782"/>
                  </a:cubicBezTo>
                  <a:cubicBezTo>
                    <a:pt x="17419" y="1921"/>
                    <a:pt x="19604" y="1126"/>
                    <a:pt x="22121" y="1126"/>
                  </a:cubicBezTo>
                  <a:cubicBezTo>
                    <a:pt x="22386" y="1126"/>
                    <a:pt x="22121" y="862"/>
                    <a:pt x="22386" y="862"/>
                  </a:cubicBezTo>
                  <a:cubicBezTo>
                    <a:pt x="23777" y="265"/>
                    <a:pt x="25433" y="265"/>
                    <a:pt x="27088" y="265"/>
                  </a:cubicBezTo>
                  <a:cubicBezTo>
                    <a:pt x="31459" y="1"/>
                    <a:pt x="35632" y="530"/>
                    <a:pt x="39208" y="1921"/>
                  </a:cubicBezTo>
                  <a:cubicBezTo>
                    <a:pt x="44175" y="3577"/>
                    <a:pt x="45301" y="3842"/>
                    <a:pt x="49143" y="6624"/>
                  </a:cubicBezTo>
                  <a:cubicBezTo>
                    <a:pt x="49672" y="7749"/>
                    <a:pt x="71197" y="33380"/>
                    <a:pt x="72323" y="34241"/>
                  </a:cubicBezTo>
                  <a:close/>
                </a:path>
              </a:pathLst>
            </a:custGeom>
            <a:solidFill>
              <a:srgbClr val="F4D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91;p35"/>
            <p:cNvSpPr/>
            <p:nvPr/>
          </p:nvSpPr>
          <p:spPr>
            <a:xfrm>
              <a:off x="4884963" y="2762463"/>
              <a:ext cx="2069192" cy="1265212"/>
            </a:xfrm>
            <a:custGeom>
              <a:avLst/>
              <a:gdLst/>
              <a:ahLst/>
              <a:cxnLst/>
              <a:rect l="l" t="t" r="r" b="b"/>
              <a:pathLst>
                <a:path w="69541" h="42521" extrusionOk="0">
                  <a:moveTo>
                    <a:pt x="69541" y="42520"/>
                  </a:moveTo>
                  <a:cubicBezTo>
                    <a:pt x="69276" y="42520"/>
                    <a:pt x="69011" y="41990"/>
                    <a:pt x="68680" y="41659"/>
                  </a:cubicBezTo>
                  <a:cubicBezTo>
                    <a:pt x="64044" y="37023"/>
                    <a:pt x="58216" y="33977"/>
                    <a:pt x="51328" y="33116"/>
                  </a:cubicBezTo>
                  <a:cubicBezTo>
                    <a:pt x="47487" y="32586"/>
                    <a:pt x="42784" y="32851"/>
                    <a:pt x="38612" y="34506"/>
                  </a:cubicBezTo>
                  <a:cubicBezTo>
                    <a:pt x="34506" y="35897"/>
                    <a:pt x="31459" y="38348"/>
                    <a:pt x="28942" y="40599"/>
                  </a:cubicBezTo>
                  <a:cubicBezTo>
                    <a:pt x="28148" y="40003"/>
                    <a:pt x="27618" y="39474"/>
                    <a:pt x="27022" y="38944"/>
                  </a:cubicBezTo>
                  <a:cubicBezTo>
                    <a:pt x="18743" y="30665"/>
                    <a:pt x="10464" y="22651"/>
                    <a:pt x="1921" y="14373"/>
                  </a:cubicBezTo>
                  <a:cubicBezTo>
                    <a:pt x="1391" y="13843"/>
                    <a:pt x="265" y="12982"/>
                    <a:pt x="265" y="12452"/>
                  </a:cubicBezTo>
                  <a:cubicBezTo>
                    <a:pt x="0" y="12187"/>
                    <a:pt x="530" y="11326"/>
                    <a:pt x="1126" y="10796"/>
                  </a:cubicBezTo>
                  <a:cubicBezTo>
                    <a:pt x="1921" y="9140"/>
                    <a:pt x="3312" y="7485"/>
                    <a:pt x="4702" y="6359"/>
                  </a:cubicBezTo>
                  <a:cubicBezTo>
                    <a:pt x="6888" y="4438"/>
                    <a:pt x="9670" y="3047"/>
                    <a:pt x="12716" y="1921"/>
                  </a:cubicBezTo>
                  <a:cubicBezTo>
                    <a:pt x="19008" y="1"/>
                    <a:pt x="25101" y="862"/>
                    <a:pt x="29803" y="2518"/>
                  </a:cubicBezTo>
                  <a:cubicBezTo>
                    <a:pt x="33115" y="3577"/>
                    <a:pt x="36426" y="5233"/>
                    <a:pt x="39473" y="7485"/>
                  </a:cubicBezTo>
                  <a:cubicBezTo>
                    <a:pt x="41129" y="8876"/>
                    <a:pt x="42519" y="10200"/>
                    <a:pt x="43844" y="11856"/>
                  </a:cubicBezTo>
                  <a:lnTo>
                    <a:pt x="62918" y="34241"/>
                  </a:lnTo>
                  <a:cubicBezTo>
                    <a:pt x="64574" y="36162"/>
                    <a:pt x="66229" y="38348"/>
                    <a:pt x="68150" y="40335"/>
                  </a:cubicBezTo>
                  <a:cubicBezTo>
                    <a:pt x="68680" y="41129"/>
                    <a:pt x="69276" y="41659"/>
                    <a:pt x="69541" y="42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2" name="Google Shape;492;p35"/>
          <p:cNvCxnSpPr/>
          <p:nvPr/>
        </p:nvCxnSpPr>
        <p:spPr>
          <a:xfrm rot="10800000">
            <a:off x="6386733" y="1927274"/>
            <a:ext cx="1716261" cy="109728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58" name="Google Shape;492;p35"/>
          <p:cNvCxnSpPr/>
          <p:nvPr/>
        </p:nvCxnSpPr>
        <p:spPr>
          <a:xfrm rot="10800000" flipV="1">
            <a:off x="6396113" y="3038622"/>
            <a:ext cx="1777216" cy="54395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60" name="Google Shape;492;p35"/>
          <p:cNvCxnSpPr/>
          <p:nvPr/>
        </p:nvCxnSpPr>
        <p:spPr>
          <a:xfrm rot="10800000" flipV="1">
            <a:off x="6337498" y="3052688"/>
            <a:ext cx="1878035" cy="1160585"/>
          </a:xfrm>
          <a:prstGeom prst="curvedConnector3">
            <a:avLst>
              <a:gd name="adj1" fmla="val 37266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63" name="Google Shape;492;p35"/>
          <p:cNvCxnSpPr/>
          <p:nvPr/>
        </p:nvCxnSpPr>
        <p:spPr>
          <a:xfrm rot="10800000">
            <a:off x="6311707" y="2400885"/>
            <a:ext cx="1889758" cy="665872"/>
          </a:xfrm>
          <a:prstGeom prst="curvedConnector3">
            <a:avLst>
              <a:gd name="adj1" fmla="val 64888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13065"/>
              </p:ext>
            </p:extLst>
          </p:nvPr>
        </p:nvGraphicFramePr>
        <p:xfrm>
          <a:off x="5648897" y="1808570"/>
          <a:ext cx="5780374" cy="2286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98033"/>
                <a:gridCol w="1717589"/>
                <a:gridCol w="1371600"/>
                <a:gridCol w="1684872"/>
                <a:gridCol w="208280"/>
              </a:tblGrid>
              <a:tr h="646068">
                <a:tc>
                  <a:txBody>
                    <a:bodyPr/>
                    <a:lstStyle/>
                    <a:p>
                      <a:r>
                        <a:rPr lang="id-ID" b="0" dirty="0" smtClean="0"/>
                        <a:t>Huruf</a:t>
                      </a:r>
                    </a:p>
                    <a:p>
                      <a:endParaRPr lang="id-ID" b="0" dirty="0" smtClean="0"/>
                    </a:p>
                    <a:p>
                      <a:r>
                        <a:rPr lang="id-ID" b="0" dirty="0" smtClean="0"/>
                        <a:t>b</a:t>
                      </a:r>
                    </a:p>
                    <a:p>
                      <a:r>
                        <a:rPr lang="id-ID" b="0" dirty="0" smtClean="0"/>
                        <a:t>c</a:t>
                      </a:r>
                    </a:p>
                    <a:p>
                      <a:r>
                        <a:rPr lang="id-ID" b="0" dirty="0" smtClean="0"/>
                        <a:t>k</a:t>
                      </a:r>
                    </a:p>
                    <a:p>
                      <a:r>
                        <a:rPr lang="id-ID" b="0" dirty="0" smtClean="0"/>
                        <a:t>w</a:t>
                      </a:r>
                    </a:p>
                    <a:p>
                      <a:r>
                        <a:rPr lang="id-ID" b="0" dirty="0" smtClean="0"/>
                        <a:t>ng</a:t>
                      </a:r>
                      <a:endParaRPr lang="id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Awal Kata</a:t>
                      </a:r>
                    </a:p>
                    <a:p>
                      <a:endParaRPr lang="id-ID" b="0" dirty="0" smtClean="0"/>
                    </a:p>
                    <a:p>
                      <a:r>
                        <a:rPr lang="id-ID" b="1" dirty="0" smtClean="0"/>
                        <a:t>B</a:t>
                      </a:r>
                      <a:r>
                        <a:rPr lang="id-ID" b="0" dirty="0" smtClean="0"/>
                        <a:t>attang</a:t>
                      </a:r>
                      <a:r>
                        <a:rPr lang="id-ID" b="0" baseline="0" dirty="0" smtClean="0"/>
                        <a:t> </a:t>
                      </a:r>
                      <a:endParaRPr lang="id-ID" b="0" dirty="0" smtClean="0"/>
                    </a:p>
                    <a:p>
                      <a:r>
                        <a:rPr lang="id-ID" b="1" dirty="0" smtClean="0"/>
                        <a:t>C</a:t>
                      </a:r>
                      <a:r>
                        <a:rPr lang="id-ID" b="0" dirty="0" smtClean="0"/>
                        <a:t>acca </a:t>
                      </a:r>
                      <a:r>
                        <a:rPr lang="id-ID" b="0" baseline="0" dirty="0" smtClean="0"/>
                        <a:t>’</a:t>
                      </a:r>
                    </a:p>
                    <a:p>
                      <a:r>
                        <a:rPr lang="id-ID" b="1" baseline="0" dirty="0" smtClean="0"/>
                        <a:t>K</a:t>
                      </a:r>
                      <a:r>
                        <a:rPr lang="id-ID" b="0" baseline="0" dirty="0" smtClean="0"/>
                        <a:t>assak </a:t>
                      </a:r>
                    </a:p>
                    <a:p>
                      <a:r>
                        <a:rPr lang="id-ID" b="1" baseline="0" dirty="0" smtClean="0"/>
                        <a:t>W</a:t>
                      </a:r>
                      <a:r>
                        <a:rPr lang="id-ID" b="0" baseline="0" dirty="0" smtClean="0"/>
                        <a:t>attu </a:t>
                      </a:r>
                    </a:p>
                    <a:p>
                      <a:r>
                        <a:rPr lang="id-ID" b="1" baseline="0" dirty="0" smtClean="0"/>
                        <a:t>Ng</a:t>
                      </a:r>
                      <a:r>
                        <a:rPr lang="id-ID" b="0" baseline="0" dirty="0" smtClean="0"/>
                        <a:t>anga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Tengah</a:t>
                      </a:r>
                      <a:r>
                        <a:rPr lang="id-ID" b="0" baseline="0" dirty="0" smtClean="0"/>
                        <a:t> kata</a:t>
                      </a:r>
                    </a:p>
                    <a:p>
                      <a:endParaRPr lang="id-ID" b="0" baseline="0" dirty="0" smtClean="0"/>
                    </a:p>
                    <a:p>
                      <a:r>
                        <a:rPr lang="id-ID" b="0" baseline="0" dirty="0" smtClean="0"/>
                        <a:t>Lebong </a:t>
                      </a:r>
                    </a:p>
                    <a:p>
                      <a:r>
                        <a:rPr lang="id-ID" b="0" baseline="0" dirty="0" smtClean="0"/>
                        <a:t>Lo</a:t>
                      </a:r>
                      <a:r>
                        <a:rPr lang="id-ID" b="1" baseline="0" dirty="0" smtClean="0"/>
                        <a:t>c</a:t>
                      </a:r>
                      <a:r>
                        <a:rPr lang="id-ID" b="0" baseline="0" dirty="0" smtClean="0"/>
                        <a:t>i’</a:t>
                      </a:r>
                    </a:p>
                    <a:p>
                      <a:r>
                        <a:rPr lang="id-ID" b="0" baseline="0" dirty="0" smtClean="0"/>
                        <a:t>Sang</a:t>
                      </a:r>
                      <a:r>
                        <a:rPr lang="id-ID" b="1" baseline="0" dirty="0" smtClean="0"/>
                        <a:t>k</a:t>
                      </a:r>
                      <a:r>
                        <a:rPr lang="id-ID" b="0" baseline="0" dirty="0" smtClean="0"/>
                        <a:t>ak </a:t>
                      </a:r>
                    </a:p>
                    <a:p>
                      <a:r>
                        <a:rPr lang="id-ID" b="0" baseline="0" dirty="0" smtClean="0"/>
                        <a:t>Le</a:t>
                      </a:r>
                      <a:r>
                        <a:rPr lang="id-ID" b="1" baseline="0" dirty="0" smtClean="0"/>
                        <a:t>w</a:t>
                      </a:r>
                      <a:r>
                        <a:rPr lang="id-ID" b="0" baseline="0" dirty="0" smtClean="0"/>
                        <a:t>ak </a:t>
                      </a:r>
                    </a:p>
                    <a:p>
                      <a:r>
                        <a:rPr lang="id-ID" b="0" baseline="0" dirty="0" smtClean="0"/>
                        <a:t>Ga</a:t>
                      </a:r>
                      <a:r>
                        <a:rPr lang="id-ID" b="1" baseline="0" dirty="0" smtClean="0"/>
                        <a:t>ng</a:t>
                      </a:r>
                      <a:r>
                        <a:rPr lang="id-ID" b="0" baseline="0" dirty="0" smtClean="0"/>
                        <a:t>ang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Akhir Kata</a:t>
                      </a:r>
                    </a:p>
                    <a:p>
                      <a:endParaRPr lang="id-ID" b="0" dirty="0" smtClean="0"/>
                    </a:p>
                    <a:p>
                      <a:endParaRPr lang="id-ID" b="0" dirty="0" smtClean="0"/>
                    </a:p>
                    <a:p>
                      <a:endParaRPr lang="id-ID" b="0" dirty="0" smtClean="0"/>
                    </a:p>
                    <a:p>
                      <a:r>
                        <a:rPr lang="id-ID" b="0" dirty="0" smtClean="0"/>
                        <a:t>Seppa</a:t>
                      </a:r>
                      <a:r>
                        <a:rPr lang="id-ID" b="1" dirty="0" smtClean="0"/>
                        <a:t>k</a:t>
                      </a:r>
                      <a:r>
                        <a:rPr lang="id-ID" b="0" dirty="0" smtClean="0"/>
                        <a:t> </a:t>
                      </a:r>
                    </a:p>
                    <a:p>
                      <a:endParaRPr lang="id-ID" b="0" dirty="0" smtClean="0"/>
                    </a:p>
                    <a:p>
                      <a:r>
                        <a:rPr lang="id-ID" b="0" dirty="0" smtClean="0"/>
                        <a:t>Janga</a:t>
                      </a:r>
                      <a:r>
                        <a:rPr lang="id-ID" b="1" dirty="0" smtClean="0"/>
                        <a:t>ng </a:t>
                      </a:r>
                    </a:p>
                    <a:p>
                      <a:r>
                        <a:rPr lang="id-ID" b="1" dirty="0" smtClean="0"/>
                        <a:t>Dll 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endParaRPr lang="id-ID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988CCDD-717B-434B-93FB-B5BFC5D0B29C}"/>
              </a:ext>
            </a:extLst>
          </p:cNvPr>
          <p:cNvSpPr txBox="1"/>
          <p:nvPr/>
        </p:nvSpPr>
        <p:spPr>
          <a:xfrm>
            <a:off x="1374822" y="1816270"/>
            <a:ext cx="35802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latin typeface="Baskerville Old Face" pitchFamily="18" charset="0"/>
              </a:rPr>
              <a:t>Konsonan adalah bunyi bahasa yang dihasilkan dengan menghambatan aliran udara pada salah satu tempat di saluran pita suara. </a:t>
            </a:r>
          </a:p>
          <a:p>
            <a:pPr algn="just"/>
            <a:r>
              <a:rPr lang="id-ID" sz="2000" dirty="0" smtClean="0">
                <a:latin typeface="Baskerville Old Face" pitchFamily="18" charset="0"/>
              </a:rPr>
              <a:t>Perhatikan huruf berdasarkan posisi pemakaian dalam kosakata bahasa Makassar.</a:t>
            </a:r>
          </a:p>
          <a:p>
            <a:pPr algn="just"/>
            <a:r>
              <a:rPr lang="id-ID" sz="2000" dirty="0" smtClean="0">
                <a:latin typeface="Baskerville Old Face" pitchFamily="18" charset="0"/>
              </a:rPr>
              <a:t>Fonem </a:t>
            </a:r>
          </a:p>
          <a:p>
            <a:pPr algn="just"/>
            <a:r>
              <a:rPr lang="id-ID" sz="2000" b="1" dirty="0" smtClean="0">
                <a:latin typeface="Baskerville Old Face" pitchFamily="18" charset="0"/>
              </a:rPr>
              <a:t>f. q, sy, kh, v, x, dan z</a:t>
            </a:r>
            <a:endParaRPr lang="id-ID" sz="2000" b="1" dirty="0">
              <a:latin typeface="Baskerville Old Face" pitchFamily="18" charset="0"/>
            </a:endParaRPr>
          </a:p>
          <a:p>
            <a:pPr algn="just"/>
            <a:endParaRPr lang="en-US" sz="2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1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C:\Users\PRIMA COMPUTER\Downloads\430414_ffabe119-808d-45f1-8e84-54e37ea450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25369" y="0"/>
            <a:ext cx="2000799" cy="173736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617785"/>
            <a:ext cx="12274061" cy="2954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4211022" y="2116515"/>
            <a:ext cx="3520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Baskerville Old Face" pitchFamily="18" charset="0"/>
              </a:rPr>
              <a:t>TARIMA KASI</a:t>
            </a:r>
            <a:endParaRPr lang="id-ID" sz="4000" b="1" dirty="0">
              <a:latin typeface="Baskerville Old Face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1632" y="2936060"/>
            <a:ext cx="731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Lontara" pitchFamily="2" charset="0"/>
                <a:cs typeface="Times New Roman" pitchFamily="18" charset="0"/>
              </a:rPr>
              <a:t>Kualleangi</a:t>
            </a:r>
            <a:r>
              <a:rPr lang="en-US" sz="3200" dirty="0">
                <a:latin typeface="Lontara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Lontara" pitchFamily="2" charset="0"/>
                <a:cs typeface="Times New Roman" pitchFamily="18" charset="0"/>
              </a:rPr>
              <a:t>tallanga</a:t>
            </a:r>
            <a:r>
              <a:rPr lang="en-US" sz="3200" dirty="0">
                <a:latin typeface="Lontara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Lontara" pitchFamily="2" charset="0"/>
                <a:cs typeface="Times New Roman" pitchFamily="18" charset="0"/>
              </a:rPr>
              <a:t>na</a:t>
            </a:r>
            <a:r>
              <a:rPr lang="en-US" sz="3200" dirty="0">
                <a:latin typeface="Lontara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Lontara" pitchFamily="2" charset="0"/>
                <a:cs typeface="Times New Roman" pitchFamily="18" charset="0"/>
              </a:rPr>
              <a:t>toalia</a:t>
            </a:r>
            <a:endParaRPr lang="en-US" sz="3200" dirty="0">
              <a:latin typeface="Lontara" pitchFamily="2" charset="0"/>
              <a:cs typeface="Times New Roman" pitchFamily="18" charset="0"/>
            </a:endParaRPr>
          </a:p>
        </p:txBody>
      </p:sp>
      <p:pic>
        <p:nvPicPr>
          <p:cNvPr id="10242" name="Picture 2" descr="C:\Users\PRIMA COMPUTER\Downloads\Tinjau_Masjid_99_Kubah__RPG___Pembangunan_Jalan_Teru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FE1EE"/>
              </a:clrFrom>
              <a:clrTo>
                <a:srgbClr val="CFE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9387" cy="1620837"/>
          </a:xfrm>
          <a:prstGeom prst="rect">
            <a:avLst/>
          </a:prstGeom>
          <a:noFill/>
        </p:spPr>
      </p:pic>
      <p:pic>
        <p:nvPicPr>
          <p:cNvPr id="10243" name="Picture 3" descr="C:\Users\PRIMA COMPUTER\Downloads\6dcfbd739eac212d46e98ae302e548e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912"/>
          <a:stretch>
            <a:fillRect/>
          </a:stretch>
        </p:blipFill>
        <p:spPr bwMode="auto">
          <a:xfrm>
            <a:off x="2574216" y="0"/>
            <a:ext cx="1115759" cy="1638300"/>
          </a:xfrm>
          <a:prstGeom prst="rect">
            <a:avLst/>
          </a:prstGeom>
          <a:noFill/>
        </p:spPr>
      </p:pic>
      <p:pic>
        <p:nvPicPr>
          <p:cNvPr id="10244" name="Picture 4" descr="C:\Users\PRIMA COMPUTER\Downloads\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7350" y="-136802"/>
            <a:ext cx="2914650" cy="1765564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-438150" y="1562100"/>
            <a:ext cx="13011150" cy="285750"/>
          </a:xfrm>
          <a:prstGeom prst="round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5" name="Picture 5" descr="C:\Users\PRIMA COMPUTER\Downloads\download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02"/>
          <a:stretch>
            <a:fillRect/>
          </a:stretch>
        </p:blipFill>
        <p:spPr bwMode="auto">
          <a:xfrm>
            <a:off x="8134350" y="0"/>
            <a:ext cx="1243013" cy="1601448"/>
          </a:xfrm>
          <a:prstGeom prst="rect">
            <a:avLst/>
          </a:prstGeom>
          <a:noFill/>
        </p:spPr>
      </p:pic>
      <p:pic>
        <p:nvPicPr>
          <p:cNvPr id="10246" name="Picture 6" descr="C:\Users\PRIMA COMPUTER\Downloads\pngtree-baju-bodo-traditional-dress-makassar-culture-png-image_650630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29130" r="17130" b="3752"/>
          <a:stretch>
            <a:fillRect/>
          </a:stretch>
        </p:blipFill>
        <p:spPr bwMode="auto">
          <a:xfrm>
            <a:off x="3608173" y="0"/>
            <a:ext cx="914400" cy="1637684"/>
          </a:xfrm>
          <a:prstGeom prst="rect">
            <a:avLst/>
          </a:prstGeom>
          <a:noFill/>
        </p:spPr>
      </p:pic>
      <p:pic>
        <p:nvPicPr>
          <p:cNvPr id="10247" name="Picture 7" descr="C:\Users\PRIMA COMPUTER\Downloads\pngtree-bugis-traditional-indonesian-clothes-illustration-png-image_425764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6737" t="6405" r="19901" b="7358"/>
          <a:stretch>
            <a:fillRect/>
          </a:stretch>
        </p:blipFill>
        <p:spPr bwMode="auto">
          <a:xfrm>
            <a:off x="7031618" y="0"/>
            <a:ext cx="1143966" cy="1556951"/>
          </a:xfrm>
          <a:prstGeom prst="rect">
            <a:avLst/>
          </a:prstGeom>
          <a:noFill/>
        </p:spPr>
      </p:pic>
      <p:pic>
        <p:nvPicPr>
          <p:cNvPr id="10248" name="Picture 8" descr="C:\Users\PRIMA COMPUTER\Downloads\58420198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4920" y="-235594"/>
            <a:ext cx="2758440" cy="1832392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flipV="1">
            <a:off x="4037792" y="3427970"/>
            <a:ext cx="4116416" cy="205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3162</TotalTime>
  <Words>190</Words>
  <Application>Microsoft Office PowerPoint</Application>
  <PresentationFormat>Custom</PresentationFormat>
  <Paragraphs>73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Franklin Gothic Medium</vt:lpstr>
      <vt:lpstr>Calibri</vt:lpstr>
      <vt:lpstr>Franklin Gothic Book</vt:lpstr>
      <vt:lpstr>Tunga</vt:lpstr>
      <vt:lpstr>Lontara</vt:lpstr>
      <vt:lpstr>Wingdings</vt:lpstr>
      <vt:lpstr>Times New Roman</vt:lpstr>
      <vt:lpstr>BugisA</vt:lpstr>
      <vt:lpstr>Baskerville Old Face</vt:lpstr>
      <vt:lpstr>Angles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Aizyah Alifia</dc:creator>
  <cp:lastModifiedBy>Review MAKALAH KLP 7</cp:lastModifiedBy>
  <cp:revision>154</cp:revision>
  <dcterms:created xsi:type="dcterms:W3CDTF">2020-10-30T02:03:35Z</dcterms:created>
  <dcterms:modified xsi:type="dcterms:W3CDTF">2022-11-10T01:34:07Z</dcterms:modified>
</cp:coreProperties>
</file>