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44" r:id="rId4"/>
  </p:sldMasterIdLst>
  <p:notesMasterIdLst>
    <p:notesMasterId r:id="rId19"/>
  </p:notesMasterIdLst>
  <p:sldIdLst>
    <p:sldId id="266" r:id="rId5"/>
    <p:sldId id="258" r:id="rId6"/>
    <p:sldId id="265" r:id="rId7"/>
    <p:sldId id="309" r:id="rId8"/>
    <p:sldId id="310" r:id="rId9"/>
    <p:sldId id="311" r:id="rId10"/>
    <p:sldId id="312" r:id="rId11"/>
    <p:sldId id="313" r:id="rId12"/>
    <p:sldId id="314" r:id="rId13"/>
    <p:sldId id="315" r:id="rId14"/>
    <p:sldId id="316" r:id="rId15"/>
    <p:sldId id="317" r:id="rId16"/>
    <p:sldId id="318" r:id="rId17"/>
    <p:sldId id="31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71" d="100"/>
          <a:sy n="71" d="100"/>
        </p:scale>
        <p:origin x="6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8C067-BE7E-4372-8E32-168F04C07264}" type="datetimeFigureOut">
              <a:rPr lang="en-ID" smtClean="0"/>
              <a:t>22/07/2024</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7B0C11-3A9C-439B-9EB9-E4A08531C13F}" type="slidenum">
              <a:rPr lang="en-ID" smtClean="0"/>
              <a:t>‹#›</a:t>
            </a:fld>
            <a:endParaRPr lang="en-ID"/>
          </a:p>
        </p:txBody>
      </p:sp>
    </p:spTree>
    <p:extLst>
      <p:ext uri="{BB962C8B-B14F-4D97-AF65-F5344CB8AC3E}">
        <p14:creationId xmlns:p14="http://schemas.microsoft.com/office/powerpoint/2010/main" val="2716716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52605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6685531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840049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2328009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078953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9108047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322263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3898110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37647761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714170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286643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70084225"/>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42344464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2186319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3681492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6067075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42386998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24269656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BE4421-670D-4D2B-9646-D52AF91284D7}"/>
              </a:ext>
            </a:extLst>
          </p:cNvPr>
          <p:cNvPicPr/>
          <p:nvPr userDrawn="1"/>
        </p:nvPicPr>
        <p:blipFill>
          <a:blip r:embed="rId2"/>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C3CE2299-3815-4599-8A68-A66C2200803A}"/>
              </a:ext>
            </a:extLst>
          </p:cNvPr>
          <p:cNvSpPr/>
          <p:nvPr userDrawn="1"/>
        </p:nvSpPr>
        <p:spPr>
          <a:xfrm>
            <a:off x="5086349" y="557213"/>
            <a:ext cx="7105651" cy="685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dirty="0">
              <a:ln>
                <a:solidFill>
                  <a:sysClr val="windowText" lastClr="000000"/>
                </a:solidFill>
              </a:ln>
              <a:solidFill>
                <a:schemeClr val="tx1"/>
              </a:solidFill>
            </a:endParaRPr>
          </a:p>
        </p:txBody>
      </p:sp>
      <p:sp>
        <p:nvSpPr>
          <p:cNvPr id="9" name="Title 1">
            <a:extLst>
              <a:ext uri="{FF2B5EF4-FFF2-40B4-BE49-F238E27FC236}">
                <a16:creationId xmlns:a16="http://schemas.microsoft.com/office/drawing/2014/main" id="{AFCF177A-B993-40D3-B99E-9ECEA955E704}"/>
              </a:ext>
            </a:extLst>
          </p:cNvPr>
          <p:cNvSpPr>
            <a:spLocks noGrp="1"/>
          </p:cNvSpPr>
          <p:nvPr>
            <p:ph type="title"/>
          </p:nvPr>
        </p:nvSpPr>
        <p:spPr>
          <a:xfrm>
            <a:off x="5188528" y="557214"/>
            <a:ext cx="7003472" cy="685800"/>
          </a:xfrm>
        </p:spPr>
        <p:txBody>
          <a:bodyPr/>
          <a:lstStyle/>
          <a:p>
            <a:r>
              <a:rPr lang="en-US" dirty="0"/>
              <a:t>Click to edit Master title style</a:t>
            </a:r>
            <a:endParaRPr lang="en-ID" dirty="0"/>
          </a:p>
        </p:txBody>
      </p:sp>
    </p:spTree>
    <p:extLst>
      <p:ext uri="{BB962C8B-B14F-4D97-AF65-F5344CB8AC3E}">
        <p14:creationId xmlns:p14="http://schemas.microsoft.com/office/powerpoint/2010/main" val="356168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6465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3450594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7/22/2024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039106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7/22/2024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61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67345-2558-425A-8533-9BFDBCE15005}" type="datetime1">
              <a:rPr lang="en-US" smtClean="0"/>
              <a:t>7/22/2024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136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4474630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7/22/2024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22486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7/22/2024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92120347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 id="2147483671" r:id="rId18"/>
    <p:sldLayoutId id="2147483672" r:id="rId19"/>
    <p:sldLayoutId id="2147483673" r:id="rId20"/>
    <p:sldLayoutId id="2147483674" r:id="rId21"/>
    <p:sldLayoutId id="2147483675" r:id="rId22"/>
    <p:sldLayoutId id="2147483676" r:id="rId23"/>
    <p:sldLayoutId id="2147483677" r:id="rId24"/>
    <p:sldLayoutId id="2147483678" r:id="rId25"/>
    <p:sldLayoutId id="2147483679" r:id="rId26"/>
  </p:sldLayoutIdLst>
  <p:hf sldNum="0"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0OQun6sYiXs"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2EA78-AEB3-469B-9025-3B17201A457B}"/>
              </a:ext>
            </a:extLst>
          </p:cNvPr>
          <p:cNvSpPr>
            <a:spLocks noGrp="1"/>
          </p:cNvSpPr>
          <p:nvPr>
            <p:ph type="ctrTitle"/>
          </p:nvPr>
        </p:nvSpPr>
        <p:spPr>
          <a:xfrm>
            <a:off x="6628429" y="1028801"/>
            <a:ext cx="4813072" cy="3494791"/>
          </a:xfrm>
        </p:spPr>
        <p:txBody>
          <a:bodyPr>
            <a:noAutofit/>
          </a:bodyPr>
          <a:lstStyle/>
          <a:p>
            <a:r>
              <a:rPr lang="en-US" sz="4000" dirty="0" err="1"/>
              <a:t>Pertemuan</a:t>
            </a:r>
            <a:r>
              <a:rPr lang="en-US" sz="4000" dirty="0"/>
              <a:t> 12</a:t>
            </a:r>
            <a:br>
              <a:rPr lang="en-US" sz="4000" dirty="0"/>
            </a:br>
            <a:r>
              <a:rPr lang="en-US" sz="4000" dirty="0" err="1"/>
              <a:t>Pengembangan</a:t>
            </a:r>
            <a:r>
              <a:rPr lang="en-US" sz="4000" dirty="0"/>
              <a:t> </a:t>
            </a:r>
            <a:r>
              <a:rPr lang="en-US" sz="4000" dirty="0" err="1"/>
              <a:t>Fisik</a:t>
            </a:r>
            <a:r>
              <a:rPr lang="en-US" sz="4000" dirty="0"/>
              <a:t> </a:t>
            </a:r>
            <a:r>
              <a:rPr lang="en-US" sz="4000" dirty="0" err="1"/>
              <a:t>Motorik</a:t>
            </a:r>
            <a:r>
              <a:rPr lang="en-US" sz="4000" dirty="0"/>
              <a:t> AUD</a:t>
            </a:r>
          </a:p>
        </p:txBody>
      </p:sp>
      <p:sp>
        <p:nvSpPr>
          <p:cNvPr id="3" name="Subtitle 2">
            <a:extLst>
              <a:ext uri="{FF2B5EF4-FFF2-40B4-BE49-F238E27FC236}">
                <a16:creationId xmlns:a16="http://schemas.microsoft.com/office/drawing/2014/main" id="{255E1F2F-E259-4EA8-9FFD-3A10AF541859}"/>
              </a:ext>
            </a:extLst>
          </p:cNvPr>
          <p:cNvSpPr>
            <a:spLocks noGrp="1"/>
          </p:cNvSpPr>
          <p:nvPr>
            <p:ph type="subTitle" idx="1"/>
          </p:nvPr>
        </p:nvSpPr>
        <p:spPr>
          <a:xfrm>
            <a:off x="6729999" y="4455621"/>
            <a:ext cx="4829101" cy="1238616"/>
          </a:xfrm>
        </p:spPr>
        <p:txBody>
          <a:bodyPr>
            <a:normAutofit/>
          </a:bodyPr>
          <a:lstStyle/>
          <a:p>
            <a:r>
              <a:rPr lang="en-US" dirty="0"/>
              <a:t>Noor </a:t>
            </a:r>
            <a:r>
              <a:rPr lang="en-US" dirty="0" err="1"/>
              <a:t>baiti</a:t>
            </a:r>
            <a:r>
              <a:rPr lang="en-US" dirty="0"/>
              <a:t>, </a:t>
            </a:r>
            <a:r>
              <a:rPr lang="en-US" dirty="0" err="1"/>
              <a:t>m.pd</a:t>
            </a:r>
            <a:endParaRPr lang="en-US" dirty="0"/>
          </a:p>
        </p:txBody>
      </p:sp>
      <p:pic>
        <p:nvPicPr>
          <p:cNvPr id="7" name="Picture 6">
            <a:extLst>
              <a:ext uri="{FF2B5EF4-FFF2-40B4-BE49-F238E27FC236}">
                <a16:creationId xmlns:a16="http://schemas.microsoft.com/office/drawing/2014/main" id="{C1183630-F70B-4DFB-8BDA-AB1D5B88A108}"/>
              </a:ext>
            </a:extLst>
          </p:cNvPr>
          <p:cNvPicPr>
            <a:picLocks noChangeAspect="1"/>
          </p:cNvPicPr>
          <p:nvPr/>
        </p:nvPicPr>
        <p:blipFill>
          <a:blip r:embed="rId2"/>
          <a:stretch>
            <a:fillRect/>
          </a:stretch>
        </p:blipFill>
        <p:spPr>
          <a:xfrm>
            <a:off x="750499" y="208368"/>
            <a:ext cx="769359" cy="778665"/>
          </a:xfrm>
          <a:prstGeom prst="rect">
            <a:avLst/>
          </a:prstGeom>
        </p:spPr>
      </p:pic>
      <p:pic>
        <p:nvPicPr>
          <p:cNvPr id="8" name="Picture 7">
            <a:extLst>
              <a:ext uri="{FF2B5EF4-FFF2-40B4-BE49-F238E27FC236}">
                <a16:creationId xmlns:a16="http://schemas.microsoft.com/office/drawing/2014/main" id="{68C7A4F1-D104-4FFD-96F3-81D96EC77C70}"/>
              </a:ext>
            </a:extLst>
          </p:cNvPr>
          <p:cNvPicPr>
            <a:picLocks noChangeAspect="1"/>
          </p:cNvPicPr>
          <p:nvPr/>
        </p:nvPicPr>
        <p:blipFill>
          <a:blip r:embed="rId3"/>
          <a:stretch>
            <a:fillRect/>
          </a:stretch>
        </p:blipFill>
        <p:spPr>
          <a:xfrm>
            <a:off x="2944808" y="295233"/>
            <a:ext cx="769359" cy="825825"/>
          </a:xfrm>
          <a:prstGeom prst="rect">
            <a:avLst/>
          </a:prstGeom>
        </p:spPr>
      </p:pic>
      <p:pic>
        <p:nvPicPr>
          <p:cNvPr id="9" name="Picture 8">
            <a:extLst>
              <a:ext uri="{FF2B5EF4-FFF2-40B4-BE49-F238E27FC236}">
                <a16:creationId xmlns:a16="http://schemas.microsoft.com/office/drawing/2014/main" id="{C219FA03-B926-46AE-B83A-B82E62AF9158}"/>
              </a:ext>
            </a:extLst>
          </p:cNvPr>
          <p:cNvPicPr>
            <a:picLocks noChangeAspect="1"/>
          </p:cNvPicPr>
          <p:nvPr/>
        </p:nvPicPr>
        <p:blipFill>
          <a:blip r:embed="rId4"/>
          <a:stretch>
            <a:fillRect/>
          </a:stretch>
        </p:blipFill>
        <p:spPr>
          <a:xfrm>
            <a:off x="1583113" y="237387"/>
            <a:ext cx="1322588" cy="990222"/>
          </a:xfrm>
          <a:prstGeom prst="rect">
            <a:avLst/>
          </a:prstGeom>
        </p:spPr>
      </p:pic>
      <p:sp>
        <p:nvSpPr>
          <p:cNvPr id="10" name="TextBox 9">
            <a:extLst>
              <a:ext uri="{FF2B5EF4-FFF2-40B4-BE49-F238E27FC236}">
                <a16:creationId xmlns:a16="http://schemas.microsoft.com/office/drawing/2014/main" id="{384501A0-1090-4177-A938-CC09FC83920F}"/>
              </a:ext>
            </a:extLst>
          </p:cNvPr>
          <p:cNvSpPr txBox="1"/>
          <p:nvPr/>
        </p:nvSpPr>
        <p:spPr>
          <a:xfrm>
            <a:off x="3753274" y="409332"/>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895915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187950" y="557213"/>
            <a:ext cx="7004050" cy="685800"/>
          </a:xfrm>
        </p:spPr>
        <p:txBody>
          <a:bodyPr>
            <a:normAutofit fontScale="90000"/>
          </a:bodyPr>
          <a:lstStyle/>
          <a:p>
            <a:r>
              <a:rPr lang="en-US" sz="2400" b="1" dirty="0" err="1"/>
              <a:t>Pembentukan</a:t>
            </a:r>
            <a:r>
              <a:rPr lang="en-US" sz="2400" b="1" dirty="0"/>
              <a:t> </a:t>
            </a:r>
            <a:r>
              <a:rPr lang="en-US" sz="2400" b="1" dirty="0" err="1"/>
              <a:t>Kesegaran</a:t>
            </a:r>
            <a:r>
              <a:rPr lang="en-US" sz="2400" b="1" dirty="0"/>
              <a:t> </a:t>
            </a:r>
            <a:r>
              <a:rPr lang="en-US" sz="2400" b="1" dirty="0" err="1"/>
              <a:t>Jasmani</a:t>
            </a:r>
            <a:r>
              <a:rPr lang="en-US" sz="2400" b="1" dirty="0"/>
              <a:t> </a:t>
            </a:r>
            <a:r>
              <a:rPr lang="en-US" sz="2400" b="1" dirty="0" err="1"/>
              <a:t>Melalui</a:t>
            </a:r>
            <a:r>
              <a:rPr lang="en-US" sz="2400" b="1" dirty="0"/>
              <a:t> </a:t>
            </a:r>
            <a:r>
              <a:rPr lang="en-US" sz="2400" b="1" dirty="0" err="1"/>
              <a:t>Latihan</a:t>
            </a:r>
            <a:r>
              <a:rPr lang="en-US" sz="2400" b="1" dirty="0"/>
              <a:t> </a:t>
            </a:r>
            <a:r>
              <a:rPr lang="en-US" sz="2400" b="1" dirty="0" err="1"/>
              <a:t>Peningkatan</a:t>
            </a:r>
            <a:r>
              <a:rPr lang="en-US" sz="2400" b="1" dirty="0"/>
              <a:t> </a:t>
            </a:r>
            <a:r>
              <a:rPr lang="en-US" sz="2400" b="1" dirty="0" err="1"/>
              <a:t>Kekuatan</a:t>
            </a:r>
            <a:r>
              <a:rPr lang="en-US" sz="2400" b="1" dirty="0"/>
              <a:t> </a:t>
            </a:r>
            <a:r>
              <a:rPr lang="en-US" sz="2400" b="1" dirty="0" err="1"/>
              <a:t>dan</a:t>
            </a:r>
            <a:r>
              <a:rPr lang="en-US" sz="2400" b="1" dirty="0"/>
              <a:t> </a:t>
            </a:r>
            <a:r>
              <a:rPr lang="en-US" sz="2400" b="1" dirty="0" err="1"/>
              <a:t>Kelincahan</a:t>
            </a:r>
            <a:endParaRPr lang="en-US" sz="2400" b="1" dirty="0"/>
          </a:p>
        </p:txBody>
      </p:sp>
      <p:sp>
        <p:nvSpPr>
          <p:cNvPr id="3" name="Rectangle 2"/>
          <p:cNvSpPr/>
          <p:nvPr/>
        </p:nvSpPr>
        <p:spPr>
          <a:xfrm>
            <a:off x="2131424" y="2405199"/>
            <a:ext cx="8391095" cy="2562240"/>
          </a:xfrm>
          <a:prstGeom prst="rect">
            <a:avLst/>
          </a:prstGeom>
          <a:noFill/>
        </p:spPr>
        <p:txBody>
          <a:bodyPr wrap="square" lIns="68580" tIns="34290" rIns="68580" bIns="34290">
            <a:spAutoFit/>
          </a:bodyPr>
          <a:lstStyle/>
          <a:p>
            <a:pPr marL="385763" indent="-385763">
              <a:buAutoNum type="alphaUcPeriod"/>
            </a:pPr>
            <a:r>
              <a:rPr lang="en-US" b="1" dirty="0" err="1">
                <a:ln w="0"/>
              </a:rPr>
              <a:t>Latihan</a:t>
            </a:r>
            <a:r>
              <a:rPr lang="en-US" b="1" dirty="0">
                <a:ln w="0"/>
              </a:rPr>
              <a:t> </a:t>
            </a:r>
            <a:r>
              <a:rPr lang="en-US" b="1" dirty="0" err="1">
                <a:ln w="0"/>
              </a:rPr>
              <a:t>Pengembangan</a:t>
            </a:r>
            <a:r>
              <a:rPr lang="en-US" b="1" dirty="0">
                <a:ln w="0"/>
              </a:rPr>
              <a:t> </a:t>
            </a:r>
            <a:r>
              <a:rPr lang="en-US" b="1" dirty="0" err="1">
                <a:ln w="0"/>
              </a:rPr>
              <a:t>Kekuatan</a:t>
            </a:r>
            <a:endParaRPr lang="en-US" b="1" dirty="0">
              <a:ln w="0"/>
            </a:endParaRPr>
          </a:p>
          <a:p>
            <a:r>
              <a:rPr lang="en-US">
                <a:ln w="0"/>
              </a:rPr>
              <a:t>Latihan </a:t>
            </a:r>
            <a:r>
              <a:rPr lang="en-US" dirty="0" err="1">
                <a:ln w="0"/>
              </a:rPr>
              <a:t>pembentukan</a:t>
            </a:r>
            <a:r>
              <a:rPr lang="en-US" dirty="0">
                <a:ln w="0"/>
              </a:rPr>
              <a:t> </a:t>
            </a:r>
            <a:r>
              <a:rPr lang="en-US" dirty="0" err="1">
                <a:ln w="0"/>
              </a:rPr>
              <a:t>kekuatan</a:t>
            </a:r>
            <a:r>
              <a:rPr lang="en-US" dirty="0">
                <a:ln w="0"/>
              </a:rPr>
              <a:t> </a:t>
            </a:r>
            <a:r>
              <a:rPr lang="en-US" dirty="0" err="1">
                <a:ln w="0"/>
              </a:rPr>
              <a:t>untuk</a:t>
            </a:r>
            <a:r>
              <a:rPr lang="en-US" dirty="0">
                <a:ln w="0"/>
              </a:rPr>
              <a:t> </a:t>
            </a:r>
            <a:r>
              <a:rPr lang="en-US" dirty="0" err="1">
                <a:ln w="0"/>
              </a:rPr>
              <a:t>anak</a:t>
            </a:r>
            <a:r>
              <a:rPr lang="en-US" dirty="0">
                <a:ln w="0"/>
              </a:rPr>
              <a:t> </a:t>
            </a:r>
            <a:r>
              <a:rPr lang="en-US" dirty="0" err="1">
                <a:ln w="0"/>
              </a:rPr>
              <a:t>usia</a:t>
            </a:r>
            <a:r>
              <a:rPr lang="en-US" dirty="0">
                <a:ln w="0"/>
              </a:rPr>
              <a:t> </a:t>
            </a:r>
            <a:r>
              <a:rPr lang="en-US" dirty="0" err="1">
                <a:ln w="0"/>
              </a:rPr>
              <a:t>dini</a:t>
            </a:r>
            <a:r>
              <a:rPr lang="en-US" dirty="0">
                <a:ln w="0"/>
              </a:rPr>
              <a:t> :</a:t>
            </a:r>
          </a:p>
          <a:p>
            <a:pPr marL="385763" indent="-385763">
              <a:buAutoNum type="arabicPeriod"/>
            </a:pPr>
            <a:r>
              <a:rPr lang="en-US" dirty="0" err="1">
                <a:ln w="0"/>
              </a:rPr>
              <a:t>Latihan</a:t>
            </a:r>
            <a:r>
              <a:rPr lang="en-US" dirty="0">
                <a:ln w="0"/>
              </a:rPr>
              <a:t> </a:t>
            </a:r>
            <a:r>
              <a:rPr lang="en-US" dirty="0" err="1">
                <a:ln w="0"/>
              </a:rPr>
              <a:t>kekuatan</a:t>
            </a:r>
            <a:r>
              <a:rPr lang="en-US" dirty="0">
                <a:ln w="0"/>
              </a:rPr>
              <a:t> </a:t>
            </a:r>
            <a:r>
              <a:rPr lang="en-US" dirty="0" err="1">
                <a:ln w="0"/>
              </a:rPr>
              <a:t>dengan</a:t>
            </a:r>
            <a:r>
              <a:rPr lang="en-US" dirty="0">
                <a:ln w="0"/>
              </a:rPr>
              <a:t> </a:t>
            </a:r>
            <a:r>
              <a:rPr lang="en-US" dirty="0" err="1">
                <a:ln w="0"/>
              </a:rPr>
              <a:t>cara</a:t>
            </a:r>
            <a:r>
              <a:rPr lang="en-US" dirty="0">
                <a:ln w="0"/>
              </a:rPr>
              <a:t> </a:t>
            </a:r>
            <a:r>
              <a:rPr lang="en-US" dirty="0" err="1">
                <a:ln w="0"/>
              </a:rPr>
              <a:t>mendorong</a:t>
            </a:r>
            <a:r>
              <a:rPr lang="en-US" dirty="0">
                <a:ln w="0"/>
              </a:rPr>
              <a:t> </a:t>
            </a:r>
            <a:r>
              <a:rPr lang="en-US" dirty="0" err="1">
                <a:ln w="0"/>
              </a:rPr>
              <a:t>tembok</a:t>
            </a:r>
            <a:r>
              <a:rPr lang="en-US" dirty="0">
                <a:ln w="0"/>
              </a:rPr>
              <a:t> </a:t>
            </a:r>
            <a:r>
              <a:rPr lang="en-US" dirty="0" err="1">
                <a:ln w="0"/>
              </a:rPr>
              <a:t>atau</a:t>
            </a:r>
            <a:r>
              <a:rPr lang="en-US" dirty="0">
                <a:ln w="0"/>
              </a:rPr>
              <a:t> </a:t>
            </a:r>
            <a:r>
              <a:rPr lang="en-US" dirty="0" err="1">
                <a:ln w="0"/>
              </a:rPr>
              <a:t>dapat</a:t>
            </a:r>
            <a:r>
              <a:rPr lang="en-US" dirty="0">
                <a:ln w="0"/>
              </a:rPr>
              <a:t> </a:t>
            </a:r>
            <a:r>
              <a:rPr lang="en-US" dirty="0" err="1">
                <a:ln w="0"/>
              </a:rPr>
              <a:t>dilakukan</a:t>
            </a:r>
            <a:r>
              <a:rPr lang="en-US" dirty="0">
                <a:ln w="0"/>
              </a:rPr>
              <a:t> </a:t>
            </a:r>
            <a:r>
              <a:rPr lang="en-US" dirty="0" err="1">
                <a:ln w="0"/>
              </a:rPr>
              <a:t>dengan</a:t>
            </a:r>
            <a:r>
              <a:rPr lang="en-US" dirty="0">
                <a:ln w="0"/>
              </a:rPr>
              <a:t> </a:t>
            </a:r>
            <a:r>
              <a:rPr lang="en-US" dirty="0" err="1">
                <a:ln w="0"/>
              </a:rPr>
              <a:t>dengan</a:t>
            </a:r>
            <a:r>
              <a:rPr lang="en-US" dirty="0">
                <a:ln w="0"/>
              </a:rPr>
              <a:t> </a:t>
            </a:r>
            <a:r>
              <a:rPr lang="en-US" dirty="0" err="1">
                <a:ln w="0"/>
              </a:rPr>
              <a:t>mendorong</a:t>
            </a:r>
            <a:r>
              <a:rPr lang="en-US" dirty="0">
                <a:ln w="0"/>
              </a:rPr>
              <a:t> </a:t>
            </a:r>
            <a:r>
              <a:rPr lang="en-US" dirty="0" err="1">
                <a:ln w="0"/>
              </a:rPr>
              <a:t>pohon</a:t>
            </a:r>
            <a:r>
              <a:rPr lang="en-US" dirty="0">
                <a:ln w="0"/>
              </a:rPr>
              <a:t> </a:t>
            </a:r>
          </a:p>
          <a:p>
            <a:pPr marL="385763" indent="-385763">
              <a:buAutoNum type="arabicPeriod"/>
            </a:pPr>
            <a:r>
              <a:rPr lang="en-US" dirty="0" err="1">
                <a:ln w="0"/>
              </a:rPr>
              <a:t>Latihan</a:t>
            </a:r>
            <a:r>
              <a:rPr lang="en-US" dirty="0">
                <a:ln w="0"/>
              </a:rPr>
              <a:t> </a:t>
            </a:r>
            <a:r>
              <a:rPr lang="en-US" dirty="0" err="1">
                <a:ln w="0"/>
              </a:rPr>
              <a:t>memanjat</a:t>
            </a:r>
            <a:r>
              <a:rPr lang="en-US" dirty="0">
                <a:ln w="0"/>
              </a:rPr>
              <a:t> </a:t>
            </a:r>
            <a:r>
              <a:rPr lang="en-US" dirty="0" err="1">
                <a:ln w="0"/>
              </a:rPr>
              <a:t>tali</a:t>
            </a:r>
            <a:r>
              <a:rPr lang="en-US" dirty="0">
                <a:ln w="0"/>
              </a:rPr>
              <a:t> </a:t>
            </a:r>
            <a:r>
              <a:rPr lang="en-US" dirty="0" err="1">
                <a:ln w="0"/>
              </a:rPr>
              <a:t>atau</a:t>
            </a:r>
            <a:r>
              <a:rPr lang="en-US" dirty="0">
                <a:ln w="0"/>
              </a:rPr>
              <a:t> </a:t>
            </a:r>
            <a:r>
              <a:rPr lang="en-US" dirty="0" err="1">
                <a:ln w="0"/>
              </a:rPr>
              <a:t>memanjat</a:t>
            </a:r>
            <a:r>
              <a:rPr lang="en-US" dirty="0">
                <a:ln w="0"/>
              </a:rPr>
              <a:t> </a:t>
            </a:r>
            <a:r>
              <a:rPr lang="en-US" dirty="0" err="1">
                <a:ln w="0"/>
              </a:rPr>
              <a:t>tiang</a:t>
            </a:r>
            <a:r>
              <a:rPr lang="en-US" dirty="0">
                <a:ln w="0"/>
              </a:rPr>
              <a:t> </a:t>
            </a:r>
          </a:p>
          <a:p>
            <a:pPr marL="385763" indent="-385763">
              <a:buAutoNum type="arabicPeriod"/>
            </a:pPr>
            <a:r>
              <a:rPr lang="en-US" dirty="0" err="1">
                <a:ln w="0"/>
              </a:rPr>
              <a:t>Latihan</a:t>
            </a:r>
            <a:r>
              <a:rPr lang="en-US" dirty="0">
                <a:ln w="0"/>
              </a:rPr>
              <a:t> </a:t>
            </a:r>
            <a:r>
              <a:rPr lang="en-US" dirty="0" err="1">
                <a:ln w="0"/>
              </a:rPr>
              <a:t>menggantung</a:t>
            </a:r>
            <a:r>
              <a:rPr lang="en-US" dirty="0">
                <a:ln w="0"/>
              </a:rPr>
              <a:t> </a:t>
            </a:r>
            <a:r>
              <a:rPr lang="en-US" dirty="0" err="1">
                <a:ln w="0"/>
              </a:rPr>
              <a:t>dan</a:t>
            </a:r>
            <a:r>
              <a:rPr lang="en-US" dirty="0">
                <a:ln w="0"/>
              </a:rPr>
              <a:t> </a:t>
            </a:r>
            <a:r>
              <a:rPr lang="en-US" dirty="0" err="1">
                <a:ln w="0"/>
              </a:rPr>
              <a:t>mengangkat</a:t>
            </a:r>
            <a:r>
              <a:rPr lang="en-US" dirty="0">
                <a:ln w="0"/>
              </a:rPr>
              <a:t> </a:t>
            </a:r>
            <a:r>
              <a:rPr lang="en-US" dirty="0" err="1">
                <a:ln w="0"/>
              </a:rPr>
              <a:t>bahu</a:t>
            </a:r>
            <a:r>
              <a:rPr lang="en-US" dirty="0">
                <a:ln w="0"/>
              </a:rPr>
              <a:t> </a:t>
            </a:r>
            <a:r>
              <a:rPr lang="en-US" dirty="0" err="1">
                <a:ln w="0"/>
              </a:rPr>
              <a:t>dilakukan</a:t>
            </a:r>
            <a:r>
              <a:rPr lang="en-US" dirty="0">
                <a:ln w="0"/>
              </a:rPr>
              <a:t> </a:t>
            </a:r>
            <a:r>
              <a:rPr lang="en-US" dirty="0" err="1">
                <a:ln w="0"/>
              </a:rPr>
              <a:t>dengan</a:t>
            </a:r>
            <a:r>
              <a:rPr lang="en-US" dirty="0">
                <a:ln w="0"/>
              </a:rPr>
              <a:t> </a:t>
            </a:r>
            <a:r>
              <a:rPr lang="en-US" dirty="0" err="1">
                <a:ln w="0"/>
              </a:rPr>
              <a:t>cara</a:t>
            </a:r>
            <a:r>
              <a:rPr lang="en-US" dirty="0">
                <a:ln w="0"/>
              </a:rPr>
              <a:t> </a:t>
            </a:r>
            <a:r>
              <a:rPr lang="en-US" dirty="0" err="1">
                <a:ln w="0"/>
              </a:rPr>
              <a:t>berpasangan</a:t>
            </a:r>
            <a:r>
              <a:rPr lang="en-US" dirty="0">
                <a:ln w="0"/>
              </a:rPr>
              <a:t> yang </a:t>
            </a:r>
            <a:r>
              <a:rPr lang="en-US" dirty="0" err="1">
                <a:ln w="0"/>
              </a:rPr>
              <a:t>dalam</a:t>
            </a:r>
            <a:r>
              <a:rPr lang="en-US" dirty="0">
                <a:ln w="0"/>
              </a:rPr>
              <a:t> </a:t>
            </a:r>
            <a:r>
              <a:rPr lang="en-US" dirty="0" err="1">
                <a:ln w="0"/>
              </a:rPr>
              <a:t>pelaksanaan</a:t>
            </a:r>
            <a:r>
              <a:rPr lang="en-US" dirty="0">
                <a:ln w="0"/>
              </a:rPr>
              <a:t> </a:t>
            </a:r>
            <a:r>
              <a:rPr lang="en-US" dirty="0" err="1">
                <a:ln w="0"/>
              </a:rPr>
              <a:t>nya</a:t>
            </a:r>
            <a:r>
              <a:rPr lang="en-US" dirty="0">
                <a:ln w="0"/>
              </a:rPr>
              <a:t> </a:t>
            </a:r>
            <a:r>
              <a:rPr lang="en-US" dirty="0" err="1">
                <a:ln w="0"/>
              </a:rPr>
              <a:t>disesuaikan</a:t>
            </a:r>
            <a:r>
              <a:rPr lang="en-US" dirty="0">
                <a:ln w="0"/>
              </a:rPr>
              <a:t> </a:t>
            </a:r>
            <a:r>
              <a:rPr lang="en-US" dirty="0" err="1">
                <a:ln w="0"/>
              </a:rPr>
              <a:t>dengan</a:t>
            </a:r>
            <a:r>
              <a:rPr lang="en-US" dirty="0">
                <a:ln w="0"/>
              </a:rPr>
              <a:t> </a:t>
            </a:r>
            <a:r>
              <a:rPr lang="en-US" dirty="0" err="1">
                <a:ln w="0"/>
              </a:rPr>
              <a:t>tingkat</a:t>
            </a:r>
            <a:r>
              <a:rPr lang="en-US" dirty="0">
                <a:ln w="0"/>
              </a:rPr>
              <a:t> </a:t>
            </a:r>
            <a:r>
              <a:rPr lang="en-US" dirty="0" err="1">
                <a:ln w="0"/>
              </a:rPr>
              <a:t>dan</a:t>
            </a:r>
            <a:r>
              <a:rPr lang="en-US" dirty="0">
                <a:ln w="0"/>
              </a:rPr>
              <a:t> </a:t>
            </a:r>
            <a:r>
              <a:rPr lang="en-US" dirty="0" err="1">
                <a:ln w="0"/>
              </a:rPr>
              <a:t>kemampuan</a:t>
            </a:r>
            <a:r>
              <a:rPr lang="en-US" dirty="0">
                <a:ln w="0"/>
              </a:rPr>
              <a:t> </a:t>
            </a:r>
            <a:r>
              <a:rPr lang="en-US" dirty="0" err="1">
                <a:ln w="0"/>
              </a:rPr>
              <a:t>anak-anak</a:t>
            </a:r>
            <a:r>
              <a:rPr lang="en-US" dirty="0">
                <a:ln w="0"/>
              </a:rPr>
              <a:t> </a:t>
            </a:r>
            <a:r>
              <a:rPr lang="en-US" dirty="0" err="1">
                <a:ln w="0"/>
              </a:rPr>
              <a:t>serta</a:t>
            </a:r>
            <a:r>
              <a:rPr lang="en-US" dirty="0">
                <a:ln w="0"/>
              </a:rPr>
              <a:t> </a:t>
            </a:r>
            <a:r>
              <a:rPr lang="en-US" dirty="0" err="1">
                <a:ln w="0"/>
              </a:rPr>
              <a:t>dapat</a:t>
            </a:r>
            <a:r>
              <a:rPr lang="en-US" dirty="0">
                <a:ln w="0"/>
              </a:rPr>
              <a:t> </a:t>
            </a:r>
            <a:r>
              <a:rPr lang="en-US" dirty="0" err="1">
                <a:ln w="0"/>
              </a:rPr>
              <a:t>dilakukan</a:t>
            </a:r>
            <a:r>
              <a:rPr lang="en-US" dirty="0">
                <a:ln w="0"/>
              </a:rPr>
              <a:t> </a:t>
            </a:r>
            <a:r>
              <a:rPr lang="en-US" dirty="0" err="1">
                <a:ln w="0"/>
              </a:rPr>
              <a:t>dengan</a:t>
            </a:r>
            <a:r>
              <a:rPr lang="en-US" dirty="0">
                <a:ln w="0"/>
              </a:rPr>
              <a:t> </a:t>
            </a:r>
            <a:r>
              <a:rPr lang="en-US" dirty="0" err="1">
                <a:ln w="0"/>
              </a:rPr>
              <a:t>serentak</a:t>
            </a:r>
            <a:r>
              <a:rPr lang="en-US" dirty="0">
                <a:ln w="0"/>
              </a:rPr>
              <a:t> </a:t>
            </a:r>
            <a:r>
              <a:rPr lang="en-US" dirty="0" err="1">
                <a:ln w="0"/>
              </a:rPr>
              <a:t>dengan</a:t>
            </a:r>
            <a:r>
              <a:rPr lang="en-US" dirty="0">
                <a:ln w="0"/>
              </a:rPr>
              <a:t> </a:t>
            </a:r>
            <a:r>
              <a:rPr lang="en-US" dirty="0" err="1">
                <a:ln w="0"/>
              </a:rPr>
              <a:t>tingkat</a:t>
            </a:r>
            <a:r>
              <a:rPr lang="en-US" dirty="0">
                <a:ln w="0"/>
              </a:rPr>
              <a:t> </a:t>
            </a:r>
            <a:r>
              <a:rPr lang="en-US" dirty="0" err="1">
                <a:ln w="0"/>
              </a:rPr>
              <a:t>dan</a:t>
            </a:r>
            <a:r>
              <a:rPr lang="en-US" dirty="0">
                <a:ln w="0"/>
              </a:rPr>
              <a:t> </a:t>
            </a:r>
            <a:r>
              <a:rPr lang="en-US" dirty="0" err="1">
                <a:ln w="0"/>
              </a:rPr>
              <a:t>pengawasan</a:t>
            </a:r>
            <a:r>
              <a:rPr lang="en-US" dirty="0">
                <a:ln w="0"/>
              </a:rPr>
              <a:t> yang </a:t>
            </a:r>
            <a:r>
              <a:rPr lang="en-US" dirty="0" err="1">
                <a:ln w="0"/>
              </a:rPr>
              <a:t>saksama</a:t>
            </a:r>
            <a:r>
              <a:rPr lang="en-US" dirty="0">
                <a:ln w="0"/>
              </a:rPr>
              <a:t> </a:t>
            </a:r>
            <a:r>
              <a:rPr lang="en-US" dirty="0" err="1">
                <a:ln w="0"/>
              </a:rPr>
              <a:t>dari</a:t>
            </a:r>
            <a:r>
              <a:rPr lang="en-US" dirty="0">
                <a:ln w="0"/>
              </a:rPr>
              <a:t> guru </a:t>
            </a:r>
          </a:p>
        </p:txBody>
      </p:sp>
      <p:pic>
        <p:nvPicPr>
          <p:cNvPr id="4" name="Picture 3">
            <a:extLst>
              <a:ext uri="{FF2B5EF4-FFF2-40B4-BE49-F238E27FC236}">
                <a16:creationId xmlns:a16="http://schemas.microsoft.com/office/drawing/2014/main" id="{29E12A84-AC4D-4A40-8C81-D26CF7C1CC03}"/>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27245B33-CED7-4767-A3DB-6B2D0692F800}"/>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557FC960-7BD0-40C8-A04E-0BECD3BDCB3F}"/>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06FA2950-20E2-4980-A4B3-A19AC11E3039}"/>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506430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06771" y="2308778"/>
            <a:ext cx="8211543" cy="2285241"/>
          </a:xfrm>
          <a:prstGeom prst="rect">
            <a:avLst/>
          </a:prstGeom>
          <a:noFill/>
        </p:spPr>
        <p:txBody>
          <a:bodyPr wrap="none" lIns="68580" tIns="34290" rIns="68580" bIns="34290">
            <a:spAutoFit/>
          </a:bodyPr>
          <a:lstStyle/>
          <a:p>
            <a:r>
              <a:rPr lang="en-US" b="1" dirty="0">
                <a:ln w="0"/>
              </a:rPr>
              <a:t>B. </a:t>
            </a:r>
            <a:r>
              <a:rPr lang="en-US" b="1" dirty="0" err="1">
                <a:ln w="0"/>
              </a:rPr>
              <a:t>Latihan</a:t>
            </a:r>
            <a:r>
              <a:rPr lang="en-US" b="1" dirty="0">
                <a:ln w="0"/>
              </a:rPr>
              <a:t> </a:t>
            </a:r>
            <a:r>
              <a:rPr lang="en-US" b="1" dirty="0" err="1">
                <a:ln w="0"/>
              </a:rPr>
              <a:t>Pengembangan</a:t>
            </a:r>
            <a:r>
              <a:rPr lang="en-US" b="1" dirty="0">
                <a:ln w="0"/>
              </a:rPr>
              <a:t> </a:t>
            </a:r>
            <a:r>
              <a:rPr lang="en-US" b="1" dirty="0" err="1">
                <a:ln w="0"/>
              </a:rPr>
              <a:t>Kelincaan</a:t>
            </a:r>
            <a:endParaRPr lang="en-US" b="1" dirty="0">
              <a:ln w="0"/>
            </a:endParaRPr>
          </a:p>
          <a:p>
            <a:r>
              <a:rPr lang="en-US">
                <a:ln w="0"/>
              </a:rPr>
              <a:t>Untuk </a:t>
            </a:r>
            <a:r>
              <a:rPr lang="en-US" dirty="0" err="1">
                <a:ln w="0"/>
              </a:rPr>
              <a:t>latihan</a:t>
            </a:r>
            <a:r>
              <a:rPr lang="en-US" dirty="0">
                <a:ln w="0"/>
              </a:rPr>
              <a:t> </a:t>
            </a:r>
            <a:r>
              <a:rPr lang="en-US" dirty="0" err="1">
                <a:ln w="0"/>
              </a:rPr>
              <a:t>kelincaan</a:t>
            </a:r>
            <a:r>
              <a:rPr lang="en-US" dirty="0">
                <a:ln w="0"/>
              </a:rPr>
              <a:t> </a:t>
            </a:r>
            <a:r>
              <a:rPr lang="en-US" dirty="0" err="1">
                <a:ln w="0"/>
              </a:rPr>
              <a:t>bagi</a:t>
            </a:r>
            <a:r>
              <a:rPr lang="en-US" dirty="0">
                <a:ln w="0"/>
              </a:rPr>
              <a:t> </a:t>
            </a:r>
            <a:r>
              <a:rPr lang="en-US" dirty="0" err="1">
                <a:ln w="0"/>
              </a:rPr>
              <a:t>anak-anak</a:t>
            </a:r>
            <a:r>
              <a:rPr lang="en-US" dirty="0">
                <a:ln w="0"/>
              </a:rPr>
              <a:t> </a:t>
            </a:r>
            <a:r>
              <a:rPr lang="en-US" dirty="0" err="1">
                <a:ln w="0"/>
              </a:rPr>
              <a:t>usia</a:t>
            </a:r>
            <a:r>
              <a:rPr lang="en-US" dirty="0">
                <a:ln w="0"/>
              </a:rPr>
              <a:t> </a:t>
            </a:r>
            <a:r>
              <a:rPr lang="en-US" dirty="0" err="1">
                <a:ln w="0"/>
              </a:rPr>
              <a:t>dini</a:t>
            </a:r>
            <a:r>
              <a:rPr lang="en-US" dirty="0">
                <a:ln w="0"/>
              </a:rPr>
              <a:t>, </a:t>
            </a:r>
            <a:r>
              <a:rPr lang="en-US" dirty="0" err="1">
                <a:ln w="0"/>
              </a:rPr>
              <a:t>dapat</a:t>
            </a:r>
            <a:r>
              <a:rPr lang="en-US" dirty="0">
                <a:ln w="0"/>
              </a:rPr>
              <a:t> </a:t>
            </a:r>
            <a:r>
              <a:rPr lang="en-US" dirty="0" err="1">
                <a:ln w="0"/>
              </a:rPr>
              <a:t>dilakukan</a:t>
            </a:r>
            <a:r>
              <a:rPr lang="en-US" dirty="0">
                <a:ln w="0"/>
              </a:rPr>
              <a:t> </a:t>
            </a:r>
            <a:r>
              <a:rPr lang="en-US" dirty="0" err="1">
                <a:ln w="0"/>
              </a:rPr>
              <a:t>dengan</a:t>
            </a:r>
            <a:r>
              <a:rPr lang="en-US" dirty="0">
                <a:ln w="0"/>
              </a:rPr>
              <a:t> </a:t>
            </a:r>
            <a:r>
              <a:rPr lang="en-US" dirty="0" err="1">
                <a:ln w="0"/>
              </a:rPr>
              <a:t>cara</a:t>
            </a:r>
            <a:r>
              <a:rPr lang="en-US" dirty="0">
                <a:ln w="0"/>
              </a:rPr>
              <a:t> </a:t>
            </a:r>
            <a:r>
              <a:rPr lang="en-US" dirty="0" err="1">
                <a:ln w="0"/>
              </a:rPr>
              <a:t>berikut</a:t>
            </a:r>
            <a:r>
              <a:rPr lang="en-US" dirty="0">
                <a:ln w="0"/>
              </a:rPr>
              <a:t>:</a:t>
            </a:r>
          </a:p>
          <a:p>
            <a:pPr marL="342900" indent="-342900">
              <a:buAutoNum type="arabicPeriod"/>
            </a:pPr>
            <a:r>
              <a:rPr lang="en-US" dirty="0" err="1">
                <a:ln w="0"/>
              </a:rPr>
              <a:t>Jalan</a:t>
            </a:r>
            <a:r>
              <a:rPr lang="en-US" dirty="0">
                <a:ln w="0"/>
              </a:rPr>
              <a:t> </a:t>
            </a:r>
            <a:r>
              <a:rPr lang="en-US" dirty="0" err="1">
                <a:ln w="0"/>
              </a:rPr>
              <a:t>pelan-pelan,kemudian</a:t>
            </a:r>
            <a:r>
              <a:rPr lang="en-US" dirty="0">
                <a:ln w="0"/>
              </a:rPr>
              <a:t> </a:t>
            </a:r>
            <a:r>
              <a:rPr lang="en-US" dirty="0" err="1">
                <a:ln w="0"/>
              </a:rPr>
              <a:t>cepat</a:t>
            </a:r>
            <a:r>
              <a:rPr lang="en-US" dirty="0">
                <a:ln w="0"/>
              </a:rPr>
              <a:t> </a:t>
            </a:r>
          </a:p>
          <a:p>
            <a:pPr marL="342900" indent="-342900">
              <a:buAutoNum type="arabicPeriod"/>
            </a:pPr>
            <a:r>
              <a:rPr lang="en-US" dirty="0" err="1">
                <a:ln w="0"/>
              </a:rPr>
              <a:t>Jalan</a:t>
            </a:r>
            <a:r>
              <a:rPr lang="en-US" dirty="0">
                <a:ln w="0"/>
              </a:rPr>
              <a:t> </a:t>
            </a:r>
            <a:r>
              <a:rPr lang="en-US" dirty="0" err="1">
                <a:ln w="0"/>
              </a:rPr>
              <a:t>cepat</a:t>
            </a:r>
            <a:r>
              <a:rPr lang="en-US" dirty="0">
                <a:ln w="0"/>
              </a:rPr>
              <a:t>,</a:t>
            </a:r>
          </a:p>
          <a:p>
            <a:pPr marL="342900" indent="-342900">
              <a:buAutoNum type="arabicPeriod"/>
            </a:pPr>
            <a:r>
              <a:rPr lang="en-US" dirty="0" err="1">
                <a:ln w="0"/>
              </a:rPr>
              <a:t>Lari</a:t>
            </a:r>
            <a:r>
              <a:rPr lang="en-US" dirty="0">
                <a:ln w="0"/>
              </a:rPr>
              <a:t> </a:t>
            </a:r>
            <a:r>
              <a:rPr lang="en-US" dirty="0" err="1">
                <a:ln w="0"/>
              </a:rPr>
              <a:t>bolak-balik</a:t>
            </a:r>
            <a:r>
              <a:rPr lang="en-US" dirty="0">
                <a:ln w="0"/>
              </a:rPr>
              <a:t> </a:t>
            </a:r>
          </a:p>
          <a:p>
            <a:pPr marL="342900" indent="-342900">
              <a:buAutoNum type="arabicPeriod"/>
            </a:pPr>
            <a:r>
              <a:rPr lang="en-US" dirty="0" err="1">
                <a:ln w="0"/>
              </a:rPr>
              <a:t>Lari</a:t>
            </a:r>
            <a:r>
              <a:rPr lang="en-US" dirty="0">
                <a:ln w="0"/>
              </a:rPr>
              <a:t> sambal </a:t>
            </a:r>
            <a:r>
              <a:rPr lang="en-US" dirty="0" err="1">
                <a:ln w="0"/>
              </a:rPr>
              <a:t>berbelok-belok</a:t>
            </a:r>
            <a:r>
              <a:rPr lang="en-US" dirty="0">
                <a:ln w="0"/>
              </a:rPr>
              <a:t> </a:t>
            </a:r>
          </a:p>
          <a:p>
            <a:pPr marL="342900" indent="-342900">
              <a:buAutoNum type="arabicPeriod"/>
            </a:pPr>
            <a:r>
              <a:rPr lang="en-US" dirty="0" err="1">
                <a:ln w="0"/>
              </a:rPr>
              <a:t>Lari</a:t>
            </a:r>
            <a:r>
              <a:rPr lang="en-US" dirty="0">
                <a:ln w="0"/>
              </a:rPr>
              <a:t> </a:t>
            </a:r>
            <a:r>
              <a:rPr lang="en-US" dirty="0" err="1">
                <a:ln w="0"/>
              </a:rPr>
              <a:t>melompati</a:t>
            </a:r>
            <a:r>
              <a:rPr lang="en-US" dirty="0">
                <a:ln w="0"/>
              </a:rPr>
              <a:t> </a:t>
            </a:r>
            <a:r>
              <a:rPr lang="en-US" dirty="0" err="1">
                <a:ln w="0"/>
              </a:rPr>
              <a:t>teman</a:t>
            </a:r>
            <a:r>
              <a:rPr lang="en-US" dirty="0">
                <a:ln w="0"/>
              </a:rPr>
              <a:t> </a:t>
            </a:r>
            <a:r>
              <a:rPr lang="en-US" dirty="0" err="1">
                <a:ln w="0"/>
              </a:rPr>
              <a:t>dalam</a:t>
            </a:r>
            <a:r>
              <a:rPr lang="en-US" dirty="0">
                <a:ln w="0"/>
              </a:rPr>
              <a:t> </a:t>
            </a:r>
            <a:r>
              <a:rPr lang="en-US" dirty="0" err="1">
                <a:ln w="0"/>
              </a:rPr>
              <a:t>posisi</a:t>
            </a:r>
            <a:r>
              <a:rPr lang="en-US" dirty="0">
                <a:ln w="0"/>
              </a:rPr>
              <a:t> </a:t>
            </a:r>
            <a:r>
              <a:rPr lang="en-US" dirty="0" err="1">
                <a:ln w="0"/>
              </a:rPr>
              <a:t>merangkak</a:t>
            </a:r>
            <a:r>
              <a:rPr lang="en-US" dirty="0">
                <a:ln w="0"/>
              </a:rPr>
              <a:t>.</a:t>
            </a:r>
          </a:p>
          <a:p>
            <a:pPr marL="342900" indent="-342900">
              <a:buAutoNum type="arabicPeriod"/>
            </a:pPr>
            <a:r>
              <a:rPr lang="en-US" dirty="0" err="1">
                <a:ln w="0"/>
              </a:rPr>
              <a:t>Lari</a:t>
            </a:r>
            <a:r>
              <a:rPr lang="en-US" dirty="0">
                <a:ln w="0"/>
              </a:rPr>
              <a:t> </a:t>
            </a:r>
            <a:r>
              <a:rPr lang="en-US" dirty="0" err="1">
                <a:ln w="0"/>
              </a:rPr>
              <a:t>menerobos</a:t>
            </a:r>
            <a:r>
              <a:rPr lang="en-US" dirty="0">
                <a:ln w="0"/>
              </a:rPr>
              <a:t> </a:t>
            </a:r>
            <a:r>
              <a:rPr lang="en-US" dirty="0" err="1">
                <a:ln w="0"/>
              </a:rPr>
              <a:t>dibawah</a:t>
            </a:r>
            <a:r>
              <a:rPr lang="en-US" dirty="0">
                <a:ln w="0"/>
              </a:rPr>
              <a:t> </a:t>
            </a:r>
            <a:r>
              <a:rPr lang="en-US" dirty="0" err="1">
                <a:ln w="0"/>
              </a:rPr>
              <a:t>anak</a:t>
            </a:r>
            <a:r>
              <a:rPr lang="en-US" dirty="0">
                <a:ln w="0"/>
              </a:rPr>
              <a:t> yang </a:t>
            </a:r>
            <a:r>
              <a:rPr lang="en-US" dirty="0" err="1">
                <a:ln w="0"/>
              </a:rPr>
              <a:t>berdiri</a:t>
            </a:r>
            <a:r>
              <a:rPr lang="en-US" dirty="0">
                <a:ln w="0"/>
              </a:rPr>
              <a:t> </a:t>
            </a:r>
            <a:r>
              <a:rPr lang="en-US" dirty="0" err="1">
                <a:ln w="0"/>
              </a:rPr>
              <a:t>mengangkang</a:t>
            </a:r>
            <a:r>
              <a:rPr lang="en-US" dirty="0">
                <a:ln w="0"/>
              </a:rPr>
              <a:t> .</a:t>
            </a:r>
          </a:p>
        </p:txBody>
      </p:sp>
      <p:pic>
        <p:nvPicPr>
          <p:cNvPr id="4" name="Picture 3">
            <a:extLst>
              <a:ext uri="{FF2B5EF4-FFF2-40B4-BE49-F238E27FC236}">
                <a16:creationId xmlns:a16="http://schemas.microsoft.com/office/drawing/2014/main" id="{F0FCC94C-6B51-4E61-A5A3-59CB6C57FC5E}"/>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23E73693-DAC2-43B1-95E6-A5D33BDADA92}"/>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1A1032C6-5CFB-4322-B8AF-6D28178530A7}"/>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C7EF5113-8412-4434-BCA4-F31D8B6EE4BF}"/>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866649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1266" y="2475329"/>
            <a:ext cx="7718844" cy="1731243"/>
          </a:xfrm>
          <a:prstGeom prst="rect">
            <a:avLst/>
          </a:prstGeom>
          <a:noFill/>
        </p:spPr>
        <p:txBody>
          <a:bodyPr wrap="none" lIns="68580" tIns="34290" rIns="68580" bIns="34290">
            <a:spAutoFit/>
          </a:bodyPr>
          <a:lstStyle/>
          <a:p>
            <a:r>
              <a:rPr lang="en-US" b="1" dirty="0">
                <a:ln w="0"/>
              </a:rPr>
              <a:t>C. </a:t>
            </a:r>
            <a:r>
              <a:rPr lang="en-US" b="1" dirty="0" err="1">
                <a:ln w="0"/>
              </a:rPr>
              <a:t>Latihan</a:t>
            </a:r>
            <a:r>
              <a:rPr lang="en-US" b="1" dirty="0">
                <a:ln w="0"/>
              </a:rPr>
              <a:t> </a:t>
            </a:r>
            <a:r>
              <a:rPr lang="en-US" b="1" dirty="0" err="1">
                <a:ln w="0"/>
              </a:rPr>
              <a:t>Pengembangan</a:t>
            </a:r>
            <a:r>
              <a:rPr lang="en-US" b="1" dirty="0">
                <a:ln w="0"/>
              </a:rPr>
              <a:t> </a:t>
            </a:r>
            <a:r>
              <a:rPr lang="en-US" b="1" dirty="0" err="1">
                <a:ln w="0"/>
              </a:rPr>
              <a:t>Ketepatan</a:t>
            </a:r>
            <a:endParaRPr lang="en-US" b="1" dirty="0">
              <a:ln w="0"/>
            </a:endParaRPr>
          </a:p>
          <a:p>
            <a:r>
              <a:rPr lang="en-US">
                <a:ln w="0"/>
              </a:rPr>
              <a:t> Beberapa </a:t>
            </a:r>
            <a:r>
              <a:rPr lang="en-US" dirty="0">
                <a:ln w="0"/>
              </a:rPr>
              <a:t>Kegiatan yang </a:t>
            </a:r>
            <a:r>
              <a:rPr lang="en-US" dirty="0" err="1">
                <a:ln w="0"/>
              </a:rPr>
              <a:t>dapat</a:t>
            </a:r>
            <a:r>
              <a:rPr lang="en-US" dirty="0">
                <a:ln w="0"/>
              </a:rPr>
              <a:t> </a:t>
            </a:r>
            <a:r>
              <a:rPr lang="en-US" dirty="0" err="1">
                <a:ln w="0"/>
              </a:rPr>
              <a:t>dilakukan</a:t>
            </a:r>
            <a:r>
              <a:rPr lang="en-US" dirty="0">
                <a:ln w="0"/>
              </a:rPr>
              <a:t> </a:t>
            </a:r>
            <a:r>
              <a:rPr lang="en-US" dirty="0" err="1">
                <a:ln w="0"/>
              </a:rPr>
              <a:t>pada</a:t>
            </a:r>
            <a:r>
              <a:rPr lang="en-US" dirty="0">
                <a:ln w="0"/>
              </a:rPr>
              <a:t> </a:t>
            </a:r>
            <a:r>
              <a:rPr lang="en-US" dirty="0" err="1">
                <a:ln w="0"/>
              </a:rPr>
              <a:t>anak</a:t>
            </a:r>
            <a:r>
              <a:rPr lang="en-US" dirty="0">
                <a:ln w="0"/>
              </a:rPr>
              <a:t> </a:t>
            </a:r>
            <a:r>
              <a:rPr lang="en-US" dirty="0" err="1">
                <a:ln w="0"/>
              </a:rPr>
              <a:t>usia</a:t>
            </a:r>
            <a:r>
              <a:rPr lang="en-US" dirty="0">
                <a:ln w="0"/>
              </a:rPr>
              <a:t> </a:t>
            </a:r>
            <a:r>
              <a:rPr lang="en-US" dirty="0" err="1">
                <a:ln w="0"/>
              </a:rPr>
              <a:t>dini</a:t>
            </a:r>
            <a:r>
              <a:rPr lang="en-US" dirty="0">
                <a:ln w="0"/>
              </a:rPr>
              <a:t> :</a:t>
            </a:r>
          </a:p>
          <a:p>
            <a:pPr marL="342900" indent="-342900">
              <a:buAutoNum type="arabicPeriod"/>
            </a:pPr>
            <a:r>
              <a:rPr lang="en-US" dirty="0" err="1">
                <a:ln w="0"/>
              </a:rPr>
              <a:t>Melempar</a:t>
            </a:r>
            <a:r>
              <a:rPr lang="en-US" dirty="0">
                <a:ln w="0"/>
              </a:rPr>
              <a:t> bola </a:t>
            </a:r>
            <a:r>
              <a:rPr lang="en-US" dirty="0" err="1">
                <a:ln w="0"/>
              </a:rPr>
              <a:t>kecil</a:t>
            </a:r>
            <a:r>
              <a:rPr lang="en-US" dirty="0">
                <a:ln w="0"/>
              </a:rPr>
              <a:t> </a:t>
            </a:r>
            <a:r>
              <a:rPr lang="en-US" dirty="0" err="1">
                <a:ln w="0"/>
              </a:rPr>
              <a:t>kesasaran</a:t>
            </a:r>
            <a:r>
              <a:rPr lang="en-US" dirty="0">
                <a:ln w="0"/>
              </a:rPr>
              <a:t> </a:t>
            </a:r>
            <a:r>
              <a:rPr lang="en-US" dirty="0" err="1">
                <a:ln w="0"/>
              </a:rPr>
              <a:t>tertentu</a:t>
            </a:r>
            <a:r>
              <a:rPr lang="en-US" dirty="0">
                <a:ln w="0"/>
              </a:rPr>
              <a:t> </a:t>
            </a:r>
          </a:p>
          <a:p>
            <a:pPr marL="342900" indent="-342900">
              <a:buAutoNum type="arabicPeriod"/>
            </a:pPr>
            <a:r>
              <a:rPr lang="en-US" dirty="0" err="1">
                <a:ln w="0"/>
              </a:rPr>
              <a:t>Memasukan</a:t>
            </a:r>
            <a:r>
              <a:rPr lang="en-US" dirty="0">
                <a:ln w="0"/>
              </a:rPr>
              <a:t> bola </a:t>
            </a:r>
            <a:r>
              <a:rPr lang="en-US" dirty="0" err="1">
                <a:ln w="0"/>
              </a:rPr>
              <a:t>kedalam</a:t>
            </a:r>
            <a:r>
              <a:rPr lang="en-US" dirty="0">
                <a:ln w="0"/>
              </a:rPr>
              <a:t> </a:t>
            </a:r>
            <a:r>
              <a:rPr lang="en-US" dirty="0" err="1">
                <a:ln w="0"/>
              </a:rPr>
              <a:t>keranjang</a:t>
            </a:r>
            <a:endParaRPr lang="en-US" dirty="0">
              <a:ln w="0"/>
            </a:endParaRPr>
          </a:p>
          <a:p>
            <a:pPr marL="342900" indent="-342900">
              <a:buAutoNum type="arabicPeriod"/>
            </a:pPr>
            <a:r>
              <a:rPr lang="en-US" dirty="0" err="1">
                <a:ln w="0"/>
              </a:rPr>
              <a:t>Lempar</a:t>
            </a:r>
            <a:r>
              <a:rPr lang="en-US" dirty="0">
                <a:ln w="0"/>
              </a:rPr>
              <a:t> </a:t>
            </a:r>
            <a:r>
              <a:rPr lang="en-US" dirty="0" err="1">
                <a:ln w="0"/>
              </a:rPr>
              <a:t>tangkap</a:t>
            </a:r>
            <a:r>
              <a:rPr lang="en-US" dirty="0">
                <a:ln w="0"/>
              </a:rPr>
              <a:t> </a:t>
            </a:r>
            <a:r>
              <a:rPr lang="en-US" dirty="0" err="1">
                <a:ln w="0"/>
              </a:rPr>
              <a:t>dan</a:t>
            </a:r>
            <a:r>
              <a:rPr lang="en-US" dirty="0">
                <a:ln w="0"/>
              </a:rPr>
              <a:t> </a:t>
            </a:r>
            <a:r>
              <a:rPr lang="en-US" dirty="0" err="1">
                <a:ln w="0"/>
              </a:rPr>
              <a:t>masukan</a:t>
            </a:r>
            <a:r>
              <a:rPr lang="en-US" dirty="0">
                <a:ln w="0"/>
              </a:rPr>
              <a:t> bola </a:t>
            </a:r>
            <a:r>
              <a:rPr lang="en-US" dirty="0" err="1">
                <a:ln w="0"/>
              </a:rPr>
              <a:t>keberbagai</a:t>
            </a:r>
            <a:r>
              <a:rPr lang="en-US" dirty="0">
                <a:ln w="0"/>
              </a:rPr>
              <a:t> </a:t>
            </a:r>
            <a:r>
              <a:rPr lang="en-US" dirty="0" err="1">
                <a:ln w="0"/>
              </a:rPr>
              <a:t>ukuran</a:t>
            </a:r>
            <a:r>
              <a:rPr lang="en-US" dirty="0">
                <a:ln w="0"/>
              </a:rPr>
              <a:t> </a:t>
            </a:r>
            <a:r>
              <a:rPr lang="en-US" dirty="0" err="1">
                <a:ln w="0"/>
              </a:rPr>
              <a:t>sasaran</a:t>
            </a:r>
            <a:r>
              <a:rPr lang="en-US" dirty="0">
                <a:ln w="0"/>
              </a:rPr>
              <a:t> </a:t>
            </a:r>
            <a:r>
              <a:rPr lang="en-US" dirty="0" err="1">
                <a:ln w="0"/>
              </a:rPr>
              <a:t>seperti</a:t>
            </a:r>
            <a:r>
              <a:rPr lang="en-US" dirty="0">
                <a:ln w="0"/>
              </a:rPr>
              <a:t> ember,</a:t>
            </a:r>
          </a:p>
          <a:p>
            <a:r>
              <a:rPr lang="en-US" dirty="0">
                <a:ln w="0"/>
              </a:rPr>
              <a:t>       </a:t>
            </a:r>
            <a:r>
              <a:rPr lang="en-US" dirty="0" err="1">
                <a:ln w="0"/>
              </a:rPr>
              <a:t>simpai,balok,dan</a:t>
            </a:r>
            <a:r>
              <a:rPr lang="en-US" dirty="0">
                <a:ln w="0"/>
              </a:rPr>
              <a:t> </a:t>
            </a:r>
            <a:r>
              <a:rPr lang="en-US" dirty="0" err="1">
                <a:ln w="0"/>
              </a:rPr>
              <a:t>bentuk-bentuk</a:t>
            </a:r>
            <a:r>
              <a:rPr lang="en-US" dirty="0">
                <a:ln w="0"/>
              </a:rPr>
              <a:t> </a:t>
            </a:r>
            <a:r>
              <a:rPr lang="en-US" dirty="0" err="1">
                <a:ln w="0"/>
              </a:rPr>
              <a:t>geometri</a:t>
            </a:r>
            <a:endParaRPr lang="en-US" dirty="0">
              <a:ln w="0"/>
            </a:endParaRPr>
          </a:p>
        </p:txBody>
      </p:sp>
      <p:pic>
        <p:nvPicPr>
          <p:cNvPr id="4" name="Picture 3">
            <a:extLst>
              <a:ext uri="{FF2B5EF4-FFF2-40B4-BE49-F238E27FC236}">
                <a16:creationId xmlns:a16="http://schemas.microsoft.com/office/drawing/2014/main" id="{0CAE8895-46D7-4F0C-BCB7-3B5DFCAA693A}"/>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4C26E31C-9815-4A46-BAD1-2770B737E186}"/>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C72CEE7E-955D-4BB8-B99E-50026BECD218}"/>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90880D99-65D9-433F-9DA4-89FFC0544DCC}"/>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2697203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58785" y="2209257"/>
            <a:ext cx="6769826" cy="2839239"/>
          </a:xfrm>
          <a:prstGeom prst="rect">
            <a:avLst/>
          </a:prstGeom>
          <a:noFill/>
        </p:spPr>
        <p:txBody>
          <a:bodyPr wrap="square" lIns="68580" tIns="34290" rIns="68580" bIns="34290">
            <a:spAutoFit/>
          </a:bodyPr>
          <a:lstStyle/>
          <a:p>
            <a:r>
              <a:rPr lang="en-US" b="1">
                <a:ln w="0"/>
              </a:rPr>
              <a:t>D. Latihan Pengembangan Daya Tahan </a:t>
            </a:r>
          </a:p>
          <a:p>
            <a:pPr marL="342900" indent="-342900">
              <a:buFont typeface="+mj-lt"/>
              <a:buAutoNum type="arabicPeriod"/>
            </a:pPr>
            <a:r>
              <a:rPr lang="en-US">
                <a:ln w="0"/>
              </a:rPr>
              <a:t>Daya </a:t>
            </a:r>
            <a:r>
              <a:rPr lang="en-US" dirty="0" err="1">
                <a:ln w="0"/>
              </a:rPr>
              <a:t>tahan</a:t>
            </a:r>
            <a:r>
              <a:rPr lang="en-US" dirty="0">
                <a:ln w="0"/>
              </a:rPr>
              <a:t> (endurance) </a:t>
            </a:r>
            <a:r>
              <a:rPr lang="en-US" dirty="0" err="1">
                <a:ln w="0"/>
              </a:rPr>
              <a:t>adalah</a:t>
            </a:r>
            <a:r>
              <a:rPr lang="en-US" dirty="0">
                <a:ln w="0"/>
              </a:rPr>
              <a:t> </a:t>
            </a:r>
            <a:r>
              <a:rPr lang="en-US" dirty="0" err="1">
                <a:ln w="0"/>
              </a:rPr>
              <a:t>kemampuan</a:t>
            </a:r>
            <a:r>
              <a:rPr lang="en-US" dirty="0">
                <a:ln w="0"/>
              </a:rPr>
              <a:t> </a:t>
            </a:r>
            <a:r>
              <a:rPr lang="en-US" dirty="0" err="1">
                <a:ln w="0"/>
              </a:rPr>
              <a:t>tubuh</a:t>
            </a:r>
            <a:r>
              <a:rPr lang="en-US" dirty="0">
                <a:ln w="0"/>
              </a:rPr>
              <a:t> </a:t>
            </a:r>
            <a:r>
              <a:rPr lang="en-US" dirty="0" err="1">
                <a:ln w="0"/>
              </a:rPr>
              <a:t>menyerupai</a:t>
            </a:r>
            <a:r>
              <a:rPr lang="en-US" dirty="0">
                <a:ln w="0"/>
              </a:rPr>
              <a:t> </a:t>
            </a:r>
            <a:r>
              <a:rPr lang="en-US" dirty="0" err="1">
                <a:ln w="0"/>
              </a:rPr>
              <a:t>oksigen</a:t>
            </a:r>
            <a:r>
              <a:rPr lang="en-US" dirty="0">
                <a:ln w="0"/>
              </a:rPr>
              <a:t> yang </a:t>
            </a:r>
            <a:r>
              <a:rPr lang="en-US" dirty="0" err="1">
                <a:ln w="0"/>
              </a:rPr>
              <a:t>diperlukan</a:t>
            </a:r>
            <a:r>
              <a:rPr lang="en-US" dirty="0">
                <a:ln w="0"/>
              </a:rPr>
              <a:t> </a:t>
            </a:r>
            <a:r>
              <a:rPr lang="en-US" dirty="0" err="1">
                <a:ln w="0"/>
              </a:rPr>
              <a:t>untuk</a:t>
            </a:r>
            <a:r>
              <a:rPr lang="en-US" dirty="0">
                <a:ln w="0"/>
              </a:rPr>
              <a:t> </a:t>
            </a:r>
            <a:r>
              <a:rPr lang="en-US" dirty="0" err="1">
                <a:ln w="0"/>
              </a:rPr>
              <a:t>melakukan</a:t>
            </a:r>
            <a:r>
              <a:rPr lang="en-US" dirty="0">
                <a:ln w="0"/>
              </a:rPr>
              <a:t> </a:t>
            </a:r>
            <a:r>
              <a:rPr lang="en-US" dirty="0" err="1">
                <a:ln w="0"/>
              </a:rPr>
              <a:t>suatu</a:t>
            </a:r>
            <a:r>
              <a:rPr lang="en-US" dirty="0">
                <a:ln w="0"/>
              </a:rPr>
              <a:t> Kegiatan</a:t>
            </a:r>
          </a:p>
          <a:p>
            <a:pPr marL="342900" indent="-342900">
              <a:buFont typeface="+mj-lt"/>
              <a:buAutoNum type="arabicPeriod"/>
            </a:pPr>
            <a:r>
              <a:rPr lang="en-US" dirty="0" err="1">
                <a:ln w="0"/>
              </a:rPr>
              <a:t>Daya</a:t>
            </a:r>
            <a:r>
              <a:rPr lang="en-US" dirty="0">
                <a:ln w="0"/>
              </a:rPr>
              <a:t> </a:t>
            </a:r>
            <a:r>
              <a:rPr lang="en-US" dirty="0" err="1">
                <a:ln w="0"/>
              </a:rPr>
              <a:t>tahan</a:t>
            </a:r>
            <a:r>
              <a:rPr lang="en-US" dirty="0">
                <a:ln w="0"/>
              </a:rPr>
              <a:t> </a:t>
            </a:r>
            <a:r>
              <a:rPr lang="en-US" dirty="0" err="1">
                <a:ln w="0"/>
              </a:rPr>
              <a:t>otot</a:t>
            </a:r>
            <a:r>
              <a:rPr lang="en-US" dirty="0">
                <a:ln w="0"/>
              </a:rPr>
              <a:t>( muscular endurance) </a:t>
            </a:r>
            <a:r>
              <a:rPr lang="en-US" dirty="0" err="1">
                <a:ln w="0"/>
              </a:rPr>
              <a:t>adalah</a:t>
            </a:r>
            <a:r>
              <a:rPr lang="en-US" dirty="0">
                <a:ln w="0"/>
              </a:rPr>
              <a:t> </a:t>
            </a:r>
            <a:r>
              <a:rPr lang="en-US" dirty="0" err="1">
                <a:ln w="0"/>
              </a:rPr>
              <a:t>Kemampuan</a:t>
            </a:r>
            <a:r>
              <a:rPr lang="en-US" dirty="0">
                <a:ln w="0"/>
              </a:rPr>
              <a:t> </a:t>
            </a:r>
            <a:r>
              <a:rPr lang="en-US" dirty="0" err="1">
                <a:ln w="0"/>
              </a:rPr>
              <a:t>otot</a:t>
            </a:r>
            <a:r>
              <a:rPr lang="en-US" dirty="0">
                <a:ln w="0"/>
              </a:rPr>
              <a:t> </a:t>
            </a:r>
            <a:r>
              <a:rPr lang="en-US" dirty="0" err="1">
                <a:ln w="0"/>
              </a:rPr>
              <a:t>atau</a:t>
            </a:r>
            <a:r>
              <a:rPr lang="en-US" dirty="0">
                <a:ln w="0"/>
              </a:rPr>
              <a:t> </a:t>
            </a:r>
            <a:r>
              <a:rPr lang="en-US" dirty="0" err="1">
                <a:ln w="0"/>
              </a:rPr>
              <a:t>sekelompok</a:t>
            </a:r>
            <a:r>
              <a:rPr lang="en-US" dirty="0">
                <a:ln w="0"/>
              </a:rPr>
              <a:t> </a:t>
            </a:r>
            <a:r>
              <a:rPr lang="en-US" dirty="0" err="1">
                <a:ln w="0"/>
              </a:rPr>
              <a:t>otot</a:t>
            </a:r>
            <a:r>
              <a:rPr lang="en-US" dirty="0">
                <a:ln w="0"/>
              </a:rPr>
              <a:t> </a:t>
            </a:r>
            <a:r>
              <a:rPr lang="en-US" dirty="0" err="1">
                <a:ln w="0"/>
              </a:rPr>
              <a:t>untuk</a:t>
            </a:r>
            <a:r>
              <a:rPr lang="en-US" dirty="0">
                <a:ln w="0"/>
              </a:rPr>
              <a:t> </a:t>
            </a:r>
            <a:r>
              <a:rPr lang="en-US" dirty="0" err="1">
                <a:ln w="0"/>
              </a:rPr>
              <a:t>bertahan</a:t>
            </a:r>
            <a:r>
              <a:rPr lang="en-US" dirty="0">
                <a:ln w="0"/>
              </a:rPr>
              <a:t> </a:t>
            </a:r>
            <a:r>
              <a:rPr lang="en-US" dirty="0" err="1">
                <a:ln w="0"/>
              </a:rPr>
              <a:t>melakukan</a:t>
            </a:r>
            <a:r>
              <a:rPr lang="en-US" dirty="0">
                <a:ln w="0"/>
              </a:rPr>
              <a:t> </a:t>
            </a:r>
            <a:r>
              <a:rPr lang="en-US" dirty="0" err="1">
                <a:ln w="0"/>
              </a:rPr>
              <a:t>suatu</a:t>
            </a:r>
            <a:r>
              <a:rPr lang="en-US" dirty="0">
                <a:ln w="0"/>
              </a:rPr>
              <a:t> Kegiatan </a:t>
            </a:r>
            <a:r>
              <a:rPr lang="en-US" dirty="0" err="1">
                <a:ln w="0"/>
              </a:rPr>
              <a:t>dalam</a:t>
            </a:r>
            <a:r>
              <a:rPr lang="en-US" dirty="0">
                <a:ln w="0"/>
              </a:rPr>
              <a:t> </a:t>
            </a:r>
            <a:r>
              <a:rPr lang="en-US" dirty="0" err="1">
                <a:ln w="0"/>
              </a:rPr>
              <a:t>waktu</a:t>
            </a:r>
            <a:r>
              <a:rPr lang="en-US" dirty="0">
                <a:ln w="0"/>
              </a:rPr>
              <a:t> yang lama</a:t>
            </a:r>
          </a:p>
          <a:p>
            <a:pPr marL="342900" indent="-342900">
              <a:buFont typeface="+mj-lt"/>
              <a:buAutoNum type="arabicPeriod"/>
            </a:pPr>
            <a:r>
              <a:rPr lang="en-US" dirty="0" err="1">
                <a:ln w="0"/>
              </a:rPr>
              <a:t>Daya</a:t>
            </a:r>
            <a:r>
              <a:rPr lang="en-US" dirty="0">
                <a:ln w="0"/>
              </a:rPr>
              <a:t> </a:t>
            </a:r>
            <a:r>
              <a:rPr lang="en-US" dirty="0" err="1">
                <a:ln w="0"/>
              </a:rPr>
              <a:t>tahan</a:t>
            </a:r>
            <a:r>
              <a:rPr lang="en-US" dirty="0">
                <a:ln w="0"/>
              </a:rPr>
              <a:t> </a:t>
            </a:r>
            <a:r>
              <a:rPr lang="en-US" dirty="0" err="1">
                <a:ln w="0"/>
              </a:rPr>
              <a:t>jantung</a:t>
            </a:r>
            <a:r>
              <a:rPr lang="en-US" dirty="0">
                <a:ln w="0"/>
              </a:rPr>
              <a:t>(cardiovascular endurance)</a:t>
            </a:r>
            <a:r>
              <a:rPr lang="en-US" dirty="0" err="1">
                <a:ln w="0"/>
              </a:rPr>
              <a:t>adalah</a:t>
            </a:r>
            <a:r>
              <a:rPr lang="en-US" dirty="0">
                <a:ln w="0"/>
              </a:rPr>
              <a:t> </a:t>
            </a:r>
            <a:r>
              <a:rPr lang="en-US" dirty="0" err="1">
                <a:ln w="0"/>
              </a:rPr>
              <a:t>kemampuan</a:t>
            </a:r>
            <a:r>
              <a:rPr lang="en-US" dirty="0">
                <a:ln w="0"/>
              </a:rPr>
              <a:t> </a:t>
            </a:r>
            <a:r>
              <a:rPr lang="en-US" dirty="0" err="1">
                <a:ln w="0"/>
              </a:rPr>
              <a:t>seseorang</a:t>
            </a:r>
            <a:r>
              <a:rPr lang="en-US" dirty="0">
                <a:ln w="0"/>
              </a:rPr>
              <a:t> </a:t>
            </a:r>
            <a:r>
              <a:rPr lang="en-US" dirty="0" err="1">
                <a:ln w="0"/>
              </a:rPr>
              <a:t>untuk</a:t>
            </a:r>
            <a:r>
              <a:rPr lang="en-US" dirty="0">
                <a:ln w="0"/>
              </a:rPr>
              <a:t> </a:t>
            </a:r>
            <a:r>
              <a:rPr lang="en-US" dirty="0" err="1">
                <a:ln w="0"/>
              </a:rPr>
              <a:t>mempertahankan</a:t>
            </a:r>
            <a:r>
              <a:rPr lang="en-US" dirty="0">
                <a:ln w="0"/>
              </a:rPr>
              <a:t> </a:t>
            </a:r>
            <a:r>
              <a:rPr lang="en-US" dirty="0" err="1">
                <a:ln w="0"/>
              </a:rPr>
              <a:t>suatu</a:t>
            </a:r>
            <a:r>
              <a:rPr lang="en-US" dirty="0">
                <a:ln w="0"/>
              </a:rPr>
              <a:t> Kegiatan yang </a:t>
            </a:r>
            <a:r>
              <a:rPr lang="en-US" dirty="0" err="1">
                <a:ln w="0"/>
              </a:rPr>
              <a:t>membutuhkan</a:t>
            </a:r>
            <a:r>
              <a:rPr lang="en-US" dirty="0">
                <a:ln w="0"/>
              </a:rPr>
              <a:t> </a:t>
            </a:r>
            <a:r>
              <a:rPr lang="en-US" dirty="0" err="1">
                <a:ln w="0"/>
              </a:rPr>
              <a:t>tahanan</a:t>
            </a:r>
            <a:r>
              <a:rPr lang="en-US" dirty="0">
                <a:ln w="0"/>
              </a:rPr>
              <a:t> </a:t>
            </a:r>
            <a:r>
              <a:rPr lang="en-US" dirty="0" err="1">
                <a:ln w="0"/>
              </a:rPr>
              <a:t>dalam</a:t>
            </a:r>
            <a:r>
              <a:rPr lang="en-US" dirty="0">
                <a:ln w="0"/>
              </a:rPr>
              <a:t> </a:t>
            </a:r>
            <a:r>
              <a:rPr lang="en-US" dirty="0" err="1">
                <a:ln w="0"/>
              </a:rPr>
              <a:t>waktu</a:t>
            </a:r>
            <a:r>
              <a:rPr lang="en-US" dirty="0">
                <a:ln w="0"/>
              </a:rPr>
              <a:t> yang lama . </a:t>
            </a:r>
          </a:p>
          <a:p>
            <a:pPr marL="257175" indent="-257175">
              <a:buFont typeface="Wingdings" panose="05000000000000000000" pitchFamily="2" charset="2"/>
              <a:buChar char="Ø"/>
            </a:pPr>
            <a:endParaRPr lang="en-US" dirty="0">
              <a:ln w="0"/>
            </a:endParaRPr>
          </a:p>
        </p:txBody>
      </p:sp>
      <p:pic>
        <p:nvPicPr>
          <p:cNvPr id="4" name="Picture 3">
            <a:extLst>
              <a:ext uri="{FF2B5EF4-FFF2-40B4-BE49-F238E27FC236}">
                <a16:creationId xmlns:a16="http://schemas.microsoft.com/office/drawing/2014/main" id="{0669950A-82C4-4E20-BECA-ABBE8E224F9C}"/>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2EDF5C67-6D4C-4481-A088-EC8DBC7C5FDD}"/>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9B1A91C0-5AD8-4E32-9084-BB2A47BD1C40}"/>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4526A26A-30EB-411F-A1DF-DCD47B571347}"/>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1576719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34492" y="2686049"/>
            <a:ext cx="7117773" cy="2008242"/>
          </a:xfrm>
          <a:prstGeom prst="rect">
            <a:avLst/>
          </a:prstGeom>
          <a:noFill/>
        </p:spPr>
        <p:txBody>
          <a:bodyPr wrap="square" lIns="68580" tIns="34290" rIns="68580" bIns="34290">
            <a:spAutoFit/>
          </a:bodyPr>
          <a:lstStyle/>
          <a:p>
            <a:pPr marL="342900" indent="-342900">
              <a:buFont typeface="+mj-lt"/>
              <a:buAutoNum type="arabicPeriod"/>
            </a:pPr>
            <a:r>
              <a:rPr lang="en-US" b="1">
                <a:ln w="0"/>
                <a:latin typeface="+mj-lt"/>
              </a:rPr>
              <a:t>Latihan </a:t>
            </a:r>
            <a:r>
              <a:rPr lang="en-US" b="1" dirty="0" err="1">
                <a:ln w="0"/>
                <a:latin typeface="+mj-lt"/>
              </a:rPr>
              <a:t>Pengembangan</a:t>
            </a:r>
            <a:r>
              <a:rPr lang="en-US" b="1" dirty="0">
                <a:ln w="0"/>
                <a:latin typeface="+mj-lt"/>
              </a:rPr>
              <a:t> </a:t>
            </a:r>
            <a:r>
              <a:rPr lang="en-US" b="1" dirty="0" err="1">
                <a:ln w="0"/>
                <a:latin typeface="+mj-lt"/>
              </a:rPr>
              <a:t>Daya</a:t>
            </a:r>
            <a:r>
              <a:rPr lang="en-US" b="1" dirty="0">
                <a:ln w="0"/>
                <a:latin typeface="+mj-lt"/>
              </a:rPr>
              <a:t> </a:t>
            </a:r>
            <a:r>
              <a:rPr lang="en-US" b="1" err="1">
                <a:ln w="0"/>
                <a:latin typeface="+mj-lt"/>
              </a:rPr>
              <a:t>Tahan</a:t>
            </a:r>
            <a:r>
              <a:rPr lang="en-US" b="1">
                <a:ln w="0"/>
                <a:latin typeface="+mj-lt"/>
              </a:rPr>
              <a:t> Tubuh: </a:t>
            </a:r>
            <a:r>
              <a:rPr lang="en-US" dirty="0">
                <a:ln w="0"/>
                <a:latin typeface="+mj-lt"/>
              </a:rPr>
              <a:t>Kegiatan </a:t>
            </a:r>
            <a:r>
              <a:rPr lang="en-US" dirty="0" err="1">
                <a:ln w="0"/>
                <a:latin typeface="+mj-lt"/>
              </a:rPr>
              <a:t>lari</a:t>
            </a:r>
            <a:r>
              <a:rPr lang="en-US" dirty="0">
                <a:ln w="0"/>
                <a:latin typeface="+mj-lt"/>
              </a:rPr>
              <a:t> </a:t>
            </a:r>
            <a:r>
              <a:rPr lang="en-US" err="1">
                <a:ln w="0"/>
                <a:latin typeface="+mj-lt"/>
              </a:rPr>
              <a:t>perlahan</a:t>
            </a:r>
            <a:r>
              <a:rPr lang="en-US">
                <a:ln w="0"/>
                <a:latin typeface="+mj-lt"/>
              </a:rPr>
              <a:t>, dan </a:t>
            </a:r>
            <a:r>
              <a:rPr lang="en-US" dirty="0" err="1">
                <a:ln w="0"/>
                <a:latin typeface="+mj-lt"/>
              </a:rPr>
              <a:t>jalan</a:t>
            </a:r>
            <a:r>
              <a:rPr lang="en-US" dirty="0">
                <a:ln w="0"/>
                <a:latin typeface="+mj-lt"/>
              </a:rPr>
              <a:t> </a:t>
            </a:r>
            <a:r>
              <a:rPr lang="en-US" dirty="0" err="1">
                <a:ln w="0"/>
                <a:latin typeface="+mj-lt"/>
              </a:rPr>
              <a:t>cepat</a:t>
            </a:r>
            <a:r>
              <a:rPr lang="en-US" dirty="0">
                <a:ln w="0"/>
                <a:latin typeface="+mj-lt"/>
              </a:rPr>
              <a:t> </a:t>
            </a:r>
            <a:r>
              <a:rPr lang="en-US" dirty="0" err="1">
                <a:ln w="0"/>
                <a:latin typeface="+mj-lt"/>
              </a:rPr>
              <a:t>dengan</a:t>
            </a:r>
            <a:r>
              <a:rPr lang="en-US" dirty="0">
                <a:ln w="0"/>
                <a:latin typeface="+mj-lt"/>
              </a:rPr>
              <a:t> </a:t>
            </a:r>
            <a:r>
              <a:rPr lang="en-US" dirty="0" err="1">
                <a:ln w="0"/>
                <a:latin typeface="+mj-lt"/>
              </a:rPr>
              <a:t>jarak</a:t>
            </a:r>
            <a:r>
              <a:rPr lang="en-US" dirty="0">
                <a:ln w="0"/>
                <a:latin typeface="+mj-lt"/>
              </a:rPr>
              <a:t> </a:t>
            </a:r>
            <a:r>
              <a:rPr lang="en-US" dirty="0" err="1">
                <a:ln w="0"/>
                <a:latin typeface="+mj-lt"/>
              </a:rPr>
              <a:t>agak</a:t>
            </a:r>
            <a:r>
              <a:rPr lang="en-US" dirty="0">
                <a:ln w="0"/>
                <a:latin typeface="+mj-lt"/>
              </a:rPr>
              <a:t> </a:t>
            </a:r>
            <a:r>
              <a:rPr lang="en-US" dirty="0" err="1">
                <a:ln w="0"/>
                <a:latin typeface="+mj-lt"/>
              </a:rPr>
              <a:t>jauh</a:t>
            </a:r>
            <a:r>
              <a:rPr lang="en-US" dirty="0">
                <a:ln w="0"/>
                <a:latin typeface="+mj-lt"/>
              </a:rPr>
              <a:t> </a:t>
            </a:r>
          </a:p>
          <a:p>
            <a:pPr marL="342900" indent="-342900">
              <a:buFont typeface="+mj-lt"/>
              <a:buAutoNum type="arabicPeriod"/>
            </a:pPr>
            <a:endParaRPr lang="en-US" dirty="0">
              <a:ln w="0"/>
              <a:latin typeface="+mj-lt"/>
            </a:endParaRPr>
          </a:p>
          <a:p>
            <a:pPr marL="342900" indent="-342900">
              <a:buFont typeface="+mj-lt"/>
              <a:buAutoNum type="arabicPeriod"/>
            </a:pPr>
            <a:r>
              <a:rPr lang="en-US" b="1" err="1">
                <a:ln w="0"/>
                <a:latin typeface="+mj-lt"/>
              </a:rPr>
              <a:t>Latihan</a:t>
            </a:r>
            <a:r>
              <a:rPr lang="en-US" b="1">
                <a:ln w="0"/>
                <a:latin typeface="+mj-lt"/>
              </a:rPr>
              <a:t> </a:t>
            </a:r>
            <a:r>
              <a:rPr lang="en-US" b="1" dirty="0">
                <a:ln w="0"/>
                <a:latin typeface="+mj-lt"/>
              </a:rPr>
              <a:t>D</a:t>
            </a:r>
            <a:r>
              <a:rPr lang="en-US" b="1">
                <a:ln w="0"/>
                <a:latin typeface="+mj-lt"/>
              </a:rPr>
              <a:t>aya </a:t>
            </a:r>
            <a:r>
              <a:rPr lang="en-US" b="1" err="1">
                <a:ln w="0"/>
                <a:latin typeface="+mj-lt"/>
              </a:rPr>
              <a:t>Tahan</a:t>
            </a:r>
            <a:r>
              <a:rPr lang="en-US" b="1">
                <a:ln w="0"/>
                <a:latin typeface="+mj-lt"/>
              </a:rPr>
              <a:t> Otot: </a:t>
            </a:r>
            <a:r>
              <a:rPr lang="en-US" dirty="0" err="1">
                <a:ln w="0"/>
                <a:latin typeface="+mj-lt"/>
              </a:rPr>
              <a:t>Lompat</a:t>
            </a:r>
            <a:r>
              <a:rPr lang="en-US" dirty="0">
                <a:ln w="0"/>
                <a:latin typeface="+mj-lt"/>
              </a:rPr>
              <a:t> </a:t>
            </a:r>
            <a:r>
              <a:rPr lang="en-US" dirty="0" err="1">
                <a:ln w="0"/>
                <a:latin typeface="+mj-lt"/>
              </a:rPr>
              <a:t>tali,lari</a:t>
            </a:r>
            <a:r>
              <a:rPr lang="en-US" dirty="0">
                <a:ln w="0"/>
                <a:latin typeface="+mj-lt"/>
              </a:rPr>
              <a:t> </a:t>
            </a:r>
            <a:r>
              <a:rPr lang="en-US" dirty="0" err="1">
                <a:ln w="0"/>
                <a:latin typeface="+mj-lt"/>
              </a:rPr>
              <a:t>naik</a:t>
            </a:r>
            <a:r>
              <a:rPr lang="en-US" dirty="0">
                <a:ln w="0"/>
                <a:latin typeface="+mj-lt"/>
              </a:rPr>
              <a:t> </a:t>
            </a:r>
            <a:r>
              <a:rPr lang="en-US" dirty="0" err="1">
                <a:ln w="0"/>
                <a:latin typeface="+mj-lt"/>
              </a:rPr>
              <a:t>tangga,torong-mendorong</a:t>
            </a:r>
            <a:r>
              <a:rPr lang="en-US" dirty="0">
                <a:ln w="0"/>
                <a:latin typeface="+mj-lt"/>
              </a:rPr>
              <a:t>,  </a:t>
            </a:r>
            <a:r>
              <a:rPr lang="en-US" dirty="0" err="1">
                <a:ln w="0"/>
                <a:latin typeface="+mj-lt"/>
              </a:rPr>
              <a:t>dan</a:t>
            </a:r>
            <a:r>
              <a:rPr lang="en-US" dirty="0">
                <a:ln w="0"/>
                <a:latin typeface="+mj-lt"/>
              </a:rPr>
              <a:t> Tarik </a:t>
            </a:r>
            <a:r>
              <a:rPr lang="en-US" dirty="0" err="1">
                <a:ln w="0"/>
                <a:latin typeface="+mj-lt"/>
              </a:rPr>
              <a:t>menarik</a:t>
            </a:r>
            <a:r>
              <a:rPr lang="en-US" dirty="0">
                <a:ln w="0"/>
                <a:latin typeface="+mj-lt"/>
              </a:rPr>
              <a:t> yang </a:t>
            </a:r>
            <a:r>
              <a:rPr lang="en-US" dirty="0" err="1">
                <a:ln w="0"/>
                <a:latin typeface="+mj-lt"/>
              </a:rPr>
              <a:t>dilakukan</a:t>
            </a:r>
            <a:r>
              <a:rPr lang="en-US" dirty="0">
                <a:ln w="0"/>
                <a:latin typeface="+mj-lt"/>
              </a:rPr>
              <a:t> </a:t>
            </a:r>
            <a:r>
              <a:rPr lang="en-US" dirty="0" err="1">
                <a:ln w="0"/>
                <a:latin typeface="+mj-lt"/>
              </a:rPr>
              <a:t>dengan</a:t>
            </a:r>
            <a:r>
              <a:rPr lang="en-US" dirty="0">
                <a:ln w="0"/>
                <a:latin typeface="+mj-lt"/>
              </a:rPr>
              <a:t> </a:t>
            </a:r>
            <a:r>
              <a:rPr lang="en-US" dirty="0" err="1">
                <a:ln w="0"/>
                <a:latin typeface="+mj-lt"/>
              </a:rPr>
              <a:t>berulang-ulang</a:t>
            </a:r>
            <a:r>
              <a:rPr lang="en-US" dirty="0">
                <a:ln w="0"/>
                <a:latin typeface="+mj-lt"/>
              </a:rPr>
              <a:t> </a:t>
            </a:r>
            <a:r>
              <a:rPr lang="en-US" dirty="0" err="1">
                <a:ln w="0"/>
                <a:latin typeface="+mj-lt"/>
              </a:rPr>
              <a:t>dengan</a:t>
            </a:r>
            <a:r>
              <a:rPr lang="en-US" dirty="0">
                <a:ln w="0"/>
                <a:latin typeface="+mj-lt"/>
              </a:rPr>
              <a:t> </a:t>
            </a:r>
            <a:r>
              <a:rPr lang="en-US" dirty="0" err="1">
                <a:ln w="0"/>
                <a:latin typeface="+mj-lt"/>
              </a:rPr>
              <a:t>waktu</a:t>
            </a:r>
            <a:r>
              <a:rPr lang="en-US" dirty="0">
                <a:ln w="0"/>
                <a:latin typeface="+mj-lt"/>
              </a:rPr>
              <a:t> yang relative lama </a:t>
            </a:r>
          </a:p>
          <a:p>
            <a:pPr marL="342900" indent="-342900">
              <a:buFont typeface="+mj-lt"/>
              <a:buAutoNum type="arabicPeriod"/>
            </a:pPr>
            <a:endParaRPr lang="en-US" dirty="0">
              <a:ln w="0"/>
              <a:latin typeface="+mj-lt"/>
            </a:endParaRPr>
          </a:p>
        </p:txBody>
      </p:sp>
      <p:pic>
        <p:nvPicPr>
          <p:cNvPr id="4" name="Picture 3">
            <a:extLst>
              <a:ext uri="{FF2B5EF4-FFF2-40B4-BE49-F238E27FC236}">
                <a16:creationId xmlns:a16="http://schemas.microsoft.com/office/drawing/2014/main" id="{26A097C7-4A90-43E3-8252-19A404738206}"/>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5ACBE6FE-ACDA-4007-8BEE-B75B6523653B}"/>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B4CA1FD4-0DA3-4CA2-88FC-3DD39E1780F1}"/>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D91CD6A1-F5E2-4808-B814-CF1A652C67A8}"/>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2091764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1904" y="-171400"/>
            <a:ext cx="5767264" cy="1988865"/>
          </a:xfrm>
        </p:spPr>
        <p:txBody>
          <a:bodyPr/>
          <a:lstStyle/>
          <a:p>
            <a:endParaRPr lang="id-ID" sz="3600" dirty="0"/>
          </a:p>
        </p:txBody>
      </p:sp>
      <p:sp>
        <p:nvSpPr>
          <p:cNvPr id="3" name="Content Placeholder 2"/>
          <p:cNvSpPr>
            <a:spLocks noGrp="1"/>
          </p:cNvSpPr>
          <p:nvPr>
            <p:ph idx="1"/>
          </p:nvPr>
        </p:nvSpPr>
        <p:spPr>
          <a:xfrm>
            <a:off x="2063553" y="2276872"/>
            <a:ext cx="7358063" cy="794742"/>
          </a:xfrm>
        </p:spPr>
        <p:txBody>
          <a:bodyPr>
            <a:normAutofit/>
          </a:bodyPr>
          <a:lstStyle/>
          <a:p>
            <a:pPr marL="0" indent="0" algn="just">
              <a:buNone/>
            </a:pPr>
            <a:r>
              <a:rPr lang="en-ID" dirty="0">
                <a:solidFill>
                  <a:schemeClr val="tx1"/>
                </a:solidFill>
              </a:rPr>
              <a:t>Sub-CPMK7: Mampu </a:t>
            </a:r>
            <a:r>
              <a:rPr lang="en-ID" dirty="0" err="1">
                <a:solidFill>
                  <a:schemeClr val="tx1"/>
                </a:solidFill>
              </a:rPr>
              <a:t>merancang</a:t>
            </a:r>
            <a:r>
              <a:rPr lang="en-ID" dirty="0">
                <a:solidFill>
                  <a:schemeClr val="tx1"/>
                </a:solidFill>
              </a:rPr>
              <a:t> </a:t>
            </a:r>
            <a:r>
              <a:rPr lang="en-ID" dirty="0" err="1">
                <a:solidFill>
                  <a:schemeClr val="tx1"/>
                </a:solidFill>
              </a:rPr>
              <a:t>gerak</a:t>
            </a:r>
            <a:r>
              <a:rPr lang="en-ID" dirty="0">
                <a:solidFill>
                  <a:schemeClr val="tx1"/>
                </a:solidFill>
              </a:rPr>
              <a:t> </a:t>
            </a:r>
            <a:r>
              <a:rPr lang="en-ID" dirty="0" err="1">
                <a:solidFill>
                  <a:schemeClr val="tx1"/>
                </a:solidFill>
              </a:rPr>
              <a:t>ritmis</a:t>
            </a:r>
            <a:r>
              <a:rPr lang="en-ID" dirty="0">
                <a:solidFill>
                  <a:schemeClr val="tx1"/>
                </a:solidFill>
              </a:rPr>
              <a:t> </a:t>
            </a:r>
            <a:r>
              <a:rPr lang="en-ID" dirty="0" err="1">
                <a:solidFill>
                  <a:schemeClr val="tx1"/>
                </a:solidFill>
              </a:rPr>
              <a:t>anak</a:t>
            </a:r>
            <a:r>
              <a:rPr lang="en-ID" dirty="0">
                <a:solidFill>
                  <a:schemeClr val="tx1"/>
                </a:solidFill>
              </a:rPr>
              <a:t> </a:t>
            </a:r>
            <a:r>
              <a:rPr lang="en-ID" dirty="0" err="1">
                <a:solidFill>
                  <a:schemeClr val="tx1"/>
                </a:solidFill>
              </a:rPr>
              <a:t>usia</a:t>
            </a:r>
            <a:r>
              <a:rPr lang="en-ID" dirty="0">
                <a:solidFill>
                  <a:schemeClr val="tx1"/>
                </a:solidFill>
              </a:rPr>
              <a:t> </a:t>
            </a:r>
            <a:r>
              <a:rPr lang="en-ID" dirty="0" err="1">
                <a:solidFill>
                  <a:schemeClr val="tx1"/>
                </a:solidFill>
              </a:rPr>
              <a:t>dini</a:t>
            </a:r>
            <a:r>
              <a:rPr lang="en-ID" dirty="0">
                <a:solidFill>
                  <a:schemeClr val="tx1"/>
                </a:solidFill>
              </a:rPr>
              <a:t> dan </a:t>
            </a:r>
            <a:r>
              <a:rPr lang="en-ID" dirty="0" err="1">
                <a:solidFill>
                  <a:schemeClr val="tx1"/>
                </a:solidFill>
              </a:rPr>
              <a:t>mempresentasikann</a:t>
            </a:r>
            <a:r>
              <a:rPr lang="en-ID" dirty="0">
                <a:solidFill>
                  <a:schemeClr val="tx1"/>
                </a:solidFill>
              </a:rPr>
              <a:t> </a:t>
            </a:r>
            <a:r>
              <a:rPr lang="en-ID" dirty="0" err="1">
                <a:solidFill>
                  <a:schemeClr val="tx1"/>
                </a:solidFill>
              </a:rPr>
              <a:t>ya</a:t>
            </a:r>
            <a:r>
              <a:rPr lang="en-ID" dirty="0">
                <a:solidFill>
                  <a:schemeClr val="tx1"/>
                </a:solidFill>
              </a:rPr>
              <a:t> </a:t>
            </a:r>
            <a:r>
              <a:rPr lang="en-ID" dirty="0" err="1">
                <a:solidFill>
                  <a:schemeClr val="tx1"/>
                </a:solidFill>
              </a:rPr>
              <a:t>dengan</a:t>
            </a:r>
            <a:r>
              <a:rPr lang="en-ID" dirty="0">
                <a:solidFill>
                  <a:schemeClr val="tx1"/>
                </a:solidFill>
              </a:rPr>
              <a:t> </a:t>
            </a:r>
            <a:r>
              <a:rPr lang="en-ID" dirty="0" err="1">
                <a:solidFill>
                  <a:schemeClr val="tx1"/>
                </a:solidFill>
              </a:rPr>
              <a:t>tangungjawab</a:t>
            </a:r>
            <a:r>
              <a:rPr lang="en-ID" dirty="0">
                <a:solidFill>
                  <a:schemeClr val="tx1"/>
                </a:solidFill>
              </a:rPr>
              <a:t> (C6,A3,P3)</a:t>
            </a:r>
            <a:endParaRPr lang="id-ID" dirty="0">
              <a:solidFill>
                <a:schemeClr val="tx1"/>
              </a:solidFill>
            </a:endParaRPr>
          </a:p>
        </p:txBody>
      </p:sp>
      <p:pic>
        <p:nvPicPr>
          <p:cNvPr id="4" name="Picture 3">
            <a:extLst>
              <a:ext uri="{FF2B5EF4-FFF2-40B4-BE49-F238E27FC236}">
                <a16:creationId xmlns:a16="http://schemas.microsoft.com/office/drawing/2014/main" id="{6647DE35-1CAB-4568-9F4D-D8A9FD6892D3}"/>
              </a:ext>
            </a:extLst>
          </p:cNvPr>
          <p:cNvPicPr>
            <a:picLocks noChangeAspect="1"/>
          </p:cNvPicPr>
          <p:nvPr/>
        </p:nvPicPr>
        <p:blipFill>
          <a:blip r:embed="rId2"/>
          <a:stretch>
            <a:fillRect/>
          </a:stretch>
        </p:blipFill>
        <p:spPr>
          <a:xfrm>
            <a:off x="1409199" y="11322"/>
            <a:ext cx="769359" cy="778665"/>
          </a:xfrm>
          <a:prstGeom prst="rect">
            <a:avLst/>
          </a:prstGeom>
        </p:spPr>
      </p:pic>
      <p:pic>
        <p:nvPicPr>
          <p:cNvPr id="5" name="Picture 4">
            <a:extLst>
              <a:ext uri="{FF2B5EF4-FFF2-40B4-BE49-F238E27FC236}">
                <a16:creationId xmlns:a16="http://schemas.microsoft.com/office/drawing/2014/main" id="{F728CFA0-1CFF-448C-8DA2-3C13343E3632}"/>
              </a:ext>
            </a:extLst>
          </p:cNvPr>
          <p:cNvPicPr>
            <a:picLocks noChangeAspect="1"/>
          </p:cNvPicPr>
          <p:nvPr/>
        </p:nvPicPr>
        <p:blipFill>
          <a:blip r:embed="rId3"/>
          <a:stretch>
            <a:fillRect/>
          </a:stretch>
        </p:blipFill>
        <p:spPr>
          <a:xfrm>
            <a:off x="3603508" y="57846"/>
            <a:ext cx="769359" cy="825825"/>
          </a:xfrm>
          <a:prstGeom prst="rect">
            <a:avLst/>
          </a:prstGeom>
        </p:spPr>
      </p:pic>
      <p:pic>
        <p:nvPicPr>
          <p:cNvPr id="6" name="Picture 5">
            <a:extLst>
              <a:ext uri="{FF2B5EF4-FFF2-40B4-BE49-F238E27FC236}">
                <a16:creationId xmlns:a16="http://schemas.microsoft.com/office/drawing/2014/main" id="{37DB7D50-919D-4DDA-8945-2DC8DE8D8E56}"/>
              </a:ext>
            </a:extLst>
          </p:cNvPr>
          <p:cNvPicPr>
            <a:picLocks noChangeAspect="1"/>
          </p:cNvPicPr>
          <p:nvPr/>
        </p:nvPicPr>
        <p:blipFill>
          <a:blip r:embed="rId4"/>
          <a:stretch>
            <a:fillRect/>
          </a:stretch>
        </p:blipFill>
        <p:spPr>
          <a:xfrm>
            <a:off x="2241813" y="0"/>
            <a:ext cx="1322588" cy="990222"/>
          </a:xfrm>
          <a:prstGeom prst="rect">
            <a:avLst/>
          </a:prstGeom>
        </p:spPr>
      </p:pic>
      <p:sp>
        <p:nvSpPr>
          <p:cNvPr id="7" name="TextBox 6">
            <a:extLst>
              <a:ext uri="{FF2B5EF4-FFF2-40B4-BE49-F238E27FC236}">
                <a16:creationId xmlns:a16="http://schemas.microsoft.com/office/drawing/2014/main" id="{E25AC307-693D-44A2-8E50-45F650A30F00}"/>
              </a:ext>
            </a:extLst>
          </p:cNvPr>
          <p:cNvSpPr txBox="1"/>
          <p:nvPr/>
        </p:nvSpPr>
        <p:spPr>
          <a:xfrm>
            <a:off x="4411974" y="171945"/>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4179721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811" y="376900"/>
            <a:ext cx="5335216" cy="1268983"/>
          </a:xfrm>
        </p:spPr>
        <p:txBody>
          <a:bodyPr>
            <a:normAutofit fontScale="90000"/>
          </a:bodyPr>
          <a:lstStyle/>
          <a:p>
            <a:r>
              <a:rPr lang="id-ID" sz="4000" dirty="0"/>
              <a:t>Cara memproduksi gerak berirama</a:t>
            </a:r>
          </a:p>
        </p:txBody>
      </p:sp>
      <p:sp>
        <p:nvSpPr>
          <p:cNvPr id="3" name="Content Placeholder 2"/>
          <p:cNvSpPr>
            <a:spLocks noGrp="1"/>
          </p:cNvSpPr>
          <p:nvPr>
            <p:ph idx="1"/>
          </p:nvPr>
        </p:nvSpPr>
        <p:spPr>
          <a:xfrm>
            <a:off x="2135561" y="2204863"/>
            <a:ext cx="7358063" cy="3321877"/>
          </a:xfrm>
        </p:spPr>
        <p:txBody>
          <a:bodyPr>
            <a:normAutofit fontScale="92500" lnSpcReduction="10000"/>
          </a:bodyPr>
          <a:lstStyle/>
          <a:p>
            <a:r>
              <a:rPr lang="id-ID" sz="2300" dirty="0"/>
              <a:t>Suara berirama yang digunakan untuk merangsang keinginan anak agar mau bergerak harus berkualitas baik dan sesuai dengan gerakan anak yang kita inginkan. Sebagian besar keberhasilan program gerakan berirama bergantung pada efektivitas suara dalam menarik minat dan membuat anak senang. Sumber-sumbersuara yang dapat digunakan sebagai latar bunyigerakan berirama adalah drum (tom-tom), tape recorder/CD Player, Piano/organ, gitar, band atau puisi/lagu/ vokal lainnya. </a:t>
            </a:r>
          </a:p>
        </p:txBody>
      </p:sp>
      <p:pic>
        <p:nvPicPr>
          <p:cNvPr id="4" name="Picture 3">
            <a:extLst>
              <a:ext uri="{FF2B5EF4-FFF2-40B4-BE49-F238E27FC236}">
                <a16:creationId xmlns:a16="http://schemas.microsoft.com/office/drawing/2014/main" id="{7B34CBCC-877E-4625-AC5B-1BF432EF2BD5}"/>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76A01716-FE75-4D30-8085-AB5DF9F6B863}"/>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C1021D71-6251-4B3B-AD80-D92CFB45373F}"/>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CB0F466C-D8C4-4459-99F3-5DF0CC4C5D0C}"/>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1958442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20" y="547810"/>
            <a:ext cx="5911280" cy="1196777"/>
          </a:xfrm>
        </p:spPr>
        <p:txBody>
          <a:bodyPr>
            <a:noAutofit/>
          </a:bodyPr>
          <a:lstStyle/>
          <a:p>
            <a:r>
              <a:rPr lang="id-ID" dirty="0"/>
              <a:t>Contoh kegiatan gerak berirama</a:t>
            </a:r>
          </a:p>
        </p:txBody>
      </p:sp>
      <p:sp>
        <p:nvSpPr>
          <p:cNvPr id="3" name="Content Placeholder 2"/>
          <p:cNvSpPr>
            <a:spLocks noGrp="1"/>
          </p:cNvSpPr>
          <p:nvPr>
            <p:ph idx="1"/>
          </p:nvPr>
        </p:nvSpPr>
        <p:spPr>
          <a:xfrm>
            <a:off x="2441294" y="2900083"/>
            <a:ext cx="8915400" cy="3777622"/>
          </a:xfrm>
        </p:spPr>
        <p:txBody>
          <a:bodyPr/>
          <a:lstStyle/>
          <a:p>
            <a:r>
              <a:rPr lang="id-ID" dirty="0"/>
              <a:t>Simak tayangan berikut</a:t>
            </a:r>
          </a:p>
          <a:p>
            <a:endParaRPr lang="id-ID" dirty="0"/>
          </a:p>
          <a:p>
            <a:pPr marL="0" indent="0">
              <a:buNone/>
            </a:pPr>
            <a:r>
              <a:rPr lang="id-ID" dirty="0">
                <a:hlinkClick r:id="rId2"/>
              </a:rPr>
              <a:t>https://www.youtube.com/watch?v=0OQun6sYiXs</a:t>
            </a:r>
            <a:endParaRPr lang="id-ID" dirty="0"/>
          </a:p>
          <a:p>
            <a:pPr marL="0" indent="0">
              <a:buNone/>
            </a:pPr>
            <a:endParaRPr lang="id-ID" dirty="0"/>
          </a:p>
        </p:txBody>
      </p:sp>
      <p:pic>
        <p:nvPicPr>
          <p:cNvPr id="4" name="Picture 3">
            <a:extLst>
              <a:ext uri="{FF2B5EF4-FFF2-40B4-BE49-F238E27FC236}">
                <a16:creationId xmlns:a16="http://schemas.microsoft.com/office/drawing/2014/main" id="{58027DCB-4233-435F-ABA1-249583B73423}"/>
              </a:ext>
            </a:extLst>
          </p:cNvPr>
          <p:cNvPicPr>
            <a:picLocks noChangeAspect="1"/>
          </p:cNvPicPr>
          <p:nvPr/>
        </p:nvPicPr>
        <p:blipFill>
          <a:blip r:embed="rId3"/>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5ACC1458-49DF-4CD9-8FC9-40B3BD7B3AD2}"/>
              </a:ext>
            </a:extLst>
          </p:cNvPr>
          <p:cNvPicPr>
            <a:picLocks noChangeAspect="1"/>
          </p:cNvPicPr>
          <p:nvPr/>
        </p:nvPicPr>
        <p:blipFill>
          <a:blip r:embed="rId4"/>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3AAE124C-3A3E-4AE5-8DC2-6F794FD59E90}"/>
              </a:ext>
            </a:extLst>
          </p:cNvPr>
          <p:cNvPicPr>
            <a:picLocks noChangeAspect="1"/>
          </p:cNvPicPr>
          <p:nvPr/>
        </p:nvPicPr>
        <p:blipFill>
          <a:blip r:embed="rId5"/>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395572C2-2601-4A5C-A56B-B4E6F671B547}"/>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65230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AB1E102-FA05-48F3-B889-E879C8C067C3}"/>
              </a:ext>
            </a:extLst>
          </p:cNvPr>
          <p:cNvSpPr txBox="1">
            <a:spLocks/>
          </p:cNvSpPr>
          <p:nvPr/>
        </p:nvSpPr>
        <p:spPr>
          <a:xfrm>
            <a:off x="4148342" y="1305603"/>
            <a:ext cx="6924905" cy="770008"/>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4000" b="1" i="0" kern="1200">
                <a:solidFill>
                  <a:srgbClr val="000099"/>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D" sz="2700" dirty="0">
              <a:solidFill>
                <a:schemeClr val="tx1"/>
              </a:solidFill>
            </a:endParaRPr>
          </a:p>
        </p:txBody>
      </p:sp>
      <p:sp>
        <p:nvSpPr>
          <p:cNvPr id="2" name="Rectangle 1"/>
          <p:cNvSpPr/>
          <p:nvPr/>
        </p:nvSpPr>
        <p:spPr>
          <a:xfrm>
            <a:off x="1665516" y="2344351"/>
            <a:ext cx="8989509" cy="2285241"/>
          </a:xfrm>
          <a:prstGeom prst="rect">
            <a:avLst/>
          </a:prstGeom>
          <a:noFill/>
        </p:spPr>
        <p:txBody>
          <a:bodyPr wrap="square" lIns="68580" tIns="34290" rIns="68580" bIns="34290">
            <a:spAutoFit/>
          </a:bodyPr>
          <a:lstStyle/>
          <a:p>
            <a:pPr algn="ctr"/>
            <a:endParaRPr lang="en-US" dirty="0">
              <a:ln w="0"/>
            </a:endParaRPr>
          </a:p>
          <a:p>
            <a:r>
              <a:rPr lang="en-US" b="1" dirty="0" err="1">
                <a:ln w="0"/>
              </a:rPr>
              <a:t>A.Unsur-Unsur</a:t>
            </a:r>
            <a:r>
              <a:rPr lang="en-US" b="1" dirty="0">
                <a:ln w="0"/>
              </a:rPr>
              <a:t> </a:t>
            </a:r>
            <a:r>
              <a:rPr lang="en-US" b="1" dirty="0" err="1">
                <a:ln w="0"/>
              </a:rPr>
              <a:t>Kesegaran</a:t>
            </a:r>
            <a:r>
              <a:rPr lang="en-US" b="1" dirty="0">
                <a:ln w="0"/>
              </a:rPr>
              <a:t> </a:t>
            </a:r>
            <a:r>
              <a:rPr lang="en-US" b="1" dirty="0" err="1">
                <a:ln w="0"/>
              </a:rPr>
              <a:t>Jasmani</a:t>
            </a:r>
            <a:r>
              <a:rPr lang="en-US" b="1" dirty="0">
                <a:ln w="0"/>
              </a:rPr>
              <a:t> </a:t>
            </a:r>
          </a:p>
          <a:p>
            <a:r>
              <a:rPr lang="en-US" dirty="0">
                <a:ln w="0"/>
              </a:rPr>
              <a:t>(</a:t>
            </a:r>
            <a:r>
              <a:rPr lang="en-US" dirty="0" err="1">
                <a:ln w="0"/>
              </a:rPr>
              <a:t>Mutohir</a:t>
            </a:r>
            <a:r>
              <a:rPr lang="en-US" dirty="0">
                <a:ln w="0"/>
              </a:rPr>
              <a:t> </a:t>
            </a:r>
            <a:r>
              <a:rPr lang="en-US" dirty="0" err="1">
                <a:ln w="0"/>
              </a:rPr>
              <a:t>dan</a:t>
            </a:r>
            <a:r>
              <a:rPr lang="en-US" dirty="0">
                <a:ln w="0"/>
              </a:rPr>
              <a:t> </a:t>
            </a:r>
            <a:r>
              <a:rPr lang="en-US">
                <a:ln w="0"/>
              </a:rPr>
              <a:t>Gusril, 2004:72</a:t>
            </a:r>
            <a:r>
              <a:rPr lang="en-US" dirty="0">
                <a:ln w="0"/>
              </a:rPr>
              <a:t>) </a:t>
            </a:r>
            <a:r>
              <a:rPr lang="en-US" dirty="0" err="1">
                <a:ln w="0"/>
              </a:rPr>
              <a:t>kesegaran</a:t>
            </a:r>
            <a:r>
              <a:rPr lang="en-US" dirty="0">
                <a:ln w="0"/>
              </a:rPr>
              <a:t> </a:t>
            </a:r>
            <a:r>
              <a:rPr lang="en-US" dirty="0" err="1">
                <a:ln w="0"/>
              </a:rPr>
              <a:t>jasmani</a:t>
            </a:r>
            <a:r>
              <a:rPr lang="en-US" dirty="0">
                <a:ln w="0"/>
              </a:rPr>
              <a:t> </a:t>
            </a:r>
            <a:r>
              <a:rPr lang="en-US" dirty="0" err="1">
                <a:ln w="0"/>
              </a:rPr>
              <a:t>terdiri</a:t>
            </a:r>
            <a:r>
              <a:rPr lang="en-US" dirty="0">
                <a:ln w="0"/>
              </a:rPr>
              <a:t> </a:t>
            </a:r>
            <a:r>
              <a:rPr lang="en-US" dirty="0" err="1">
                <a:ln w="0"/>
              </a:rPr>
              <a:t>atas</a:t>
            </a:r>
            <a:r>
              <a:rPr lang="en-US" dirty="0">
                <a:ln w="0"/>
              </a:rPr>
              <a:t> </a:t>
            </a:r>
            <a:r>
              <a:rPr lang="en-US" err="1">
                <a:ln w="0"/>
              </a:rPr>
              <a:t>dua</a:t>
            </a:r>
            <a:r>
              <a:rPr lang="en-US">
                <a:ln w="0"/>
              </a:rPr>
              <a:t> bagian: </a:t>
            </a:r>
            <a:endParaRPr lang="en-US" dirty="0">
              <a:ln w="0"/>
            </a:endParaRPr>
          </a:p>
          <a:p>
            <a:pPr marL="342900" indent="-342900">
              <a:buAutoNum type="arabicPeriod"/>
            </a:pPr>
            <a:r>
              <a:rPr lang="en-US" dirty="0" err="1">
                <a:ln w="0"/>
              </a:rPr>
              <a:t>Kesegaran</a:t>
            </a:r>
            <a:r>
              <a:rPr lang="en-US" dirty="0">
                <a:ln w="0"/>
              </a:rPr>
              <a:t> </a:t>
            </a:r>
            <a:r>
              <a:rPr lang="en-US" dirty="0" err="1">
                <a:ln w="0"/>
              </a:rPr>
              <a:t>jasmani</a:t>
            </a:r>
            <a:r>
              <a:rPr lang="en-US" dirty="0">
                <a:ln w="0"/>
              </a:rPr>
              <a:t>  yang </a:t>
            </a:r>
            <a:r>
              <a:rPr lang="en-US" dirty="0" err="1">
                <a:ln w="0"/>
              </a:rPr>
              <a:t>berhubungan</a:t>
            </a:r>
            <a:r>
              <a:rPr lang="en-US" dirty="0">
                <a:ln w="0"/>
              </a:rPr>
              <a:t> </a:t>
            </a:r>
            <a:r>
              <a:rPr lang="en-US" dirty="0" err="1">
                <a:ln w="0"/>
              </a:rPr>
              <a:t>dengan</a:t>
            </a:r>
            <a:r>
              <a:rPr lang="en-US" dirty="0">
                <a:ln w="0"/>
              </a:rPr>
              <a:t> </a:t>
            </a:r>
            <a:r>
              <a:rPr lang="en-US" dirty="0" err="1">
                <a:ln w="0"/>
              </a:rPr>
              <a:t>kesehatan</a:t>
            </a:r>
            <a:r>
              <a:rPr lang="en-US" dirty="0">
                <a:ln w="0"/>
              </a:rPr>
              <a:t> (</a:t>
            </a:r>
            <a:r>
              <a:rPr lang="en-US" i="1" dirty="0">
                <a:ln w="0"/>
              </a:rPr>
              <a:t>health related fitness</a:t>
            </a:r>
            <a:r>
              <a:rPr lang="en-US" dirty="0">
                <a:ln w="0"/>
              </a:rPr>
              <a:t>) yang </a:t>
            </a:r>
            <a:r>
              <a:rPr lang="en-US" dirty="0" err="1">
                <a:ln w="0"/>
              </a:rPr>
              <a:t>terdiri</a:t>
            </a:r>
            <a:r>
              <a:rPr lang="en-US" dirty="0">
                <a:ln w="0"/>
              </a:rPr>
              <a:t>   </a:t>
            </a:r>
            <a:r>
              <a:rPr lang="en-US" dirty="0" err="1">
                <a:ln w="0"/>
              </a:rPr>
              <a:t>atas</a:t>
            </a:r>
            <a:r>
              <a:rPr lang="en-US" dirty="0">
                <a:ln w="0"/>
              </a:rPr>
              <a:t> </a:t>
            </a:r>
            <a:r>
              <a:rPr lang="en-US" dirty="0" err="1">
                <a:ln w="0"/>
              </a:rPr>
              <a:t>daya</a:t>
            </a:r>
            <a:r>
              <a:rPr lang="en-US" dirty="0">
                <a:ln w="0"/>
              </a:rPr>
              <a:t> </a:t>
            </a:r>
            <a:r>
              <a:rPr lang="en-US" dirty="0" err="1">
                <a:ln w="0"/>
              </a:rPr>
              <a:t>tahan</a:t>
            </a:r>
            <a:r>
              <a:rPr lang="en-US" dirty="0">
                <a:ln w="0"/>
              </a:rPr>
              <a:t> </a:t>
            </a:r>
            <a:r>
              <a:rPr lang="en-US" dirty="0" err="1">
                <a:ln w="0"/>
              </a:rPr>
              <a:t>jantung</a:t>
            </a:r>
            <a:r>
              <a:rPr lang="en-US" dirty="0">
                <a:ln w="0"/>
              </a:rPr>
              <a:t> </a:t>
            </a:r>
            <a:r>
              <a:rPr lang="en-US" dirty="0" err="1">
                <a:ln w="0"/>
              </a:rPr>
              <a:t>paru</a:t>
            </a:r>
            <a:r>
              <a:rPr lang="en-US" dirty="0">
                <a:ln w="0"/>
              </a:rPr>
              <a:t> </a:t>
            </a:r>
            <a:r>
              <a:rPr lang="en-US" i="1" dirty="0">
                <a:ln w="0"/>
              </a:rPr>
              <a:t>(</a:t>
            </a:r>
            <a:r>
              <a:rPr lang="en-US" i="1" err="1">
                <a:ln w="0"/>
              </a:rPr>
              <a:t>cardiorespiatory</a:t>
            </a:r>
            <a:r>
              <a:rPr lang="en-US">
                <a:ln w="0"/>
              </a:rPr>
              <a:t>), kekuatan </a:t>
            </a:r>
            <a:r>
              <a:rPr lang="en-US" err="1">
                <a:ln w="0"/>
              </a:rPr>
              <a:t>otot</a:t>
            </a:r>
            <a:r>
              <a:rPr lang="en-US">
                <a:ln w="0"/>
              </a:rPr>
              <a:t>, daya </a:t>
            </a:r>
            <a:r>
              <a:rPr lang="en-US" dirty="0" err="1">
                <a:ln w="0"/>
              </a:rPr>
              <a:t>tahan</a:t>
            </a:r>
            <a:r>
              <a:rPr lang="en-US" dirty="0">
                <a:ln w="0"/>
              </a:rPr>
              <a:t> </a:t>
            </a:r>
            <a:r>
              <a:rPr lang="en-US" err="1">
                <a:ln w="0"/>
              </a:rPr>
              <a:t>otot</a:t>
            </a:r>
            <a:r>
              <a:rPr lang="en-US">
                <a:ln w="0"/>
              </a:rPr>
              <a:t>, fleksibilitas</a:t>
            </a:r>
            <a:r>
              <a:rPr lang="en-US" dirty="0">
                <a:ln w="0"/>
              </a:rPr>
              <a:t>,  </a:t>
            </a:r>
            <a:r>
              <a:rPr lang="en-US" dirty="0" err="1">
                <a:ln w="0"/>
              </a:rPr>
              <a:t>dan</a:t>
            </a:r>
            <a:r>
              <a:rPr lang="en-US" dirty="0">
                <a:ln w="0"/>
              </a:rPr>
              <a:t> </a:t>
            </a:r>
            <a:r>
              <a:rPr lang="en-US" dirty="0" err="1">
                <a:ln w="0"/>
              </a:rPr>
              <a:t>komposisi</a:t>
            </a:r>
            <a:r>
              <a:rPr lang="en-US" dirty="0">
                <a:ln w="0"/>
              </a:rPr>
              <a:t> </a:t>
            </a:r>
            <a:r>
              <a:rPr lang="en-US" dirty="0" err="1">
                <a:ln w="0"/>
              </a:rPr>
              <a:t>tubuh</a:t>
            </a:r>
            <a:endParaRPr lang="en-US" dirty="0">
              <a:ln w="0"/>
            </a:endParaRPr>
          </a:p>
          <a:p>
            <a:pPr marL="342900" indent="-342900">
              <a:buAutoNum type="arabicPeriod" startAt="2"/>
            </a:pPr>
            <a:r>
              <a:rPr lang="en-US" dirty="0" err="1">
                <a:ln w="0"/>
              </a:rPr>
              <a:t>Kesegaran</a:t>
            </a:r>
            <a:r>
              <a:rPr lang="en-US" dirty="0">
                <a:ln w="0"/>
              </a:rPr>
              <a:t> </a:t>
            </a:r>
            <a:r>
              <a:rPr lang="en-US" dirty="0" err="1">
                <a:ln w="0"/>
              </a:rPr>
              <a:t>Jasmani</a:t>
            </a:r>
            <a:r>
              <a:rPr lang="en-US" dirty="0">
                <a:ln w="0"/>
              </a:rPr>
              <a:t> yang </a:t>
            </a:r>
            <a:r>
              <a:rPr lang="en-US" dirty="0" err="1">
                <a:ln w="0"/>
              </a:rPr>
              <a:t>berhubungan</a:t>
            </a:r>
            <a:r>
              <a:rPr lang="en-US" dirty="0">
                <a:ln w="0"/>
              </a:rPr>
              <a:t> </a:t>
            </a:r>
            <a:r>
              <a:rPr lang="en-US" dirty="0" err="1">
                <a:ln w="0"/>
              </a:rPr>
              <a:t>dengan</a:t>
            </a:r>
            <a:r>
              <a:rPr lang="en-US" dirty="0">
                <a:ln w="0"/>
              </a:rPr>
              <a:t> </a:t>
            </a:r>
            <a:r>
              <a:rPr lang="en-US" err="1">
                <a:ln w="0"/>
              </a:rPr>
              <a:t>keterampilan</a:t>
            </a:r>
            <a:r>
              <a:rPr lang="en-US">
                <a:ln w="0"/>
              </a:rPr>
              <a:t> (</a:t>
            </a:r>
            <a:r>
              <a:rPr lang="en-US" i="1" dirty="0">
                <a:ln w="0"/>
              </a:rPr>
              <a:t>s</a:t>
            </a:r>
            <a:r>
              <a:rPr lang="en-US" i="1">
                <a:ln w="0"/>
              </a:rPr>
              <a:t>kill </a:t>
            </a:r>
            <a:r>
              <a:rPr lang="en-US" i="1" dirty="0">
                <a:ln w="0"/>
              </a:rPr>
              <a:t>related</a:t>
            </a:r>
            <a:r>
              <a:rPr lang="en-US" dirty="0">
                <a:ln w="0"/>
              </a:rPr>
              <a:t>) yang </a:t>
            </a:r>
            <a:r>
              <a:rPr lang="en-US" dirty="0" err="1">
                <a:ln w="0"/>
              </a:rPr>
              <a:t>terdiri</a:t>
            </a:r>
            <a:r>
              <a:rPr lang="en-US" dirty="0">
                <a:ln w="0"/>
              </a:rPr>
              <a:t> </a:t>
            </a:r>
            <a:r>
              <a:rPr lang="en-US" dirty="0" err="1">
                <a:ln w="0"/>
              </a:rPr>
              <a:t>atas</a:t>
            </a:r>
            <a:endParaRPr lang="en-US" dirty="0">
              <a:ln w="0"/>
            </a:endParaRPr>
          </a:p>
          <a:p>
            <a:r>
              <a:rPr lang="en-US" dirty="0">
                <a:ln w="0"/>
              </a:rPr>
              <a:t>       </a:t>
            </a:r>
            <a:r>
              <a:rPr lang="en-US" err="1">
                <a:ln w="0"/>
              </a:rPr>
              <a:t>kecepatan</a:t>
            </a:r>
            <a:r>
              <a:rPr lang="en-US">
                <a:ln w="0"/>
              </a:rPr>
              <a:t>, power, keseimbangan, kelincahan, koordinasi, dan </a:t>
            </a:r>
            <a:r>
              <a:rPr lang="en-US" dirty="0" err="1">
                <a:ln w="0"/>
              </a:rPr>
              <a:t>kecepatan</a:t>
            </a:r>
            <a:r>
              <a:rPr lang="en-US" dirty="0">
                <a:ln w="0"/>
              </a:rPr>
              <a:t> </a:t>
            </a:r>
            <a:r>
              <a:rPr lang="en-US" dirty="0" err="1">
                <a:ln w="0"/>
              </a:rPr>
              <a:t>reaksi</a:t>
            </a:r>
            <a:r>
              <a:rPr lang="en-US" dirty="0">
                <a:ln w="0"/>
              </a:rPr>
              <a:t>.</a:t>
            </a:r>
          </a:p>
        </p:txBody>
      </p:sp>
      <p:sp>
        <p:nvSpPr>
          <p:cNvPr id="3" name="Rectangle 2"/>
          <p:cNvSpPr/>
          <p:nvPr/>
        </p:nvSpPr>
        <p:spPr>
          <a:xfrm>
            <a:off x="5364988" y="1305604"/>
            <a:ext cx="4793620" cy="1315745"/>
          </a:xfrm>
          <a:prstGeom prst="rect">
            <a:avLst/>
          </a:prstGeom>
          <a:noFill/>
        </p:spPr>
        <p:txBody>
          <a:bodyPr wrap="none" lIns="68580" tIns="34290" rIns="68580" bIns="34290">
            <a:spAutoFit/>
          </a:bodyPr>
          <a:lstStyle/>
          <a:p>
            <a:r>
              <a:rPr lang="en-US" b="1">
                <a:ln w="0"/>
                <a:effectLst>
                  <a:outerShdw blurRad="38100" dist="19050" dir="2700000" algn="tl" rotWithShape="0">
                    <a:schemeClr val="dk1">
                      <a:alpha val="40000"/>
                    </a:schemeClr>
                  </a:outerShdw>
                </a:effectLst>
              </a:rPr>
              <a:t>Pembentukan </a:t>
            </a:r>
            <a:r>
              <a:rPr lang="en-US" b="1" dirty="0" err="1">
                <a:ln w="0"/>
                <a:effectLst>
                  <a:outerShdw blurRad="38100" dist="19050" dir="2700000" algn="tl" rotWithShape="0">
                    <a:schemeClr val="dk1">
                      <a:alpha val="40000"/>
                    </a:schemeClr>
                  </a:outerShdw>
                </a:effectLst>
              </a:rPr>
              <a:t>Kesegaran</a:t>
            </a:r>
            <a:r>
              <a:rPr lang="en-US" b="1" dirty="0">
                <a:ln w="0"/>
                <a:effectLst>
                  <a:outerShdw blurRad="38100" dist="19050" dir="2700000" algn="tl" rotWithShape="0">
                    <a:schemeClr val="dk1">
                      <a:alpha val="40000"/>
                    </a:schemeClr>
                  </a:outerShdw>
                </a:effectLst>
              </a:rPr>
              <a:t> </a:t>
            </a:r>
            <a:r>
              <a:rPr lang="en-US" b="1" dirty="0" err="1">
                <a:ln w="0"/>
                <a:effectLst>
                  <a:outerShdw blurRad="38100" dist="19050" dir="2700000" algn="tl" rotWithShape="0">
                    <a:schemeClr val="dk1">
                      <a:alpha val="40000"/>
                    </a:schemeClr>
                  </a:outerShdw>
                </a:effectLst>
              </a:rPr>
              <a:t>Jasmani</a:t>
            </a:r>
            <a:r>
              <a:rPr lang="en-US" b="1" dirty="0">
                <a:ln w="0"/>
                <a:effectLst>
                  <a:outerShdw blurRad="38100" dist="19050" dir="2700000" algn="tl" rotWithShape="0">
                    <a:schemeClr val="dk1">
                      <a:alpha val="40000"/>
                    </a:schemeClr>
                  </a:outerShdw>
                </a:effectLst>
              </a:rPr>
              <a:t> </a:t>
            </a:r>
            <a:r>
              <a:rPr lang="en-US" b="1" err="1">
                <a:ln w="0"/>
                <a:effectLst>
                  <a:outerShdw blurRad="38100" dist="19050" dir="2700000" algn="tl" rotWithShape="0">
                    <a:schemeClr val="dk1">
                      <a:alpha val="40000"/>
                    </a:schemeClr>
                  </a:outerShdw>
                </a:effectLst>
              </a:rPr>
              <a:t>Melalui</a:t>
            </a:r>
            <a:r>
              <a:rPr lang="en-US" b="1">
                <a:ln w="0"/>
                <a:effectLst>
                  <a:outerShdw blurRad="38100" dist="19050" dir="2700000" algn="tl" rotWithShape="0">
                    <a:schemeClr val="dk1">
                      <a:alpha val="40000"/>
                    </a:schemeClr>
                  </a:outerShdw>
                </a:effectLst>
              </a:rPr>
              <a:t> </a:t>
            </a:r>
          </a:p>
          <a:p>
            <a:r>
              <a:rPr lang="en-US" b="1">
                <a:ln w="0"/>
                <a:effectLst>
                  <a:outerShdw blurRad="38100" dist="19050" dir="2700000" algn="tl" rotWithShape="0">
                    <a:schemeClr val="dk1">
                      <a:alpha val="40000"/>
                    </a:schemeClr>
                  </a:outerShdw>
                </a:effectLst>
              </a:rPr>
              <a:t>Latihan </a:t>
            </a:r>
            <a:r>
              <a:rPr lang="en-US" b="1" dirty="0" err="1">
                <a:ln w="0"/>
                <a:effectLst>
                  <a:outerShdw blurRad="38100" dist="19050" dir="2700000" algn="tl" rotWithShape="0">
                    <a:schemeClr val="dk1">
                      <a:alpha val="40000"/>
                    </a:schemeClr>
                  </a:outerShdw>
                </a:effectLst>
              </a:rPr>
              <a:t>Peningkatan</a:t>
            </a:r>
            <a:r>
              <a:rPr lang="en-US" b="1" dirty="0">
                <a:ln w="0"/>
                <a:effectLst>
                  <a:outerShdw blurRad="38100" dist="19050" dir="2700000" algn="tl" rotWithShape="0">
                    <a:schemeClr val="dk1">
                      <a:alpha val="40000"/>
                    </a:schemeClr>
                  </a:outerShdw>
                </a:effectLst>
              </a:rPr>
              <a:t> </a:t>
            </a:r>
            <a:r>
              <a:rPr lang="en-US" b="1" dirty="0" err="1">
                <a:ln w="0"/>
                <a:effectLst>
                  <a:outerShdw blurRad="38100" dist="19050" dir="2700000" algn="tl" rotWithShape="0">
                    <a:schemeClr val="dk1">
                      <a:alpha val="40000"/>
                    </a:schemeClr>
                  </a:outerShdw>
                </a:effectLst>
              </a:rPr>
              <a:t>kelenturan</a:t>
            </a:r>
            <a:r>
              <a:rPr lang="en-US" b="1" dirty="0">
                <a:ln w="0"/>
                <a:effectLst>
                  <a:outerShdw blurRad="38100" dist="19050" dir="2700000" algn="tl" rotWithShape="0">
                    <a:schemeClr val="dk1">
                      <a:alpha val="40000"/>
                    </a:schemeClr>
                  </a:outerShdw>
                </a:effectLst>
              </a:rPr>
              <a:t>,</a:t>
            </a:r>
          </a:p>
          <a:p>
            <a:r>
              <a:rPr lang="en-US" b="1" dirty="0" err="1">
                <a:ln w="0"/>
                <a:effectLst>
                  <a:outerShdw blurRad="38100" dist="19050" dir="2700000" algn="tl" rotWithShape="0">
                    <a:schemeClr val="dk1">
                      <a:alpha val="40000"/>
                    </a:schemeClr>
                  </a:outerShdw>
                </a:effectLst>
              </a:rPr>
              <a:t>Kecepatan</a:t>
            </a:r>
            <a:r>
              <a:rPr lang="en-US" b="1" dirty="0">
                <a:ln w="0"/>
                <a:effectLst>
                  <a:outerShdw blurRad="38100" dist="19050" dir="2700000" algn="tl" rotWithShape="0">
                    <a:schemeClr val="dk1">
                      <a:alpha val="40000"/>
                    </a:schemeClr>
                  </a:outerShdw>
                </a:effectLst>
              </a:rPr>
              <a:t>, </a:t>
            </a:r>
            <a:r>
              <a:rPr lang="en-US" b="1" dirty="0" err="1">
                <a:ln w="0"/>
                <a:effectLst>
                  <a:outerShdw blurRad="38100" dist="19050" dir="2700000" algn="tl" rotWithShape="0">
                    <a:schemeClr val="dk1">
                      <a:alpha val="40000"/>
                    </a:schemeClr>
                  </a:outerShdw>
                </a:effectLst>
              </a:rPr>
              <a:t>dan</a:t>
            </a:r>
            <a:r>
              <a:rPr lang="en-US" b="1" dirty="0">
                <a:ln w="0"/>
                <a:effectLst>
                  <a:outerShdw blurRad="38100" dist="19050" dir="2700000" algn="tl" rotWithShape="0">
                    <a:schemeClr val="dk1">
                      <a:alpha val="40000"/>
                    </a:schemeClr>
                  </a:outerShdw>
                </a:effectLst>
              </a:rPr>
              <a:t> </a:t>
            </a:r>
            <a:r>
              <a:rPr lang="en-US" b="1" dirty="0" err="1">
                <a:ln w="0"/>
                <a:effectLst>
                  <a:outerShdw blurRad="38100" dist="19050" dir="2700000" algn="tl" rotWithShape="0">
                    <a:schemeClr val="dk1">
                      <a:alpha val="40000"/>
                    </a:schemeClr>
                  </a:outerShdw>
                </a:effectLst>
              </a:rPr>
              <a:t>Keseimbangan</a:t>
            </a:r>
            <a:endParaRPr lang="en-US" b="1" dirty="0">
              <a:ln w="0"/>
              <a:effectLst>
                <a:outerShdw blurRad="38100" dist="19050" dir="2700000" algn="tl" rotWithShape="0">
                  <a:schemeClr val="dk1">
                    <a:alpha val="40000"/>
                  </a:schemeClr>
                </a:outerShdw>
              </a:effectLst>
            </a:endParaRPr>
          </a:p>
          <a:p>
            <a:endParaRPr lang="en-US" sz="2700" dirty="0">
              <a:ln w="0"/>
              <a:effectLst>
                <a:outerShdw blurRad="38100" dist="19050" dir="2700000" algn="tl" rotWithShape="0">
                  <a:schemeClr val="dk1">
                    <a:alpha val="40000"/>
                  </a:schemeClr>
                </a:outerShdw>
              </a:effectLst>
            </a:endParaRPr>
          </a:p>
        </p:txBody>
      </p:sp>
      <p:pic>
        <p:nvPicPr>
          <p:cNvPr id="8" name="Picture 7">
            <a:extLst>
              <a:ext uri="{FF2B5EF4-FFF2-40B4-BE49-F238E27FC236}">
                <a16:creationId xmlns:a16="http://schemas.microsoft.com/office/drawing/2014/main" id="{4642E933-2FC1-4C40-B5DB-3F4BD9520FBA}"/>
              </a:ext>
            </a:extLst>
          </p:cNvPr>
          <p:cNvPicPr>
            <a:picLocks noChangeAspect="1"/>
          </p:cNvPicPr>
          <p:nvPr/>
        </p:nvPicPr>
        <p:blipFill>
          <a:blip r:embed="rId2"/>
          <a:stretch>
            <a:fillRect/>
          </a:stretch>
        </p:blipFill>
        <p:spPr>
          <a:xfrm>
            <a:off x="709951" y="-66494"/>
            <a:ext cx="769359" cy="778665"/>
          </a:xfrm>
          <a:prstGeom prst="rect">
            <a:avLst/>
          </a:prstGeom>
        </p:spPr>
      </p:pic>
      <p:pic>
        <p:nvPicPr>
          <p:cNvPr id="9" name="Picture 8">
            <a:extLst>
              <a:ext uri="{FF2B5EF4-FFF2-40B4-BE49-F238E27FC236}">
                <a16:creationId xmlns:a16="http://schemas.microsoft.com/office/drawing/2014/main" id="{53EE2EB2-9708-49B1-9F15-4B8A8BFF0AE7}"/>
              </a:ext>
            </a:extLst>
          </p:cNvPr>
          <p:cNvPicPr>
            <a:picLocks noChangeAspect="1"/>
          </p:cNvPicPr>
          <p:nvPr/>
        </p:nvPicPr>
        <p:blipFill>
          <a:blip r:embed="rId3"/>
          <a:stretch>
            <a:fillRect/>
          </a:stretch>
        </p:blipFill>
        <p:spPr>
          <a:xfrm>
            <a:off x="2904260" y="-19970"/>
            <a:ext cx="769359" cy="825825"/>
          </a:xfrm>
          <a:prstGeom prst="rect">
            <a:avLst/>
          </a:prstGeom>
        </p:spPr>
      </p:pic>
      <p:pic>
        <p:nvPicPr>
          <p:cNvPr id="10" name="Picture 9">
            <a:extLst>
              <a:ext uri="{FF2B5EF4-FFF2-40B4-BE49-F238E27FC236}">
                <a16:creationId xmlns:a16="http://schemas.microsoft.com/office/drawing/2014/main" id="{AD9A746B-8AE9-413B-A976-3261BAAE157E}"/>
              </a:ext>
            </a:extLst>
          </p:cNvPr>
          <p:cNvPicPr>
            <a:picLocks noChangeAspect="1"/>
          </p:cNvPicPr>
          <p:nvPr/>
        </p:nvPicPr>
        <p:blipFill>
          <a:blip r:embed="rId4"/>
          <a:stretch>
            <a:fillRect/>
          </a:stretch>
        </p:blipFill>
        <p:spPr>
          <a:xfrm>
            <a:off x="1542565" y="-77816"/>
            <a:ext cx="1322588" cy="990222"/>
          </a:xfrm>
          <a:prstGeom prst="rect">
            <a:avLst/>
          </a:prstGeom>
        </p:spPr>
      </p:pic>
      <p:sp>
        <p:nvSpPr>
          <p:cNvPr id="11" name="TextBox 10">
            <a:extLst>
              <a:ext uri="{FF2B5EF4-FFF2-40B4-BE49-F238E27FC236}">
                <a16:creationId xmlns:a16="http://schemas.microsoft.com/office/drawing/2014/main" id="{DA89909C-C6CE-4DF6-BB9E-C99818E453AE}"/>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3611161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16218" y="2563380"/>
            <a:ext cx="7923758" cy="1731243"/>
          </a:xfrm>
          <a:prstGeom prst="rect">
            <a:avLst/>
          </a:prstGeom>
          <a:noFill/>
        </p:spPr>
        <p:txBody>
          <a:bodyPr wrap="square" lIns="68580" tIns="34290" rIns="68580" bIns="34290">
            <a:spAutoFit/>
          </a:bodyPr>
          <a:lstStyle/>
          <a:p>
            <a:r>
              <a:rPr lang="en-US" dirty="0" err="1">
                <a:ln w="0"/>
              </a:rPr>
              <a:t>Sadoso</a:t>
            </a:r>
            <a:r>
              <a:rPr lang="en-US" dirty="0">
                <a:ln w="0"/>
              </a:rPr>
              <a:t>  </a:t>
            </a:r>
            <a:r>
              <a:rPr lang="en-US" dirty="0" err="1">
                <a:ln w="0"/>
              </a:rPr>
              <a:t>Sumosardjuno</a:t>
            </a:r>
            <a:r>
              <a:rPr lang="en-US" dirty="0">
                <a:ln w="0"/>
              </a:rPr>
              <a:t> </a:t>
            </a:r>
            <a:r>
              <a:rPr lang="en-US">
                <a:ln w="0"/>
              </a:rPr>
              <a:t>(1989:9) </a:t>
            </a:r>
            <a:r>
              <a:rPr lang="en-US" dirty="0">
                <a:ln w="0"/>
              </a:rPr>
              <a:t>m</a:t>
            </a:r>
            <a:r>
              <a:rPr lang="en-US">
                <a:ln w="0"/>
              </a:rPr>
              <a:t>engelompokan </a:t>
            </a:r>
            <a:r>
              <a:rPr lang="en-US" dirty="0" err="1">
                <a:ln w="0"/>
              </a:rPr>
              <a:t>kesegaran</a:t>
            </a:r>
            <a:r>
              <a:rPr lang="en-US" dirty="0">
                <a:ln w="0"/>
              </a:rPr>
              <a:t> </a:t>
            </a:r>
            <a:r>
              <a:rPr lang="en-US" dirty="0" err="1">
                <a:ln w="0"/>
              </a:rPr>
              <a:t>jasmani</a:t>
            </a:r>
            <a:r>
              <a:rPr lang="en-US" dirty="0">
                <a:ln w="0"/>
              </a:rPr>
              <a:t> </a:t>
            </a:r>
            <a:r>
              <a:rPr lang="en-US" dirty="0" err="1">
                <a:ln w="0"/>
              </a:rPr>
              <a:t>dalam</a:t>
            </a:r>
            <a:r>
              <a:rPr lang="en-US" dirty="0">
                <a:ln w="0"/>
              </a:rPr>
              <a:t> </a:t>
            </a:r>
            <a:r>
              <a:rPr lang="en-US" err="1">
                <a:ln w="0"/>
              </a:rPr>
              <a:t>empat</a:t>
            </a:r>
            <a:r>
              <a:rPr lang="en-US">
                <a:ln w="0"/>
              </a:rPr>
              <a:t> komponen </a:t>
            </a:r>
            <a:r>
              <a:rPr lang="en-US" dirty="0">
                <a:ln w="0"/>
              </a:rPr>
              <a:t>b</a:t>
            </a:r>
            <a:r>
              <a:rPr lang="en-US">
                <a:ln w="0"/>
              </a:rPr>
              <a:t>erikut </a:t>
            </a:r>
            <a:r>
              <a:rPr lang="en-US" dirty="0">
                <a:ln w="0"/>
              </a:rPr>
              <a:t>: </a:t>
            </a:r>
          </a:p>
          <a:p>
            <a:pPr marL="342900" indent="-342900">
              <a:buAutoNum type="arabicPeriod"/>
            </a:pPr>
            <a:r>
              <a:rPr lang="en-US" dirty="0" err="1">
                <a:ln w="0"/>
              </a:rPr>
              <a:t>Ketahanan</a:t>
            </a:r>
            <a:r>
              <a:rPr lang="en-US" dirty="0">
                <a:ln w="0"/>
              </a:rPr>
              <a:t> </a:t>
            </a:r>
            <a:r>
              <a:rPr lang="en-US" dirty="0" err="1">
                <a:ln w="0"/>
              </a:rPr>
              <a:t>jantung</a:t>
            </a:r>
            <a:r>
              <a:rPr lang="en-US" dirty="0">
                <a:ln w="0"/>
              </a:rPr>
              <a:t> </a:t>
            </a:r>
            <a:r>
              <a:rPr lang="en-US" dirty="0" err="1">
                <a:ln w="0"/>
              </a:rPr>
              <a:t>dan</a:t>
            </a:r>
            <a:r>
              <a:rPr lang="en-US" dirty="0">
                <a:ln w="0"/>
              </a:rPr>
              <a:t> </a:t>
            </a:r>
            <a:r>
              <a:rPr lang="en-US" dirty="0" err="1">
                <a:ln w="0"/>
              </a:rPr>
              <a:t>peredaran</a:t>
            </a:r>
            <a:r>
              <a:rPr lang="en-US" dirty="0">
                <a:ln w="0"/>
              </a:rPr>
              <a:t> </a:t>
            </a:r>
            <a:r>
              <a:rPr lang="en-US" dirty="0" err="1">
                <a:ln w="0"/>
              </a:rPr>
              <a:t>darah</a:t>
            </a:r>
            <a:r>
              <a:rPr lang="en-US" dirty="0">
                <a:ln w="0"/>
              </a:rPr>
              <a:t> ( Cardiovascular endurance),</a:t>
            </a:r>
          </a:p>
          <a:p>
            <a:pPr marL="342900" indent="-342900">
              <a:buAutoNum type="arabicPeriod"/>
            </a:pPr>
            <a:r>
              <a:rPr lang="en-US" dirty="0" err="1">
                <a:ln w="0"/>
              </a:rPr>
              <a:t>Kekuatan</a:t>
            </a:r>
            <a:r>
              <a:rPr lang="en-US" dirty="0">
                <a:ln w="0"/>
              </a:rPr>
              <a:t> ( </a:t>
            </a:r>
            <a:r>
              <a:rPr lang="en-US" i="1" dirty="0" err="1">
                <a:ln w="0"/>
              </a:rPr>
              <a:t>strenght</a:t>
            </a:r>
            <a:r>
              <a:rPr lang="en-US" dirty="0">
                <a:ln w="0"/>
              </a:rPr>
              <a:t> ),</a:t>
            </a:r>
          </a:p>
          <a:p>
            <a:pPr marL="342900" indent="-342900">
              <a:buAutoNum type="arabicPeriod"/>
            </a:pPr>
            <a:r>
              <a:rPr lang="en-US" dirty="0" err="1">
                <a:ln w="0"/>
              </a:rPr>
              <a:t>Ketahanan</a:t>
            </a:r>
            <a:r>
              <a:rPr lang="en-US" dirty="0">
                <a:ln w="0"/>
              </a:rPr>
              <a:t> </a:t>
            </a:r>
            <a:r>
              <a:rPr lang="en-US" dirty="0" err="1">
                <a:ln w="0"/>
              </a:rPr>
              <a:t>otot</a:t>
            </a:r>
            <a:r>
              <a:rPr lang="en-US" dirty="0">
                <a:ln w="0"/>
              </a:rPr>
              <a:t> ( </a:t>
            </a:r>
            <a:r>
              <a:rPr lang="en-US" i="1" dirty="0">
                <a:ln w="0"/>
              </a:rPr>
              <a:t>muscular endurance </a:t>
            </a:r>
            <a:r>
              <a:rPr lang="en-US" dirty="0">
                <a:ln w="0"/>
              </a:rPr>
              <a:t>),</a:t>
            </a:r>
          </a:p>
          <a:p>
            <a:pPr marL="342900" indent="-342900">
              <a:buAutoNum type="arabicPeriod"/>
            </a:pPr>
            <a:r>
              <a:rPr lang="en-US" dirty="0" err="1">
                <a:ln w="0"/>
              </a:rPr>
              <a:t>Kelenturan</a:t>
            </a:r>
            <a:r>
              <a:rPr lang="en-US" dirty="0">
                <a:ln w="0"/>
              </a:rPr>
              <a:t> </a:t>
            </a:r>
            <a:r>
              <a:rPr lang="en-US" i="1" dirty="0">
                <a:ln w="0"/>
              </a:rPr>
              <a:t>( </a:t>
            </a:r>
            <a:r>
              <a:rPr lang="en-US" i="1" dirty="0" err="1">
                <a:ln w="0"/>
              </a:rPr>
              <a:t>fleksibility</a:t>
            </a:r>
            <a:r>
              <a:rPr lang="en-US" i="1" dirty="0">
                <a:ln w="0"/>
              </a:rPr>
              <a:t> </a:t>
            </a:r>
            <a:r>
              <a:rPr lang="en-US" dirty="0">
                <a:ln w="0"/>
              </a:rPr>
              <a:t>) </a:t>
            </a:r>
          </a:p>
        </p:txBody>
      </p:sp>
      <p:pic>
        <p:nvPicPr>
          <p:cNvPr id="4" name="Picture 3">
            <a:extLst>
              <a:ext uri="{FF2B5EF4-FFF2-40B4-BE49-F238E27FC236}">
                <a16:creationId xmlns:a16="http://schemas.microsoft.com/office/drawing/2014/main" id="{281D0868-49E1-4FC3-9A9A-CD6D3F498033}"/>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1CCB5707-F373-4812-ACDC-984E5C0ECAD9}"/>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5927D61F-C140-42CF-BF2D-87101F68BA99}"/>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0B32CE36-E7DD-48DE-9896-08A529172B93}"/>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1692889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39312" y="2594412"/>
            <a:ext cx="8513379" cy="2008242"/>
          </a:xfrm>
          <a:prstGeom prst="rect">
            <a:avLst/>
          </a:prstGeom>
          <a:noFill/>
        </p:spPr>
        <p:txBody>
          <a:bodyPr wrap="square" lIns="68580" tIns="34290" rIns="68580" bIns="34290">
            <a:spAutoFit/>
          </a:bodyPr>
          <a:lstStyle/>
          <a:p>
            <a:r>
              <a:rPr lang="en-US" b="1" dirty="0">
                <a:ln w="0"/>
              </a:rPr>
              <a:t>B. </a:t>
            </a:r>
            <a:r>
              <a:rPr lang="en-US" b="1" dirty="0" err="1">
                <a:ln w="0"/>
              </a:rPr>
              <a:t>Latihan</a:t>
            </a:r>
            <a:r>
              <a:rPr lang="en-US" b="1" dirty="0">
                <a:ln w="0"/>
              </a:rPr>
              <a:t> </a:t>
            </a:r>
            <a:r>
              <a:rPr lang="en-US" b="1" dirty="0" err="1">
                <a:ln w="0"/>
              </a:rPr>
              <a:t>Pengembangan</a:t>
            </a:r>
            <a:r>
              <a:rPr lang="en-US" b="1" dirty="0">
                <a:ln w="0"/>
              </a:rPr>
              <a:t> </a:t>
            </a:r>
            <a:r>
              <a:rPr lang="en-US" b="1" dirty="0" err="1">
                <a:ln w="0"/>
              </a:rPr>
              <a:t>Kelenturan</a:t>
            </a:r>
            <a:r>
              <a:rPr lang="en-US" b="1" dirty="0">
                <a:ln w="0"/>
              </a:rPr>
              <a:t> </a:t>
            </a:r>
          </a:p>
          <a:p>
            <a:pPr marL="330994"/>
            <a:r>
              <a:rPr lang="en-US">
                <a:ln w="0"/>
              </a:rPr>
              <a:t>Latihan </a:t>
            </a:r>
            <a:r>
              <a:rPr lang="en-US" dirty="0" err="1">
                <a:ln w="0"/>
              </a:rPr>
              <a:t>kelenturan</a:t>
            </a:r>
            <a:r>
              <a:rPr lang="en-US" dirty="0">
                <a:ln w="0"/>
              </a:rPr>
              <a:t> (</a:t>
            </a:r>
            <a:r>
              <a:rPr lang="en-US" i="1" dirty="0" err="1">
                <a:ln w="0"/>
              </a:rPr>
              <a:t>fleksibilitas</a:t>
            </a:r>
            <a:r>
              <a:rPr lang="en-US" dirty="0">
                <a:ln w="0"/>
              </a:rPr>
              <a:t>) </a:t>
            </a:r>
            <a:r>
              <a:rPr lang="en-US" dirty="0" err="1">
                <a:ln w="0"/>
              </a:rPr>
              <a:t>terhadap</a:t>
            </a:r>
            <a:r>
              <a:rPr lang="en-US" dirty="0">
                <a:ln w="0"/>
              </a:rPr>
              <a:t> </a:t>
            </a:r>
            <a:r>
              <a:rPr lang="en-US" dirty="0" err="1">
                <a:ln w="0"/>
              </a:rPr>
              <a:t>tubuh</a:t>
            </a:r>
            <a:r>
              <a:rPr lang="en-US" dirty="0">
                <a:ln w="0"/>
              </a:rPr>
              <a:t> </a:t>
            </a:r>
            <a:r>
              <a:rPr lang="en-US" dirty="0" err="1">
                <a:ln w="0"/>
              </a:rPr>
              <a:t>sangat</a:t>
            </a:r>
            <a:r>
              <a:rPr lang="en-US" dirty="0">
                <a:ln w="0"/>
              </a:rPr>
              <a:t> </a:t>
            </a:r>
            <a:r>
              <a:rPr lang="en-US" dirty="0" err="1">
                <a:ln w="0"/>
              </a:rPr>
              <a:t>erat</a:t>
            </a:r>
            <a:r>
              <a:rPr lang="en-US" dirty="0">
                <a:ln w="0"/>
              </a:rPr>
              <a:t> </a:t>
            </a:r>
            <a:r>
              <a:rPr lang="en-US" dirty="0" err="1">
                <a:ln w="0"/>
              </a:rPr>
              <a:t>kaitanya</a:t>
            </a:r>
            <a:r>
              <a:rPr lang="en-US" dirty="0">
                <a:ln w="0"/>
              </a:rPr>
              <a:t> </a:t>
            </a:r>
            <a:r>
              <a:rPr lang="en-US" err="1">
                <a:ln w="0"/>
              </a:rPr>
              <a:t>dengan</a:t>
            </a:r>
            <a:r>
              <a:rPr lang="en-US">
                <a:ln w="0"/>
              </a:rPr>
              <a:t> gerak</a:t>
            </a:r>
            <a:r>
              <a:rPr lang="en-US" dirty="0">
                <a:ln w="0"/>
              </a:rPr>
              <a:t> </a:t>
            </a:r>
            <a:r>
              <a:rPr lang="en-US">
                <a:ln w="0"/>
              </a:rPr>
              <a:t>persendian. </a:t>
            </a:r>
            <a:r>
              <a:rPr lang="en-US" dirty="0" err="1">
                <a:ln w="0"/>
              </a:rPr>
              <a:t>Oleh</a:t>
            </a:r>
            <a:r>
              <a:rPr lang="en-US" dirty="0">
                <a:ln w="0"/>
              </a:rPr>
              <a:t> </a:t>
            </a:r>
            <a:r>
              <a:rPr lang="en-US" dirty="0" err="1">
                <a:ln w="0"/>
              </a:rPr>
              <a:t>karena</a:t>
            </a:r>
            <a:r>
              <a:rPr lang="en-US" dirty="0">
                <a:ln w="0"/>
              </a:rPr>
              <a:t> </a:t>
            </a:r>
            <a:r>
              <a:rPr lang="en-US" dirty="0" err="1">
                <a:ln w="0"/>
              </a:rPr>
              <a:t>itu,latihankelenturan</a:t>
            </a:r>
            <a:r>
              <a:rPr lang="en-US" dirty="0">
                <a:ln w="0"/>
              </a:rPr>
              <a:t> </a:t>
            </a:r>
            <a:r>
              <a:rPr lang="en-US" dirty="0" err="1">
                <a:ln w="0"/>
              </a:rPr>
              <a:t>sebenarnya</a:t>
            </a:r>
            <a:r>
              <a:rPr lang="en-US" dirty="0">
                <a:ln w="0"/>
              </a:rPr>
              <a:t> </a:t>
            </a:r>
            <a:r>
              <a:rPr lang="en-US" dirty="0" err="1">
                <a:ln w="0"/>
              </a:rPr>
              <a:t>adalah</a:t>
            </a:r>
            <a:r>
              <a:rPr lang="en-US" dirty="0">
                <a:ln w="0"/>
              </a:rPr>
              <a:t> </a:t>
            </a:r>
            <a:r>
              <a:rPr lang="en-US" dirty="0" err="1">
                <a:ln w="0"/>
              </a:rPr>
              <a:t>suatu</a:t>
            </a:r>
            <a:r>
              <a:rPr lang="en-US" dirty="0">
                <a:ln w="0"/>
              </a:rPr>
              <a:t> </a:t>
            </a:r>
            <a:r>
              <a:rPr lang="en-US" dirty="0" err="1">
                <a:ln w="0"/>
              </a:rPr>
              <a:t>bentuk</a:t>
            </a:r>
            <a:r>
              <a:rPr lang="en-US" dirty="0">
                <a:ln w="0"/>
              </a:rPr>
              <a:t> </a:t>
            </a:r>
            <a:r>
              <a:rPr lang="en-US" err="1">
                <a:ln w="0"/>
              </a:rPr>
              <a:t>latihan</a:t>
            </a:r>
            <a:r>
              <a:rPr lang="en-US">
                <a:ln w="0"/>
              </a:rPr>
              <a:t> untuk  </a:t>
            </a:r>
            <a:r>
              <a:rPr lang="en-US" dirty="0" err="1">
                <a:ln w="0"/>
              </a:rPr>
              <a:t>memberikan</a:t>
            </a:r>
            <a:r>
              <a:rPr lang="en-US" dirty="0">
                <a:ln w="0"/>
              </a:rPr>
              <a:t> </a:t>
            </a:r>
            <a:r>
              <a:rPr lang="en-US" dirty="0" err="1">
                <a:ln w="0"/>
              </a:rPr>
              <a:t>kemungkinan</a:t>
            </a:r>
            <a:r>
              <a:rPr lang="en-US" dirty="0">
                <a:ln w="0"/>
              </a:rPr>
              <a:t> </a:t>
            </a:r>
            <a:r>
              <a:rPr lang="en-US" dirty="0" err="1">
                <a:ln w="0"/>
              </a:rPr>
              <a:t>pada</a:t>
            </a:r>
            <a:r>
              <a:rPr lang="en-US" dirty="0">
                <a:ln w="0"/>
              </a:rPr>
              <a:t> </a:t>
            </a:r>
            <a:r>
              <a:rPr lang="en-US" dirty="0" err="1">
                <a:ln w="0"/>
              </a:rPr>
              <a:t>persendian</a:t>
            </a:r>
            <a:r>
              <a:rPr lang="en-US" dirty="0">
                <a:ln w="0"/>
              </a:rPr>
              <a:t> agar </a:t>
            </a:r>
            <a:r>
              <a:rPr lang="en-US" dirty="0" err="1">
                <a:ln w="0"/>
              </a:rPr>
              <a:t>dapat</a:t>
            </a:r>
            <a:r>
              <a:rPr lang="en-US" dirty="0">
                <a:ln w="0"/>
              </a:rPr>
              <a:t> </a:t>
            </a:r>
            <a:r>
              <a:rPr lang="en-US" dirty="0" err="1">
                <a:ln w="0"/>
              </a:rPr>
              <a:t>bergerak</a:t>
            </a:r>
            <a:r>
              <a:rPr lang="en-US" dirty="0">
                <a:ln w="0"/>
              </a:rPr>
              <a:t> </a:t>
            </a:r>
            <a:r>
              <a:rPr lang="en-US" dirty="0" err="1">
                <a:ln w="0"/>
              </a:rPr>
              <a:t>seluar-luasnya</a:t>
            </a:r>
            <a:r>
              <a:rPr lang="en-US" dirty="0">
                <a:ln w="0"/>
              </a:rPr>
              <a:t> </a:t>
            </a:r>
            <a:r>
              <a:rPr lang="en-US" dirty="0" err="1">
                <a:ln w="0"/>
              </a:rPr>
              <a:t>dengan</a:t>
            </a:r>
            <a:r>
              <a:rPr lang="en-US" dirty="0">
                <a:ln w="0"/>
              </a:rPr>
              <a:t> </a:t>
            </a:r>
            <a:r>
              <a:rPr lang="en-US" err="1">
                <a:ln w="0"/>
              </a:rPr>
              <a:t>tujuan</a:t>
            </a:r>
            <a:r>
              <a:rPr lang="en-US">
                <a:ln w="0"/>
              </a:rPr>
              <a:t> menghilangkan </a:t>
            </a:r>
            <a:r>
              <a:rPr lang="en-US" dirty="0" err="1">
                <a:ln w="0"/>
              </a:rPr>
              <a:t>atau</a:t>
            </a:r>
            <a:r>
              <a:rPr lang="en-US" dirty="0">
                <a:ln w="0"/>
              </a:rPr>
              <a:t> </a:t>
            </a:r>
            <a:r>
              <a:rPr lang="en-US" dirty="0" err="1">
                <a:ln w="0"/>
              </a:rPr>
              <a:t>mengurangi</a:t>
            </a:r>
            <a:r>
              <a:rPr lang="en-US" dirty="0">
                <a:ln w="0"/>
              </a:rPr>
              <a:t> </a:t>
            </a:r>
            <a:r>
              <a:rPr lang="en-US" dirty="0" err="1">
                <a:ln w="0"/>
              </a:rPr>
              <a:t>kekakuan</a:t>
            </a:r>
            <a:r>
              <a:rPr lang="en-US" dirty="0">
                <a:ln w="0"/>
              </a:rPr>
              <a:t> </a:t>
            </a:r>
            <a:r>
              <a:rPr lang="en-US" dirty="0" err="1">
                <a:ln w="0"/>
              </a:rPr>
              <a:t>pada</a:t>
            </a:r>
            <a:r>
              <a:rPr lang="en-US" dirty="0">
                <a:ln w="0"/>
              </a:rPr>
              <a:t> </a:t>
            </a:r>
            <a:r>
              <a:rPr lang="en-US" dirty="0" err="1">
                <a:ln w="0"/>
              </a:rPr>
              <a:t>tubuh</a:t>
            </a:r>
            <a:r>
              <a:rPr lang="en-US" dirty="0">
                <a:ln w="0"/>
              </a:rPr>
              <a:t>, </a:t>
            </a:r>
            <a:r>
              <a:rPr lang="en-US" dirty="0" err="1">
                <a:ln w="0"/>
              </a:rPr>
              <a:t>menambah</a:t>
            </a:r>
            <a:r>
              <a:rPr lang="en-US" dirty="0">
                <a:ln w="0"/>
              </a:rPr>
              <a:t> </a:t>
            </a:r>
            <a:r>
              <a:rPr lang="en-US" dirty="0" err="1">
                <a:ln w="0"/>
              </a:rPr>
              <a:t>elastisitas</a:t>
            </a:r>
            <a:r>
              <a:rPr lang="en-US" dirty="0">
                <a:ln w="0"/>
              </a:rPr>
              <a:t> </a:t>
            </a:r>
            <a:r>
              <a:rPr lang="en-US" err="1">
                <a:ln w="0"/>
              </a:rPr>
              <a:t>pada</a:t>
            </a:r>
            <a:r>
              <a:rPr lang="en-US">
                <a:ln w="0"/>
              </a:rPr>
              <a:t> jaringan </a:t>
            </a:r>
            <a:r>
              <a:rPr lang="en-US" dirty="0" err="1">
                <a:ln w="0"/>
              </a:rPr>
              <a:t>otot,serta</a:t>
            </a:r>
            <a:r>
              <a:rPr lang="en-US" dirty="0">
                <a:ln w="0"/>
              </a:rPr>
              <a:t> </a:t>
            </a:r>
            <a:r>
              <a:rPr lang="en-US" dirty="0" err="1">
                <a:ln w="0"/>
              </a:rPr>
              <a:t>mengurangi</a:t>
            </a:r>
            <a:r>
              <a:rPr lang="en-US" dirty="0">
                <a:ln w="0"/>
              </a:rPr>
              <a:t> </a:t>
            </a:r>
            <a:r>
              <a:rPr lang="en-US" dirty="0" err="1">
                <a:ln w="0"/>
              </a:rPr>
              <a:t>ketegangan-ketegangan</a:t>
            </a:r>
            <a:r>
              <a:rPr lang="en-US" dirty="0">
                <a:ln w="0"/>
              </a:rPr>
              <a:t> yang </a:t>
            </a:r>
            <a:r>
              <a:rPr lang="en-US" dirty="0" err="1">
                <a:ln w="0"/>
              </a:rPr>
              <a:t>berlainan</a:t>
            </a:r>
            <a:r>
              <a:rPr lang="en-US" dirty="0">
                <a:ln w="0"/>
              </a:rPr>
              <a:t> </a:t>
            </a:r>
            <a:r>
              <a:rPr lang="en-US" dirty="0" err="1">
                <a:ln w="0"/>
              </a:rPr>
              <a:t>pada</a:t>
            </a:r>
            <a:r>
              <a:rPr lang="en-US" dirty="0">
                <a:ln w="0"/>
              </a:rPr>
              <a:t> </a:t>
            </a:r>
            <a:r>
              <a:rPr lang="en-US" dirty="0" err="1">
                <a:ln w="0"/>
              </a:rPr>
              <a:t>otot</a:t>
            </a:r>
            <a:r>
              <a:rPr lang="en-US" dirty="0">
                <a:ln w="0"/>
              </a:rPr>
              <a:t> .</a:t>
            </a:r>
          </a:p>
        </p:txBody>
      </p:sp>
      <p:pic>
        <p:nvPicPr>
          <p:cNvPr id="4" name="Picture 3">
            <a:extLst>
              <a:ext uri="{FF2B5EF4-FFF2-40B4-BE49-F238E27FC236}">
                <a16:creationId xmlns:a16="http://schemas.microsoft.com/office/drawing/2014/main" id="{FB3C1BE7-BC5B-4608-96B1-F56B0781DAA4}"/>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970042E7-5532-4C2A-BC34-524B3D24E587}"/>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0B80FE14-CAFC-4989-8D42-B973678CEE01}"/>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2A68E327-C248-4C2C-9319-6078B7AF37BF}"/>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279973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24026" y="2609851"/>
            <a:ext cx="8757947" cy="1731243"/>
          </a:xfrm>
          <a:prstGeom prst="rect">
            <a:avLst/>
          </a:prstGeom>
          <a:noFill/>
        </p:spPr>
        <p:txBody>
          <a:bodyPr wrap="square" lIns="68580" tIns="34290" rIns="68580" bIns="34290">
            <a:spAutoFit/>
          </a:bodyPr>
          <a:lstStyle/>
          <a:p>
            <a:r>
              <a:rPr lang="en-US" b="1" dirty="0">
                <a:ln w="0"/>
              </a:rPr>
              <a:t>C. </a:t>
            </a:r>
            <a:r>
              <a:rPr lang="en-US" b="1" dirty="0" err="1">
                <a:ln w="0"/>
              </a:rPr>
              <a:t>Latihan</a:t>
            </a:r>
            <a:r>
              <a:rPr lang="en-US" b="1" dirty="0">
                <a:ln w="0"/>
              </a:rPr>
              <a:t> </a:t>
            </a:r>
            <a:r>
              <a:rPr lang="en-US" b="1" dirty="0" err="1">
                <a:ln w="0"/>
              </a:rPr>
              <a:t>Pengembangan</a:t>
            </a:r>
            <a:r>
              <a:rPr lang="en-US" b="1" dirty="0">
                <a:ln w="0"/>
              </a:rPr>
              <a:t> </a:t>
            </a:r>
            <a:r>
              <a:rPr lang="en-US" b="1" dirty="0" err="1">
                <a:ln w="0"/>
              </a:rPr>
              <a:t>Kecepatan</a:t>
            </a:r>
            <a:r>
              <a:rPr lang="en-US" b="1" dirty="0">
                <a:ln w="0"/>
              </a:rPr>
              <a:t> </a:t>
            </a:r>
          </a:p>
          <a:p>
            <a:pPr marL="201216"/>
            <a:r>
              <a:rPr lang="en-US">
                <a:ln w="0"/>
              </a:rPr>
              <a:t> Latihan </a:t>
            </a:r>
            <a:r>
              <a:rPr lang="en-US" dirty="0" err="1">
                <a:ln w="0"/>
              </a:rPr>
              <a:t>kecepatan</a:t>
            </a:r>
            <a:r>
              <a:rPr lang="en-US" dirty="0">
                <a:ln w="0"/>
              </a:rPr>
              <a:t> </a:t>
            </a:r>
            <a:r>
              <a:rPr lang="en-US" dirty="0" err="1">
                <a:ln w="0"/>
              </a:rPr>
              <a:t>pada</a:t>
            </a:r>
            <a:r>
              <a:rPr lang="en-US" dirty="0">
                <a:ln w="0"/>
              </a:rPr>
              <a:t> </a:t>
            </a:r>
            <a:r>
              <a:rPr lang="en-US" dirty="0" err="1">
                <a:ln w="0"/>
              </a:rPr>
              <a:t>anak-anak</a:t>
            </a:r>
            <a:r>
              <a:rPr lang="en-US" dirty="0">
                <a:ln w="0"/>
              </a:rPr>
              <a:t> </a:t>
            </a:r>
            <a:r>
              <a:rPr lang="en-US" dirty="0" err="1">
                <a:ln w="0"/>
              </a:rPr>
              <a:t>usia</a:t>
            </a:r>
            <a:r>
              <a:rPr lang="en-US" dirty="0">
                <a:ln w="0"/>
              </a:rPr>
              <a:t> </a:t>
            </a:r>
            <a:r>
              <a:rPr lang="en-US" dirty="0" err="1">
                <a:ln w="0"/>
              </a:rPr>
              <a:t>dini</a:t>
            </a:r>
            <a:r>
              <a:rPr lang="en-US" dirty="0">
                <a:ln w="0"/>
              </a:rPr>
              <a:t> </a:t>
            </a:r>
            <a:r>
              <a:rPr lang="en-US" dirty="0" err="1">
                <a:ln w="0"/>
              </a:rPr>
              <a:t>dapat</a:t>
            </a:r>
            <a:r>
              <a:rPr lang="en-US" dirty="0">
                <a:ln w="0"/>
              </a:rPr>
              <a:t> </a:t>
            </a:r>
            <a:r>
              <a:rPr lang="en-US" dirty="0" err="1">
                <a:ln w="0"/>
              </a:rPr>
              <a:t>dilakukan</a:t>
            </a:r>
            <a:r>
              <a:rPr lang="en-US" dirty="0">
                <a:ln w="0"/>
              </a:rPr>
              <a:t> </a:t>
            </a:r>
            <a:r>
              <a:rPr lang="en-US" dirty="0" err="1">
                <a:ln w="0"/>
              </a:rPr>
              <a:t>dengan</a:t>
            </a:r>
            <a:r>
              <a:rPr lang="en-US" dirty="0">
                <a:ln w="0"/>
              </a:rPr>
              <a:t> </a:t>
            </a:r>
            <a:r>
              <a:rPr lang="en-US" dirty="0" err="1">
                <a:ln w="0"/>
              </a:rPr>
              <a:t>latihan</a:t>
            </a:r>
            <a:r>
              <a:rPr lang="en-US" dirty="0">
                <a:ln w="0"/>
              </a:rPr>
              <a:t> </a:t>
            </a:r>
            <a:r>
              <a:rPr lang="en-US" dirty="0" err="1">
                <a:ln w="0"/>
              </a:rPr>
              <a:t>reaksi</a:t>
            </a:r>
            <a:r>
              <a:rPr lang="en-US" dirty="0">
                <a:ln w="0"/>
              </a:rPr>
              <a:t> </a:t>
            </a:r>
            <a:r>
              <a:rPr lang="en-US" dirty="0" err="1">
                <a:ln w="0"/>
              </a:rPr>
              <a:t>gerak</a:t>
            </a:r>
            <a:r>
              <a:rPr lang="en-US" dirty="0">
                <a:ln w="0"/>
              </a:rPr>
              <a:t> </a:t>
            </a:r>
          </a:p>
          <a:p>
            <a:pPr marL="201216"/>
            <a:r>
              <a:rPr lang="en-US">
                <a:ln w="0"/>
              </a:rPr>
              <a:t> atau </a:t>
            </a:r>
            <a:r>
              <a:rPr lang="en-US" dirty="0" err="1">
                <a:ln w="0"/>
              </a:rPr>
              <a:t>latihan</a:t>
            </a:r>
            <a:r>
              <a:rPr lang="en-US" dirty="0">
                <a:ln w="0"/>
              </a:rPr>
              <a:t> </a:t>
            </a:r>
            <a:r>
              <a:rPr lang="en-US" dirty="0" err="1">
                <a:ln w="0"/>
              </a:rPr>
              <a:t>jalan</a:t>
            </a:r>
            <a:r>
              <a:rPr lang="en-US" dirty="0">
                <a:ln w="0"/>
              </a:rPr>
              <a:t> </a:t>
            </a:r>
            <a:r>
              <a:rPr lang="en-US" dirty="0" err="1">
                <a:ln w="0"/>
              </a:rPr>
              <a:t>lari</a:t>
            </a:r>
            <a:r>
              <a:rPr lang="en-US" dirty="0">
                <a:ln w="0"/>
              </a:rPr>
              <a:t> </a:t>
            </a:r>
            <a:r>
              <a:rPr lang="en-US" dirty="0" err="1">
                <a:ln w="0"/>
              </a:rPr>
              <a:t>sampai</a:t>
            </a:r>
            <a:r>
              <a:rPr lang="en-US" dirty="0">
                <a:ln w="0"/>
              </a:rPr>
              <a:t> </a:t>
            </a:r>
            <a:r>
              <a:rPr lang="en-US" dirty="0" err="1">
                <a:ln w="0"/>
              </a:rPr>
              <a:t>jarak</a:t>
            </a:r>
            <a:r>
              <a:rPr lang="en-US" dirty="0">
                <a:ln w="0"/>
              </a:rPr>
              <a:t> </a:t>
            </a:r>
            <a:r>
              <a:rPr lang="en-US">
                <a:ln w="0"/>
              </a:rPr>
              <a:t>yang ditentukan. </a:t>
            </a:r>
            <a:r>
              <a:rPr lang="en-US" dirty="0" err="1">
                <a:ln w="0"/>
              </a:rPr>
              <a:t>Tentunya</a:t>
            </a:r>
            <a:r>
              <a:rPr lang="en-US" dirty="0">
                <a:ln w="0"/>
              </a:rPr>
              <a:t> </a:t>
            </a:r>
            <a:r>
              <a:rPr lang="en-US" dirty="0" err="1">
                <a:ln w="0"/>
              </a:rPr>
              <a:t>jarak</a:t>
            </a:r>
            <a:r>
              <a:rPr lang="en-US" dirty="0">
                <a:ln w="0"/>
              </a:rPr>
              <a:t> </a:t>
            </a:r>
            <a:r>
              <a:rPr lang="en-US" dirty="0" err="1">
                <a:ln w="0"/>
              </a:rPr>
              <a:t>tersebut</a:t>
            </a:r>
            <a:r>
              <a:rPr lang="en-US" dirty="0">
                <a:ln w="0"/>
              </a:rPr>
              <a:t> </a:t>
            </a:r>
            <a:r>
              <a:rPr lang="en-US" err="1">
                <a:ln w="0"/>
              </a:rPr>
              <a:t>sekitar</a:t>
            </a:r>
            <a:r>
              <a:rPr lang="en-US">
                <a:ln w="0"/>
              </a:rPr>
              <a:t> 5-10 meter </a:t>
            </a:r>
            <a:r>
              <a:rPr lang="en-US" dirty="0" err="1">
                <a:ln w="0"/>
              </a:rPr>
              <a:t>dan</a:t>
            </a:r>
            <a:r>
              <a:rPr lang="en-US" dirty="0">
                <a:ln w="0"/>
              </a:rPr>
              <a:t> </a:t>
            </a:r>
            <a:r>
              <a:rPr lang="en-US" dirty="0" err="1">
                <a:ln w="0"/>
              </a:rPr>
              <a:t>dikemas</a:t>
            </a:r>
            <a:r>
              <a:rPr lang="en-US" dirty="0">
                <a:ln w="0"/>
              </a:rPr>
              <a:t> </a:t>
            </a:r>
            <a:r>
              <a:rPr lang="en-US" dirty="0" err="1">
                <a:ln w="0"/>
              </a:rPr>
              <a:t>dalam</a:t>
            </a:r>
            <a:r>
              <a:rPr lang="en-US" dirty="0">
                <a:ln w="0"/>
              </a:rPr>
              <a:t> </a:t>
            </a:r>
            <a:r>
              <a:rPr lang="en-US" dirty="0" err="1">
                <a:ln w="0"/>
              </a:rPr>
              <a:t>bentuk</a:t>
            </a:r>
            <a:r>
              <a:rPr lang="en-US" dirty="0">
                <a:ln w="0"/>
              </a:rPr>
              <a:t> Kegiatan </a:t>
            </a:r>
            <a:r>
              <a:rPr lang="en-US" dirty="0" err="1">
                <a:ln w="0"/>
              </a:rPr>
              <a:t>bermain</a:t>
            </a:r>
            <a:r>
              <a:rPr lang="en-US" dirty="0">
                <a:ln w="0"/>
              </a:rPr>
              <a:t>. </a:t>
            </a:r>
          </a:p>
          <a:p>
            <a:r>
              <a:rPr lang="en-US" dirty="0">
                <a:ln w="0"/>
              </a:rPr>
              <a:t>      </a:t>
            </a:r>
          </a:p>
          <a:p>
            <a:r>
              <a:rPr lang="en-US" dirty="0">
                <a:ln w="0"/>
              </a:rPr>
              <a:t>      </a:t>
            </a:r>
          </a:p>
        </p:txBody>
      </p:sp>
      <p:pic>
        <p:nvPicPr>
          <p:cNvPr id="4" name="Picture 3">
            <a:extLst>
              <a:ext uri="{FF2B5EF4-FFF2-40B4-BE49-F238E27FC236}">
                <a16:creationId xmlns:a16="http://schemas.microsoft.com/office/drawing/2014/main" id="{00674B83-BFCD-4352-8760-6D4ADB668CA1}"/>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ED6459D7-1163-459F-A2A3-759A3EFC1DA5}"/>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7ECDD8DF-EC55-4211-83DE-DE9C3E19A1A4}"/>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4C9705D1-CCD8-4430-AD48-D90D0F4246D7}"/>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1335688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24497" y="2662994"/>
            <a:ext cx="4806444" cy="900246"/>
          </a:xfrm>
          <a:prstGeom prst="rect">
            <a:avLst/>
          </a:prstGeom>
          <a:noFill/>
        </p:spPr>
        <p:txBody>
          <a:bodyPr wrap="none" lIns="68580" tIns="34290" rIns="68580" bIns="34290">
            <a:spAutoFit/>
          </a:bodyPr>
          <a:lstStyle/>
          <a:p>
            <a:r>
              <a:rPr lang="en-US" b="1" dirty="0">
                <a:ln w="0"/>
              </a:rPr>
              <a:t>D. </a:t>
            </a:r>
            <a:r>
              <a:rPr lang="en-US" b="1" dirty="0" err="1">
                <a:ln w="0"/>
              </a:rPr>
              <a:t>Latihan</a:t>
            </a:r>
            <a:r>
              <a:rPr lang="en-US" b="1" dirty="0">
                <a:ln w="0"/>
              </a:rPr>
              <a:t> </a:t>
            </a:r>
            <a:r>
              <a:rPr lang="en-US" b="1" dirty="0" err="1">
                <a:ln w="0"/>
              </a:rPr>
              <a:t>Pengembangan</a:t>
            </a:r>
            <a:r>
              <a:rPr lang="en-US" b="1" dirty="0">
                <a:ln w="0"/>
              </a:rPr>
              <a:t> </a:t>
            </a:r>
            <a:r>
              <a:rPr lang="en-US" b="1" dirty="0" err="1">
                <a:ln w="0"/>
              </a:rPr>
              <a:t>Keseimbangan</a:t>
            </a:r>
            <a:r>
              <a:rPr lang="en-US" b="1" dirty="0">
                <a:ln w="0"/>
              </a:rPr>
              <a:t> </a:t>
            </a:r>
          </a:p>
          <a:p>
            <a:r>
              <a:rPr lang="en-US" dirty="0">
                <a:ln w="0"/>
              </a:rPr>
              <a:t>     1. </a:t>
            </a:r>
            <a:r>
              <a:rPr lang="en-US" dirty="0" err="1">
                <a:ln w="0"/>
              </a:rPr>
              <a:t>Latihan</a:t>
            </a:r>
            <a:r>
              <a:rPr lang="en-US" dirty="0">
                <a:ln w="0"/>
              </a:rPr>
              <a:t> </a:t>
            </a:r>
            <a:r>
              <a:rPr lang="en-US" dirty="0" err="1">
                <a:ln w="0"/>
              </a:rPr>
              <a:t>Berdiri</a:t>
            </a:r>
            <a:r>
              <a:rPr lang="en-US" dirty="0">
                <a:ln w="0"/>
              </a:rPr>
              <a:t> </a:t>
            </a:r>
            <a:r>
              <a:rPr lang="en-US" dirty="0" err="1">
                <a:ln w="0"/>
              </a:rPr>
              <a:t>Pada</a:t>
            </a:r>
            <a:r>
              <a:rPr lang="en-US" dirty="0">
                <a:ln w="0"/>
              </a:rPr>
              <a:t> </a:t>
            </a:r>
            <a:r>
              <a:rPr lang="en-US" dirty="0" err="1">
                <a:ln w="0"/>
              </a:rPr>
              <a:t>Satu</a:t>
            </a:r>
            <a:r>
              <a:rPr lang="en-US" dirty="0">
                <a:ln w="0"/>
              </a:rPr>
              <a:t> Kaki</a:t>
            </a:r>
          </a:p>
          <a:p>
            <a:r>
              <a:rPr lang="en-US" dirty="0">
                <a:ln w="0"/>
              </a:rPr>
              <a:t>     2. </a:t>
            </a:r>
            <a:r>
              <a:rPr lang="en-US" dirty="0" err="1">
                <a:ln w="0"/>
              </a:rPr>
              <a:t>Membentukan</a:t>
            </a:r>
            <a:r>
              <a:rPr lang="en-US" dirty="0">
                <a:ln w="0"/>
              </a:rPr>
              <a:t> </a:t>
            </a:r>
            <a:r>
              <a:rPr lang="en-US" dirty="0" err="1">
                <a:ln w="0"/>
              </a:rPr>
              <a:t>Sikap</a:t>
            </a:r>
            <a:r>
              <a:rPr lang="en-US" dirty="0">
                <a:ln w="0"/>
              </a:rPr>
              <a:t> </a:t>
            </a:r>
            <a:r>
              <a:rPr lang="en-US" dirty="0" err="1">
                <a:ln w="0"/>
              </a:rPr>
              <a:t>Kapal</a:t>
            </a:r>
            <a:r>
              <a:rPr lang="en-US" dirty="0">
                <a:ln w="0"/>
              </a:rPr>
              <a:t> </a:t>
            </a:r>
            <a:r>
              <a:rPr lang="en-US" dirty="0" err="1">
                <a:ln w="0"/>
              </a:rPr>
              <a:t>Terbang</a:t>
            </a:r>
            <a:r>
              <a:rPr lang="en-US" dirty="0">
                <a:ln w="0"/>
              </a:rPr>
              <a:t> </a:t>
            </a:r>
          </a:p>
        </p:txBody>
      </p:sp>
      <p:pic>
        <p:nvPicPr>
          <p:cNvPr id="4" name="Picture 3">
            <a:extLst>
              <a:ext uri="{FF2B5EF4-FFF2-40B4-BE49-F238E27FC236}">
                <a16:creationId xmlns:a16="http://schemas.microsoft.com/office/drawing/2014/main" id="{B9FF027D-9D27-40D7-9EE5-5853720E152D}"/>
              </a:ext>
            </a:extLst>
          </p:cNvPr>
          <p:cNvPicPr>
            <a:picLocks noChangeAspect="1"/>
          </p:cNvPicPr>
          <p:nvPr/>
        </p:nvPicPr>
        <p:blipFill>
          <a:blip r:embed="rId2"/>
          <a:stretch>
            <a:fillRect/>
          </a:stretch>
        </p:blipFill>
        <p:spPr>
          <a:xfrm>
            <a:off x="709951" y="-66494"/>
            <a:ext cx="769359" cy="778665"/>
          </a:xfrm>
          <a:prstGeom prst="rect">
            <a:avLst/>
          </a:prstGeom>
        </p:spPr>
      </p:pic>
      <p:pic>
        <p:nvPicPr>
          <p:cNvPr id="5" name="Picture 4">
            <a:extLst>
              <a:ext uri="{FF2B5EF4-FFF2-40B4-BE49-F238E27FC236}">
                <a16:creationId xmlns:a16="http://schemas.microsoft.com/office/drawing/2014/main" id="{005FA6F7-799F-4893-B4FB-A44F02B00A71}"/>
              </a:ext>
            </a:extLst>
          </p:cNvPr>
          <p:cNvPicPr>
            <a:picLocks noChangeAspect="1"/>
          </p:cNvPicPr>
          <p:nvPr/>
        </p:nvPicPr>
        <p:blipFill>
          <a:blip r:embed="rId3"/>
          <a:stretch>
            <a:fillRect/>
          </a:stretch>
        </p:blipFill>
        <p:spPr>
          <a:xfrm>
            <a:off x="2904260" y="-19970"/>
            <a:ext cx="769359" cy="825825"/>
          </a:xfrm>
          <a:prstGeom prst="rect">
            <a:avLst/>
          </a:prstGeom>
        </p:spPr>
      </p:pic>
      <p:pic>
        <p:nvPicPr>
          <p:cNvPr id="6" name="Picture 5">
            <a:extLst>
              <a:ext uri="{FF2B5EF4-FFF2-40B4-BE49-F238E27FC236}">
                <a16:creationId xmlns:a16="http://schemas.microsoft.com/office/drawing/2014/main" id="{6968E494-64AF-4948-8223-B8CA0C166A44}"/>
              </a:ext>
            </a:extLst>
          </p:cNvPr>
          <p:cNvPicPr>
            <a:picLocks noChangeAspect="1"/>
          </p:cNvPicPr>
          <p:nvPr/>
        </p:nvPicPr>
        <p:blipFill>
          <a:blip r:embed="rId4"/>
          <a:stretch>
            <a:fillRect/>
          </a:stretch>
        </p:blipFill>
        <p:spPr>
          <a:xfrm>
            <a:off x="1542565" y="-77816"/>
            <a:ext cx="1322588" cy="990222"/>
          </a:xfrm>
          <a:prstGeom prst="rect">
            <a:avLst/>
          </a:prstGeom>
        </p:spPr>
      </p:pic>
      <p:sp>
        <p:nvSpPr>
          <p:cNvPr id="7" name="TextBox 6">
            <a:extLst>
              <a:ext uri="{FF2B5EF4-FFF2-40B4-BE49-F238E27FC236}">
                <a16:creationId xmlns:a16="http://schemas.microsoft.com/office/drawing/2014/main" id="{E52E7FCF-1578-4D55-8925-542A2E808CA7}"/>
              </a:ext>
            </a:extLst>
          </p:cNvPr>
          <p:cNvSpPr txBox="1"/>
          <p:nvPr/>
        </p:nvSpPr>
        <p:spPr>
          <a:xfrm>
            <a:off x="3712726" y="94129"/>
            <a:ext cx="3127245" cy="646331"/>
          </a:xfrm>
          <a:prstGeom prst="rect">
            <a:avLst/>
          </a:prstGeom>
          <a:noFill/>
        </p:spPr>
        <p:txBody>
          <a:bodyPr wrap="square">
            <a:spAutoFit/>
          </a:bodyPr>
          <a:lstStyle/>
          <a:p>
            <a:r>
              <a:rPr lang="en-US" sz="1200" b="0" cap="none" spc="0" dirty="0" err="1">
                <a:ln w="0"/>
                <a:solidFill>
                  <a:schemeClr val="tx1"/>
                </a:solidFill>
                <a:effectLst>
                  <a:outerShdw blurRad="38100" dist="19050" dir="2700000" algn="tl" rotWithShape="0">
                    <a:schemeClr val="dk1">
                      <a:alpha val="40000"/>
                    </a:schemeClr>
                  </a:outerShdw>
                </a:effectLst>
              </a:rPr>
              <a:t>Universitas</a:t>
            </a:r>
            <a:r>
              <a:rPr lang="en-US" sz="1200" b="0" cap="none" spc="0" dirty="0">
                <a:ln w="0"/>
                <a:solidFill>
                  <a:schemeClr val="tx1"/>
                </a:solidFill>
                <a:effectLst>
                  <a:outerShdw blurRad="38100" dist="19050" dir="2700000" algn="tl" rotWithShape="0">
                    <a:schemeClr val="dk1">
                      <a:alpha val="40000"/>
                    </a:schemeClr>
                  </a:outerShdw>
                </a:effectLst>
              </a:rPr>
              <a:t> </a:t>
            </a:r>
          </a:p>
          <a:p>
            <a:r>
              <a:rPr lang="en-US" sz="1200" b="0" cap="none" spc="0" dirty="0">
                <a:ln w="0"/>
                <a:solidFill>
                  <a:schemeClr val="tx1"/>
                </a:solidFill>
                <a:effectLst>
                  <a:outerShdw blurRad="38100" dist="19050" dir="2700000" algn="tl" rotWithShape="0">
                    <a:schemeClr val="dk1">
                      <a:alpha val="40000"/>
                    </a:schemeClr>
                  </a:outerShdw>
                </a:effectLst>
              </a:rPr>
              <a:t>Muhammadiyah </a:t>
            </a:r>
          </a:p>
          <a:p>
            <a:r>
              <a:rPr lang="en-US" sz="1200" b="0" cap="none" spc="0" dirty="0">
                <a:ln w="0"/>
                <a:solidFill>
                  <a:schemeClr val="tx1"/>
                </a:solidFill>
                <a:effectLst>
                  <a:outerShdw blurRad="38100" dist="19050" dir="2700000" algn="tl" rotWithShape="0">
                    <a:schemeClr val="dk1">
                      <a:alpha val="40000"/>
                    </a:schemeClr>
                  </a:outerShdw>
                </a:effectLst>
              </a:rPr>
              <a:t>Banjarmasin</a:t>
            </a:r>
          </a:p>
        </p:txBody>
      </p:sp>
    </p:spTree>
    <p:extLst>
      <p:ext uri="{BB962C8B-B14F-4D97-AF65-F5344CB8AC3E}">
        <p14:creationId xmlns:p14="http://schemas.microsoft.com/office/powerpoint/2010/main" val="129598054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F006B4-A9E1-4F39-85C8-FB836F919348}">
  <ds:schemaRefs>
    <ds:schemaRef ds:uri="http://schemas.microsoft.com/sharepoint/v3/contenttype/forms"/>
  </ds:schemaRefs>
</ds:datastoreItem>
</file>

<file path=customXml/itemProps2.xml><?xml version="1.0" encoding="utf-8"?>
<ds:datastoreItem xmlns:ds="http://schemas.openxmlformats.org/officeDocument/2006/customXml" ds:itemID="{8F3CD65D-61A5-43C9-A837-6EC73C7DA8AB}">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16377351-63A1-4C2E-8C9A-66CDD70F1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0</TotalTime>
  <Words>698</Words>
  <Application>Microsoft Office PowerPoint</Application>
  <PresentationFormat>Widescreen</PresentationFormat>
  <Paragraphs>102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Wingdings</vt:lpstr>
      <vt:lpstr>Wingdings 3</vt:lpstr>
      <vt:lpstr>Wisp</vt:lpstr>
      <vt:lpstr>Pertemuan 12 Pengembangan Fisik Motorik AUD</vt:lpstr>
      <vt:lpstr>PowerPoint Presentation</vt:lpstr>
      <vt:lpstr>Cara memproduksi gerak berirama</vt:lpstr>
      <vt:lpstr>Contoh kegiatan gerak berirama</vt:lpstr>
      <vt:lpstr>PowerPoint Presentation</vt:lpstr>
      <vt:lpstr>PowerPoint Presentation</vt:lpstr>
      <vt:lpstr>PowerPoint Presentation</vt:lpstr>
      <vt:lpstr>PowerPoint Presentation</vt:lpstr>
      <vt:lpstr>PowerPoint Presentation</vt:lpstr>
      <vt:lpstr>Pembentukan Kesegaran Jasmani Melalui Latihan Peningkatan Kekuatan dan Kelincahan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2024-07-21T16:55:07Z</dcterms:created>
  <dcterms:modified xsi:type="dcterms:W3CDTF">2024-07-21T17:03:34Z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