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1083-D7EE-5C6C-A7FB-45A69E7C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EC768-88FD-2147-8A81-C5DD69637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5B607-756A-0B34-4C7D-A2035F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46A94-5555-8AB5-C2FB-30DCFAB3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E841-927C-4FC6-BFF1-0664534A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576A-7092-8775-1B1C-47DF93DC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DA2E2-7B8E-1132-FE8E-2F3337004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EDC4-9EA2-3386-CE12-ECAEA706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E1E0-4406-3AAC-4A21-B90FF606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07EE-F7D1-0961-8260-B4AEBF79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BAE62-7AA9-9277-D7BF-4A275A62F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B638C-AC71-BA2D-67D2-6B47AA4F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83B61-87D1-6CE8-C975-FAA29A14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963B5-28D0-22AE-1C4A-BBCC269E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D2EDB-3D4F-2595-65F3-0B5DCD0B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E561-CF9E-4765-6859-6D0A121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4AAA-D0CD-0C9D-3D92-63D4EF61F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AE402-A23C-BFD4-7298-34E05ECE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6E0B-81D0-CBFF-BF89-38EE5DA5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614C-165D-CDC9-37EF-9429CE85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2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01F0-3860-24E4-57CD-214CDE02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25DD6-BEF8-6E43-5FF1-E54678962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77751-EF9E-8E26-06ED-E3181B6E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E3123-F5D3-4042-F4F3-B535EA7A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B561-3D27-862E-16F6-B5409EE9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7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3233-7A15-C319-EC8D-BC7506C1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72F2-B366-7F37-E28D-42E1A392E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FB6F6-B0A4-E58C-8941-FB76FDF2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50EC5-5447-F31E-4DB8-C39A449A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0670F-B9D3-C863-5365-7548AEA3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A0960-ACEC-6AFA-F6FD-56217A96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4082-52FA-38B2-5AA6-85C9AB81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433B1-CDBA-961A-F289-C96475B9B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33D69-225D-F2F0-A3F0-A58EFD1F1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392F0-57CF-1A1C-F588-403939661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5295D-7407-556D-4664-10C8F7F9B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FB659-6135-EA0E-ABFF-82DDD444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84A9A-F9AC-1EDC-25FC-ECB2407B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200C3-C7A3-C791-EDAE-7B74B17B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0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C0AB-E7F5-9430-2672-5219D87B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0DE19-89FC-F1CE-5262-3E147F8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7E78D-978F-850F-3443-EE431325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4CD6B-A986-2630-80BB-A05EB306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FD1B8-DBE7-ED74-49A6-13F7B9B6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6F3FC-B43C-8A19-7792-6B0256D2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7A2E-9A54-B062-B91E-5DB53930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1A50-0725-B04E-938B-B57428AC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868C-5A6C-8654-F006-E0FC710F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21AB7-0CCC-C662-1A57-2CA487BD7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C178F-EC1C-2B7D-5D5C-724EA963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F15B-A571-9232-CD14-8A8FE1F3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E20B5-853E-1727-AD46-901637E7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4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7A3E-BD6D-BDF5-5982-CC1D3686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1609D-EEDC-38F3-2E02-F16EDDD6F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35786-5A16-F97E-C4D9-63C1939F6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8C1CC-1F1B-1D05-22B9-FEBDBC8D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3D13A-35D2-A12A-E8CA-EB463280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99206-6E7E-2F4F-A608-2A847D79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663F6-7EE9-827B-8E7F-7391924D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04043-2E91-C0A8-1689-77C10BDDD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C09D4-8B3D-093F-5E1C-FE125F522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DC85-2AAC-414F-AC81-F3D737AEC5A9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57BC5-3E0A-1392-E1DE-EE4AFCC17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291C-E49D-CDD6-5286-15CDD0E0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31AA-85C6-4828-B441-7F6E1CE0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question-mark-why-question-1829459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20C4C-8B23-583A-8BDF-9423614D8A86}"/>
              </a:ext>
            </a:extLst>
          </p:cNvPr>
          <p:cNvSpPr txBox="1"/>
          <p:nvPr/>
        </p:nvSpPr>
        <p:spPr>
          <a:xfrm>
            <a:off x="9368119" y="4849906"/>
            <a:ext cx="282388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Pertemuan</a:t>
            </a:r>
            <a:r>
              <a:rPr lang="en-US" sz="2400" b="1" dirty="0">
                <a:solidFill>
                  <a:schemeClr val="bg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05736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603E-87FE-2254-098C-282AE938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28" y="365125"/>
            <a:ext cx="493507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4285-817A-3255-7053-84151709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728" y="1825625"/>
            <a:ext cx="49350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4. VENTILASI ALAMI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ketergantungan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HVAC (Heating, Ventilation, and Air Conditioning)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silang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penempatan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dibuka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tutup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mengorbankan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kenyamanan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penghuni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9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603E-87FE-2254-098C-282AE938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28" y="365125"/>
            <a:ext cx="493507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4285-817A-3255-7053-84151709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728" y="1825625"/>
            <a:ext cx="49350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5. PERTIMBANGAN LANSEKAP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Desain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lanskap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bijaksana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penanaman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vegetasi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paans dan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angin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7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603E-87FE-2254-098C-282AE938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28" y="365125"/>
            <a:ext cx="493507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4285-817A-3255-7053-84151709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728" y="1825625"/>
            <a:ext cx="49350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6. RANCANGAN AKTIF DAN PASIF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Rancangan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pasif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mengandalkan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mengoptimalkan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cahaya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matahari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0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52DD2F-5A0F-7A53-9A65-B026A086B851}"/>
              </a:ext>
            </a:extLst>
          </p:cNvPr>
          <p:cNvSpPr/>
          <p:nvPr/>
        </p:nvSpPr>
        <p:spPr>
          <a:xfrm>
            <a:off x="636070" y="3048803"/>
            <a:ext cx="5639602" cy="16459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9C0ED-90F0-5AFA-EF96-9C364386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70" y="1327652"/>
            <a:ext cx="5639602" cy="10690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PENGHEMATAN ENERGI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B4AFFE-AE2B-B2B0-80A9-C9F86101619E}"/>
              </a:ext>
            </a:extLst>
          </p:cNvPr>
          <p:cNvSpPr txBox="1">
            <a:spLocks/>
          </p:cNvSpPr>
          <p:nvPr/>
        </p:nvSpPr>
        <p:spPr>
          <a:xfrm>
            <a:off x="843816" y="3327300"/>
            <a:ext cx="5256195" cy="1069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Bahnschrift SemiBold SemiConden" panose="020B0502040204020203" pitchFamily="34" charset="0"/>
              </a:rPr>
              <a:t>Mengapa</a:t>
            </a:r>
            <a:r>
              <a:rPr lang="en-US" dirty="0">
                <a:latin typeface="Bahnschrift SemiBold SemiConden" panose="020B0502040204020203" pitchFamily="34" charset="0"/>
              </a:rPr>
              <a:t> </a:t>
            </a:r>
            <a:r>
              <a:rPr lang="en-US" dirty="0" err="1">
                <a:latin typeface="Bahnschrift SemiBold SemiConden" panose="020B0502040204020203" pitchFamily="34" charset="0"/>
              </a:rPr>
              <a:t>harus</a:t>
            </a:r>
            <a:r>
              <a:rPr lang="en-US" dirty="0">
                <a:latin typeface="Bahnschrift SemiBold SemiConden" panose="020B0502040204020203" pitchFamily="34" charset="0"/>
              </a:rPr>
              <a:t> </a:t>
            </a:r>
            <a:r>
              <a:rPr lang="en-US" dirty="0" err="1">
                <a:latin typeface="Bahnschrift SemiBold SemiConden" panose="020B0502040204020203" pitchFamily="34" charset="0"/>
              </a:rPr>
              <a:t>melakukan</a:t>
            </a:r>
            <a:r>
              <a:rPr lang="en-US" dirty="0">
                <a:latin typeface="Bahnschrift SemiBold SemiConden" panose="020B0502040204020203" pitchFamily="34" charset="0"/>
              </a:rPr>
              <a:t> </a:t>
            </a:r>
            <a:r>
              <a:rPr lang="en-US" dirty="0" err="1">
                <a:latin typeface="Bahnschrift SemiBold SemiConden" panose="020B0502040204020203" pitchFamily="34" charset="0"/>
              </a:rPr>
              <a:t>penghematan</a:t>
            </a:r>
            <a:r>
              <a:rPr lang="en-US" dirty="0">
                <a:latin typeface="Bahnschrift SemiBold SemiConden" panose="020B0502040204020203" pitchFamily="34" charset="0"/>
              </a:rPr>
              <a:t> </a:t>
            </a:r>
            <a:r>
              <a:rPr lang="en-US" dirty="0" err="1">
                <a:latin typeface="Bahnschrift SemiBold SemiConden" panose="020B0502040204020203" pitchFamily="34" charset="0"/>
              </a:rPr>
              <a:t>energi</a:t>
            </a:r>
            <a:r>
              <a:rPr lang="en-US" dirty="0">
                <a:latin typeface="Bahnschrift SemiBold SemiConden" panose="020B0502040204020203" pitchFamily="34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2CE18D-5F60-125C-66FC-43690292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70872" y="1463321"/>
            <a:ext cx="6369432" cy="48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02D5-312F-C6DB-846B-83AFD57D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23C6-15F5-9D50-4548-1579D1EC7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24DF992-E942-F668-30B9-419B51704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5955" r="32926" b="18439"/>
          <a:stretch/>
        </p:blipFill>
        <p:spPr>
          <a:xfrm>
            <a:off x="-1" y="-8970"/>
            <a:ext cx="12191999" cy="686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6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02D5-312F-C6DB-846B-83AFD57D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73" y="1847417"/>
            <a:ext cx="7333649" cy="32924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“</a:t>
            </a:r>
            <a:b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What is the use of a house, if you don’t have a decent planet to put it on?</a:t>
            </a:r>
            <a:b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Henry David Thoreau</a:t>
            </a:r>
            <a:b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en-US" sz="3600" i="1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filsuf</a:t>
            </a:r>
            <a:endParaRPr lang="en-US" sz="3600" i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7C704-4978-7F51-1998-8A4F94C3E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59514"/>
          <a:stretch/>
        </p:blipFill>
        <p:spPr>
          <a:xfrm>
            <a:off x="8351520" y="-43314"/>
            <a:ext cx="3840480" cy="69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039F-22F0-571C-86AB-D93A35A4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23C53-F138-A3B1-8AAC-EB21FCF86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87" cy="6858000"/>
          </a:xfrm>
        </p:spPr>
      </p:pic>
    </p:spTree>
    <p:extLst>
      <p:ext uri="{BB962C8B-B14F-4D97-AF65-F5344CB8AC3E}">
        <p14:creationId xmlns:p14="http://schemas.microsoft.com/office/powerpoint/2010/main" val="304281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1ED6CE-15A0-0BE4-D095-28427B34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56C93BF-824B-A6BD-E2C2-4144EE03A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21" y="132544"/>
            <a:ext cx="8122870" cy="6592912"/>
          </a:xfrm>
        </p:spPr>
      </p:pic>
    </p:spTree>
    <p:extLst>
      <p:ext uri="{BB962C8B-B14F-4D97-AF65-F5344CB8AC3E}">
        <p14:creationId xmlns:p14="http://schemas.microsoft.com/office/powerpoint/2010/main" val="5526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603E-87FE-2254-098C-282AE938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28" y="365125"/>
            <a:ext cx="493507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4285-817A-3255-7053-84151709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728" y="1825625"/>
            <a:ext cx="493507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DESAIN BERORIENTASI MATAHARI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Memanfaatkan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matahari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memperhitungkan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penempatan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jendela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atap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hijau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dinding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berinsulasi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7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603E-87FE-2254-098C-282AE938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28" y="365125"/>
            <a:ext cx="493507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4285-817A-3255-7053-84151709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728" y="1825625"/>
            <a:ext cx="493507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MATERIAL BERKELANJUTAN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ramah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termal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bambu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kayu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daur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daur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1003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603E-87FE-2254-098C-282AE938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28" y="365125"/>
            <a:ext cx="493507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4285-817A-3255-7053-84151709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728" y="1825625"/>
            <a:ext cx="493507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EFISIENSI ENERGI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Integrasi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lampu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LED,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pemanas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surya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isolasi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termal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canggih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dimanfaatkan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4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257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Bahnschrift Condensed</vt:lpstr>
      <vt:lpstr>Bahnschrift SemiBold SemiConden</vt:lpstr>
      <vt:lpstr>Calibri</vt:lpstr>
      <vt:lpstr>Calibri Light</vt:lpstr>
      <vt:lpstr>Office Theme</vt:lpstr>
      <vt:lpstr>PowerPoint Presentation</vt:lpstr>
      <vt:lpstr>PENGHEMATAN ENERGI</vt:lpstr>
      <vt:lpstr>PowerPoint Presentation</vt:lpstr>
      <vt:lpstr>“ What is the use of a house, if you don’t have a decent planet to put it on?  Henry David Thoreau filsuf</vt:lpstr>
      <vt:lpstr>PowerPoint Presentation</vt:lpstr>
      <vt:lpstr>PowerPoint Presentation</vt:lpstr>
      <vt:lpstr>PRINSIP</vt:lpstr>
      <vt:lpstr>PRINSIP</vt:lpstr>
      <vt:lpstr>PRINSIP</vt:lpstr>
      <vt:lpstr>PRINSIP</vt:lpstr>
      <vt:lpstr>PRINSIP</vt:lpstr>
      <vt:lpstr>PRINSIP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SAUFA YARDHA MOERNI</dc:creator>
  <cp:lastModifiedBy>SAUFA YARDHA MOERNI</cp:lastModifiedBy>
  <cp:revision>5</cp:revision>
  <dcterms:created xsi:type="dcterms:W3CDTF">2022-09-26T04:25:42Z</dcterms:created>
  <dcterms:modified xsi:type="dcterms:W3CDTF">2024-09-05T21:47:43Z</dcterms:modified>
</cp:coreProperties>
</file>