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3" r:id="rId3"/>
    <p:sldMasterId id="2147483725" r:id="rId4"/>
  </p:sldMasterIdLst>
  <p:notesMasterIdLst>
    <p:notesMasterId r:id="rId50"/>
  </p:notesMasterIdLst>
  <p:handoutMasterIdLst>
    <p:handoutMasterId r:id="rId51"/>
  </p:handoutMasterIdLst>
  <p:sldIdLst>
    <p:sldId id="256" r:id="rId5"/>
    <p:sldId id="260" r:id="rId6"/>
    <p:sldId id="261" r:id="rId7"/>
    <p:sldId id="262" r:id="rId8"/>
    <p:sldId id="263" r:id="rId9"/>
    <p:sldId id="264" r:id="rId10"/>
    <p:sldId id="316"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3" r:id="rId26"/>
    <p:sldId id="281" r:id="rId27"/>
    <p:sldId id="315" r:id="rId28"/>
    <p:sldId id="306" r:id="rId29"/>
    <p:sldId id="307" r:id="rId30"/>
    <p:sldId id="308" r:id="rId31"/>
    <p:sldId id="309" r:id="rId32"/>
    <p:sldId id="310" r:id="rId33"/>
    <p:sldId id="311" r:id="rId34"/>
    <p:sldId id="312" r:id="rId35"/>
    <p:sldId id="313" r:id="rId36"/>
    <p:sldId id="314" r:id="rId37"/>
    <p:sldId id="284" r:id="rId38"/>
    <p:sldId id="294" r:id="rId39"/>
    <p:sldId id="295" r:id="rId40"/>
    <p:sldId id="296" r:id="rId41"/>
    <p:sldId id="297" r:id="rId42"/>
    <p:sldId id="298" r:id="rId43"/>
    <p:sldId id="299" r:id="rId44"/>
    <p:sldId id="300" r:id="rId45"/>
    <p:sldId id="301" r:id="rId46"/>
    <p:sldId id="302" r:id="rId47"/>
    <p:sldId id="303" r:id="rId48"/>
    <p:sldId id="290" r:id="rId4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014"/>
    <a:srgbClr val="422D37"/>
    <a:srgbClr val="990000"/>
    <a:srgbClr val="0B0506"/>
    <a:srgbClr val="663300"/>
    <a:srgbClr val="4C5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FD95E-6338-44D9-B48D-365F93777DC7}" type="doc">
      <dgm:prSet loTypeId="urn:microsoft.com/office/officeart/2005/8/layout/process3" loCatId="process" qsTypeId="urn:microsoft.com/office/officeart/2005/8/quickstyle/simple1" qsCatId="simple" csTypeId="urn:microsoft.com/office/officeart/2005/8/colors/colorful1#1" csCatId="colorful" phldr="1"/>
      <dgm:spPr/>
      <dgm:t>
        <a:bodyPr/>
        <a:lstStyle/>
        <a:p>
          <a:endParaRPr lang="en-US"/>
        </a:p>
      </dgm:t>
    </dgm:pt>
    <dgm:pt modelId="{5A1215DD-0B3F-45DC-8BEC-44C7AE22D2BD}">
      <dgm:prSet phldrT="[Text]" custT="1"/>
      <dgm:spPr/>
      <dgm:t>
        <a:bodyPr/>
        <a:lstStyle/>
        <a:p>
          <a:r>
            <a:rPr lang="en-US" sz="1800" dirty="0" err="1"/>
            <a:t>Segmentasi</a:t>
          </a:r>
          <a:r>
            <a:rPr lang="en-US" sz="1800" dirty="0"/>
            <a:t> </a:t>
          </a:r>
          <a:r>
            <a:rPr lang="en-US" sz="1800" dirty="0" err="1"/>
            <a:t>Pasar</a:t>
          </a:r>
          <a:endParaRPr lang="en-US" sz="1800" dirty="0"/>
        </a:p>
      </dgm:t>
    </dgm:pt>
    <dgm:pt modelId="{F76B17AE-9F0D-495B-AE61-D254D936B856}" type="parTrans" cxnId="{DE47BE95-2800-4D62-891C-C154B770EE16}">
      <dgm:prSet/>
      <dgm:spPr/>
      <dgm:t>
        <a:bodyPr/>
        <a:lstStyle/>
        <a:p>
          <a:endParaRPr lang="en-US" sz="1800"/>
        </a:p>
      </dgm:t>
    </dgm:pt>
    <dgm:pt modelId="{ED2CDBA6-1C55-4C2B-AD74-7D4BDC158684}" type="sibTrans" cxnId="{DE47BE95-2800-4D62-891C-C154B770EE16}">
      <dgm:prSet custT="1"/>
      <dgm:spPr/>
      <dgm:t>
        <a:bodyPr/>
        <a:lstStyle/>
        <a:p>
          <a:endParaRPr lang="en-US" sz="1800"/>
        </a:p>
      </dgm:t>
    </dgm:pt>
    <dgm:pt modelId="{F2BC83A0-8369-4722-AE50-67AE479309A0}">
      <dgm:prSet phldrT="[Text]" custT="1"/>
      <dgm:spPr/>
      <dgm:t>
        <a:bodyPr/>
        <a:lstStyle/>
        <a:p>
          <a:r>
            <a:rPr lang="en-US" sz="1800" dirty="0" err="1"/>
            <a:t>Mengidenti-fikasikan</a:t>
          </a:r>
          <a:r>
            <a:rPr lang="en-US" sz="1800" dirty="0"/>
            <a:t> </a:t>
          </a:r>
          <a:r>
            <a:rPr lang="en-US" sz="1800" dirty="0" err="1"/>
            <a:t>dasar</a:t>
          </a:r>
          <a:r>
            <a:rPr lang="en-US" sz="1800" dirty="0"/>
            <a:t> </a:t>
          </a:r>
          <a:r>
            <a:rPr lang="en-US" sz="1800" dirty="0" err="1"/>
            <a:t>segmentasi</a:t>
          </a:r>
          <a:r>
            <a:rPr lang="en-US" sz="1800" dirty="0"/>
            <a:t> </a:t>
          </a:r>
          <a:r>
            <a:rPr lang="en-US" sz="1800" dirty="0" err="1"/>
            <a:t>pasar</a:t>
          </a:r>
          <a:endParaRPr lang="en-US" sz="1800" dirty="0"/>
        </a:p>
      </dgm:t>
    </dgm:pt>
    <dgm:pt modelId="{7375B4EF-0A16-4BD1-826A-B7FEBB4A83CF}" type="parTrans" cxnId="{03663AD0-2BA2-4A89-827E-D6F77FE73320}">
      <dgm:prSet/>
      <dgm:spPr/>
      <dgm:t>
        <a:bodyPr/>
        <a:lstStyle/>
        <a:p>
          <a:endParaRPr lang="en-US" sz="1800"/>
        </a:p>
      </dgm:t>
    </dgm:pt>
    <dgm:pt modelId="{07E6E87C-EA42-42D0-9F3F-F0026244AA45}" type="sibTrans" cxnId="{03663AD0-2BA2-4A89-827E-D6F77FE73320}">
      <dgm:prSet/>
      <dgm:spPr/>
      <dgm:t>
        <a:bodyPr/>
        <a:lstStyle/>
        <a:p>
          <a:endParaRPr lang="en-US" sz="1800"/>
        </a:p>
      </dgm:t>
    </dgm:pt>
    <dgm:pt modelId="{CBA67B28-BD86-4FF5-BDE3-984804D694F8}">
      <dgm:prSet phldrT="[Text]" custT="1"/>
      <dgm:spPr/>
      <dgm:t>
        <a:bodyPr/>
        <a:lstStyle/>
        <a:p>
          <a:r>
            <a:rPr lang="en-US" sz="1800" dirty="0" err="1"/>
            <a:t>Pembidikan</a:t>
          </a:r>
          <a:r>
            <a:rPr lang="en-US" sz="1800" dirty="0"/>
            <a:t> </a:t>
          </a:r>
          <a:r>
            <a:rPr lang="en-US" sz="1800" dirty="0" err="1"/>
            <a:t>Pasar</a:t>
          </a:r>
          <a:endParaRPr lang="en-US" sz="1800" dirty="0"/>
        </a:p>
      </dgm:t>
    </dgm:pt>
    <dgm:pt modelId="{473AFA87-7897-4593-9865-AD88AF4F4EB5}" type="parTrans" cxnId="{F6E25FF5-260F-4DDA-8F08-289E7BFF0D95}">
      <dgm:prSet/>
      <dgm:spPr/>
      <dgm:t>
        <a:bodyPr/>
        <a:lstStyle/>
        <a:p>
          <a:endParaRPr lang="en-US" sz="1800"/>
        </a:p>
      </dgm:t>
    </dgm:pt>
    <dgm:pt modelId="{7F45A8D9-7440-465B-A160-F0DD6A8BD662}" type="sibTrans" cxnId="{F6E25FF5-260F-4DDA-8F08-289E7BFF0D95}">
      <dgm:prSet custT="1"/>
      <dgm:spPr/>
      <dgm:t>
        <a:bodyPr/>
        <a:lstStyle/>
        <a:p>
          <a:endParaRPr lang="en-US" sz="1800"/>
        </a:p>
      </dgm:t>
    </dgm:pt>
    <dgm:pt modelId="{B1B5BBA3-8648-4D5D-9F0D-E78A1094F2D6}">
      <dgm:prSet phldrT="[Text]" custT="1"/>
      <dgm:spPr/>
      <dgm:t>
        <a:bodyPr/>
        <a:lstStyle/>
        <a:p>
          <a:r>
            <a:rPr lang="en-US" sz="2000" dirty="0" err="1"/>
            <a:t>Mengem-bangkan</a:t>
          </a:r>
          <a:r>
            <a:rPr lang="en-US" sz="2000" dirty="0"/>
            <a:t> </a:t>
          </a:r>
          <a:r>
            <a:rPr lang="en-US" sz="2000" dirty="0" err="1"/>
            <a:t>ukuran</a:t>
          </a:r>
          <a:r>
            <a:rPr lang="en-US" sz="2000" dirty="0"/>
            <a:t> </a:t>
          </a:r>
          <a:r>
            <a:rPr lang="en-US" sz="2000" dirty="0" err="1"/>
            <a:t>daya</a:t>
          </a:r>
          <a:r>
            <a:rPr lang="en-US" sz="2000" dirty="0"/>
            <a:t> </a:t>
          </a:r>
          <a:r>
            <a:rPr lang="en-US" sz="2000" dirty="0" err="1"/>
            <a:t>tarik</a:t>
          </a:r>
          <a:r>
            <a:rPr lang="en-US" sz="2000" dirty="0"/>
            <a:t> </a:t>
          </a:r>
          <a:r>
            <a:rPr lang="en-US" sz="2000" dirty="0" err="1"/>
            <a:t>segmen</a:t>
          </a:r>
          <a:endParaRPr lang="en-US" sz="2000" dirty="0"/>
        </a:p>
      </dgm:t>
    </dgm:pt>
    <dgm:pt modelId="{B0CAF24F-0720-4D90-BCD8-F156A1040E55}" type="parTrans" cxnId="{B5E08851-2847-474F-8C63-632284B58957}">
      <dgm:prSet/>
      <dgm:spPr/>
      <dgm:t>
        <a:bodyPr/>
        <a:lstStyle/>
        <a:p>
          <a:endParaRPr lang="en-US" sz="1800"/>
        </a:p>
      </dgm:t>
    </dgm:pt>
    <dgm:pt modelId="{030CF484-CF1D-4DB3-B2FA-99CE93083877}" type="sibTrans" cxnId="{B5E08851-2847-474F-8C63-632284B58957}">
      <dgm:prSet/>
      <dgm:spPr/>
      <dgm:t>
        <a:bodyPr/>
        <a:lstStyle/>
        <a:p>
          <a:endParaRPr lang="en-US" sz="1800"/>
        </a:p>
      </dgm:t>
    </dgm:pt>
    <dgm:pt modelId="{2BFEB6E1-1C13-4B3F-967B-CDDB225FC347}">
      <dgm:prSet phldrT="[Text]" custT="1"/>
      <dgm:spPr/>
      <dgm:t>
        <a:bodyPr/>
        <a:lstStyle/>
        <a:p>
          <a:r>
            <a:rPr lang="en-US" sz="1800" dirty="0" err="1"/>
            <a:t>Penetapan</a:t>
          </a:r>
          <a:r>
            <a:rPr lang="en-US" sz="1800" dirty="0"/>
            <a:t> </a:t>
          </a:r>
          <a:r>
            <a:rPr lang="en-US" sz="1800" dirty="0" err="1"/>
            <a:t>Posisi</a:t>
          </a:r>
          <a:r>
            <a:rPr lang="en-US" sz="1800" dirty="0"/>
            <a:t> </a:t>
          </a:r>
          <a:r>
            <a:rPr lang="en-US" sz="1800" dirty="0" err="1"/>
            <a:t>Pasar</a:t>
          </a:r>
          <a:endParaRPr lang="en-US" sz="1800" dirty="0"/>
        </a:p>
      </dgm:t>
    </dgm:pt>
    <dgm:pt modelId="{9056E98D-096F-4EBB-81A3-EE2BB607FAA8}" type="parTrans" cxnId="{B3A0B704-B8DA-4111-8C15-58F1CB385773}">
      <dgm:prSet/>
      <dgm:spPr/>
      <dgm:t>
        <a:bodyPr/>
        <a:lstStyle/>
        <a:p>
          <a:endParaRPr lang="en-US" sz="1800"/>
        </a:p>
      </dgm:t>
    </dgm:pt>
    <dgm:pt modelId="{C460582D-FE0F-4B3C-992D-589577487B97}" type="sibTrans" cxnId="{B3A0B704-B8DA-4111-8C15-58F1CB385773}">
      <dgm:prSet/>
      <dgm:spPr/>
      <dgm:t>
        <a:bodyPr/>
        <a:lstStyle/>
        <a:p>
          <a:endParaRPr lang="en-US" sz="1800"/>
        </a:p>
      </dgm:t>
    </dgm:pt>
    <dgm:pt modelId="{E4675177-6177-4BE3-814C-58A9111CE31F}">
      <dgm:prSet phldrT="[Text]" custT="1"/>
      <dgm:spPr/>
      <dgm:t>
        <a:bodyPr/>
        <a:lstStyle/>
        <a:p>
          <a:r>
            <a:rPr lang="en-US" sz="1800" dirty="0" err="1"/>
            <a:t>Mengem-bangkan</a:t>
          </a:r>
          <a:r>
            <a:rPr lang="en-US" sz="1800" dirty="0"/>
            <a:t> </a:t>
          </a:r>
          <a:r>
            <a:rPr lang="en-US" sz="1800" dirty="0" err="1"/>
            <a:t>penetapan</a:t>
          </a:r>
          <a:r>
            <a:rPr lang="en-US" sz="1800" dirty="0"/>
            <a:t> </a:t>
          </a:r>
          <a:r>
            <a:rPr lang="en-US" sz="1800" dirty="0" err="1"/>
            <a:t>posisi</a:t>
          </a:r>
          <a:r>
            <a:rPr lang="en-US" sz="1800" dirty="0"/>
            <a:t> </a:t>
          </a:r>
          <a:r>
            <a:rPr lang="en-US" sz="1800" dirty="0" err="1"/>
            <a:t>masing-masing</a:t>
          </a:r>
          <a:r>
            <a:rPr lang="en-US" sz="1800" dirty="0"/>
            <a:t> </a:t>
          </a:r>
          <a:r>
            <a:rPr lang="en-US" sz="1800" dirty="0" err="1"/>
            <a:t>segmen</a:t>
          </a:r>
          <a:endParaRPr lang="en-US" sz="1800" dirty="0"/>
        </a:p>
      </dgm:t>
    </dgm:pt>
    <dgm:pt modelId="{F58C9DE5-91C0-4EAC-91B4-854CD9066772}" type="parTrans" cxnId="{4CBEB8F6-34EB-44E8-8E14-0691F532DFFA}">
      <dgm:prSet/>
      <dgm:spPr/>
      <dgm:t>
        <a:bodyPr/>
        <a:lstStyle/>
        <a:p>
          <a:endParaRPr lang="en-US" sz="1800"/>
        </a:p>
      </dgm:t>
    </dgm:pt>
    <dgm:pt modelId="{CF8113B9-3701-41C9-8EFB-5C6617C6612A}" type="sibTrans" cxnId="{4CBEB8F6-34EB-44E8-8E14-0691F532DFFA}">
      <dgm:prSet/>
      <dgm:spPr/>
      <dgm:t>
        <a:bodyPr/>
        <a:lstStyle/>
        <a:p>
          <a:endParaRPr lang="en-US" sz="1800"/>
        </a:p>
      </dgm:t>
    </dgm:pt>
    <dgm:pt modelId="{B7870D87-0E7B-409B-BF08-09D518644EB3}">
      <dgm:prSet phldrT="[Text]" custT="1"/>
      <dgm:spPr/>
      <dgm:t>
        <a:bodyPr/>
        <a:lstStyle/>
        <a:p>
          <a:r>
            <a:rPr lang="en-US" sz="1800" dirty="0" err="1"/>
            <a:t>Mengem-bangkan</a:t>
          </a:r>
          <a:r>
            <a:rPr lang="en-US" sz="1800" dirty="0"/>
            <a:t> </a:t>
          </a:r>
          <a:r>
            <a:rPr lang="en-US" sz="1800" dirty="0" err="1"/>
            <a:t>Profil</a:t>
          </a:r>
          <a:r>
            <a:rPr lang="en-US" sz="1800" dirty="0"/>
            <a:t> </a:t>
          </a:r>
          <a:r>
            <a:rPr lang="en-US" sz="1800" dirty="0" err="1"/>
            <a:t>segmen</a:t>
          </a:r>
          <a:r>
            <a:rPr lang="en-US" sz="1800" dirty="0"/>
            <a:t> yang </a:t>
          </a:r>
          <a:r>
            <a:rPr lang="en-US" sz="1800" dirty="0" err="1"/>
            <a:t>dihasilkan</a:t>
          </a:r>
          <a:endParaRPr lang="en-US" sz="1800" dirty="0"/>
        </a:p>
      </dgm:t>
    </dgm:pt>
    <dgm:pt modelId="{F0CC63A7-EA7C-46CA-A77B-9DAFA0F4DB81}" type="parTrans" cxnId="{7AE508EE-459D-49CE-9E1F-5B4151046376}">
      <dgm:prSet/>
      <dgm:spPr/>
      <dgm:t>
        <a:bodyPr/>
        <a:lstStyle/>
        <a:p>
          <a:endParaRPr lang="en-US" sz="1800"/>
        </a:p>
      </dgm:t>
    </dgm:pt>
    <dgm:pt modelId="{704D09CE-0135-4515-BCD9-FEF42B6C05C7}" type="sibTrans" cxnId="{7AE508EE-459D-49CE-9E1F-5B4151046376}">
      <dgm:prSet/>
      <dgm:spPr/>
      <dgm:t>
        <a:bodyPr/>
        <a:lstStyle/>
        <a:p>
          <a:endParaRPr lang="en-US" sz="1800"/>
        </a:p>
      </dgm:t>
    </dgm:pt>
    <dgm:pt modelId="{EC8DF58D-E478-431D-A092-FAA584297958}">
      <dgm:prSet phldrT="[Text]" custT="1"/>
      <dgm:spPr/>
      <dgm:t>
        <a:bodyPr/>
        <a:lstStyle/>
        <a:p>
          <a:r>
            <a:rPr lang="en-US" sz="2000" dirty="0" err="1"/>
            <a:t>Memilih</a:t>
          </a:r>
          <a:r>
            <a:rPr lang="en-US" sz="2000" dirty="0"/>
            <a:t> </a:t>
          </a:r>
          <a:r>
            <a:rPr lang="en-US" sz="2000" dirty="0" err="1"/>
            <a:t>segmen</a:t>
          </a:r>
          <a:r>
            <a:rPr lang="en-US" sz="2000" dirty="0"/>
            <a:t> </a:t>
          </a:r>
          <a:r>
            <a:rPr lang="en-US" sz="2000" dirty="0" err="1"/>
            <a:t>sasaran</a:t>
          </a:r>
          <a:endParaRPr lang="en-US" sz="2000" dirty="0"/>
        </a:p>
      </dgm:t>
    </dgm:pt>
    <dgm:pt modelId="{814B9228-A434-4B54-856D-4C587EE98276}" type="parTrans" cxnId="{1A11980F-1675-4774-90AF-D1F3756BE61F}">
      <dgm:prSet/>
      <dgm:spPr/>
      <dgm:t>
        <a:bodyPr/>
        <a:lstStyle/>
        <a:p>
          <a:endParaRPr lang="en-US" sz="1800"/>
        </a:p>
      </dgm:t>
    </dgm:pt>
    <dgm:pt modelId="{4C783CF6-B1A5-4C32-AC7C-C9D4C47E4EA5}" type="sibTrans" cxnId="{1A11980F-1675-4774-90AF-D1F3756BE61F}">
      <dgm:prSet/>
      <dgm:spPr/>
      <dgm:t>
        <a:bodyPr/>
        <a:lstStyle/>
        <a:p>
          <a:endParaRPr lang="en-US" sz="1800"/>
        </a:p>
      </dgm:t>
    </dgm:pt>
    <dgm:pt modelId="{84E26F76-F90E-4195-B5E0-4942957F663C}">
      <dgm:prSet phldrT="[Text]" custT="1"/>
      <dgm:spPr/>
      <dgm:t>
        <a:bodyPr/>
        <a:lstStyle/>
        <a:p>
          <a:r>
            <a:rPr lang="en-US" sz="1800" dirty="0" err="1"/>
            <a:t>Mengem-bangkan</a:t>
          </a:r>
          <a:r>
            <a:rPr lang="en-US" sz="1800" dirty="0"/>
            <a:t> </a:t>
          </a:r>
          <a:r>
            <a:rPr lang="en-US" sz="1800" dirty="0" err="1"/>
            <a:t>bauran</a:t>
          </a:r>
          <a:r>
            <a:rPr lang="en-US" sz="1800" dirty="0"/>
            <a:t> </a:t>
          </a:r>
          <a:r>
            <a:rPr lang="en-US" sz="1800" dirty="0" err="1"/>
            <a:t>pemasaran</a:t>
          </a:r>
          <a:r>
            <a:rPr lang="en-US" sz="1800" dirty="0"/>
            <a:t> </a:t>
          </a:r>
          <a:r>
            <a:rPr lang="en-US" sz="1800" dirty="0" err="1"/>
            <a:t>bagi</a:t>
          </a:r>
          <a:r>
            <a:rPr lang="en-US" sz="1800" dirty="0"/>
            <a:t> </a:t>
          </a:r>
          <a:r>
            <a:rPr lang="en-US" sz="1800" dirty="0" err="1"/>
            <a:t>masing-masing</a:t>
          </a:r>
          <a:r>
            <a:rPr lang="en-US" sz="1800" dirty="0"/>
            <a:t> </a:t>
          </a:r>
          <a:r>
            <a:rPr lang="en-US" sz="1800" dirty="0" err="1"/>
            <a:t>segmen</a:t>
          </a:r>
          <a:endParaRPr lang="en-US" sz="1800" dirty="0"/>
        </a:p>
      </dgm:t>
    </dgm:pt>
    <dgm:pt modelId="{D26D5255-AC62-4541-A180-0A21DDF1228C}" type="parTrans" cxnId="{D0AF40CA-67D2-41E4-A728-B448AF697CFA}">
      <dgm:prSet/>
      <dgm:spPr/>
      <dgm:t>
        <a:bodyPr/>
        <a:lstStyle/>
        <a:p>
          <a:endParaRPr lang="en-US" sz="1800"/>
        </a:p>
      </dgm:t>
    </dgm:pt>
    <dgm:pt modelId="{AB0D053F-A70E-428F-BC5C-03876C61DE20}" type="sibTrans" cxnId="{D0AF40CA-67D2-41E4-A728-B448AF697CFA}">
      <dgm:prSet/>
      <dgm:spPr/>
      <dgm:t>
        <a:bodyPr/>
        <a:lstStyle/>
        <a:p>
          <a:endParaRPr lang="en-US" sz="1800"/>
        </a:p>
      </dgm:t>
    </dgm:pt>
    <dgm:pt modelId="{AC76350D-F44B-456F-83E2-A24967759A76}" type="pres">
      <dgm:prSet presAssocID="{93CFD95E-6338-44D9-B48D-365F93777DC7}" presName="linearFlow" presStyleCnt="0">
        <dgm:presLayoutVars>
          <dgm:dir/>
          <dgm:animLvl val="lvl"/>
          <dgm:resizeHandles val="exact"/>
        </dgm:presLayoutVars>
      </dgm:prSet>
      <dgm:spPr/>
    </dgm:pt>
    <dgm:pt modelId="{3B3F2300-CA32-4B18-8E99-181E3B74AC3C}" type="pres">
      <dgm:prSet presAssocID="{5A1215DD-0B3F-45DC-8BEC-44C7AE22D2BD}" presName="composite" presStyleCnt="0"/>
      <dgm:spPr/>
    </dgm:pt>
    <dgm:pt modelId="{361E6CAC-CB51-4FB6-9622-F22DC03F6B8B}" type="pres">
      <dgm:prSet presAssocID="{5A1215DD-0B3F-45DC-8BEC-44C7AE22D2BD}" presName="parTx" presStyleLbl="node1" presStyleIdx="0" presStyleCnt="3">
        <dgm:presLayoutVars>
          <dgm:chMax val="0"/>
          <dgm:chPref val="0"/>
          <dgm:bulletEnabled val="1"/>
        </dgm:presLayoutVars>
      </dgm:prSet>
      <dgm:spPr/>
    </dgm:pt>
    <dgm:pt modelId="{6604CC7C-7AC9-4037-89C3-4AB176843233}" type="pres">
      <dgm:prSet presAssocID="{5A1215DD-0B3F-45DC-8BEC-44C7AE22D2BD}" presName="parSh" presStyleLbl="node1" presStyleIdx="0" presStyleCnt="3"/>
      <dgm:spPr/>
    </dgm:pt>
    <dgm:pt modelId="{4486E26C-1E89-47C1-B885-78719C84BF67}" type="pres">
      <dgm:prSet presAssocID="{5A1215DD-0B3F-45DC-8BEC-44C7AE22D2BD}" presName="desTx" presStyleLbl="fgAcc1" presStyleIdx="0" presStyleCnt="3">
        <dgm:presLayoutVars>
          <dgm:bulletEnabled val="1"/>
        </dgm:presLayoutVars>
      </dgm:prSet>
      <dgm:spPr/>
    </dgm:pt>
    <dgm:pt modelId="{F7A135AA-601F-4DC7-AF37-693D3C54B1FF}" type="pres">
      <dgm:prSet presAssocID="{ED2CDBA6-1C55-4C2B-AD74-7D4BDC158684}" presName="sibTrans" presStyleLbl="sibTrans2D1" presStyleIdx="0" presStyleCnt="2"/>
      <dgm:spPr/>
    </dgm:pt>
    <dgm:pt modelId="{E90D148D-8A3F-4B2F-91C9-AD422CF1C96C}" type="pres">
      <dgm:prSet presAssocID="{ED2CDBA6-1C55-4C2B-AD74-7D4BDC158684}" presName="connTx" presStyleLbl="sibTrans2D1" presStyleIdx="0" presStyleCnt="2"/>
      <dgm:spPr/>
    </dgm:pt>
    <dgm:pt modelId="{13D48AF1-4C63-4976-B450-D2D433D99E9D}" type="pres">
      <dgm:prSet presAssocID="{CBA67B28-BD86-4FF5-BDE3-984804D694F8}" presName="composite" presStyleCnt="0"/>
      <dgm:spPr/>
    </dgm:pt>
    <dgm:pt modelId="{D3EA6BF5-6533-44AF-96B2-FE7AA7D087B7}" type="pres">
      <dgm:prSet presAssocID="{CBA67B28-BD86-4FF5-BDE3-984804D694F8}" presName="parTx" presStyleLbl="node1" presStyleIdx="0" presStyleCnt="3">
        <dgm:presLayoutVars>
          <dgm:chMax val="0"/>
          <dgm:chPref val="0"/>
          <dgm:bulletEnabled val="1"/>
        </dgm:presLayoutVars>
      </dgm:prSet>
      <dgm:spPr/>
    </dgm:pt>
    <dgm:pt modelId="{3C03FA38-6626-4A7D-9DD6-37273F5084FB}" type="pres">
      <dgm:prSet presAssocID="{CBA67B28-BD86-4FF5-BDE3-984804D694F8}" presName="parSh" presStyleLbl="node1" presStyleIdx="1" presStyleCnt="3"/>
      <dgm:spPr/>
    </dgm:pt>
    <dgm:pt modelId="{9309A23D-1FCF-44BE-B0DF-EE7D15F4163D}" type="pres">
      <dgm:prSet presAssocID="{CBA67B28-BD86-4FF5-BDE3-984804D694F8}" presName="desTx" presStyleLbl="fgAcc1" presStyleIdx="1" presStyleCnt="3">
        <dgm:presLayoutVars>
          <dgm:bulletEnabled val="1"/>
        </dgm:presLayoutVars>
      </dgm:prSet>
      <dgm:spPr/>
    </dgm:pt>
    <dgm:pt modelId="{F09D53F0-F72A-480C-B814-9357232CD511}" type="pres">
      <dgm:prSet presAssocID="{7F45A8D9-7440-465B-A160-F0DD6A8BD662}" presName="sibTrans" presStyleLbl="sibTrans2D1" presStyleIdx="1" presStyleCnt="2"/>
      <dgm:spPr/>
    </dgm:pt>
    <dgm:pt modelId="{48C98090-7596-466B-866C-2848F894A9D2}" type="pres">
      <dgm:prSet presAssocID="{7F45A8D9-7440-465B-A160-F0DD6A8BD662}" presName="connTx" presStyleLbl="sibTrans2D1" presStyleIdx="1" presStyleCnt="2"/>
      <dgm:spPr/>
    </dgm:pt>
    <dgm:pt modelId="{C6B8C40E-B005-4867-B53C-251C7D0B7667}" type="pres">
      <dgm:prSet presAssocID="{2BFEB6E1-1C13-4B3F-967B-CDDB225FC347}" presName="composite" presStyleCnt="0"/>
      <dgm:spPr/>
    </dgm:pt>
    <dgm:pt modelId="{1BD9974A-83CE-47D3-9B19-E0093AD668F7}" type="pres">
      <dgm:prSet presAssocID="{2BFEB6E1-1C13-4B3F-967B-CDDB225FC347}" presName="parTx" presStyleLbl="node1" presStyleIdx="1" presStyleCnt="3">
        <dgm:presLayoutVars>
          <dgm:chMax val="0"/>
          <dgm:chPref val="0"/>
          <dgm:bulletEnabled val="1"/>
        </dgm:presLayoutVars>
      </dgm:prSet>
      <dgm:spPr/>
    </dgm:pt>
    <dgm:pt modelId="{9D4722BF-B490-418E-9B70-47725E439044}" type="pres">
      <dgm:prSet presAssocID="{2BFEB6E1-1C13-4B3F-967B-CDDB225FC347}" presName="parSh" presStyleLbl="node1" presStyleIdx="2" presStyleCnt="3"/>
      <dgm:spPr/>
    </dgm:pt>
    <dgm:pt modelId="{52BE5BB7-4F71-4BF7-B7A7-8F39DB8A6B25}" type="pres">
      <dgm:prSet presAssocID="{2BFEB6E1-1C13-4B3F-967B-CDDB225FC347}" presName="desTx" presStyleLbl="fgAcc1" presStyleIdx="2" presStyleCnt="3">
        <dgm:presLayoutVars>
          <dgm:bulletEnabled val="1"/>
        </dgm:presLayoutVars>
      </dgm:prSet>
      <dgm:spPr/>
    </dgm:pt>
  </dgm:ptLst>
  <dgm:cxnLst>
    <dgm:cxn modelId="{B3A0B704-B8DA-4111-8C15-58F1CB385773}" srcId="{93CFD95E-6338-44D9-B48D-365F93777DC7}" destId="{2BFEB6E1-1C13-4B3F-967B-CDDB225FC347}" srcOrd="2" destOrd="0" parTransId="{9056E98D-096F-4EBB-81A3-EE2BB607FAA8}" sibTransId="{C460582D-FE0F-4B3C-992D-589577487B97}"/>
    <dgm:cxn modelId="{1A11980F-1675-4774-90AF-D1F3756BE61F}" srcId="{CBA67B28-BD86-4FF5-BDE3-984804D694F8}" destId="{EC8DF58D-E478-431D-A092-FAA584297958}" srcOrd="1" destOrd="0" parTransId="{814B9228-A434-4B54-856D-4C587EE98276}" sibTransId="{4C783CF6-B1A5-4C32-AC7C-C9D4C47E4EA5}"/>
    <dgm:cxn modelId="{38CF1821-9FE2-4905-BB6F-9EF37BF6B60E}" type="presOf" srcId="{2BFEB6E1-1C13-4B3F-967B-CDDB225FC347}" destId="{9D4722BF-B490-418E-9B70-47725E439044}" srcOrd="1" destOrd="0" presId="urn:microsoft.com/office/officeart/2005/8/layout/process3"/>
    <dgm:cxn modelId="{073E3E30-8E64-4859-89AB-21EA13975D50}" type="presOf" srcId="{ED2CDBA6-1C55-4C2B-AD74-7D4BDC158684}" destId="{F7A135AA-601F-4DC7-AF37-693D3C54B1FF}" srcOrd="0" destOrd="0" presId="urn:microsoft.com/office/officeart/2005/8/layout/process3"/>
    <dgm:cxn modelId="{23EF6F33-C5F5-48EB-A4B6-9B87E85C68BF}" type="presOf" srcId="{84E26F76-F90E-4195-B5E0-4942957F663C}" destId="{52BE5BB7-4F71-4BF7-B7A7-8F39DB8A6B25}" srcOrd="0" destOrd="1" presId="urn:microsoft.com/office/officeart/2005/8/layout/process3"/>
    <dgm:cxn modelId="{476AD439-4687-4549-A48D-753167C26889}" type="presOf" srcId="{CBA67B28-BD86-4FF5-BDE3-984804D694F8}" destId="{3C03FA38-6626-4A7D-9DD6-37273F5084FB}" srcOrd="1" destOrd="0" presId="urn:microsoft.com/office/officeart/2005/8/layout/process3"/>
    <dgm:cxn modelId="{48D8BE48-E8B9-42E0-A61F-2CF077AEDE31}" type="presOf" srcId="{7F45A8D9-7440-465B-A160-F0DD6A8BD662}" destId="{48C98090-7596-466B-866C-2848F894A9D2}" srcOrd="1" destOrd="0" presId="urn:microsoft.com/office/officeart/2005/8/layout/process3"/>
    <dgm:cxn modelId="{47241B4E-DA69-4F39-94CA-1A7A0799CA53}" type="presOf" srcId="{B1B5BBA3-8648-4D5D-9F0D-E78A1094F2D6}" destId="{9309A23D-1FCF-44BE-B0DF-EE7D15F4163D}" srcOrd="0" destOrd="0" presId="urn:microsoft.com/office/officeart/2005/8/layout/process3"/>
    <dgm:cxn modelId="{B5E08851-2847-474F-8C63-632284B58957}" srcId="{CBA67B28-BD86-4FF5-BDE3-984804D694F8}" destId="{B1B5BBA3-8648-4D5D-9F0D-E78A1094F2D6}" srcOrd="0" destOrd="0" parTransId="{B0CAF24F-0720-4D90-BCD8-F156A1040E55}" sibTransId="{030CF484-CF1D-4DB3-B2FA-99CE93083877}"/>
    <dgm:cxn modelId="{AA225B80-095F-42B9-A736-D3417FA374E3}" type="presOf" srcId="{7F45A8D9-7440-465B-A160-F0DD6A8BD662}" destId="{F09D53F0-F72A-480C-B814-9357232CD511}" srcOrd="0" destOrd="0" presId="urn:microsoft.com/office/officeart/2005/8/layout/process3"/>
    <dgm:cxn modelId="{385FD880-7182-4ADE-9F74-CE62DED0CAE3}" type="presOf" srcId="{5A1215DD-0B3F-45DC-8BEC-44C7AE22D2BD}" destId="{6604CC7C-7AC9-4037-89C3-4AB176843233}" srcOrd="1" destOrd="0" presId="urn:microsoft.com/office/officeart/2005/8/layout/process3"/>
    <dgm:cxn modelId="{A2118F83-02C0-43A3-9B8C-D9056BD4B938}" type="presOf" srcId="{F2BC83A0-8369-4722-AE50-67AE479309A0}" destId="{4486E26C-1E89-47C1-B885-78719C84BF67}" srcOrd="0" destOrd="0" presId="urn:microsoft.com/office/officeart/2005/8/layout/process3"/>
    <dgm:cxn modelId="{32085E89-D9ED-4FF0-845A-02D69E1008E0}" type="presOf" srcId="{E4675177-6177-4BE3-814C-58A9111CE31F}" destId="{52BE5BB7-4F71-4BF7-B7A7-8F39DB8A6B25}" srcOrd="0" destOrd="0" presId="urn:microsoft.com/office/officeart/2005/8/layout/process3"/>
    <dgm:cxn modelId="{BA56288E-A5D9-4349-9D7F-E6CB8E95B380}" type="presOf" srcId="{2BFEB6E1-1C13-4B3F-967B-CDDB225FC347}" destId="{1BD9974A-83CE-47D3-9B19-E0093AD668F7}" srcOrd="0" destOrd="0" presId="urn:microsoft.com/office/officeart/2005/8/layout/process3"/>
    <dgm:cxn modelId="{DE47BE95-2800-4D62-891C-C154B770EE16}" srcId="{93CFD95E-6338-44D9-B48D-365F93777DC7}" destId="{5A1215DD-0B3F-45DC-8BEC-44C7AE22D2BD}" srcOrd="0" destOrd="0" parTransId="{F76B17AE-9F0D-495B-AE61-D254D936B856}" sibTransId="{ED2CDBA6-1C55-4C2B-AD74-7D4BDC158684}"/>
    <dgm:cxn modelId="{D07C209D-FA22-448E-9E55-6B6640DF7F2E}" type="presOf" srcId="{5A1215DD-0B3F-45DC-8BEC-44C7AE22D2BD}" destId="{361E6CAC-CB51-4FB6-9622-F22DC03F6B8B}" srcOrd="0" destOrd="0" presId="urn:microsoft.com/office/officeart/2005/8/layout/process3"/>
    <dgm:cxn modelId="{5A701AB4-29EE-436D-8569-8721B737117B}" type="presOf" srcId="{93CFD95E-6338-44D9-B48D-365F93777DC7}" destId="{AC76350D-F44B-456F-83E2-A24967759A76}" srcOrd="0" destOrd="0" presId="urn:microsoft.com/office/officeart/2005/8/layout/process3"/>
    <dgm:cxn modelId="{DEABA4C5-6B96-478B-A340-1B26D7DDC2E9}" type="presOf" srcId="{ED2CDBA6-1C55-4C2B-AD74-7D4BDC158684}" destId="{E90D148D-8A3F-4B2F-91C9-AD422CF1C96C}" srcOrd="1" destOrd="0" presId="urn:microsoft.com/office/officeart/2005/8/layout/process3"/>
    <dgm:cxn modelId="{D0AF40CA-67D2-41E4-A728-B448AF697CFA}" srcId="{2BFEB6E1-1C13-4B3F-967B-CDDB225FC347}" destId="{84E26F76-F90E-4195-B5E0-4942957F663C}" srcOrd="1" destOrd="0" parTransId="{D26D5255-AC62-4541-A180-0A21DDF1228C}" sibTransId="{AB0D053F-A70E-428F-BC5C-03876C61DE20}"/>
    <dgm:cxn modelId="{03663AD0-2BA2-4A89-827E-D6F77FE73320}" srcId="{5A1215DD-0B3F-45DC-8BEC-44C7AE22D2BD}" destId="{F2BC83A0-8369-4722-AE50-67AE479309A0}" srcOrd="0" destOrd="0" parTransId="{7375B4EF-0A16-4BD1-826A-B7FEBB4A83CF}" sibTransId="{07E6E87C-EA42-42D0-9F3F-F0026244AA45}"/>
    <dgm:cxn modelId="{272AAED2-C0DE-4C7A-92E6-7879CEDFBEBD}" type="presOf" srcId="{B7870D87-0E7B-409B-BF08-09D518644EB3}" destId="{4486E26C-1E89-47C1-B885-78719C84BF67}" srcOrd="0" destOrd="1" presId="urn:microsoft.com/office/officeart/2005/8/layout/process3"/>
    <dgm:cxn modelId="{7AE508EE-459D-49CE-9E1F-5B4151046376}" srcId="{5A1215DD-0B3F-45DC-8BEC-44C7AE22D2BD}" destId="{B7870D87-0E7B-409B-BF08-09D518644EB3}" srcOrd="1" destOrd="0" parTransId="{F0CC63A7-EA7C-46CA-A77B-9DAFA0F4DB81}" sibTransId="{704D09CE-0135-4515-BCD9-FEF42B6C05C7}"/>
    <dgm:cxn modelId="{6A7E24EE-F5A2-4843-A415-520450D679F3}" type="presOf" srcId="{CBA67B28-BD86-4FF5-BDE3-984804D694F8}" destId="{D3EA6BF5-6533-44AF-96B2-FE7AA7D087B7}" srcOrd="0" destOrd="0" presId="urn:microsoft.com/office/officeart/2005/8/layout/process3"/>
    <dgm:cxn modelId="{F6E25FF5-260F-4DDA-8F08-289E7BFF0D95}" srcId="{93CFD95E-6338-44D9-B48D-365F93777DC7}" destId="{CBA67B28-BD86-4FF5-BDE3-984804D694F8}" srcOrd="1" destOrd="0" parTransId="{473AFA87-7897-4593-9865-AD88AF4F4EB5}" sibTransId="{7F45A8D9-7440-465B-A160-F0DD6A8BD662}"/>
    <dgm:cxn modelId="{4CBEB8F6-34EB-44E8-8E14-0691F532DFFA}" srcId="{2BFEB6E1-1C13-4B3F-967B-CDDB225FC347}" destId="{E4675177-6177-4BE3-814C-58A9111CE31F}" srcOrd="0" destOrd="0" parTransId="{F58C9DE5-91C0-4EAC-91B4-854CD9066772}" sibTransId="{CF8113B9-3701-41C9-8EFB-5C6617C6612A}"/>
    <dgm:cxn modelId="{6F0B93FC-3064-474D-95C5-68A0C76016E8}" type="presOf" srcId="{EC8DF58D-E478-431D-A092-FAA584297958}" destId="{9309A23D-1FCF-44BE-B0DF-EE7D15F4163D}" srcOrd="0" destOrd="1" presId="urn:microsoft.com/office/officeart/2005/8/layout/process3"/>
    <dgm:cxn modelId="{6C087154-5021-4F1F-89EA-854EE7BB5472}" type="presParOf" srcId="{AC76350D-F44B-456F-83E2-A24967759A76}" destId="{3B3F2300-CA32-4B18-8E99-181E3B74AC3C}" srcOrd="0" destOrd="0" presId="urn:microsoft.com/office/officeart/2005/8/layout/process3"/>
    <dgm:cxn modelId="{6533BA11-24B5-467C-AECE-4BB3558A0E36}" type="presParOf" srcId="{3B3F2300-CA32-4B18-8E99-181E3B74AC3C}" destId="{361E6CAC-CB51-4FB6-9622-F22DC03F6B8B}" srcOrd="0" destOrd="0" presId="urn:microsoft.com/office/officeart/2005/8/layout/process3"/>
    <dgm:cxn modelId="{E6C4CA66-8AC8-457B-83CC-4F839D1887FC}" type="presParOf" srcId="{3B3F2300-CA32-4B18-8E99-181E3B74AC3C}" destId="{6604CC7C-7AC9-4037-89C3-4AB176843233}" srcOrd="1" destOrd="0" presId="urn:microsoft.com/office/officeart/2005/8/layout/process3"/>
    <dgm:cxn modelId="{C326D0C9-0208-49CA-AD68-6FBDBFB1E60A}" type="presParOf" srcId="{3B3F2300-CA32-4B18-8E99-181E3B74AC3C}" destId="{4486E26C-1E89-47C1-B885-78719C84BF67}" srcOrd="2" destOrd="0" presId="urn:microsoft.com/office/officeart/2005/8/layout/process3"/>
    <dgm:cxn modelId="{D43CE0A8-FD61-4C52-8E4F-456573010075}" type="presParOf" srcId="{AC76350D-F44B-456F-83E2-A24967759A76}" destId="{F7A135AA-601F-4DC7-AF37-693D3C54B1FF}" srcOrd="1" destOrd="0" presId="urn:microsoft.com/office/officeart/2005/8/layout/process3"/>
    <dgm:cxn modelId="{BE50BB1E-A4F6-4DF4-9B21-B76031CCC356}" type="presParOf" srcId="{F7A135AA-601F-4DC7-AF37-693D3C54B1FF}" destId="{E90D148D-8A3F-4B2F-91C9-AD422CF1C96C}" srcOrd="0" destOrd="0" presId="urn:microsoft.com/office/officeart/2005/8/layout/process3"/>
    <dgm:cxn modelId="{9F7B6FAC-5931-40FF-9152-C0B8A5C60A77}" type="presParOf" srcId="{AC76350D-F44B-456F-83E2-A24967759A76}" destId="{13D48AF1-4C63-4976-B450-D2D433D99E9D}" srcOrd="2" destOrd="0" presId="urn:microsoft.com/office/officeart/2005/8/layout/process3"/>
    <dgm:cxn modelId="{5BE9A64B-0400-4C31-8E92-B24DF63A3E27}" type="presParOf" srcId="{13D48AF1-4C63-4976-B450-D2D433D99E9D}" destId="{D3EA6BF5-6533-44AF-96B2-FE7AA7D087B7}" srcOrd="0" destOrd="0" presId="urn:microsoft.com/office/officeart/2005/8/layout/process3"/>
    <dgm:cxn modelId="{D5F90174-AEA3-4FCA-AE01-133A4D1AB9B2}" type="presParOf" srcId="{13D48AF1-4C63-4976-B450-D2D433D99E9D}" destId="{3C03FA38-6626-4A7D-9DD6-37273F5084FB}" srcOrd="1" destOrd="0" presId="urn:microsoft.com/office/officeart/2005/8/layout/process3"/>
    <dgm:cxn modelId="{F19115BF-4ECD-48A6-992D-6C1CF4B34421}" type="presParOf" srcId="{13D48AF1-4C63-4976-B450-D2D433D99E9D}" destId="{9309A23D-1FCF-44BE-B0DF-EE7D15F4163D}" srcOrd="2" destOrd="0" presId="urn:microsoft.com/office/officeart/2005/8/layout/process3"/>
    <dgm:cxn modelId="{4D1A05AD-FF82-4A6B-8EA8-718A6FD93702}" type="presParOf" srcId="{AC76350D-F44B-456F-83E2-A24967759A76}" destId="{F09D53F0-F72A-480C-B814-9357232CD511}" srcOrd="3" destOrd="0" presId="urn:microsoft.com/office/officeart/2005/8/layout/process3"/>
    <dgm:cxn modelId="{5A97B8E2-1959-49AF-BA91-A8BFCEEEEEB6}" type="presParOf" srcId="{F09D53F0-F72A-480C-B814-9357232CD511}" destId="{48C98090-7596-466B-866C-2848F894A9D2}" srcOrd="0" destOrd="0" presId="urn:microsoft.com/office/officeart/2005/8/layout/process3"/>
    <dgm:cxn modelId="{8BFEC821-FB21-4068-917A-7F233330FB21}" type="presParOf" srcId="{AC76350D-F44B-456F-83E2-A24967759A76}" destId="{C6B8C40E-B005-4867-B53C-251C7D0B7667}" srcOrd="4" destOrd="0" presId="urn:microsoft.com/office/officeart/2005/8/layout/process3"/>
    <dgm:cxn modelId="{95AE97B0-887F-445B-8066-CC09ED056996}" type="presParOf" srcId="{C6B8C40E-B005-4867-B53C-251C7D0B7667}" destId="{1BD9974A-83CE-47D3-9B19-E0093AD668F7}" srcOrd="0" destOrd="0" presId="urn:microsoft.com/office/officeart/2005/8/layout/process3"/>
    <dgm:cxn modelId="{5785D7E0-E86C-4CDC-A1BD-17EB61A74F71}" type="presParOf" srcId="{C6B8C40E-B005-4867-B53C-251C7D0B7667}" destId="{9D4722BF-B490-418E-9B70-47725E439044}" srcOrd="1" destOrd="0" presId="urn:microsoft.com/office/officeart/2005/8/layout/process3"/>
    <dgm:cxn modelId="{15EE1A7F-AAAC-4C9A-BF73-EB84676A6B02}" type="presParOf" srcId="{C6B8C40E-B005-4867-B53C-251C7D0B7667}" destId="{52BE5BB7-4F71-4BF7-B7A7-8F39DB8A6B2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4CC7C-7AC9-4037-89C3-4AB176843233}">
      <dsp:nvSpPr>
        <dsp:cNvPr id="0" name=""/>
        <dsp:cNvSpPr/>
      </dsp:nvSpPr>
      <dsp:spPr>
        <a:xfrm>
          <a:off x="3789" y="135358"/>
          <a:ext cx="1723206" cy="2764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err="1"/>
            <a:t>Segmentasi</a:t>
          </a:r>
          <a:r>
            <a:rPr lang="en-US" sz="1800" kern="1200" dirty="0"/>
            <a:t> </a:t>
          </a:r>
          <a:r>
            <a:rPr lang="en-US" sz="1800" kern="1200" dirty="0" err="1"/>
            <a:t>Pasar</a:t>
          </a:r>
          <a:endParaRPr lang="en-US" sz="1800" kern="1200" dirty="0"/>
        </a:p>
      </dsp:txBody>
      <dsp:txXfrm>
        <a:off x="3789" y="135358"/>
        <a:ext cx="1723206" cy="689282"/>
      </dsp:txXfrm>
    </dsp:sp>
    <dsp:sp modelId="{4486E26C-1E89-47C1-B885-78719C84BF67}">
      <dsp:nvSpPr>
        <dsp:cNvPr id="0" name=""/>
        <dsp:cNvSpPr/>
      </dsp:nvSpPr>
      <dsp:spPr>
        <a:xfrm>
          <a:off x="356735" y="824641"/>
          <a:ext cx="1723206" cy="39168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Mengidenti-fikasikan</a:t>
          </a:r>
          <a:r>
            <a:rPr lang="en-US" sz="1800" kern="1200" dirty="0"/>
            <a:t> </a:t>
          </a:r>
          <a:r>
            <a:rPr lang="en-US" sz="1800" kern="1200" dirty="0" err="1"/>
            <a:t>dasar</a:t>
          </a:r>
          <a:r>
            <a:rPr lang="en-US" sz="1800" kern="1200" dirty="0"/>
            <a:t> </a:t>
          </a:r>
          <a:r>
            <a:rPr lang="en-US" sz="1800" kern="1200" dirty="0" err="1"/>
            <a:t>segmentasi</a:t>
          </a:r>
          <a:r>
            <a:rPr lang="en-US" sz="1800" kern="1200" dirty="0"/>
            <a:t> </a:t>
          </a:r>
          <a:r>
            <a:rPr lang="en-US" sz="1800" kern="1200" dirty="0" err="1"/>
            <a:t>pasar</a:t>
          </a:r>
          <a:endParaRPr lang="en-US" sz="1800" kern="1200" dirty="0"/>
        </a:p>
        <a:p>
          <a:pPr marL="171450" lvl="1" indent="-171450" algn="l" defTabSz="800100">
            <a:lnSpc>
              <a:spcPct val="90000"/>
            </a:lnSpc>
            <a:spcBef>
              <a:spcPct val="0"/>
            </a:spcBef>
            <a:spcAft>
              <a:spcPct val="15000"/>
            </a:spcAft>
            <a:buChar char="•"/>
          </a:pPr>
          <a:r>
            <a:rPr lang="en-US" sz="1800" kern="1200" dirty="0" err="1"/>
            <a:t>Mengem-bangkan</a:t>
          </a:r>
          <a:r>
            <a:rPr lang="en-US" sz="1800" kern="1200" dirty="0"/>
            <a:t> </a:t>
          </a:r>
          <a:r>
            <a:rPr lang="en-US" sz="1800" kern="1200" dirty="0" err="1"/>
            <a:t>Profil</a:t>
          </a:r>
          <a:r>
            <a:rPr lang="en-US" sz="1800" kern="1200" dirty="0"/>
            <a:t> </a:t>
          </a:r>
          <a:r>
            <a:rPr lang="en-US" sz="1800" kern="1200" dirty="0" err="1"/>
            <a:t>segmen</a:t>
          </a:r>
          <a:r>
            <a:rPr lang="en-US" sz="1800" kern="1200" dirty="0"/>
            <a:t> yang </a:t>
          </a:r>
          <a:r>
            <a:rPr lang="en-US" sz="1800" kern="1200" dirty="0" err="1"/>
            <a:t>dihasilkan</a:t>
          </a:r>
          <a:endParaRPr lang="en-US" sz="1800" kern="1200" dirty="0"/>
        </a:p>
      </dsp:txBody>
      <dsp:txXfrm>
        <a:off x="407206" y="875112"/>
        <a:ext cx="1622264" cy="3815858"/>
      </dsp:txXfrm>
    </dsp:sp>
    <dsp:sp modelId="{F7A135AA-601F-4DC7-AF37-693D3C54B1FF}">
      <dsp:nvSpPr>
        <dsp:cNvPr id="0" name=""/>
        <dsp:cNvSpPr/>
      </dsp:nvSpPr>
      <dsp:spPr>
        <a:xfrm>
          <a:off x="1988228" y="265485"/>
          <a:ext cx="553811" cy="4290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88228" y="351291"/>
        <a:ext cx="425103" cy="257416"/>
      </dsp:txXfrm>
    </dsp:sp>
    <dsp:sp modelId="{3C03FA38-6626-4A7D-9DD6-37273F5084FB}">
      <dsp:nvSpPr>
        <dsp:cNvPr id="0" name=""/>
        <dsp:cNvSpPr/>
      </dsp:nvSpPr>
      <dsp:spPr>
        <a:xfrm>
          <a:off x="2771923" y="135358"/>
          <a:ext cx="1723206" cy="27648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err="1"/>
            <a:t>Pembidikan</a:t>
          </a:r>
          <a:r>
            <a:rPr lang="en-US" sz="1800" kern="1200" dirty="0"/>
            <a:t> </a:t>
          </a:r>
          <a:r>
            <a:rPr lang="en-US" sz="1800" kern="1200" dirty="0" err="1"/>
            <a:t>Pasar</a:t>
          </a:r>
          <a:endParaRPr lang="en-US" sz="1800" kern="1200" dirty="0"/>
        </a:p>
      </dsp:txBody>
      <dsp:txXfrm>
        <a:off x="2771923" y="135358"/>
        <a:ext cx="1723206" cy="689282"/>
      </dsp:txXfrm>
    </dsp:sp>
    <dsp:sp modelId="{9309A23D-1FCF-44BE-B0DF-EE7D15F4163D}">
      <dsp:nvSpPr>
        <dsp:cNvPr id="0" name=""/>
        <dsp:cNvSpPr/>
      </dsp:nvSpPr>
      <dsp:spPr>
        <a:xfrm>
          <a:off x="3124869" y="824641"/>
          <a:ext cx="1723206" cy="39168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t>Mengem-bangkan</a:t>
          </a:r>
          <a:r>
            <a:rPr lang="en-US" sz="2000" kern="1200" dirty="0"/>
            <a:t> </a:t>
          </a:r>
          <a:r>
            <a:rPr lang="en-US" sz="2000" kern="1200" dirty="0" err="1"/>
            <a:t>ukuran</a:t>
          </a:r>
          <a:r>
            <a:rPr lang="en-US" sz="2000" kern="1200" dirty="0"/>
            <a:t> </a:t>
          </a:r>
          <a:r>
            <a:rPr lang="en-US" sz="2000" kern="1200" dirty="0" err="1"/>
            <a:t>daya</a:t>
          </a:r>
          <a:r>
            <a:rPr lang="en-US" sz="2000" kern="1200" dirty="0"/>
            <a:t> </a:t>
          </a:r>
          <a:r>
            <a:rPr lang="en-US" sz="2000" kern="1200" dirty="0" err="1"/>
            <a:t>tarik</a:t>
          </a:r>
          <a:r>
            <a:rPr lang="en-US" sz="2000" kern="1200" dirty="0"/>
            <a:t> </a:t>
          </a:r>
          <a:r>
            <a:rPr lang="en-US" sz="2000" kern="1200" dirty="0" err="1"/>
            <a:t>segmen</a:t>
          </a:r>
          <a:endParaRPr lang="en-US" sz="2000" kern="1200" dirty="0"/>
        </a:p>
        <a:p>
          <a:pPr marL="228600" lvl="1" indent="-228600" algn="l" defTabSz="889000">
            <a:lnSpc>
              <a:spcPct val="90000"/>
            </a:lnSpc>
            <a:spcBef>
              <a:spcPct val="0"/>
            </a:spcBef>
            <a:spcAft>
              <a:spcPct val="15000"/>
            </a:spcAft>
            <a:buChar char="•"/>
          </a:pPr>
          <a:r>
            <a:rPr lang="en-US" sz="2000" kern="1200" dirty="0" err="1"/>
            <a:t>Memilih</a:t>
          </a:r>
          <a:r>
            <a:rPr lang="en-US" sz="2000" kern="1200" dirty="0"/>
            <a:t> </a:t>
          </a:r>
          <a:r>
            <a:rPr lang="en-US" sz="2000" kern="1200" dirty="0" err="1"/>
            <a:t>segmen</a:t>
          </a:r>
          <a:r>
            <a:rPr lang="en-US" sz="2000" kern="1200" dirty="0"/>
            <a:t> </a:t>
          </a:r>
          <a:r>
            <a:rPr lang="en-US" sz="2000" kern="1200" dirty="0" err="1"/>
            <a:t>sasaran</a:t>
          </a:r>
          <a:endParaRPr lang="en-US" sz="2000" kern="1200" dirty="0"/>
        </a:p>
      </dsp:txBody>
      <dsp:txXfrm>
        <a:off x="3175340" y="875112"/>
        <a:ext cx="1622264" cy="3815858"/>
      </dsp:txXfrm>
    </dsp:sp>
    <dsp:sp modelId="{F09D53F0-F72A-480C-B814-9357232CD511}">
      <dsp:nvSpPr>
        <dsp:cNvPr id="0" name=""/>
        <dsp:cNvSpPr/>
      </dsp:nvSpPr>
      <dsp:spPr>
        <a:xfrm>
          <a:off x="4756362" y="265485"/>
          <a:ext cx="553811" cy="4290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756362" y="351291"/>
        <a:ext cx="425103" cy="257416"/>
      </dsp:txXfrm>
    </dsp:sp>
    <dsp:sp modelId="{9D4722BF-B490-418E-9B70-47725E439044}">
      <dsp:nvSpPr>
        <dsp:cNvPr id="0" name=""/>
        <dsp:cNvSpPr/>
      </dsp:nvSpPr>
      <dsp:spPr>
        <a:xfrm>
          <a:off x="5540057" y="135358"/>
          <a:ext cx="1723206" cy="27648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err="1"/>
            <a:t>Penetapan</a:t>
          </a:r>
          <a:r>
            <a:rPr lang="en-US" sz="1800" kern="1200" dirty="0"/>
            <a:t> </a:t>
          </a:r>
          <a:r>
            <a:rPr lang="en-US" sz="1800" kern="1200" dirty="0" err="1"/>
            <a:t>Posisi</a:t>
          </a:r>
          <a:r>
            <a:rPr lang="en-US" sz="1800" kern="1200" dirty="0"/>
            <a:t> </a:t>
          </a:r>
          <a:r>
            <a:rPr lang="en-US" sz="1800" kern="1200" dirty="0" err="1"/>
            <a:t>Pasar</a:t>
          </a:r>
          <a:endParaRPr lang="en-US" sz="1800" kern="1200" dirty="0"/>
        </a:p>
      </dsp:txBody>
      <dsp:txXfrm>
        <a:off x="5540057" y="135358"/>
        <a:ext cx="1723206" cy="689282"/>
      </dsp:txXfrm>
    </dsp:sp>
    <dsp:sp modelId="{52BE5BB7-4F71-4BF7-B7A7-8F39DB8A6B25}">
      <dsp:nvSpPr>
        <dsp:cNvPr id="0" name=""/>
        <dsp:cNvSpPr/>
      </dsp:nvSpPr>
      <dsp:spPr>
        <a:xfrm>
          <a:off x="5893003" y="824641"/>
          <a:ext cx="1723206" cy="39168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Mengem-bangkan</a:t>
          </a:r>
          <a:r>
            <a:rPr lang="en-US" sz="1800" kern="1200" dirty="0"/>
            <a:t> </a:t>
          </a:r>
          <a:r>
            <a:rPr lang="en-US" sz="1800" kern="1200" dirty="0" err="1"/>
            <a:t>penetapan</a:t>
          </a:r>
          <a:r>
            <a:rPr lang="en-US" sz="1800" kern="1200" dirty="0"/>
            <a:t> </a:t>
          </a:r>
          <a:r>
            <a:rPr lang="en-US" sz="1800" kern="1200" dirty="0" err="1"/>
            <a:t>posisi</a:t>
          </a:r>
          <a:r>
            <a:rPr lang="en-US" sz="1800" kern="1200" dirty="0"/>
            <a:t> </a:t>
          </a:r>
          <a:r>
            <a:rPr lang="en-US" sz="1800" kern="1200" dirty="0" err="1"/>
            <a:t>masing-masing</a:t>
          </a:r>
          <a:r>
            <a:rPr lang="en-US" sz="1800" kern="1200" dirty="0"/>
            <a:t> </a:t>
          </a:r>
          <a:r>
            <a:rPr lang="en-US" sz="1800" kern="1200" dirty="0" err="1"/>
            <a:t>segmen</a:t>
          </a:r>
          <a:endParaRPr lang="en-US" sz="1800" kern="1200" dirty="0"/>
        </a:p>
        <a:p>
          <a:pPr marL="171450" lvl="1" indent="-171450" algn="l" defTabSz="800100">
            <a:lnSpc>
              <a:spcPct val="90000"/>
            </a:lnSpc>
            <a:spcBef>
              <a:spcPct val="0"/>
            </a:spcBef>
            <a:spcAft>
              <a:spcPct val="15000"/>
            </a:spcAft>
            <a:buChar char="•"/>
          </a:pPr>
          <a:r>
            <a:rPr lang="en-US" sz="1800" kern="1200" dirty="0" err="1"/>
            <a:t>Mengem-bangkan</a:t>
          </a:r>
          <a:r>
            <a:rPr lang="en-US" sz="1800" kern="1200" dirty="0"/>
            <a:t> </a:t>
          </a:r>
          <a:r>
            <a:rPr lang="en-US" sz="1800" kern="1200" dirty="0" err="1"/>
            <a:t>bauran</a:t>
          </a:r>
          <a:r>
            <a:rPr lang="en-US" sz="1800" kern="1200" dirty="0"/>
            <a:t> </a:t>
          </a:r>
          <a:r>
            <a:rPr lang="en-US" sz="1800" kern="1200" dirty="0" err="1"/>
            <a:t>pemasaran</a:t>
          </a:r>
          <a:r>
            <a:rPr lang="en-US" sz="1800" kern="1200" dirty="0"/>
            <a:t> </a:t>
          </a:r>
          <a:r>
            <a:rPr lang="en-US" sz="1800" kern="1200" dirty="0" err="1"/>
            <a:t>bagi</a:t>
          </a:r>
          <a:r>
            <a:rPr lang="en-US" sz="1800" kern="1200" dirty="0"/>
            <a:t> </a:t>
          </a:r>
          <a:r>
            <a:rPr lang="en-US" sz="1800" kern="1200" dirty="0" err="1"/>
            <a:t>masing-masing</a:t>
          </a:r>
          <a:r>
            <a:rPr lang="en-US" sz="1800" kern="1200" dirty="0"/>
            <a:t> </a:t>
          </a:r>
          <a:r>
            <a:rPr lang="en-US" sz="1800" kern="1200" dirty="0" err="1"/>
            <a:t>segmen</a:t>
          </a:r>
          <a:endParaRPr lang="en-US" sz="1800" kern="1200" dirty="0"/>
        </a:p>
      </dsp:txBody>
      <dsp:txXfrm>
        <a:off x="5943474" y="875112"/>
        <a:ext cx="1622264" cy="38158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5693"/>
          </a:xfrm>
          <a:prstGeom prst="rect">
            <a:avLst/>
          </a:prstGeom>
        </p:spPr>
        <p:txBody>
          <a:bodyPr vert="horz" lIns="91440" tIns="45720" rIns="91440" bIns="45720" rtlCol="0"/>
          <a:lstStyle>
            <a:lvl1pPr algn="r">
              <a:defRPr sz="1200"/>
            </a:lvl1pPr>
          </a:lstStyle>
          <a:p>
            <a:fld id="{717F5B98-0EAA-4C77-9C4E-2DF8E1FE112C}" type="datetimeFigureOut">
              <a:rPr lang="en-US" smtClean="0"/>
              <a:pPr/>
              <a:t>11/29/2022</a:t>
            </a:fld>
            <a:endParaRPr lang="en-US"/>
          </a:p>
        </p:txBody>
      </p:sp>
      <p:sp>
        <p:nvSpPr>
          <p:cNvPr id="4" name="Footer Placeholder 3"/>
          <p:cNvSpPr>
            <a:spLocks noGrp="1"/>
          </p:cNvSpPr>
          <p:nvPr>
            <p:ph type="ftr" sz="quarter" idx="2"/>
          </p:nvPr>
        </p:nvSpPr>
        <p:spPr>
          <a:xfrm>
            <a:off x="1"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3"/>
            <a:ext cx="2971800" cy="465693"/>
          </a:xfrm>
          <a:prstGeom prst="rect">
            <a:avLst/>
          </a:prstGeom>
        </p:spPr>
        <p:txBody>
          <a:bodyPr vert="horz" lIns="91440" tIns="45720" rIns="91440" bIns="45720" rtlCol="0" anchor="b"/>
          <a:lstStyle>
            <a:lvl1pPr algn="r">
              <a:defRPr sz="1200"/>
            </a:lvl1pPr>
          </a:lstStyle>
          <a:p>
            <a:fld id="{314435D6-2D69-4DFC-82A8-D48510A831D3}" type="slidenum">
              <a:rPr lang="en-US" smtClean="0"/>
              <a:pPr/>
              <a:t>‹#›</a:t>
            </a:fld>
            <a:endParaRPr lang="en-US"/>
          </a:p>
        </p:txBody>
      </p:sp>
    </p:spTree>
    <p:extLst>
      <p:ext uri="{BB962C8B-B14F-4D97-AF65-F5344CB8AC3E}">
        <p14:creationId xmlns:p14="http://schemas.microsoft.com/office/powerpoint/2010/main" val="8855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D491E9D1-F3B4-4570-8D3A-8E5DC1289E14}" type="datetimeFigureOut">
              <a:rPr lang="en-US" smtClean="0"/>
              <a:pPr/>
              <a:t>11/29/2022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fld id="{155297FE-FED0-4DE1-AC88-53F923955F8E}" type="slidenum">
              <a:rPr lang="en-US" smtClean="0"/>
              <a:pPr/>
              <a:t>‹#›</a:t>
            </a:fld>
            <a:endParaRPr lang="en-US"/>
          </a:p>
        </p:txBody>
      </p:sp>
    </p:spTree>
    <p:extLst>
      <p:ext uri="{BB962C8B-B14F-4D97-AF65-F5344CB8AC3E}">
        <p14:creationId xmlns:p14="http://schemas.microsoft.com/office/powerpoint/2010/main" val="190883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C464B31-7D8F-4BED-A3EF-FB10B0DB7B41}" type="slidenum">
              <a:rPr lang="en-US">
                <a:latin typeface="Arial" charset="0"/>
              </a:rPr>
              <a:pPr/>
              <a:t>25</a:t>
            </a:fld>
            <a:endParaRPr lang="en-US">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79"/>
          <p:cNvGrpSpPr/>
          <p:nvPr/>
        </p:nvGrpSpPr>
        <p:grpSpPr>
          <a:xfrm>
            <a:off x="796323" y="4190170"/>
            <a:ext cx="836744" cy="637309"/>
            <a:chOff x="796323" y="4190170"/>
            <a:chExt cx="836744" cy="637309"/>
          </a:xfrm>
        </p:grpSpPr>
        <p:sp>
          <p:nvSpPr>
            <p:cNvPr id="1439" name="AutoShape 3"/>
            <p:cNvSpPr>
              <a:spLocks noChangeAspect="1" noChangeArrowheads="1" noTextEdit="1"/>
            </p:cNvSpPr>
            <p:nvPr/>
          </p:nvSpPr>
          <p:spPr bwMode="auto">
            <a:xfrm rot="276801">
              <a:off x="801678" y="4195901"/>
              <a:ext cx="829104" cy="612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0" name="Freeform 1439"/>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8" name="Group 296"/>
            <p:cNvGrpSpPr/>
            <p:nvPr/>
          </p:nvGrpSpPr>
          <p:grpSpPr>
            <a:xfrm rot="276801">
              <a:off x="1069023" y="4350690"/>
              <a:ext cx="207881" cy="211093"/>
              <a:chOff x="5902325" y="2266950"/>
              <a:chExt cx="820738" cy="833438"/>
            </a:xfrm>
            <a:noFill/>
          </p:grpSpPr>
          <p:sp>
            <p:nvSpPr>
              <p:cNvPr id="153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1"/>
              <p:cNvGrpSpPr/>
              <p:nvPr/>
            </p:nvGrpSpPr>
            <p:grpSpPr>
              <a:xfrm>
                <a:off x="5902325" y="2266950"/>
                <a:ext cx="820738" cy="784225"/>
                <a:chOff x="4111625" y="2266950"/>
                <a:chExt cx="820738" cy="784225"/>
              </a:xfrm>
              <a:grpFill/>
            </p:grpSpPr>
            <p:sp>
              <p:nvSpPr>
                <p:cNvPr id="154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7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453" name="Freeform 283"/>
            <p:cNvSpPr>
              <a:spLocks/>
            </p:cNvSpPr>
            <p:nvPr/>
          </p:nvSpPr>
          <p:spPr bwMode="auto">
            <a:xfrm rot="276801">
              <a:off x="1150043" y="4277541"/>
              <a:ext cx="63932" cy="172897"/>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4" name="Freeform 284"/>
            <p:cNvSpPr>
              <a:spLocks/>
            </p:cNvSpPr>
            <p:nvPr/>
          </p:nvSpPr>
          <p:spPr bwMode="auto">
            <a:xfrm rot="276801">
              <a:off x="1235754" y="4279506"/>
              <a:ext cx="61117" cy="17410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781" name="Rectangle 1780"/>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80" name="Picture 1779" descr="vines15.png"/>
          <p:cNvPicPr>
            <a:picLocks noChangeAspect="1"/>
          </p:cNvPicPr>
          <p:nvPr/>
        </p:nvPicPr>
        <p:blipFill>
          <a:blip r:embed="rId2"/>
          <a:srcRect l="27271" t="11030" r="13284" b="37244"/>
          <a:stretch>
            <a:fillRect/>
          </a:stretch>
        </p:blipFill>
        <p:spPr>
          <a:xfrm>
            <a:off x="0" y="1143000"/>
            <a:ext cx="7899300" cy="5652655"/>
          </a:xfrm>
          <a:prstGeom prst="rect">
            <a:avLst/>
          </a:prstGeom>
        </p:spPr>
      </p:pic>
      <p:sp>
        <p:nvSpPr>
          <p:cNvPr id="2" name="Title 1"/>
          <p:cNvSpPr>
            <a:spLocks noGrp="1"/>
          </p:cNvSpPr>
          <p:nvPr>
            <p:ph type="ctrTitle"/>
          </p:nvPr>
        </p:nvSpPr>
        <p:spPr>
          <a:xfrm>
            <a:off x="304800" y="381000"/>
            <a:ext cx="5181600" cy="2362200"/>
          </a:xfrm>
        </p:spPr>
        <p:txBody>
          <a:bodyPr>
            <a:normAutofit/>
          </a:bodyPr>
          <a:lstStyle>
            <a:lvl1pPr algn="r">
              <a:defRPr sz="4800"/>
            </a:lvl1pPr>
          </a:lstStyle>
          <a:p>
            <a:r>
              <a:rPr lang="en-US"/>
              <a:t>Click to edit Master title style</a:t>
            </a:r>
            <a:endParaRPr/>
          </a:p>
        </p:txBody>
      </p:sp>
      <p:sp>
        <p:nvSpPr>
          <p:cNvPr id="3" name="Subtitle 2"/>
          <p:cNvSpPr>
            <a:spLocks noGrp="1"/>
          </p:cNvSpPr>
          <p:nvPr>
            <p:ph type="subTitle" idx="1"/>
          </p:nvPr>
        </p:nvSpPr>
        <p:spPr>
          <a:xfrm>
            <a:off x="5715000" y="3733800"/>
            <a:ext cx="3124200" cy="1600200"/>
          </a:xfrm>
        </p:spPr>
        <p:txBody>
          <a:bodyPr>
            <a:normAutofit/>
          </a:bodyPr>
          <a:lstStyle>
            <a:lvl1pPr marL="0" indent="0" algn="l">
              <a:lnSpc>
                <a:spcPct val="110000"/>
              </a:lnSpc>
              <a:spcBef>
                <a:spcPts val="1000"/>
              </a:spcBef>
              <a:buNone/>
              <a:defRPr sz="1800">
                <a:solidFill>
                  <a:schemeClr val="tx1">
                    <a:lumMod val="75000"/>
                    <a:lumOff val="25000"/>
                  </a:schemeClr>
                </a:solidFill>
                <a:effectLst>
                  <a:innerShdw blurRad="38100">
                    <a:schemeClr val="bg1"/>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5715000" y="5486400"/>
            <a:ext cx="3124200" cy="365125"/>
          </a:xfrm>
        </p:spPr>
        <p:txBody>
          <a:bodyPr vert="horz" lIns="91440" tIns="45720" rIns="91440" bIns="45720" rtlCol="0">
            <a:normAutofit/>
          </a:bodyPr>
          <a:lstStyle>
            <a:lvl1pPr marL="0" indent="0" algn="l" defTabSz="914400" rtl="0" eaLnBrk="1" latinLnBrk="0" hangingPunct="1">
              <a:lnSpc>
                <a:spcPct val="110000"/>
              </a:lnSpc>
              <a:spcBef>
                <a:spcPts val="1000"/>
              </a:spcBef>
              <a:buSzPct val="80000"/>
              <a:buFont typeface="Wingdings" pitchFamily="2" charset="2"/>
              <a:buNone/>
              <a:defRPr sz="1200" kern="1200" spc="100" baseline="0">
                <a:solidFill>
                  <a:schemeClr val="tx1">
                    <a:lumMod val="75000"/>
                    <a:lumOff val="25000"/>
                  </a:schemeClr>
                </a:solidFill>
                <a:effectLst>
                  <a:innerShdw blurRad="38100">
                    <a:schemeClr val="bg1"/>
                  </a:innerShdw>
                </a:effectLst>
                <a:latin typeface="+mn-lt"/>
                <a:ea typeface="+mn-ea"/>
                <a:cs typeface="+mn-cs"/>
              </a:defRPr>
            </a:lvl1p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a:xfrm>
            <a:off x="3276600" y="6528734"/>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grpSp>
        <p:nvGrpSpPr>
          <p:cNvPr id="10" name="Group 1581"/>
          <p:cNvGrpSpPr/>
          <p:nvPr/>
        </p:nvGrpSpPr>
        <p:grpSpPr>
          <a:xfrm>
            <a:off x="6251867" y="408666"/>
            <a:ext cx="2490637" cy="2266611"/>
            <a:chOff x="6251867" y="408666"/>
            <a:chExt cx="2490637" cy="2266611"/>
          </a:xfrm>
        </p:grpSpPr>
        <p:sp>
          <p:nvSpPr>
            <p:cNvPr id="295" name="AutoShape 3"/>
            <p:cNvSpPr>
              <a:spLocks noChangeAspect="1" noChangeArrowheads="1" noTextEdit="1"/>
            </p:cNvSpPr>
            <p:nvPr/>
          </p:nvSpPr>
          <p:spPr bwMode="auto">
            <a:xfrm rot="1639090">
              <a:off x="6273861" y="640642"/>
              <a:ext cx="2350566" cy="173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1" name="Freeform 300"/>
            <p:cNvSpPr>
              <a:spLocks noEditPoints="1"/>
            </p:cNvSpPr>
            <p:nvPr/>
          </p:nvSpPr>
          <p:spPr bwMode="auto">
            <a:xfrm rot="1639090">
              <a:off x="6251867" y="621277"/>
              <a:ext cx="2372225" cy="180681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noFill/>
            <a:ln w="3"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96" name="Freeform 295"/>
            <p:cNvSpPr>
              <a:spLocks/>
            </p:cNvSpPr>
            <p:nvPr/>
          </p:nvSpPr>
          <p:spPr bwMode="auto">
            <a:xfrm rot="1639090">
              <a:off x="6605738" y="418485"/>
              <a:ext cx="680547" cy="927914"/>
            </a:xfrm>
            <a:custGeom>
              <a:avLst/>
              <a:gdLst/>
              <a:ahLst/>
              <a:cxnLst>
                <a:cxn ang="0">
                  <a:pos x="220" y="342"/>
                </a:cxn>
                <a:cxn ang="0">
                  <a:pos x="206" y="323"/>
                </a:cxn>
                <a:cxn ang="0">
                  <a:pos x="182" y="307"/>
                </a:cxn>
                <a:cxn ang="0">
                  <a:pos x="172" y="268"/>
                </a:cxn>
                <a:cxn ang="0">
                  <a:pos x="221" y="182"/>
                </a:cxn>
                <a:cxn ang="0">
                  <a:pos x="223" y="137"/>
                </a:cxn>
                <a:cxn ang="0">
                  <a:pos x="169" y="122"/>
                </a:cxn>
                <a:cxn ang="0">
                  <a:pos x="48" y="124"/>
                </a:cxn>
                <a:cxn ang="0">
                  <a:pos x="5" y="37"/>
                </a:cxn>
                <a:cxn ang="0">
                  <a:pos x="29" y="5"/>
                </a:cxn>
                <a:cxn ang="0">
                  <a:pos x="59" y="6"/>
                </a:cxn>
                <a:cxn ang="0">
                  <a:pos x="79" y="22"/>
                </a:cxn>
                <a:cxn ang="0">
                  <a:pos x="58" y="11"/>
                </a:cxn>
                <a:cxn ang="0">
                  <a:pos x="15" y="39"/>
                </a:cxn>
                <a:cxn ang="0">
                  <a:pos x="51" y="113"/>
                </a:cxn>
                <a:cxn ang="0">
                  <a:pos x="169" y="109"/>
                </a:cxn>
                <a:cxn ang="0">
                  <a:pos x="232" y="127"/>
                </a:cxn>
                <a:cxn ang="0">
                  <a:pos x="232" y="188"/>
                </a:cxn>
                <a:cxn ang="0">
                  <a:pos x="181" y="271"/>
                </a:cxn>
                <a:cxn ang="0">
                  <a:pos x="209" y="320"/>
                </a:cxn>
                <a:cxn ang="0">
                  <a:pos x="220" y="342"/>
                </a:cxn>
              </a:cxnLst>
              <a:rect l="0" t="0" r="r" b="b"/>
              <a:pathLst>
                <a:path w="252" h="343">
                  <a:moveTo>
                    <a:pt x="220" y="342"/>
                  </a:moveTo>
                  <a:cubicBezTo>
                    <a:pt x="218" y="343"/>
                    <a:pt x="217" y="334"/>
                    <a:pt x="206" y="323"/>
                  </a:cubicBezTo>
                  <a:cubicBezTo>
                    <a:pt x="200" y="318"/>
                    <a:pt x="192" y="314"/>
                    <a:pt x="182" y="307"/>
                  </a:cubicBezTo>
                  <a:cubicBezTo>
                    <a:pt x="172" y="299"/>
                    <a:pt x="168" y="283"/>
                    <a:pt x="172" y="268"/>
                  </a:cubicBezTo>
                  <a:cubicBezTo>
                    <a:pt x="179" y="239"/>
                    <a:pt x="203" y="213"/>
                    <a:pt x="221" y="182"/>
                  </a:cubicBezTo>
                  <a:cubicBezTo>
                    <a:pt x="230" y="167"/>
                    <a:pt x="236" y="148"/>
                    <a:pt x="223" y="137"/>
                  </a:cubicBezTo>
                  <a:cubicBezTo>
                    <a:pt x="210" y="124"/>
                    <a:pt x="190" y="121"/>
                    <a:pt x="169" y="122"/>
                  </a:cubicBezTo>
                  <a:cubicBezTo>
                    <a:pt x="128" y="124"/>
                    <a:pt x="87" y="136"/>
                    <a:pt x="48" y="124"/>
                  </a:cubicBezTo>
                  <a:cubicBezTo>
                    <a:pt x="5" y="111"/>
                    <a:pt x="0" y="64"/>
                    <a:pt x="5" y="37"/>
                  </a:cubicBezTo>
                  <a:cubicBezTo>
                    <a:pt x="9" y="23"/>
                    <a:pt x="18" y="10"/>
                    <a:pt x="29" y="5"/>
                  </a:cubicBezTo>
                  <a:cubicBezTo>
                    <a:pt x="41" y="0"/>
                    <a:pt x="52" y="3"/>
                    <a:pt x="59" y="6"/>
                  </a:cubicBezTo>
                  <a:cubicBezTo>
                    <a:pt x="74" y="14"/>
                    <a:pt x="79" y="22"/>
                    <a:pt x="79" y="22"/>
                  </a:cubicBezTo>
                  <a:cubicBezTo>
                    <a:pt x="78" y="23"/>
                    <a:pt x="72" y="17"/>
                    <a:pt x="58" y="11"/>
                  </a:cubicBezTo>
                  <a:cubicBezTo>
                    <a:pt x="44" y="4"/>
                    <a:pt x="18" y="11"/>
                    <a:pt x="15" y="39"/>
                  </a:cubicBezTo>
                  <a:cubicBezTo>
                    <a:pt x="10" y="63"/>
                    <a:pt x="17" y="103"/>
                    <a:pt x="51" y="113"/>
                  </a:cubicBezTo>
                  <a:cubicBezTo>
                    <a:pt x="85" y="123"/>
                    <a:pt x="126" y="112"/>
                    <a:pt x="169" y="109"/>
                  </a:cubicBezTo>
                  <a:cubicBezTo>
                    <a:pt x="190" y="107"/>
                    <a:pt x="216" y="111"/>
                    <a:pt x="232" y="127"/>
                  </a:cubicBezTo>
                  <a:cubicBezTo>
                    <a:pt x="252" y="146"/>
                    <a:pt x="241" y="174"/>
                    <a:pt x="232" y="188"/>
                  </a:cubicBezTo>
                  <a:cubicBezTo>
                    <a:pt x="212" y="221"/>
                    <a:pt x="188" y="245"/>
                    <a:pt x="181" y="271"/>
                  </a:cubicBezTo>
                  <a:cubicBezTo>
                    <a:pt x="171" y="299"/>
                    <a:pt x="199" y="308"/>
                    <a:pt x="209" y="320"/>
                  </a:cubicBezTo>
                  <a:cubicBezTo>
                    <a:pt x="220" y="332"/>
                    <a:pt x="220" y="343"/>
                    <a:pt x="220" y="342"/>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296"/>
            <p:cNvSpPr>
              <a:spLocks/>
            </p:cNvSpPr>
            <p:nvPr/>
          </p:nvSpPr>
          <p:spPr bwMode="auto">
            <a:xfrm rot="1639090">
              <a:off x="6877476" y="1182164"/>
              <a:ext cx="353383" cy="941594"/>
            </a:xfrm>
            <a:custGeom>
              <a:avLst/>
              <a:gdLst/>
              <a:ahLst/>
              <a:cxnLst>
                <a:cxn ang="0">
                  <a:pos x="131" y="14"/>
                </a:cxn>
                <a:cxn ang="0">
                  <a:pos x="116" y="8"/>
                </a:cxn>
                <a:cxn ang="0">
                  <a:pos x="80" y="29"/>
                </a:cxn>
                <a:cxn ang="0">
                  <a:pos x="62" y="51"/>
                </a:cxn>
                <a:cxn ang="0">
                  <a:pos x="86" y="70"/>
                </a:cxn>
                <a:cxn ang="0">
                  <a:pos x="100" y="155"/>
                </a:cxn>
                <a:cxn ang="0">
                  <a:pos x="66" y="235"/>
                </a:cxn>
                <a:cxn ang="0">
                  <a:pos x="24" y="286"/>
                </a:cxn>
                <a:cxn ang="0">
                  <a:pos x="14" y="346"/>
                </a:cxn>
                <a:cxn ang="0">
                  <a:pos x="16" y="283"/>
                </a:cxn>
                <a:cxn ang="0">
                  <a:pos x="57" y="226"/>
                </a:cxn>
                <a:cxn ang="0">
                  <a:pos x="87" y="153"/>
                </a:cxn>
                <a:cxn ang="0">
                  <a:pos x="77" y="79"/>
                </a:cxn>
                <a:cxn ang="0">
                  <a:pos x="62" y="68"/>
                </a:cxn>
                <a:cxn ang="0">
                  <a:pos x="52" y="49"/>
                </a:cxn>
                <a:cxn ang="0">
                  <a:pos x="74" y="22"/>
                </a:cxn>
                <a:cxn ang="0">
                  <a:pos x="117" y="3"/>
                </a:cxn>
                <a:cxn ang="0">
                  <a:pos x="131" y="14"/>
                </a:cxn>
              </a:cxnLst>
              <a:rect l="0" t="0" r="r" b="b"/>
              <a:pathLst>
                <a:path w="131" h="348">
                  <a:moveTo>
                    <a:pt x="131" y="14"/>
                  </a:moveTo>
                  <a:cubicBezTo>
                    <a:pt x="131" y="15"/>
                    <a:pt x="126" y="10"/>
                    <a:pt x="116" y="8"/>
                  </a:cubicBezTo>
                  <a:cubicBezTo>
                    <a:pt x="107" y="7"/>
                    <a:pt x="93" y="15"/>
                    <a:pt x="80" y="29"/>
                  </a:cubicBezTo>
                  <a:cubicBezTo>
                    <a:pt x="74" y="35"/>
                    <a:pt x="65" y="44"/>
                    <a:pt x="62" y="51"/>
                  </a:cubicBezTo>
                  <a:cubicBezTo>
                    <a:pt x="59" y="55"/>
                    <a:pt x="75" y="61"/>
                    <a:pt x="86" y="70"/>
                  </a:cubicBezTo>
                  <a:cubicBezTo>
                    <a:pt x="109" y="92"/>
                    <a:pt x="104" y="126"/>
                    <a:pt x="100" y="155"/>
                  </a:cubicBezTo>
                  <a:cubicBezTo>
                    <a:pt x="94" y="185"/>
                    <a:pt x="85" y="214"/>
                    <a:pt x="66" y="235"/>
                  </a:cubicBezTo>
                  <a:cubicBezTo>
                    <a:pt x="46" y="253"/>
                    <a:pt x="32" y="269"/>
                    <a:pt x="24" y="286"/>
                  </a:cubicBezTo>
                  <a:cubicBezTo>
                    <a:pt x="8" y="321"/>
                    <a:pt x="16" y="346"/>
                    <a:pt x="14" y="346"/>
                  </a:cubicBezTo>
                  <a:cubicBezTo>
                    <a:pt x="13" y="348"/>
                    <a:pt x="0" y="322"/>
                    <a:pt x="16" y="283"/>
                  </a:cubicBezTo>
                  <a:cubicBezTo>
                    <a:pt x="22" y="264"/>
                    <a:pt x="39" y="243"/>
                    <a:pt x="57" y="226"/>
                  </a:cubicBezTo>
                  <a:cubicBezTo>
                    <a:pt x="73" y="208"/>
                    <a:pt x="82" y="181"/>
                    <a:pt x="87" y="153"/>
                  </a:cubicBezTo>
                  <a:cubicBezTo>
                    <a:pt x="91" y="125"/>
                    <a:pt x="95" y="94"/>
                    <a:pt x="77" y="79"/>
                  </a:cubicBezTo>
                  <a:cubicBezTo>
                    <a:pt x="74" y="75"/>
                    <a:pt x="68" y="72"/>
                    <a:pt x="62" y="68"/>
                  </a:cubicBezTo>
                  <a:cubicBezTo>
                    <a:pt x="59" y="66"/>
                    <a:pt x="48" y="59"/>
                    <a:pt x="52" y="49"/>
                  </a:cubicBezTo>
                  <a:cubicBezTo>
                    <a:pt x="58" y="35"/>
                    <a:pt x="66" y="29"/>
                    <a:pt x="74" y="22"/>
                  </a:cubicBezTo>
                  <a:cubicBezTo>
                    <a:pt x="88" y="9"/>
                    <a:pt x="105" y="0"/>
                    <a:pt x="117" y="3"/>
                  </a:cubicBezTo>
                  <a:cubicBezTo>
                    <a:pt x="129" y="8"/>
                    <a:pt x="131" y="14"/>
                    <a:pt x="131" y="14"/>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297"/>
            <p:cNvSpPr>
              <a:spLocks/>
            </p:cNvSpPr>
            <p:nvPr/>
          </p:nvSpPr>
          <p:spPr bwMode="auto">
            <a:xfrm rot="1639090">
              <a:off x="7357210" y="1492246"/>
              <a:ext cx="921075" cy="579092"/>
            </a:xfrm>
            <a:custGeom>
              <a:avLst/>
              <a:gdLst/>
              <a:ahLst/>
              <a:cxnLst>
                <a:cxn ang="0">
                  <a:pos x="339" y="1"/>
                </a:cxn>
                <a:cxn ang="0">
                  <a:pos x="307" y="61"/>
                </a:cxn>
                <a:cxn ang="0">
                  <a:pos x="266" y="124"/>
                </a:cxn>
                <a:cxn ang="0">
                  <a:pos x="221" y="134"/>
                </a:cxn>
                <a:cxn ang="0">
                  <a:pos x="187" y="150"/>
                </a:cxn>
                <a:cxn ang="0">
                  <a:pos x="167" y="188"/>
                </a:cxn>
                <a:cxn ang="0">
                  <a:pos x="152" y="210"/>
                </a:cxn>
                <a:cxn ang="0">
                  <a:pos x="128" y="213"/>
                </a:cxn>
                <a:cxn ang="0">
                  <a:pos x="58" y="191"/>
                </a:cxn>
                <a:cxn ang="0">
                  <a:pos x="13" y="198"/>
                </a:cxn>
                <a:cxn ang="0">
                  <a:pos x="2" y="212"/>
                </a:cxn>
                <a:cxn ang="0">
                  <a:pos x="10" y="194"/>
                </a:cxn>
                <a:cxn ang="0">
                  <a:pos x="59" y="182"/>
                </a:cxn>
                <a:cxn ang="0">
                  <a:pos x="129" y="201"/>
                </a:cxn>
                <a:cxn ang="0">
                  <a:pos x="154" y="186"/>
                </a:cxn>
                <a:cxn ang="0">
                  <a:pos x="177" y="142"/>
                </a:cxn>
                <a:cxn ang="0">
                  <a:pos x="196" y="124"/>
                </a:cxn>
                <a:cxn ang="0">
                  <a:pos x="222" y="121"/>
                </a:cxn>
                <a:cxn ang="0">
                  <a:pos x="258" y="115"/>
                </a:cxn>
                <a:cxn ang="0">
                  <a:pos x="300" y="56"/>
                </a:cxn>
                <a:cxn ang="0">
                  <a:pos x="339" y="1"/>
                </a:cxn>
              </a:cxnLst>
              <a:rect l="0" t="0" r="r" b="b"/>
              <a:pathLst>
                <a:path w="341" h="214">
                  <a:moveTo>
                    <a:pt x="339" y="1"/>
                  </a:moveTo>
                  <a:cubicBezTo>
                    <a:pt x="341" y="2"/>
                    <a:pt x="329" y="25"/>
                    <a:pt x="307" y="61"/>
                  </a:cubicBezTo>
                  <a:cubicBezTo>
                    <a:pt x="295" y="79"/>
                    <a:pt x="287" y="100"/>
                    <a:pt x="266" y="124"/>
                  </a:cubicBezTo>
                  <a:cubicBezTo>
                    <a:pt x="255" y="136"/>
                    <a:pt x="234" y="136"/>
                    <a:pt x="221" y="134"/>
                  </a:cubicBezTo>
                  <a:cubicBezTo>
                    <a:pt x="205" y="131"/>
                    <a:pt x="196" y="137"/>
                    <a:pt x="187" y="150"/>
                  </a:cubicBezTo>
                  <a:cubicBezTo>
                    <a:pt x="180" y="162"/>
                    <a:pt x="170" y="178"/>
                    <a:pt x="167" y="188"/>
                  </a:cubicBezTo>
                  <a:cubicBezTo>
                    <a:pt x="167" y="195"/>
                    <a:pt x="160" y="208"/>
                    <a:pt x="152" y="210"/>
                  </a:cubicBezTo>
                  <a:cubicBezTo>
                    <a:pt x="144" y="214"/>
                    <a:pt x="135" y="214"/>
                    <a:pt x="128" y="213"/>
                  </a:cubicBezTo>
                  <a:cubicBezTo>
                    <a:pt x="98" y="207"/>
                    <a:pt x="79" y="189"/>
                    <a:pt x="58" y="191"/>
                  </a:cubicBezTo>
                  <a:cubicBezTo>
                    <a:pt x="38" y="189"/>
                    <a:pt x="21" y="191"/>
                    <a:pt x="13" y="198"/>
                  </a:cubicBezTo>
                  <a:cubicBezTo>
                    <a:pt x="4" y="205"/>
                    <a:pt x="4" y="212"/>
                    <a:pt x="2" y="212"/>
                  </a:cubicBezTo>
                  <a:cubicBezTo>
                    <a:pt x="2" y="212"/>
                    <a:pt x="0" y="204"/>
                    <a:pt x="10" y="194"/>
                  </a:cubicBezTo>
                  <a:cubicBezTo>
                    <a:pt x="19" y="185"/>
                    <a:pt x="38" y="181"/>
                    <a:pt x="59" y="182"/>
                  </a:cubicBezTo>
                  <a:cubicBezTo>
                    <a:pt x="82" y="179"/>
                    <a:pt x="105" y="197"/>
                    <a:pt x="129" y="201"/>
                  </a:cubicBezTo>
                  <a:cubicBezTo>
                    <a:pt x="142" y="202"/>
                    <a:pt x="154" y="200"/>
                    <a:pt x="154" y="186"/>
                  </a:cubicBezTo>
                  <a:cubicBezTo>
                    <a:pt x="160" y="168"/>
                    <a:pt x="167" y="157"/>
                    <a:pt x="177" y="142"/>
                  </a:cubicBezTo>
                  <a:cubicBezTo>
                    <a:pt x="182" y="135"/>
                    <a:pt x="187" y="129"/>
                    <a:pt x="196" y="124"/>
                  </a:cubicBezTo>
                  <a:cubicBezTo>
                    <a:pt x="205" y="119"/>
                    <a:pt x="215" y="120"/>
                    <a:pt x="222" y="121"/>
                  </a:cubicBezTo>
                  <a:cubicBezTo>
                    <a:pt x="237" y="123"/>
                    <a:pt x="250" y="124"/>
                    <a:pt x="258" y="115"/>
                  </a:cubicBezTo>
                  <a:cubicBezTo>
                    <a:pt x="275" y="97"/>
                    <a:pt x="287" y="72"/>
                    <a:pt x="300" y="56"/>
                  </a:cubicBezTo>
                  <a:cubicBezTo>
                    <a:pt x="323" y="21"/>
                    <a:pt x="338" y="0"/>
                    <a:pt x="339" y="1"/>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298"/>
            <p:cNvSpPr>
              <a:spLocks/>
            </p:cNvSpPr>
            <p:nvPr/>
          </p:nvSpPr>
          <p:spPr bwMode="auto">
            <a:xfrm rot="1639090">
              <a:off x="6315535" y="1422489"/>
              <a:ext cx="459398" cy="516395"/>
            </a:xfrm>
            <a:custGeom>
              <a:avLst/>
              <a:gdLst/>
              <a:ahLst/>
              <a:cxnLst>
                <a:cxn ang="0">
                  <a:pos x="167" y="163"/>
                </a:cxn>
                <a:cxn ang="0">
                  <a:pos x="154" y="171"/>
                </a:cxn>
                <a:cxn ang="0">
                  <a:pos x="114" y="190"/>
                </a:cxn>
                <a:cxn ang="0">
                  <a:pos x="95" y="163"/>
                </a:cxn>
                <a:cxn ang="0">
                  <a:pos x="106" y="129"/>
                </a:cxn>
                <a:cxn ang="0">
                  <a:pos x="145" y="65"/>
                </a:cxn>
                <a:cxn ang="0">
                  <a:pos x="115" y="15"/>
                </a:cxn>
                <a:cxn ang="0">
                  <a:pos x="56" y="20"/>
                </a:cxn>
                <a:cxn ang="0">
                  <a:pos x="0" y="35"/>
                </a:cxn>
                <a:cxn ang="0">
                  <a:pos x="53" y="11"/>
                </a:cxn>
                <a:cxn ang="0">
                  <a:pos x="118" y="3"/>
                </a:cxn>
                <a:cxn ang="0">
                  <a:pos x="158" y="69"/>
                </a:cxn>
                <a:cxn ang="0">
                  <a:pos x="116" y="135"/>
                </a:cxn>
                <a:cxn ang="0">
                  <a:pos x="105" y="163"/>
                </a:cxn>
                <a:cxn ang="0">
                  <a:pos x="114" y="180"/>
                </a:cxn>
                <a:cxn ang="0">
                  <a:pos x="167" y="163"/>
                </a:cxn>
              </a:cxnLst>
              <a:rect l="0" t="0" r="r" b="b"/>
              <a:pathLst>
                <a:path w="170" h="191">
                  <a:moveTo>
                    <a:pt x="167" y="163"/>
                  </a:moveTo>
                  <a:cubicBezTo>
                    <a:pt x="167" y="164"/>
                    <a:pt x="162" y="166"/>
                    <a:pt x="154" y="171"/>
                  </a:cubicBezTo>
                  <a:cubicBezTo>
                    <a:pt x="145" y="176"/>
                    <a:pt x="135" y="187"/>
                    <a:pt x="114" y="190"/>
                  </a:cubicBezTo>
                  <a:cubicBezTo>
                    <a:pt x="99" y="191"/>
                    <a:pt x="93" y="173"/>
                    <a:pt x="95" y="163"/>
                  </a:cubicBezTo>
                  <a:cubicBezTo>
                    <a:pt x="95" y="151"/>
                    <a:pt x="100" y="140"/>
                    <a:pt x="106" y="129"/>
                  </a:cubicBezTo>
                  <a:cubicBezTo>
                    <a:pt x="118" y="108"/>
                    <a:pt x="137" y="88"/>
                    <a:pt x="145" y="65"/>
                  </a:cubicBezTo>
                  <a:cubicBezTo>
                    <a:pt x="154" y="41"/>
                    <a:pt x="137" y="17"/>
                    <a:pt x="115" y="15"/>
                  </a:cubicBezTo>
                  <a:cubicBezTo>
                    <a:pt x="94" y="11"/>
                    <a:pt x="73" y="16"/>
                    <a:pt x="56" y="20"/>
                  </a:cubicBezTo>
                  <a:cubicBezTo>
                    <a:pt x="22" y="29"/>
                    <a:pt x="1" y="37"/>
                    <a:pt x="0" y="35"/>
                  </a:cubicBezTo>
                  <a:cubicBezTo>
                    <a:pt x="0" y="34"/>
                    <a:pt x="19" y="23"/>
                    <a:pt x="53" y="11"/>
                  </a:cubicBezTo>
                  <a:cubicBezTo>
                    <a:pt x="71" y="6"/>
                    <a:pt x="92" y="0"/>
                    <a:pt x="118" y="3"/>
                  </a:cubicBezTo>
                  <a:cubicBezTo>
                    <a:pt x="145" y="4"/>
                    <a:pt x="170" y="39"/>
                    <a:pt x="158" y="69"/>
                  </a:cubicBezTo>
                  <a:cubicBezTo>
                    <a:pt x="148" y="97"/>
                    <a:pt x="128" y="116"/>
                    <a:pt x="116" y="135"/>
                  </a:cubicBezTo>
                  <a:cubicBezTo>
                    <a:pt x="111" y="145"/>
                    <a:pt x="106" y="155"/>
                    <a:pt x="105" y="163"/>
                  </a:cubicBezTo>
                  <a:cubicBezTo>
                    <a:pt x="105" y="174"/>
                    <a:pt x="107" y="181"/>
                    <a:pt x="114" y="180"/>
                  </a:cubicBezTo>
                  <a:cubicBezTo>
                    <a:pt x="144" y="174"/>
                    <a:pt x="166" y="158"/>
                    <a:pt x="167" y="163"/>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299"/>
            <p:cNvSpPr>
              <a:spLocks/>
            </p:cNvSpPr>
            <p:nvPr/>
          </p:nvSpPr>
          <p:spPr bwMode="auto">
            <a:xfrm rot="1639090">
              <a:off x="7583789" y="1145542"/>
              <a:ext cx="989472" cy="963253"/>
            </a:xfrm>
            <a:custGeom>
              <a:avLst/>
              <a:gdLst/>
              <a:ahLst/>
              <a:cxnLst>
                <a:cxn ang="0">
                  <a:pos x="2" y="356"/>
                </a:cxn>
                <a:cxn ang="0">
                  <a:pos x="6" y="330"/>
                </a:cxn>
                <a:cxn ang="0">
                  <a:pos x="49" y="273"/>
                </a:cxn>
                <a:cxn ang="0">
                  <a:pos x="48" y="230"/>
                </a:cxn>
                <a:cxn ang="0">
                  <a:pos x="37" y="173"/>
                </a:cxn>
                <a:cxn ang="0">
                  <a:pos x="55" y="144"/>
                </a:cxn>
                <a:cxn ang="0">
                  <a:pos x="89" y="131"/>
                </a:cxn>
                <a:cxn ang="0">
                  <a:pos x="154" y="146"/>
                </a:cxn>
                <a:cxn ang="0">
                  <a:pos x="195" y="124"/>
                </a:cxn>
                <a:cxn ang="0">
                  <a:pos x="196" y="60"/>
                </a:cxn>
                <a:cxn ang="0">
                  <a:pos x="283" y="6"/>
                </a:cxn>
                <a:cxn ang="0">
                  <a:pos x="363" y="58"/>
                </a:cxn>
                <a:cxn ang="0">
                  <a:pos x="282" y="15"/>
                </a:cxn>
                <a:cxn ang="0">
                  <a:pos x="208" y="63"/>
                </a:cxn>
                <a:cxn ang="0">
                  <a:pos x="208" y="124"/>
                </a:cxn>
                <a:cxn ang="0">
                  <a:pos x="189" y="157"/>
                </a:cxn>
                <a:cxn ang="0">
                  <a:pos x="152" y="160"/>
                </a:cxn>
                <a:cxn ang="0">
                  <a:pos x="88" y="144"/>
                </a:cxn>
                <a:cxn ang="0">
                  <a:pos x="49" y="175"/>
                </a:cxn>
                <a:cxn ang="0">
                  <a:pos x="56" y="279"/>
                </a:cxn>
                <a:cxn ang="0">
                  <a:pos x="2" y="356"/>
                </a:cxn>
              </a:cxnLst>
              <a:rect l="0" t="0" r="r" b="b"/>
              <a:pathLst>
                <a:path w="366" h="356">
                  <a:moveTo>
                    <a:pt x="2" y="356"/>
                  </a:moveTo>
                  <a:cubicBezTo>
                    <a:pt x="1" y="356"/>
                    <a:pt x="0" y="346"/>
                    <a:pt x="6" y="330"/>
                  </a:cubicBezTo>
                  <a:cubicBezTo>
                    <a:pt x="12" y="314"/>
                    <a:pt x="29" y="294"/>
                    <a:pt x="49" y="273"/>
                  </a:cubicBezTo>
                  <a:cubicBezTo>
                    <a:pt x="58" y="263"/>
                    <a:pt x="52" y="247"/>
                    <a:pt x="48" y="230"/>
                  </a:cubicBezTo>
                  <a:cubicBezTo>
                    <a:pt x="45" y="214"/>
                    <a:pt x="33" y="196"/>
                    <a:pt x="37" y="173"/>
                  </a:cubicBezTo>
                  <a:cubicBezTo>
                    <a:pt x="40" y="161"/>
                    <a:pt x="47" y="151"/>
                    <a:pt x="55" y="144"/>
                  </a:cubicBezTo>
                  <a:cubicBezTo>
                    <a:pt x="63" y="136"/>
                    <a:pt x="76" y="130"/>
                    <a:pt x="89" y="131"/>
                  </a:cubicBezTo>
                  <a:cubicBezTo>
                    <a:pt x="113" y="134"/>
                    <a:pt x="131" y="146"/>
                    <a:pt x="154" y="146"/>
                  </a:cubicBezTo>
                  <a:cubicBezTo>
                    <a:pt x="177" y="150"/>
                    <a:pt x="197" y="146"/>
                    <a:pt x="195" y="124"/>
                  </a:cubicBezTo>
                  <a:cubicBezTo>
                    <a:pt x="195" y="104"/>
                    <a:pt x="190" y="81"/>
                    <a:pt x="196" y="60"/>
                  </a:cubicBezTo>
                  <a:cubicBezTo>
                    <a:pt x="206" y="15"/>
                    <a:pt x="254" y="0"/>
                    <a:pt x="283" y="6"/>
                  </a:cubicBezTo>
                  <a:cubicBezTo>
                    <a:pt x="348" y="14"/>
                    <a:pt x="366" y="60"/>
                    <a:pt x="363" y="58"/>
                  </a:cubicBezTo>
                  <a:cubicBezTo>
                    <a:pt x="362" y="61"/>
                    <a:pt x="343" y="20"/>
                    <a:pt x="282" y="15"/>
                  </a:cubicBezTo>
                  <a:cubicBezTo>
                    <a:pt x="254" y="11"/>
                    <a:pt x="216" y="26"/>
                    <a:pt x="208" y="63"/>
                  </a:cubicBezTo>
                  <a:cubicBezTo>
                    <a:pt x="203" y="82"/>
                    <a:pt x="207" y="101"/>
                    <a:pt x="208" y="124"/>
                  </a:cubicBezTo>
                  <a:cubicBezTo>
                    <a:pt x="209" y="135"/>
                    <a:pt x="203" y="152"/>
                    <a:pt x="189" y="157"/>
                  </a:cubicBezTo>
                  <a:cubicBezTo>
                    <a:pt x="176" y="162"/>
                    <a:pt x="164" y="160"/>
                    <a:pt x="152" y="160"/>
                  </a:cubicBezTo>
                  <a:cubicBezTo>
                    <a:pt x="128" y="159"/>
                    <a:pt x="106" y="146"/>
                    <a:pt x="88" y="144"/>
                  </a:cubicBezTo>
                  <a:cubicBezTo>
                    <a:pt x="70" y="142"/>
                    <a:pt x="54" y="160"/>
                    <a:pt x="49" y="175"/>
                  </a:cubicBezTo>
                  <a:cubicBezTo>
                    <a:pt x="45" y="209"/>
                    <a:pt x="78" y="246"/>
                    <a:pt x="56" y="279"/>
                  </a:cubicBezTo>
                  <a:cubicBezTo>
                    <a:pt x="9" y="319"/>
                    <a:pt x="2" y="356"/>
                    <a:pt x="2" y="356"/>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6"/>
            <p:cNvGrpSpPr/>
            <p:nvPr/>
          </p:nvGrpSpPr>
          <p:grpSpPr>
            <a:xfrm rot="1639090">
              <a:off x="8097455" y="1179954"/>
              <a:ext cx="200631" cy="243948"/>
              <a:chOff x="6786563" y="609600"/>
              <a:chExt cx="279400" cy="339725"/>
            </a:xfrm>
            <a:solidFill>
              <a:schemeClr val="accent1">
                <a:alpha val="20000"/>
              </a:schemeClr>
            </a:solidFill>
          </p:grpSpPr>
          <p:sp>
            <p:nvSpPr>
              <p:cNvPr id="579" name="Freeform 33"/>
              <p:cNvSpPr>
                <a:spLocks/>
              </p:cNvSpPr>
              <p:nvPr/>
            </p:nvSpPr>
            <p:spPr bwMode="auto">
              <a:xfrm>
                <a:off x="6813550" y="628650"/>
                <a:ext cx="252413" cy="320675"/>
              </a:xfrm>
              <a:custGeom>
                <a:avLst/>
                <a:gdLst/>
                <a:ahLst/>
                <a:cxnLst>
                  <a:cxn ang="0">
                    <a:pos x="7" y="40"/>
                  </a:cxn>
                  <a:cxn ang="0">
                    <a:pos x="14" y="43"/>
                  </a:cxn>
                  <a:cxn ang="0">
                    <a:pos x="24" y="59"/>
                  </a:cxn>
                  <a:cxn ang="0">
                    <a:pos x="38" y="69"/>
                  </a:cxn>
                  <a:cxn ang="0">
                    <a:pos x="51" y="77"/>
                  </a:cxn>
                  <a:cxn ang="0">
                    <a:pos x="55" y="85"/>
                  </a:cxn>
                  <a:cxn ang="0">
                    <a:pos x="57" y="70"/>
                  </a:cxn>
                  <a:cxn ang="0">
                    <a:pos x="62" y="53"/>
                  </a:cxn>
                  <a:cxn ang="0">
                    <a:pos x="58" y="33"/>
                  </a:cxn>
                  <a:cxn ang="0">
                    <a:pos x="51" y="26"/>
                  </a:cxn>
                  <a:cxn ang="0">
                    <a:pos x="51" y="12"/>
                  </a:cxn>
                  <a:cxn ang="0">
                    <a:pos x="44" y="0"/>
                  </a:cxn>
                  <a:cxn ang="0">
                    <a:pos x="44" y="0"/>
                  </a:cxn>
                  <a:cxn ang="0">
                    <a:pos x="37" y="4"/>
                  </a:cxn>
                  <a:cxn ang="0">
                    <a:pos x="48" y="18"/>
                  </a:cxn>
                  <a:cxn ang="0">
                    <a:pos x="30" y="9"/>
                  </a:cxn>
                  <a:cxn ang="0">
                    <a:pos x="25" y="12"/>
                  </a:cxn>
                  <a:cxn ang="0">
                    <a:pos x="34" y="28"/>
                  </a:cxn>
                  <a:cxn ang="0">
                    <a:pos x="46" y="47"/>
                  </a:cxn>
                  <a:cxn ang="0">
                    <a:pos x="54" y="77"/>
                  </a:cxn>
                  <a:cxn ang="0">
                    <a:pos x="43" y="44"/>
                  </a:cxn>
                  <a:cxn ang="0">
                    <a:pos x="34" y="31"/>
                  </a:cxn>
                  <a:cxn ang="0">
                    <a:pos x="34" y="31"/>
                  </a:cxn>
                  <a:cxn ang="0">
                    <a:pos x="19" y="16"/>
                  </a:cxn>
                  <a:cxn ang="0">
                    <a:pos x="13" y="20"/>
                  </a:cxn>
                  <a:cxn ang="0">
                    <a:pos x="16" y="40"/>
                  </a:cxn>
                  <a:cxn ang="0">
                    <a:pos x="7" y="24"/>
                  </a:cxn>
                  <a:cxn ang="0">
                    <a:pos x="0" y="29"/>
                  </a:cxn>
                  <a:cxn ang="0">
                    <a:pos x="0" y="40"/>
                  </a:cxn>
                  <a:cxn ang="0">
                    <a:pos x="7" y="40"/>
                  </a:cxn>
                </a:cxnLst>
                <a:rect l="0" t="0" r="r" b="b"/>
                <a:pathLst>
                  <a:path w="67" h="85">
                    <a:moveTo>
                      <a:pt x="7" y="40"/>
                    </a:moveTo>
                    <a:cubicBezTo>
                      <a:pt x="10" y="37"/>
                      <a:pt x="10" y="38"/>
                      <a:pt x="14" y="43"/>
                    </a:cubicBezTo>
                    <a:cubicBezTo>
                      <a:pt x="17" y="49"/>
                      <a:pt x="20" y="54"/>
                      <a:pt x="24" y="59"/>
                    </a:cubicBezTo>
                    <a:cubicBezTo>
                      <a:pt x="28" y="64"/>
                      <a:pt x="35" y="65"/>
                      <a:pt x="38" y="69"/>
                    </a:cubicBezTo>
                    <a:cubicBezTo>
                      <a:pt x="41" y="74"/>
                      <a:pt x="47" y="72"/>
                      <a:pt x="51" y="77"/>
                    </a:cubicBezTo>
                    <a:cubicBezTo>
                      <a:pt x="55" y="82"/>
                      <a:pt x="55" y="85"/>
                      <a:pt x="55" y="85"/>
                    </a:cubicBezTo>
                    <a:cubicBezTo>
                      <a:pt x="55" y="85"/>
                      <a:pt x="59" y="77"/>
                      <a:pt x="57" y="70"/>
                    </a:cubicBezTo>
                    <a:cubicBezTo>
                      <a:pt x="56" y="63"/>
                      <a:pt x="61" y="56"/>
                      <a:pt x="62" y="53"/>
                    </a:cubicBezTo>
                    <a:cubicBezTo>
                      <a:pt x="67" y="43"/>
                      <a:pt x="58" y="33"/>
                      <a:pt x="58" y="33"/>
                    </a:cubicBezTo>
                    <a:cubicBezTo>
                      <a:pt x="51" y="26"/>
                      <a:pt x="51" y="26"/>
                      <a:pt x="51" y="26"/>
                    </a:cubicBezTo>
                    <a:cubicBezTo>
                      <a:pt x="51" y="26"/>
                      <a:pt x="54" y="19"/>
                      <a:pt x="51" y="12"/>
                    </a:cubicBezTo>
                    <a:cubicBezTo>
                      <a:pt x="50" y="7"/>
                      <a:pt x="46" y="2"/>
                      <a:pt x="44" y="0"/>
                    </a:cubicBezTo>
                    <a:cubicBezTo>
                      <a:pt x="44" y="0"/>
                      <a:pt x="44" y="0"/>
                      <a:pt x="44" y="0"/>
                    </a:cubicBezTo>
                    <a:cubicBezTo>
                      <a:pt x="42" y="1"/>
                      <a:pt x="39" y="3"/>
                      <a:pt x="37" y="4"/>
                    </a:cubicBezTo>
                    <a:cubicBezTo>
                      <a:pt x="44" y="11"/>
                      <a:pt x="50" y="16"/>
                      <a:pt x="48" y="18"/>
                    </a:cubicBezTo>
                    <a:cubicBezTo>
                      <a:pt x="46" y="21"/>
                      <a:pt x="39" y="16"/>
                      <a:pt x="30" y="9"/>
                    </a:cubicBezTo>
                    <a:cubicBezTo>
                      <a:pt x="29" y="10"/>
                      <a:pt x="27" y="11"/>
                      <a:pt x="25" y="12"/>
                    </a:cubicBezTo>
                    <a:cubicBezTo>
                      <a:pt x="29" y="18"/>
                      <a:pt x="33" y="24"/>
                      <a:pt x="34" y="28"/>
                    </a:cubicBezTo>
                    <a:cubicBezTo>
                      <a:pt x="39" y="34"/>
                      <a:pt x="45" y="42"/>
                      <a:pt x="46" y="47"/>
                    </a:cubicBezTo>
                    <a:cubicBezTo>
                      <a:pt x="48" y="55"/>
                      <a:pt x="54" y="77"/>
                      <a:pt x="54" y="77"/>
                    </a:cubicBezTo>
                    <a:cubicBezTo>
                      <a:pt x="54" y="77"/>
                      <a:pt x="45" y="47"/>
                      <a:pt x="43" y="44"/>
                    </a:cubicBezTo>
                    <a:cubicBezTo>
                      <a:pt x="43" y="42"/>
                      <a:pt x="38" y="37"/>
                      <a:pt x="34" y="31"/>
                    </a:cubicBezTo>
                    <a:cubicBezTo>
                      <a:pt x="34" y="31"/>
                      <a:pt x="34" y="31"/>
                      <a:pt x="34" y="31"/>
                    </a:cubicBezTo>
                    <a:cubicBezTo>
                      <a:pt x="31" y="33"/>
                      <a:pt x="25" y="26"/>
                      <a:pt x="19" y="16"/>
                    </a:cubicBezTo>
                    <a:cubicBezTo>
                      <a:pt x="17" y="18"/>
                      <a:pt x="15" y="19"/>
                      <a:pt x="13" y="20"/>
                    </a:cubicBezTo>
                    <a:cubicBezTo>
                      <a:pt x="17" y="30"/>
                      <a:pt x="19" y="39"/>
                      <a:pt x="16" y="40"/>
                    </a:cubicBezTo>
                    <a:cubicBezTo>
                      <a:pt x="14" y="41"/>
                      <a:pt x="10" y="34"/>
                      <a:pt x="7" y="24"/>
                    </a:cubicBezTo>
                    <a:cubicBezTo>
                      <a:pt x="5" y="26"/>
                      <a:pt x="2" y="27"/>
                      <a:pt x="0" y="29"/>
                    </a:cubicBezTo>
                    <a:cubicBezTo>
                      <a:pt x="0" y="33"/>
                      <a:pt x="0" y="37"/>
                      <a:pt x="0" y="40"/>
                    </a:cubicBezTo>
                    <a:cubicBezTo>
                      <a:pt x="2" y="41"/>
                      <a:pt x="5" y="41"/>
                      <a:pt x="7" y="4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0" name="Freeform 34"/>
              <p:cNvSpPr>
                <a:spLocks/>
              </p:cNvSpPr>
              <p:nvPr/>
            </p:nvSpPr>
            <p:spPr bwMode="auto">
              <a:xfrm>
                <a:off x="6786563" y="757238"/>
                <a:ext cx="4763" cy="3175"/>
              </a:xfrm>
              <a:custGeom>
                <a:avLst/>
                <a:gdLst/>
                <a:ahLst/>
                <a:cxnLst>
                  <a:cxn ang="0">
                    <a:pos x="0" y="0"/>
                  </a:cxn>
                  <a:cxn ang="0">
                    <a:pos x="0" y="0"/>
                  </a:cxn>
                  <a:cxn ang="0">
                    <a:pos x="1" y="1"/>
                  </a:cxn>
                  <a:cxn ang="0">
                    <a:pos x="0" y="0"/>
                  </a:cxn>
                </a:cxnLst>
                <a:rect l="0" t="0" r="r" b="b"/>
                <a:pathLst>
                  <a:path w="1" h="1">
                    <a:moveTo>
                      <a:pt x="0" y="0"/>
                    </a:moveTo>
                    <a:cubicBezTo>
                      <a:pt x="0" y="0"/>
                      <a:pt x="0" y="0"/>
                      <a:pt x="0" y="0"/>
                    </a:cubicBezTo>
                    <a:cubicBezTo>
                      <a:pt x="0" y="0"/>
                      <a:pt x="0" y="1"/>
                      <a:pt x="1" y="1"/>
                    </a:cubicBezTo>
                    <a:cubicBezTo>
                      <a:pt x="1" y="1"/>
                      <a:pt x="0" y="0"/>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1" name="Freeform 35"/>
              <p:cNvSpPr>
                <a:spLocks/>
              </p:cNvSpPr>
              <p:nvPr/>
            </p:nvSpPr>
            <p:spPr bwMode="auto">
              <a:xfrm>
                <a:off x="6942138" y="735013"/>
                <a:ext cx="74613" cy="184150"/>
              </a:xfrm>
              <a:custGeom>
                <a:avLst/>
                <a:gdLst/>
                <a:ahLst/>
                <a:cxnLst>
                  <a:cxn ang="0">
                    <a:pos x="0" y="3"/>
                  </a:cxn>
                  <a:cxn ang="0">
                    <a:pos x="9" y="16"/>
                  </a:cxn>
                  <a:cxn ang="0">
                    <a:pos x="20" y="49"/>
                  </a:cxn>
                  <a:cxn ang="0">
                    <a:pos x="12" y="19"/>
                  </a:cxn>
                  <a:cxn ang="0">
                    <a:pos x="0" y="0"/>
                  </a:cxn>
                  <a:cxn ang="0">
                    <a:pos x="0" y="3"/>
                  </a:cxn>
                </a:cxnLst>
                <a:rect l="0" t="0" r="r" b="b"/>
                <a:pathLst>
                  <a:path w="20" h="49">
                    <a:moveTo>
                      <a:pt x="0" y="3"/>
                    </a:moveTo>
                    <a:cubicBezTo>
                      <a:pt x="4" y="9"/>
                      <a:pt x="9" y="14"/>
                      <a:pt x="9" y="16"/>
                    </a:cubicBezTo>
                    <a:cubicBezTo>
                      <a:pt x="11" y="19"/>
                      <a:pt x="20" y="49"/>
                      <a:pt x="20" y="49"/>
                    </a:cubicBezTo>
                    <a:cubicBezTo>
                      <a:pt x="20" y="49"/>
                      <a:pt x="14" y="27"/>
                      <a:pt x="12" y="19"/>
                    </a:cubicBezTo>
                    <a:cubicBezTo>
                      <a:pt x="11" y="14"/>
                      <a:pt x="5" y="6"/>
                      <a:pt x="0" y="0"/>
                    </a:cubicBezTo>
                    <a:cubicBezTo>
                      <a:pt x="0" y="1"/>
                      <a:pt x="0" y="2"/>
                      <a:pt x="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2" name="Freeform 36"/>
              <p:cNvSpPr>
                <a:spLocks/>
              </p:cNvSpPr>
              <p:nvPr/>
            </p:nvSpPr>
            <p:spPr bwMode="auto">
              <a:xfrm>
                <a:off x="6840538" y="704850"/>
                <a:ext cx="44450" cy="79375"/>
              </a:xfrm>
              <a:custGeom>
                <a:avLst/>
                <a:gdLst/>
                <a:ahLst/>
                <a:cxnLst>
                  <a:cxn ang="0">
                    <a:pos x="9" y="20"/>
                  </a:cxn>
                  <a:cxn ang="0">
                    <a:pos x="6" y="0"/>
                  </a:cxn>
                  <a:cxn ang="0">
                    <a:pos x="0" y="4"/>
                  </a:cxn>
                  <a:cxn ang="0">
                    <a:pos x="9" y="20"/>
                  </a:cxn>
                </a:cxnLst>
                <a:rect l="0" t="0" r="r" b="b"/>
                <a:pathLst>
                  <a:path w="12" h="21">
                    <a:moveTo>
                      <a:pt x="9" y="20"/>
                    </a:moveTo>
                    <a:cubicBezTo>
                      <a:pt x="12" y="19"/>
                      <a:pt x="10" y="10"/>
                      <a:pt x="6" y="0"/>
                    </a:cubicBezTo>
                    <a:cubicBezTo>
                      <a:pt x="4" y="1"/>
                      <a:pt x="2" y="3"/>
                      <a:pt x="0" y="4"/>
                    </a:cubicBezTo>
                    <a:cubicBezTo>
                      <a:pt x="3" y="14"/>
                      <a:pt x="7" y="21"/>
                      <a:pt x="9" y="2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3" name="Freeform 37"/>
              <p:cNvSpPr>
                <a:spLocks/>
              </p:cNvSpPr>
              <p:nvPr/>
            </p:nvSpPr>
            <p:spPr bwMode="auto">
              <a:xfrm>
                <a:off x="6884988" y="674688"/>
                <a:ext cx="57150" cy="79375"/>
              </a:xfrm>
              <a:custGeom>
                <a:avLst/>
                <a:gdLst/>
                <a:ahLst/>
                <a:cxnLst>
                  <a:cxn ang="0">
                    <a:pos x="15" y="19"/>
                  </a:cxn>
                  <a:cxn ang="0">
                    <a:pos x="15" y="19"/>
                  </a:cxn>
                  <a:cxn ang="0">
                    <a:pos x="15" y="16"/>
                  </a:cxn>
                  <a:cxn ang="0">
                    <a:pos x="6" y="0"/>
                  </a:cxn>
                  <a:cxn ang="0">
                    <a:pos x="0" y="4"/>
                  </a:cxn>
                  <a:cxn ang="0">
                    <a:pos x="15" y="19"/>
                  </a:cxn>
                </a:cxnLst>
                <a:rect l="0" t="0" r="r" b="b"/>
                <a:pathLst>
                  <a:path w="15" h="21">
                    <a:moveTo>
                      <a:pt x="15" y="19"/>
                    </a:moveTo>
                    <a:cubicBezTo>
                      <a:pt x="15" y="19"/>
                      <a:pt x="15" y="19"/>
                      <a:pt x="15" y="19"/>
                    </a:cubicBezTo>
                    <a:cubicBezTo>
                      <a:pt x="15" y="18"/>
                      <a:pt x="15" y="17"/>
                      <a:pt x="15" y="16"/>
                    </a:cubicBezTo>
                    <a:cubicBezTo>
                      <a:pt x="14" y="12"/>
                      <a:pt x="10" y="6"/>
                      <a:pt x="6" y="0"/>
                    </a:cubicBezTo>
                    <a:cubicBezTo>
                      <a:pt x="4" y="2"/>
                      <a:pt x="2" y="3"/>
                      <a:pt x="0" y="4"/>
                    </a:cubicBezTo>
                    <a:cubicBezTo>
                      <a:pt x="6" y="14"/>
                      <a:pt x="12" y="21"/>
                      <a:pt x="15" y="1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4" name="Freeform 38"/>
              <p:cNvSpPr>
                <a:spLocks/>
              </p:cNvSpPr>
              <p:nvPr/>
            </p:nvSpPr>
            <p:spPr bwMode="auto">
              <a:xfrm>
                <a:off x="6926263" y="644525"/>
                <a:ext cx="74613" cy="63500"/>
              </a:xfrm>
              <a:custGeom>
                <a:avLst/>
                <a:gdLst/>
                <a:ahLst/>
                <a:cxnLst>
                  <a:cxn ang="0">
                    <a:pos x="18" y="14"/>
                  </a:cxn>
                  <a:cxn ang="0">
                    <a:pos x="7" y="0"/>
                  </a:cxn>
                  <a:cxn ang="0">
                    <a:pos x="0" y="5"/>
                  </a:cxn>
                  <a:cxn ang="0">
                    <a:pos x="18" y="14"/>
                  </a:cxn>
                </a:cxnLst>
                <a:rect l="0" t="0" r="r" b="b"/>
                <a:pathLst>
                  <a:path w="20" h="17">
                    <a:moveTo>
                      <a:pt x="18" y="14"/>
                    </a:moveTo>
                    <a:cubicBezTo>
                      <a:pt x="20" y="12"/>
                      <a:pt x="14" y="7"/>
                      <a:pt x="7" y="0"/>
                    </a:cubicBezTo>
                    <a:cubicBezTo>
                      <a:pt x="5" y="2"/>
                      <a:pt x="3" y="3"/>
                      <a:pt x="0" y="5"/>
                    </a:cubicBezTo>
                    <a:cubicBezTo>
                      <a:pt x="9" y="12"/>
                      <a:pt x="16" y="17"/>
                      <a:pt x="18" y="1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5" name="Freeform 39"/>
              <p:cNvSpPr>
                <a:spLocks/>
              </p:cNvSpPr>
              <p:nvPr/>
            </p:nvSpPr>
            <p:spPr bwMode="auto">
              <a:xfrm>
                <a:off x="6978650" y="609600"/>
                <a:ext cx="57150" cy="34925"/>
              </a:xfrm>
              <a:custGeom>
                <a:avLst/>
                <a:gdLst/>
                <a:ahLst/>
                <a:cxnLst>
                  <a:cxn ang="0">
                    <a:pos x="14" y="7"/>
                  </a:cxn>
                  <a:cxn ang="0">
                    <a:pos x="7" y="0"/>
                  </a:cxn>
                  <a:cxn ang="0">
                    <a:pos x="0" y="5"/>
                  </a:cxn>
                  <a:cxn ang="0">
                    <a:pos x="0" y="5"/>
                  </a:cxn>
                  <a:cxn ang="0">
                    <a:pos x="14" y="7"/>
                  </a:cxn>
                </a:cxnLst>
                <a:rect l="0" t="0" r="r" b="b"/>
                <a:pathLst>
                  <a:path w="15" h="9">
                    <a:moveTo>
                      <a:pt x="14" y="7"/>
                    </a:moveTo>
                    <a:cubicBezTo>
                      <a:pt x="15" y="5"/>
                      <a:pt x="12" y="3"/>
                      <a:pt x="7" y="0"/>
                    </a:cubicBezTo>
                    <a:cubicBezTo>
                      <a:pt x="5" y="1"/>
                      <a:pt x="2" y="3"/>
                      <a:pt x="0" y="5"/>
                    </a:cubicBezTo>
                    <a:cubicBezTo>
                      <a:pt x="0" y="5"/>
                      <a:pt x="0" y="5"/>
                      <a:pt x="0" y="5"/>
                    </a:cubicBezTo>
                    <a:cubicBezTo>
                      <a:pt x="8" y="8"/>
                      <a:pt x="13" y="9"/>
                      <a:pt x="14"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6" name="Freeform 40"/>
              <p:cNvSpPr>
                <a:spLocks/>
              </p:cNvSpPr>
              <p:nvPr/>
            </p:nvSpPr>
            <p:spPr bwMode="auto">
              <a:xfrm>
                <a:off x="6786563" y="738188"/>
                <a:ext cx="26988" cy="57150"/>
              </a:xfrm>
              <a:custGeom>
                <a:avLst/>
                <a:gdLst/>
                <a:ahLst/>
                <a:cxnLst>
                  <a:cxn ang="0">
                    <a:pos x="4" y="15"/>
                  </a:cxn>
                  <a:cxn ang="0">
                    <a:pos x="7" y="11"/>
                  </a:cxn>
                  <a:cxn ang="0">
                    <a:pos x="7" y="0"/>
                  </a:cxn>
                  <a:cxn ang="0">
                    <a:pos x="0" y="5"/>
                  </a:cxn>
                  <a:cxn ang="0">
                    <a:pos x="1" y="6"/>
                  </a:cxn>
                  <a:cxn ang="0">
                    <a:pos x="4" y="15"/>
                  </a:cxn>
                </a:cxnLst>
                <a:rect l="0" t="0" r="r" b="b"/>
                <a:pathLst>
                  <a:path w="7" h="15">
                    <a:moveTo>
                      <a:pt x="4" y="15"/>
                    </a:moveTo>
                    <a:cubicBezTo>
                      <a:pt x="6" y="14"/>
                      <a:pt x="6" y="13"/>
                      <a:pt x="7" y="11"/>
                    </a:cubicBezTo>
                    <a:cubicBezTo>
                      <a:pt x="7" y="8"/>
                      <a:pt x="7" y="4"/>
                      <a:pt x="7" y="0"/>
                    </a:cubicBezTo>
                    <a:cubicBezTo>
                      <a:pt x="5" y="2"/>
                      <a:pt x="3" y="3"/>
                      <a:pt x="0" y="5"/>
                    </a:cubicBezTo>
                    <a:cubicBezTo>
                      <a:pt x="0" y="5"/>
                      <a:pt x="1" y="6"/>
                      <a:pt x="1" y="6"/>
                    </a:cubicBezTo>
                    <a:cubicBezTo>
                      <a:pt x="1" y="11"/>
                      <a:pt x="3" y="15"/>
                      <a:pt x="4"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 name="Group 292"/>
            <p:cNvGrpSpPr/>
            <p:nvPr/>
          </p:nvGrpSpPr>
          <p:grpSpPr>
            <a:xfrm rot="1639090">
              <a:off x="7468524" y="2050588"/>
              <a:ext cx="608731" cy="624689"/>
              <a:chOff x="5229225" y="3265488"/>
              <a:chExt cx="847726" cy="869950"/>
            </a:xfrm>
            <a:solidFill>
              <a:schemeClr val="accent4">
                <a:alpha val="20000"/>
              </a:schemeClr>
            </a:solidFill>
          </p:grpSpPr>
          <p:sp>
            <p:nvSpPr>
              <p:cNvPr id="548" name="Freeform 52"/>
              <p:cNvSpPr>
                <a:spLocks/>
              </p:cNvSpPr>
              <p:nvPr/>
            </p:nvSpPr>
            <p:spPr bwMode="auto">
              <a:xfrm>
                <a:off x="5689600" y="3352800"/>
                <a:ext cx="228600" cy="285750"/>
              </a:xfrm>
              <a:custGeom>
                <a:avLst/>
                <a:gdLst/>
                <a:ahLst/>
                <a:cxnLst>
                  <a:cxn ang="0">
                    <a:pos x="0" y="76"/>
                  </a:cxn>
                  <a:cxn ang="0">
                    <a:pos x="35" y="49"/>
                  </a:cxn>
                  <a:cxn ang="0">
                    <a:pos x="15" y="59"/>
                  </a:cxn>
                  <a:cxn ang="0">
                    <a:pos x="15" y="49"/>
                  </a:cxn>
                  <a:cxn ang="0">
                    <a:pos x="0" y="76"/>
                  </a:cxn>
                </a:cxnLst>
                <a:rect l="0" t="0" r="r" b="b"/>
                <a:pathLst>
                  <a:path w="61" h="76">
                    <a:moveTo>
                      <a:pt x="0" y="76"/>
                    </a:moveTo>
                    <a:cubicBezTo>
                      <a:pt x="15" y="56"/>
                      <a:pt x="31" y="48"/>
                      <a:pt x="35" y="49"/>
                    </a:cubicBezTo>
                    <a:cubicBezTo>
                      <a:pt x="56" y="23"/>
                      <a:pt x="56" y="6"/>
                      <a:pt x="15" y="59"/>
                    </a:cubicBezTo>
                    <a:cubicBezTo>
                      <a:pt x="61" y="0"/>
                      <a:pt x="40" y="13"/>
                      <a:pt x="15" y="49"/>
                    </a:cubicBezTo>
                    <a:cubicBezTo>
                      <a:pt x="13" y="56"/>
                      <a:pt x="8" y="66"/>
                      <a:pt x="0" y="7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9" name="Freeform 53"/>
              <p:cNvSpPr>
                <a:spLocks/>
              </p:cNvSpPr>
              <p:nvPr/>
            </p:nvSpPr>
            <p:spPr bwMode="auto">
              <a:xfrm>
                <a:off x="5229225" y="3736975"/>
                <a:ext cx="328613" cy="115888"/>
              </a:xfrm>
              <a:custGeom>
                <a:avLst/>
                <a:gdLst/>
                <a:ahLst/>
                <a:cxnLst>
                  <a:cxn ang="0">
                    <a:pos x="50" y="2"/>
                  </a:cxn>
                  <a:cxn ang="0">
                    <a:pos x="68" y="7"/>
                  </a:cxn>
                  <a:cxn ang="0">
                    <a:pos x="59" y="13"/>
                  </a:cxn>
                  <a:cxn ang="0">
                    <a:pos x="87" y="0"/>
                  </a:cxn>
                  <a:cxn ang="0">
                    <a:pos x="50" y="2"/>
                  </a:cxn>
                </a:cxnLst>
                <a:rect l="0" t="0" r="r" b="b"/>
                <a:pathLst>
                  <a:path w="87" h="31">
                    <a:moveTo>
                      <a:pt x="50" y="2"/>
                    </a:moveTo>
                    <a:cubicBezTo>
                      <a:pt x="15" y="14"/>
                      <a:pt x="3" y="30"/>
                      <a:pt x="68" y="7"/>
                    </a:cubicBezTo>
                    <a:cubicBezTo>
                      <a:pt x="0" y="31"/>
                      <a:pt x="20" y="28"/>
                      <a:pt x="59" y="13"/>
                    </a:cubicBezTo>
                    <a:cubicBezTo>
                      <a:pt x="65" y="9"/>
                      <a:pt x="75" y="4"/>
                      <a:pt x="87" y="0"/>
                    </a:cubicBezTo>
                    <a:cubicBezTo>
                      <a:pt x="71" y="6"/>
                      <a:pt x="57" y="5"/>
                      <a:pt x="50"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0" name="Freeform 54"/>
              <p:cNvSpPr>
                <a:spLocks/>
              </p:cNvSpPr>
              <p:nvPr/>
            </p:nvSpPr>
            <p:spPr bwMode="auto">
              <a:xfrm>
                <a:off x="5414963" y="3336925"/>
                <a:ext cx="179388" cy="298450"/>
              </a:xfrm>
              <a:custGeom>
                <a:avLst/>
                <a:gdLst/>
                <a:ahLst/>
                <a:cxnLst>
                  <a:cxn ang="0">
                    <a:pos x="33" y="39"/>
                  </a:cxn>
                  <a:cxn ang="0">
                    <a:pos x="38" y="60"/>
                  </a:cxn>
                  <a:cxn ang="0">
                    <a:pos x="24" y="51"/>
                  </a:cxn>
                  <a:cxn ang="0">
                    <a:pos x="48" y="79"/>
                  </a:cxn>
                  <a:cxn ang="0">
                    <a:pos x="33" y="39"/>
                  </a:cxn>
                </a:cxnLst>
                <a:rect l="0" t="0" r="r" b="b"/>
                <a:pathLst>
                  <a:path w="48" h="79">
                    <a:moveTo>
                      <a:pt x="33" y="39"/>
                    </a:moveTo>
                    <a:cubicBezTo>
                      <a:pt x="15" y="10"/>
                      <a:pt x="2" y="3"/>
                      <a:pt x="38" y="60"/>
                    </a:cubicBezTo>
                    <a:cubicBezTo>
                      <a:pt x="0" y="0"/>
                      <a:pt x="3" y="19"/>
                      <a:pt x="24" y="51"/>
                    </a:cubicBezTo>
                    <a:cubicBezTo>
                      <a:pt x="31" y="56"/>
                      <a:pt x="40" y="65"/>
                      <a:pt x="48" y="79"/>
                    </a:cubicBezTo>
                    <a:cubicBezTo>
                      <a:pt x="37" y="60"/>
                      <a:pt x="33" y="45"/>
                      <a:pt x="33" y="3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1" name="Freeform 55"/>
              <p:cNvSpPr>
                <a:spLocks/>
              </p:cNvSpPr>
              <p:nvPr/>
            </p:nvSpPr>
            <p:spPr bwMode="auto">
              <a:xfrm>
                <a:off x="5783263" y="3830638"/>
                <a:ext cx="168275" cy="150813"/>
              </a:xfrm>
              <a:custGeom>
                <a:avLst/>
                <a:gdLst/>
                <a:ahLst/>
                <a:cxnLst>
                  <a:cxn ang="0">
                    <a:pos x="0" y="0"/>
                  </a:cxn>
                  <a:cxn ang="0">
                    <a:pos x="15" y="5"/>
                  </a:cxn>
                  <a:cxn ang="0">
                    <a:pos x="0" y="0"/>
                  </a:cxn>
                </a:cxnLst>
                <a:rect l="0" t="0" r="r" b="b"/>
                <a:pathLst>
                  <a:path w="45" h="40">
                    <a:moveTo>
                      <a:pt x="0" y="0"/>
                    </a:moveTo>
                    <a:cubicBezTo>
                      <a:pt x="45" y="40"/>
                      <a:pt x="40" y="27"/>
                      <a:pt x="15" y="5"/>
                    </a:cubicBezTo>
                    <a:cubicBezTo>
                      <a:pt x="13" y="6"/>
                      <a:pt x="8" y="5"/>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2" name="Freeform 56"/>
              <p:cNvSpPr>
                <a:spLocks/>
              </p:cNvSpPr>
              <p:nvPr/>
            </p:nvSpPr>
            <p:spPr bwMode="auto">
              <a:xfrm>
                <a:off x="5719763" y="3736975"/>
                <a:ext cx="333375" cy="142875"/>
              </a:xfrm>
              <a:custGeom>
                <a:avLst/>
                <a:gdLst/>
                <a:ahLst/>
                <a:cxnLst>
                  <a:cxn ang="0">
                    <a:pos x="32" y="23"/>
                  </a:cxn>
                  <a:cxn ang="0">
                    <a:pos x="21" y="8"/>
                  </a:cxn>
                  <a:cxn ang="0">
                    <a:pos x="33" y="6"/>
                  </a:cxn>
                  <a:cxn ang="0">
                    <a:pos x="0" y="0"/>
                  </a:cxn>
                  <a:cxn ang="0">
                    <a:pos x="32" y="23"/>
                  </a:cxn>
                </a:cxnLst>
                <a:rect l="0" t="0" r="r" b="b"/>
                <a:pathLst>
                  <a:path w="89" h="38">
                    <a:moveTo>
                      <a:pt x="32" y="23"/>
                    </a:moveTo>
                    <a:cubicBezTo>
                      <a:pt x="66" y="38"/>
                      <a:pt x="85" y="34"/>
                      <a:pt x="21" y="8"/>
                    </a:cubicBezTo>
                    <a:cubicBezTo>
                      <a:pt x="89" y="35"/>
                      <a:pt x="72" y="19"/>
                      <a:pt x="33" y="6"/>
                    </a:cubicBezTo>
                    <a:cubicBezTo>
                      <a:pt x="25" y="6"/>
                      <a:pt x="13" y="5"/>
                      <a:pt x="0" y="0"/>
                    </a:cubicBezTo>
                    <a:cubicBezTo>
                      <a:pt x="18" y="6"/>
                      <a:pt x="28" y="16"/>
                      <a:pt x="32"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3" name="Freeform 57"/>
              <p:cNvSpPr>
                <a:spLocks/>
              </p:cNvSpPr>
              <p:nvPr/>
            </p:nvSpPr>
            <p:spPr bwMode="auto">
              <a:xfrm>
                <a:off x="5719763" y="3548063"/>
                <a:ext cx="357188" cy="131763"/>
              </a:xfrm>
              <a:custGeom>
                <a:avLst/>
                <a:gdLst/>
                <a:ahLst/>
                <a:cxnLst>
                  <a:cxn ang="0">
                    <a:pos x="38" y="32"/>
                  </a:cxn>
                  <a:cxn ang="0">
                    <a:pos x="21" y="27"/>
                  </a:cxn>
                  <a:cxn ang="0">
                    <a:pos x="22" y="23"/>
                  </a:cxn>
                  <a:cxn ang="0">
                    <a:pos x="0" y="35"/>
                  </a:cxn>
                  <a:cxn ang="0">
                    <a:pos x="38" y="32"/>
                  </a:cxn>
                </a:cxnLst>
                <a:rect l="0" t="0" r="r" b="b"/>
                <a:pathLst>
                  <a:path w="95" h="35">
                    <a:moveTo>
                      <a:pt x="38" y="32"/>
                    </a:moveTo>
                    <a:cubicBezTo>
                      <a:pt x="75" y="20"/>
                      <a:pt x="88" y="3"/>
                      <a:pt x="21" y="27"/>
                    </a:cubicBezTo>
                    <a:cubicBezTo>
                      <a:pt x="95" y="0"/>
                      <a:pt x="66" y="6"/>
                      <a:pt x="22" y="23"/>
                    </a:cubicBezTo>
                    <a:cubicBezTo>
                      <a:pt x="16" y="27"/>
                      <a:pt x="9" y="31"/>
                      <a:pt x="0" y="35"/>
                    </a:cubicBezTo>
                    <a:cubicBezTo>
                      <a:pt x="16" y="29"/>
                      <a:pt x="30" y="29"/>
                      <a:pt x="38" y="3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4" name="Freeform 58"/>
              <p:cNvSpPr>
                <a:spLocks/>
              </p:cNvSpPr>
              <p:nvPr/>
            </p:nvSpPr>
            <p:spPr bwMode="auto">
              <a:xfrm>
                <a:off x="5338763" y="3427413"/>
                <a:ext cx="169863" cy="155575"/>
              </a:xfrm>
              <a:custGeom>
                <a:avLst/>
                <a:gdLst/>
                <a:ahLst/>
                <a:cxnLst>
                  <a:cxn ang="0">
                    <a:pos x="36" y="25"/>
                  </a:cxn>
                  <a:cxn ang="0">
                    <a:pos x="45" y="41"/>
                  </a:cxn>
                  <a:cxn ang="0">
                    <a:pos x="36" y="25"/>
                  </a:cxn>
                </a:cxnLst>
                <a:rect l="0" t="0" r="r" b="b"/>
                <a:pathLst>
                  <a:path w="45" h="41">
                    <a:moveTo>
                      <a:pt x="36" y="25"/>
                    </a:moveTo>
                    <a:cubicBezTo>
                      <a:pt x="12" y="3"/>
                      <a:pt x="0" y="0"/>
                      <a:pt x="45" y="41"/>
                    </a:cubicBezTo>
                    <a:cubicBezTo>
                      <a:pt x="36" y="31"/>
                      <a:pt x="34" y="26"/>
                      <a:pt x="36" y="2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6" name="Freeform 60"/>
              <p:cNvSpPr>
                <a:spLocks/>
              </p:cNvSpPr>
              <p:nvPr/>
            </p:nvSpPr>
            <p:spPr bwMode="auto">
              <a:xfrm>
                <a:off x="5748338" y="3690938"/>
                <a:ext cx="304800" cy="49213"/>
              </a:xfrm>
              <a:custGeom>
                <a:avLst/>
                <a:gdLst/>
                <a:ahLst/>
                <a:cxnLst>
                  <a:cxn ang="0">
                    <a:pos x="0" y="6"/>
                  </a:cxn>
                  <a:cxn ang="0">
                    <a:pos x="24" y="9"/>
                  </a:cxn>
                  <a:cxn ang="0">
                    <a:pos x="36" y="0"/>
                  </a:cxn>
                  <a:cxn ang="0">
                    <a:pos x="0" y="6"/>
                  </a:cxn>
                </a:cxnLst>
                <a:rect l="0" t="0" r="r" b="b"/>
                <a:pathLst>
                  <a:path w="81" h="13">
                    <a:moveTo>
                      <a:pt x="0" y="6"/>
                    </a:moveTo>
                    <a:cubicBezTo>
                      <a:pt x="11" y="6"/>
                      <a:pt x="18" y="7"/>
                      <a:pt x="24" y="9"/>
                    </a:cubicBezTo>
                    <a:cubicBezTo>
                      <a:pt x="81" y="13"/>
                      <a:pt x="69" y="2"/>
                      <a:pt x="36" y="0"/>
                    </a:cubicBezTo>
                    <a:cubicBezTo>
                      <a:pt x="35" y="3"/>
                      <a:pt x="24" y="7"/>
                      <a:pt x="0"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7" name="Freeform 61"/>
              <p:cNvSpPr>
                <a:spLocks/>
              </p:cNvSpPr>
              <p:nvPr/>
            </p:nvSpPr>
            <p:spPr bwMode="auto">
              <a:xfrm>
                <a:off x="5843588" y="3725863"/>
                <a:ext cx="214313" cy="41275"/>
              </a:xfrm>
              <a:custGeom>
                <a:avLst/>
                <a:gdLst/>
                <a:ahLst/>
                <a:cxnLst>
                  <a:cxn ang="0">
                    <a:pos x="9" y="7"/>
                  </a:cxn>
                  <a:cxn ang="0">
                    <a:pos x="0" y="0"/>
                  </a:cxn>
                  <a:cxn ang="0">
                    <a:pos x="9" y="7"/>
                  </a:cxn>
                </a:cxnLst>
                <a:rect l="0" t="0" r="r" b="b"/>
                <a:pathLst>
                  <a:path w="57" h="11">
                    <a:moveTo>
                      <a:pt x="9" y="7"/>
                    </a:moveTo>
                    <a:cubicBezTo>
                      <a:pt x="42" y="11"/>
                      <a:pt x="57" y="6"/>
                      <a:pt x="0" y="0"/>
                    </a:cubicBezTo>
                    <a:cubicBezTo>
                      <a:pt x="11" y="2"/>
                      <a:pt x="13" y="5"/>
                      <a:pt x="9"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8" name="Freeform 62"/>
              <p:cNvSpPr>
                <a:spLocks/>
              </p:cNvSpPr>
              <p:nvPr/>
            </p:nvSpPr>
            <p:spPr bwMode="auto">
              <a:xfrm>
                <a:off x="5673725" y="3811588"/>
                <a:ext cx="101600" cy="282575"/>
              </a:xfrm>
              <a:custGeom>
                <a:avLst/>
                <a:gdLst/>
                <a:ahLst/>
                <a:cxnLst>
                  <a:cxn ang="0">
                    <a:pos x="4" y="36"/>
                  </a:cxn>
                  <a:cxn ang="0">
                    <a:pos x="10" y="23"/>
                  </a:cxn>
                  <a:cxn ang="0">
                    <a:pos x="0" y="0"/>
                  </a:cxn>
                  <a:cxn ang="0">
                    <a:pos x="4" y="36"/>
                  </a:cxn>
                </a:cxnLst>
                <a:rect l="0" t="0" r="r" b="b"/>
                <a:pathLst>
                  <a:path w="27" h="75">
                    <a:moveTo>
                      <a:pt x="4" y="36"/>
                    </a:moveTo>
                    <a:cubicBezTo>
                      <a:pt x="14" y="66"/>
                      <a:pt x="27" y="75"/>
                      <a:pt x="10" y="23"/>
                    </a:cubicBezTo>
                    <a:cubicBezTo>
                      <a:pt x="7" y="18"/>
                      <a:pt x="4" y="11"/>
                      <a:pt x="0" y="0"/>
                    </a:cubicBezTo>
                    <a:cubicBezTo>
                      <a:pt x="10" y="25"/>
                      <a:pt x="8" y="36"/>
                      <a:pt x="4" y="3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9" name="Freeform 63"/>
              <p:cNvSpPr>
                <a:spLocks/>
              </p:cNvSpPr>
              <p:nvPr/>
            </p:nvSpPr>
            <p:spPr bwMode="auto">
              <a:xfrm>
                <a:off x="5335588" y="3432175"/>
                <a:ext cx="217488" cy="198438"/>
              </a:xfrm>
              <a:custGeom>
                <a:avLst/>
                <a:gdLst/>
                <a:ahLst/>
                <a:cxnLst>
                  <a:cxn ang="0">
                    <a:pos x="58" y="53"/>
                  </a:cxn>
                  <a:cxn ang="0">
                    <a:pos x="46" y="41"/>
                  </a:cxn>
                  <a:cxn ang="0">
                    <a:pos x="27" y="36"/>
                  </a:cxn>
                  <a:cxn ang="0">
                    <a:pos x="58" y="53"/>
                  </a:cxn>
                </a:cxnLst>
                <a:rect l="0" t="0" r="r" b="b"/>
                <a:pathLst>
                  <a:path w="58" h="53">
                    <a:moveTo>
                      <a:pt x="58" y="53"/>
                    </a:moveTo>
                    <a:cubicBezTo>
                      <a:pt x="53" y="48"/>
                      <a:pt x="49" y="44"/>
                      <a:pt x="46" y="41"/>
                    </a:cubicBezTo>
                    <a:cubicBezTo>
                      <a:pt x="0" y="0"/>
                      <a:pt x="2" y="15"/>
                      <a:pt x="27" y="36"/>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0" name="Freeform 64"/>
              <p:cNvSpPr>
                <a:spLocks/>
              </p:cNvSpPr>
              <p:nvPr/>
            </p:nvSpPr>
            <p:spPr bwMode="auto">
              <a:xfrm>
                <a:off x="5237163" y="3673475"/>
                <a:ext cx="285750" cy="47625"/>
              </a:xfrm>
              <a:custGeom>
                <a:avLst/>
                <a:gdLst/>
                <a:ahLst/>
                <a:cxnLst>
                  <a:cxn ang="0">
                    <a:pos x="76" y="7"/>
                  </a:cxn>
                  <a:cxn ang="0">
                    <a:pos x="49" y="3"/>
                  </a:cxn>
                  <a:cxn ang="0">
                    <a:pos x="42" y="13"/>
                  </a:cxn>
                  <a:cxn ang="0">
                    <a:pos x="76" y="7"/>
                  </a:cxn>
                </a:cxnLst>
                <a:rect l="0" t="0" r="r" b="b"/>
                <a:pathLst>
                  <a:path w="76" h="13">
                    <a:moveTo>
                      <a:pt x="76" y="7"/>
                    </a:moveTo>
                    <a:cubicBezTo>
                      <a:pt x="64" y="7"/>
                      <a:pt x="55" y="5"/>
                      <a:pt x="49" y="3"/>
                    </a:cubicBezTo>
                    <a:cubicBezTo>
                      <a:pt x="0" y="0"/>
                      <a:pt x="12" y="10"/>
                      <a:pt x="42" y="13"/>
                    </a:cubicBezTo>
                    <a:cubicBezTo>
                      <a:pt x="44" y="9"/>
                      <a:pt x="54" y="6"/>
                      <a:pt x="76"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1" name="Freeform 65"/>
              <p:cNvSpPr>
                <a:spLocks/>
              </p:cNvSpPr>
              <p:nvPr/>
            </p:nvSpPr>
            <p:spPr bwMode="auto">
              <a:xfrm>
                <a:off x="5237163" y="3646488"/>
                <a:ext cx="180975" cy="38100"/>
              </a:xfrm>
              <a:custGeom>
                <a:avLst/>
                <a:gdLst/>
                <a:ahLst/>
                <a:cxnLst>
                  <a:cxn ang="0">
                    <a:pos x="45" y="3"/>
                  </a:cxn>
                  <a:cxn ang="0">
                    <a:pos x="48" y="10"/>
                  </a:cxn>
                  <a:cxn ang="0">
                    <a:pos x="45" y="3"/>
                  </a:cxn>
                </a:cxnLst>
                <a:rect l="0" t="0" r="r" b="b"/>
                <a:pathLst>
                  <a:path w="48" h="10">
                    <a:moveTo>
                      <a:pt x="45" y="3"/>
                    </a:moveTo>
                    <a:cubicBezTo>
                      <a:pt x="13" y="0"/>
                      <a:pt x="0" y="4"/>
                      <a:pt x="48" y="10"/>
                    </a:cubicBezTo>
                    <a:cubicBezTo>
                      <a:pt x="40" y="7"/>
                      <a:pt x="40" y="4"/>
                      <a:pt x="45"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2" name="Freeform 66"/>
              <p:cNvSpPr>
                <a:spLocks/>
              </p:cNvSpPr>
              <p:nvPr/>
            </p:nvSpPr>
            <p:spPr bwMode="auto">
              <a:xfrm>
                <a:off x="5715000" y="3902075"/>
                <a:ext cx="68263" cy="188913"/>
              </a:xfrm>
              <a:custGeom>
                <a:avLst/>
                <a:gdLst/>
                <a:ahLst/>
                <a:cxnLst>
                  <a:cxn ang="0">
                    <a:pos x="0" y="0"/>
                  </a:cxn>
                  <a:cxn ang="0">
                    <a:pos x="6" y="9"/>
                  </a:cxn>
                  <a:cxn ang="0">
                    <a:pos x="0" y="0"/>
                  </a:cxn>
                </a:cxnLst>
                <a:rect l="0" t="0" r="r" b="b"/>
                <a:pathLst>
                  <a:path w="18" h="50">
                    <a:moveTo>
                      <a:pt x="0" y="0"/>
                    </a:moveTo>
                    <a:cubicBezTo>
                      <a:pt x="18" y="50"/>
                      <a:pt x="17" y="38"/>
                      <a:pt x="6" y="9"/>
                    </a:cubicBezTo>
                    <a:cubicBezTo>
                      <a:pt x="5" y="9"/>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3" name="Freeform 67"/>
              <p:cNvSpPr>
                <a:spLocks/>
              </p:cNvSpPr>
              <p:nvPr/>
            </p:nvSpPr>
            <p:spPr bwMode="auto">
              <a:xfrm>
                <a:off x="5624513" y="3265488"/>
                <a:ext cx="60325" cy="358775"/>
              </a:xfrm>
              <a:custGeom>
                <a:avLst/>
                <a:gdLst/>
                <a:ahLst/>
                <a:cxnLst>
                  <a:cxn ang="0">
                    <a:pos x="5" y="95"/>
                  </a:cxn>
                  <a:cxn ang="0">
                    <a:pos x="9" y="70"/>
                  </a:cxn>
                  <a:cxn ang="0">
                    <a:pos x="0" y="63"/>
                  </a:cxn>
                  <a:cxn ang="0">
                    <a:pos x="5" y="95"/>
                  </a:cxn>
                </a:cxnLst>
                <a:rect l="0" t="0" r="r" b="b"/>
                <a:pathLst>
                  <a:path w="16" h="95">
                    <a:moveTo>
                      <a:pt x="5" y="95"/>
                    </a:moveTo>
                    <a:cubicBezTo>
                      <a:pt x="5" y="85"/>
                      <a:pt x="7" y="76"/>
                      <a:pt x="9" y="70"/>
                    </a:cubicBezTo>
                    <a:cubicBezTo>
                      <a:pt x="16" y="0"/>
                      <a:pt x="1" y="22"/>
                      <a:pt x="0" y="63"/>
                    </a:cubicBezTo>
                    <a:cubicBezTo>
                      <a:pt x="3" y="71"/>
                      <a:pt x="6" y="81"/>
                      <a:pt x="5" y="9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4" name="Freeform 68"/>
              <p:cNvSpPr>
                <a:spLocks/>
              </p:cNvSpPr>
              <p:nvPr/>
            </p:nvSpPr>
            <p:spPr bwMode="auto">
              <a:xfrm>
                <a:off x="5503863" y="3311525"/>
                <a:ext cx="95250" cy="217488"/>
              </a:xfrm>
              <a:custGeom>
                <a:avLst/>
                <a:gdLst/>
                <a:ahLst/>
                <a:cxnLst>
                  <a:cxn ang="0">
                    <a:pos x="25" y="42"/>
                  </a:cxn>
                  <a:cxn ang="0">
                    <a:pos x="20" y="58"/>
                  </a:cxn>
                  <a:cxn ang="0">
                    <a:pos x="25" y="42"/>
                  </a:cxn>
                </a:cxnLst>
                <a:rect l="0" t="0" r="r" b="b"/>
                <a:pathLst>
                  <a:path w="25" h="58">
                    <a:moveTo>
                      <a:pt x="25" y="42"/>
                    </a:moveTo>
                    <a:cubicBezTo>
                      <a:pt x="14" y="10"/>
                      <a:pt x="0" y="0"/>
                      <a:pt x="20" y="58"/>
                    </a:cubicBezTo>
                    <a:cubicBezTo>
                      <a:pt x="17" y="43"/>
                      <a:pt x="21" y="39"/>
                      <a:pt x="25" y="4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5" name="Freeform 69"/>
              <p:cNvSpPr>
                <a:spLocks/>
              </p:cNvSpPr>
              <p:nvPr/>
            </p:nvSpPr>
            <p:spPr bwMode="auto">
              <a:xfrm>
                <a:off x="5824538" y="3487738"/>
                <a:ext cx="184150" cy="131763"/>
              </a:xfrm>
              <a:custGeom>
                <a:avLst/>
                <a:gdLst/>
                <a:ahLst/>
                <a:cxnLst>
                  <a:cxn ang="0">
                    <a:pos x="0" y="35"/>
                  </a:cxn>
                  <a:cxn ang="0">
                    <a:pos x="7" y="24"/>
                  </a:cxn>
                  <a:cxn ang="0">
                    <a:pos x="0" y="35"/>
                  </a:cxn>
                </a:cxnLst>
                <a:rect l="0" t="0" r="r" b="b"/>
                <a:pathLst>
                  <a:path w="49" h="35">
                    <a:moveTo>
                      <a:pt x="0" y="35"/>
                    </a:moveTo>
                    <a:cubicBezTo>
                      <a:pt x="33" y="17"/>
                      <a:pt x="49" y="0"/>
                      <a:pt x="7" y="24"/>
                    </a:cubicBezTo>
                    <a:cubicBezTo>
                      <a:pt x="9" y="25"/>
                      <a:pt x="7" y="30"/>
                      <a:pt x="0"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6" name="Freeform 70"/>
              <p:cNvSpPr>
                <a:spLocks/>
              </p:cNvSpPr>
              <p:nvPr/>
            </p:nvSpPr>
            <p:spPr bwMode="auto">
              <a:xfrm>
                <a:off x="5297488" y="3811588"/>
                <a:ext cx="176213" cy="114300"/>
              </a:xfrm>
              <a:custGeom>
                <a:avLst/>
                <a:gdLst/>
                <a:ahLst/>
                <a:cxnLst>
                  <a:cxn ang="0">
                    <a:pos x="47" y="0"/>
                  </a:cxn>
                  <a:cxn ang="0">
                    <a:pos x="39" y="12"/>
                  </a:cxn>
                  <a:cxn ang="0">
                    <a:pos x="47" y="0"/>
                  </a:cxn>
                </a:cxnLst>
                <a:rect l="0" t="0" r="r" b="b"/>
                <a:pathLst>
                  <a:path w="47" h="30">
                    <a:moveTo>
                      <a:pt x="47" y="0"/>
                    </a:moveTo>
                    <a:cubicBezTo>
                      <a:pt x="0" y="30"/>
                      <a:pt x="13" y="29"/>
                      <a:pt x="39" y="12"/>
                    </a:cubicBezTo>
                    <a:cubicBezTo>
                      <a:pt x="36" y="12"/>
                      <a:pt x="37" y="7"/>
                      <a:pt x="47"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7" name="Freeform 71"/>
              <p:cNvSpPr>
                <a:spLocks/>
              </p:cNvSpPr>
              <p:nvPr/>
            </p:nvSpPr>
            <p:spPr bwMode="auto">
              <a:xfrm>
                <a:off x="5659438" y="3287713"/>
                <a:ext cx="44450" cy="238125"/>
              </a:xfrm>
              <a:custGeom>
                <a:avLst/>
                <a:gdLst/>
                <a:ahLst/>
                <a:cxnLst>
                  <a:cxn ang="0">
                    <a:pos x="9" y="48"/>
                  </a:cxn>
                  <a:cxn ang="0">
                    <a:pos x="0" y="63"/>
                  </a:cxn>
                  <a:cxn ang="0">
                    <a:pos x="9" y="48"/>
                  </a:cxn>
                </a:cxnLst>
                <a:rect l="0" t="0" r="r" b="b"/>
                <a:pathLst>
                  <a:path w="12" h="63">
                    <a:moveTo>
                      <a:pt x="9" y="48"/>
                    </a:moveTo>
                    <a:cubicBezTo>
                      <a:pt x="12" y="14"/>
                      <a:pt x="7" y="0"/>
                      <a:pt x="0" y="63"/>
                    </a:cubicBezTo>
                    <a:cubicBezTo>
                      <a:pt x="3" y="56"/>
                      <a:pt x="6" y="50"/>
                      <a:pt x="9" y="4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8" name="Freeform 72"/>
              <p:cNvSpPr>
                <a:spLocks/>
              </p:cNvSpPr>
              <p:nvPr/>
            </p:nvSpPr>
            <p:spPr bwMode="auto">
              <a:xfrm>
                <a:off x="5349875" y="3770313"/>
                <a:ext cx="230188" cy="260350"/>
              </a:xfrm>
              <a:custGeom>
                <a:avLst/>
                <a:gdLst/>
                <a:ahLst/>
                <a:cxnLst>
                  <a:cxn ang="0">
                    <a:pos x="61" y="0"/>
                  </a:cxn>
                  <a:cxn ang="0">
                    <a:pos x="35" y="21"/>
                  </a:cxn>
                  <a:cxn ang="0">
                    <a:pos x="48" y="15"/>
                  </a:cxn>
                  <a:cxn ang="0">
                    <a:pos x="45" y="29"/>
                  </a:cxn>
                  <a:cxn ang="0">
                    <a:pos x="61" y="0"/>
                  </a:cxn>
                </a:cxnLst>
                <a:rect l="0" t="0" r="r" b="b"/>
                <a:pathLst>
                  <a:path w="61" h="69">
                    <a:moveTo>
                      <a:pt x="61" y="0"/>
                    </a:moveTo>
                    <a:cubicBezTo>
                      <a:pt x="52" y="10"/>
                      <a:pt x="42" y="17"/>
                      <a:pt x="35" y="21"/>
                    </a:cubicBezTo>
                    <a:cubicBezTo>
                      <a:pt x="7" y="49"/>
                      <a:pt x="1" y="69"/>
                      <a:pt x="48" y="15"/>
                    </a:cubicBezTo>
                    <a:cubicBezTo>
                      <a:pt x="0" y="69"/>
                      <a:pt x="19" y="60"/>
                      <a:pt x="45" y="29"/>
                    </a:cubicBezTo>
                    <a:cubicBezTo>
                      <a:pt x="47" y="21"/>
                      <a:pt x="52"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9" name="Freeform 73"/>
              <p:cNvSpPr>
                <a:spLocks/>
              </p:cNvSpPr>
              <p:nvPr/>
            </p:nvSpPr>
            <p:spPr bwMode="auto">
              <a:xfrm>
                <a:off x="5730875" y="3476625"/>
                <a:ext cx="269875" cy="161925"/>
              </a:xfrm>
              <a:custGeom>
                <a:avLst/>
                <a:gdLst/>
                <a:ahLst/>
                <a:cxnLst>
                  <a:cxn ang="0">
                    <a:pos x="31" y="27"/>
                  </a:cxn>
                  <a:cxn ang="0">
                    <a:pos x="19" y="27"/>
                  </a:cxn>
                  <a:cxn ang="0">
                    <a:pos x="0" y="43"/>
                  </a:cxn>
                  <a:cxn ang="0">
                    <a:pos x="31" y="27"/>
                  </a:cxn>
                </a:cxnLst>
                <a:rect l="0" t="0" r="r" b="b"/>
                <a:pathLst>
                  <a:path w="72" h="43">
                    <a:moveTo>
                      <a:pt x="31" y="27"/>
                    </a:moveTo>
                    <a:cubicBezTo>
                      <a:pt x="72" y="0"/>
                      <a:pt x="50" y="6"/>
                      <a:pt x="19" y="27"/>
                    </a:cubicBezTo>
                    <a:cubicBezTo>
                      <a:pt x="15" y="31"/>
                      <a:pt x="9" y="37"/>
                      <a:pt x="0" y="43"/>
                    </a:cubicBezTo>
                    <a:cubicBezTo>
                      <a:pt x="17" y="30"/>
                      <a:pt x="27" y="26"/>
                      <a:pt x="31"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0" name="Freeform 74"/>
              <p:cNvSpPr>
                <a:spLocks/>
              </p:cNvSpPr>
              <p:nvPr/>
            </p:nvSpPr>
            <p:spPr bwMode="auto">
              <a:xfrm>
                <a:off x="5722938" y="3781425"/>
                <a:ext cx="228600" cy="200025"/>
              </a:xfrm>
              <a:custGeom>
                <a:avLst/>
                <a:gdLst/>
                <a:ahLst/>
                <a:cxnLst>
                  <a:cxn ang="0">
                    <a:pos x="22" y="28"/>
                  </a:cxn>
                  <a:cxn ang="0">
                    <a:pos x="16" y="13"/>
                  </a:cxn>
                  <a:cxn ang="0">
                    <a:pos x="0" y="0"/>
                  </a:cxn>
                  <a:cxn ang="0">
                    <a:pos x="22" y="28"/>
                  </a:cxn>
                </a:cxnLst>
                <a:rect l="0" t="0" r="r" b="b"/>
                <a:pathLst>
                  <a:path w="61" h="53">
                    <a:moveTo>
                      <a:pt x="22" y="28"/>
                    </a:moveTo>
                    <a:cubicBezTo>
                      <a:pt x="47" y="50"/>
                      <a:pt x="61" y="53"/>
                      <a:pt x="16" y="13"/>
                    </a:cubicBezTo>
                    <a:cubicBezTo>
                      <a:pt x="12" y="10"/>
                      <a:pt x="6" y="6"/>
                      <a:pt x="0" y="0"/>
                    </a:cubicBezTo>
                    <a:cubicBezTo>
                      <a:pt x="16" y="15"/>
                      <a:pt x="23" y="24"/>
                      <a:pt x="22" y="2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1" name="Freeform 75"/>
              <p:cNvSpPr>
                <a:spLocks/>
              </p:cNvSpPr>
              <p:nvPr/>
            </p:nvSpPr>
            <p:spPr bwMode="auto">
              <a:xfrm>
                <a:off x="5470525" y="3811588"/>
                <a:ext cx="128588" cy="279400"/>
              </a:xfrm>
              <a:custGeom>
                <a:avLst/>
                <a:gdLst/>
                <a:ahLst/>
                <a:cxnLst>
                  <a:cxn ang="0">
                    <a:pos x="34" y="0"/>
                  </a:cxn>
                  <a:cxn ang="0">
                    <a:pos x="13" y="28"/>
                  </a:cxn>
                  <a:cxn ang="0">
                    <a:pos x="30" y="12"/>
                  </a:cxn>
                  <a:cxn ang="0">
                    <a:pos x="28" y="35"/>
                  </a:cxn>
                  <a:cxn ang="0">
                    <a:pos x="34" y="0"/>
                  </a:cxn>
                </a:cxnLst>
                <a:rect l="0" t="0" r="r" b="b"/>
                <a:pathLst>
                  <a:path w="34" h="74">
                    <a:moveTo>
                      <a:pt x="34" y="0"/>
                    </a:moveTo>
                    <a:cubicBezTo>
                      <a:pt x="24" y="29"/>
                      <a:pt x="15" y="34"/>
                      <a:pt x="13" y="28"/>
                    </a:cubicBezTo>
                    <a:cubicBezTo>
                      <a:pt x="0" y="59"/>
                      <a:pt x="5" y="74"/>
                      <a:pt x="30" y="12"/>
                    </a:cubicBezTo>
                    <a:cubicBezTo>
                      <a:pt x="5" y="74"/>
                      <a:pt x="15" y="66"/>
                      <a:pt x="28" y="35"/>
                    </a:cubicBezTo>
                    <a:cubicBezTo>
                      <a:pt x="25" y="33"/>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2" name="Freeform 76"/>
              <p:cNvSpPr>
                <a:spLocks/>
              </p:cNvSpPr>
              <p:nvPr/>
            </p:nvSpPr>
            <p:spPr bwMode="auto">
              <a:xfrm>
                <a:off x="5500688" y="3306763"/>
                <a:ext cx="98425" cy="293688"/>
              </a:xfrm>
              <a:custGeom>
                <a:avLst/>
                <a:gdLst/>
                <a:ahLst/>
                <a:cxnLst>
                  <a:cxn ang="0">
                    <a:pos x="14" y="49"/>
                  </a:cxn>
                  <a:cxn ang="0">
                    <a:pos x="26" y="78"/>
                  </a:cxn>
                  <a:cxn ang="0">
                    <a:pos x="21" y="59"/>
                  </a:cxn>
                  <a:cxn ang="0">
                    <a:pos x="14" y="49"/>
                  </a:cxn>
                </a:cxnLst>
                <a:rect l="0" t="0" r="r" b="b"/>
                <a:pathLst>
                  <a:path w="26" h="78">
                    <a:moveTo>
                      <a:pt x="14" y="49"/>
                    </a:moveTo>
                    <a:cubicBezTo>
                      <a:pt x="17" y="54"/>
                      <a:pt x="21" y="63"/>
                      <a:pt x="26" y="78"/>
                    </a:cubicBezTo>
                    <a:cubicBezTo>
                      <a:pt x="24" y="70"/>
                      <a:pt x="22" y="64"/>
                      <a:pt x="21" y="59"/>
                    </a:cubicBezTo>
                    <a:cubicBezTo>
                      <a:pt x="0" y="0"/>
                      <a:pt x="2" y="15"/>
                      <a:pt x="14" y="4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3" name="Freeform 77"/>
              <p:cNvSpPr>
                <a:spLocks/>
              </p:cNvSpPr>
              <p:nvPr/>
            </p:nvSpPr>
            <p:spPr bwMode="auto">
              <a:xfrm>
                <a:off x="5294313" y="3767138"/>
                <a:ext cx="247650" cy="153988"/>
              </a:xfrm>
              <a:custGeom>
                <a:avLst/>
                <a:gdLst/>
                <a:ahLst/>
                <a:cxnLst>
                  <a:cxn ang="0">
                    <a:pos x="33" y="13"/>
                  </a:cxn>
                  <a:cxn ang="0">
                    <a:pos x="48" y="11"/>
                  </a:cxn>
                  <a:cxn ang="0">
                    <a:pos x="66" y="0"/>
                  </a:cxn>
                  <a:cxn ang="0">
                    <a:pos x="33" y="13"/>
                  </a:cxn>
                </a:cxnLst>
                <a:rect l="0" t="0" r="r" b="b"/>
                <a:pathLst>
                  <a:path w="66" h="41">
                    <a:moveTo>
                      <a:pt x="33" y="13"/>
                    </a:moveTo>
                    <a:cubicBezTo>
                      <a:pt x="6" y="30"/>
                      <a:pt x="0" y="41"/>
                      <a:pt x="48" y="11"/>
                    </a:cubicBezTo>
                    <a:cubicBezTo>
                      <a:pt x="52" y="8"/>
                      <a:pt x="58" y="4"/>
                      <a:pt x="66" y="0"/>
                    </a:cubicBezTo>
                    <a:cubicBezTo>
                      <a:pt x="41"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4" name="Freeform 78"/>
              <p:cNvSpPr>
                <a:spLocks/>
              </p:cNvSpPr>
              <p:nvPr/>
            </p:nvSpPr>
            <p:spPr bwMode="auto">
              <a:xfrm>
                <a:off x="5676900" y="3317875"/>
                <a:ext cx="117475" cy="282575"/>
              </a:xfrm>
              <a:custGeom>
                <a:avLst/>
                <a:gdLst/>
                <a:ahLst/>
                <a:cxnLst>
                  <a:cxn ang="0">
                    <a:pos x="12" y="49"/>
                  </a:cxn>
                  <a:cxn ang="0">
                    <a:pos x="8" y="42"/>
                  </a:cxn>
                  <a:cxn ang="0">
                    <a:pos x="0" y="75"/>
                  </a:cxn>
                  <a:cxn ang="0">
                    <a:pos x="12" y="49"/>
                  </a:cxn>
                </a:cxnLst>
                <a:rect l="0" t="0" r="r" b="b"/>
                <a:pathLst>
                  <a:path w="31" h="75">
                    <a:moveTo>
                      <a:pt x="12" y="49"/>
                    </a:moveTo>
                    <a:cubicBezTo>
                      <a:pt x="31" y="0"/>
                      <a:pt x="19" y="11"/>
                      <a:pt x="8" y="42"/>
                    </a:cubicBezTo>
                    <a:cubicBezTo>
                      <a:pt x="8" y="47"/>
                      <a:pt x="6" y="58"/>
                      <a:pt x="0" y="75"/>
                    </a:cubicBezTo>
                    <a:cubicBezTo>
                      <a:pt x="5" y="62"/>
                      <a:pt x="9" y="53"/>
                      <a:pt x="12" y="4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5" name="Freeform 79"/>
              <p:cNvSpPr>
                <a:spLocks/>
              </p:cNvSpPr>
              <p:nvPr/>
            </p:nvSpPr>
            <p:spPr bwMode="auto">
              <a:xfrm>
                <a:off x="5580063" y="3792538"/>
                <a:ext cx="79375" cy="342900"/>
              </a:xfrm>
              <a:custGeom>
                <a:avLst/>
                <a:gdLst/>
                <a:ahLst/>
                <a:cxnLst>
                  <a:cxn ang="0">
                    <a:pos x="14" y="0"/>
                  </a:cxn>
                  <a:cxn ang="0">
                    <a:pos x="4" y="37"/>
                  </a:cxn>
                  <a:cxn ang="0">
                    <a:pos x="13" y="20"/>
                  </a:cxn>
                  <a:cxn ang="0">
                    <a:pos x="21" y="35"/>
                  </a:cxn>
                  <a:cxn ang="0">
                    <a:pos x="14" y="0"/>
                  </a:cxn>
                </a:cxnLst>
                <a:rect l="0" t="0" r="r" b="b"/>
                <a:pathLst>
                  <a:path w="21" h="91">
                    <a:moveTo>
                      <a:pt x="14" y="0"/>
                    </a:moveTo>
                    <a:cubicBezTo>
                      <a:pt x="13" y="17"/>
                      <a:pt x="9" y="31"/>
                      <a:pt x="4" y="37"/>
                    </a:cubicBezTo>
                    <a:cubicBezTo>
                      <a:pt x="0" y="73"/>
                      <a:pt x="6" y="89"/>
                      <a:pt x="13" y="20"/>
                    </a:cubicBezTo>
                    <a:cubicBezTo>
                      <a:pt x="6" y="91"/>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6" name="Freeform 80"/>
              <p:cNvSpPr>
                <a:spLocks/>
              </p:cNvSpPr>
              <p:nvPr/>
            </p:nvSpPr>
            <p:spPr bwMode="auto">
              <a:xfrm>
                <a:off x="5726113" y="3322638"/>
                <a:ext cx="76200" cy="176213"/>
              </a:xfrm>
              <a:custGeom>
                <a:avLst/>
                <a:gdLst/>
                <a:ahLst/>
                <a:cxnLst>
                  <a:cxn ang="0">
                    <a:pos x="7" y="46"/>
                  </a:cxn>
                  <a:cxn ang="0">
                    <a:pos x="0" y="47"/>
                  </a:cxn>
                  <a:cxn ang="0">
                    <a:pos x="7" y="46"/>
                  </a:cxn>
                </a:cxnLst>
                <a:rect l="0" t="0" r="r" b="b"/>
                <a:pathLst>
                  <a:path w="20" h="47">
                    <a:moveTo>
                      <a:pt x="7" y="46"/>
                    </a:moveTo>
                    <a:cubicBezTo>
                      <a:pt x="20" y="16"/>
                      <a:pt x="20" y="0"/>
                      <a:pt x="0" y="47"/>
                    </a:cubicBezTo>
                    <a:cubicBezTo>
                      <a:pt x="4" y="41"/>
                      <a:pt x="7" y="42"/>
                      <a:pt x="7" y="4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7" name="Freeform 81"/>
              <p:cNvSpPr>
                <a:spLocks/>
              </p:cNvSpPr>
              <p:nvPr/>
            </p:nvSpPr>
            <p:spPr bwMode="auto">
              <a:xfrm>
                <a:off x="5681663" y="3781425"/>
                <a:ext cx="187325" cy="290513"/>
              </a:xfrm>
              <a:custGeom>
                <a:avLst/>
                <a:gdLst/>
                <a:ahLst/>
                <a:cxnLst>
                  <a:cxn ang="0">
                    <a:pos x="0" y="0"/>
                  </a:cxn>
                  <a:cxn ang="0">
                    <a:pos x="16" y="33"/>
                  </a:cxn>
                  <a:cxn ang="0">
                    <a:pos x="13" y="17"/>
                  </a:cxn>
                  <a:cxn ang="0">
                    <a:pos x="28" y="28"/>
                  </a:cxn>
                  <a:cxn ang="0">
                    <a:pos x="0" y="0"/>
                  </a:cxn>
                </a:cxnLst>
                <a:rect l="0" t="0" r="r" b="b"/>
                <a:pathLst>
                  <a:path w="50" h="77">
                    <a:moveTo>
                      <a:pt x="0" y="0"/>
                    </a:moveTo>
                    <a:cubicBezTo>
                      <a:pt x="9" y="14"/>
                      <a:pt x="14" y="26"/>
                      <a:pt x="16" y="33"/>
                    </a:cubicBezTo>
                    <a:cubicBezTo>
                      <a:pt x="35" y="66"/>
                      <a:pt x="50" y="77"/>
                      <a:pt x="13" y="17"/>
                    </a:cubicBezTo>
                    <a:cubicBezTo>
                      <a:pt x="50" y="75"/>
                      <a:pt x="48" y="59"/>
                      <a:pt x="28" y="28"/>
                    </a:cubicBezTo>
                    <a:cubicBezTo>
                      <a:pt x="22" y="25"/>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8" name="Freeform 82"/>
              <p:cNvSpPr>
                <a:spLocks/>
              </p:cNvSpPr>
              <p:nvPr/>
            </p:nvSpPr>
            <p:spPr bwMode="auto">
              <a:xfrm>
                <a:off x="5387975" y="3457575"/>
                <a:ext cx="504825" cy="493713"/>
              </a:xfrm>
              <a:custGeom>
                <a:avLst/>
                <a:gdLst/>
                <a:ahLst/>
                <a:cxnLst>
                  <a:cxn ang="0">
                    <a:pos x="40" y="7"/>
                  </a:cxn>
                  <a:cxn ang="0">
                    <a:pos x="31" y="19"/>
                  </a:cxn>
                  <a:cxn ang="0">
                    <a:pos x="32" y="33"/>
                  </a:cxn>
                  <a:cxn ang="0">
                    <a:pos x="44" y="46"/>
                  </a:cxn>
                  <a:cxn ang="0">
                    <a:pos x="16" y="38"/>
                  </a:cxn>
                  <a:cxn ang="0">
                    <a:pos x="16" y="52"/>
                  </a:cxn>
                  <a:cxn ang="0">
                    <a:pos x="8" y="60"/>
                  </a:cxn>
                  <a:cxn ang="0">
                    <a:pos x="36" y="64"/>
                  </a:cxn>
                  <a:cxn ang="0">
                    <a:pos x="8" y="76"/>
                  </a:cxn>
                  <a:cxn ang="0">
                    <a:pos x="17" y="87"/>
                  </a:cxn>
                  <a:cxn ang="0">
                    <a:pos x="41" y="82"/>
                  </a:cxn>
                  <a:cxn ang="0">
                    <a:pos x="23" y="94"/>
                  </a:cxn>
                  <a:cxn ang="0">
                    <a:pos x="25" y="104"/>
                  </a:cxn>
                  <a:cxn ang="0">
                    <a:pos x="35" y="112"/>
                  </a:cxn>
                  <a:cxn ang="0">
                    <a:pos x="56" y="94"/>
                  </a:cxn>
                  <a:cxn ang="0">
                    <a:pos x="55" y="126"/>
                  </a:cxn>
                  <a:cxn ang="0">
                    <a:pos x="72" y="124"/>
                  </a:cxn>
                  <a:cxn ang="0">
                    <a:pos x="76" y="94"/>
                  </a:cxn>
                  <a:cxn ang="0">
                    <a:pos x="87" y="118"/>
                  </a:cxn>
                  <a:cxn ang="0">
                    <a:pos x="94" y="119"/>
                  </a:cxn>
                  <a:cxn ang="0">
                    <a:pos x="106" y="114"/>
                  </a:cxn>
                  <a:cxn ang="0">
                    <a:pos x="89" y="86"/>
                  </a:cxn>
                  <a:cxn ang="0">
                    <a:pos x="105" y="99"/>
                  </a:cxn>
                  <a:cxn ang="0">
                    <a:pos x="120" y="97"/>
                  </a:cxn>
                  <a:cxn ang="0">
                    <a:pos x="121" y="80"/>
                  </a:cxn>
                  <a:cxn ang="0">
                    <a:pos x="121" y="71"/>
                  </a:cxn>
                  <a:cxn ang="0">
                    <a:pos x="96" y="68"/>
                  </a:cxn>
                  <a:cxn ang="0">
                    <a:pos x="126" y="56"/>
                  </a:cxn>
                  <a:cxn ang="0">
                    <a:pos x="110" y="47"/>
                  </a:cxn>
                  <a:cxn ang="0">
                    <a:pos x="123" y="32"/>
                  </a:cxn>
                  <a:cxn ang="0">
                    <a:pos x="91" y="48"/>
                  </a:cxn>
                  <a:cxn ang="0">
                    <a:pos x="115" y="21"/>
                  </a:cxn>
                  <a:cxn ang="0">
                    <a:pos x="95" y="21"/>
                  </a:cxn>
                  <a:cxn ang="0">
                    <a:pos x="90" y="11"/>
                  </a:cxn>
                  <a:cxn ang="0">
                    <a:pos x="77" y="38"/>
                  </a:cxn>
                  <a:cxn ang="0">
                    <a:pos x="81" y="3"/>
                  </a:cxn>
                  <a:cxn ang="0">
                    <a:pos x="72" y="19"/>
                  </a:cxn>
                  <a:cxn ang="0">
                    <a:pos x="63" y="12"/>
                  </a:cxn>
                  <a:cxn ang="0">
                    <a:pos x="51" y="19"/>
                  </a:cxn>
                  <a:cxn ang="0">
                    <a:pos x="56" y="38"/>
                  </a:cxn>
                </a:cxnLst>
                <a:rect l="0" t="0" r="r" b="b"/>
                <a:pathLst>
                  <a:path w="134" h="131">
                    <a:moveTo>
                      <a:pt x="44" y="9"/>
                    </a:moveTo>
                    <a:cubicBezTo>
                      <a:pt x="41" y="4"/>
                      <a:pt x="40" y="4"/>
                      <a:pt x="40" y="7"/>
                    </a:cubicBezTo>
                    <a:cubicBezTo>
                      <a:pt x="40" y="13"/>
                      <a:pt x="44" y="28"/>
                      <a:pt x="55" y="47"/>
                    </a:cubicBezTo>
                    <a:cubicBezTo>
                      <a:pt x="47" y="33"/>
                      <a:pt x="38" y="24"/>
                      <a:pt x="31" y="19"/>
                    </a:cubicBezTo>
                    <a:cubicBezTo>
                      <a:pt x="28" y="17"/>
                      <a:pt x="25" y="16"/>
                      <a:pt x="23" y="17"/>
                    </a:cubicBezTo>
                    <a:cubicBezTo>
                      <a:pt x="21" y="18"/>
                      <a:pt x="23" y="23"/>
                      <a:pt x="32" y="33"/>
                    </a:cubicBezTo>
                    <a:cubicBezTo>
                      <a:pt x="32" y="33"/>
                      <a:pt x="32" y="34"/>
                      <a:pt x="32" y="34"/>
                    </a:cubicBezTo>
                    <a:cubicBezTo>
                      <a:pt x="35" y="37"/>
                      <a:pt x="39" y="41"/>
                      <a:pt x="44" y="46"/>
                    </a:cubicBezTo>
                    <a:cubicBezTo>
                      <a:pt x="24" y="27"/>
                      <a:pt x="14" y="25"/>
                      <a:pt x="13" y="29"/>
                    </a:cubicBezTo>
                    <a:cubicBezTo>
                      <a:pt x="12" y="31"/>
                      <a:pt x="13" y="34"/>
                      <a:pt x="16" y="38"/>
                    </a:cubicBezTo>
                    <a:cubicBezTo>
                      <a:pt x="21" y="44"/>
                      <a:pt x="30" y="53"/>
                      <a:pt x="45" y="58"/>
                    </a:cubicBezTo>
                    <a:cubicBezTo>
                      <a:pt x="34" y="54"/>
                      <a:pt x="24" y="52"/>
                      <a:pt x="16" y="52"/>
                    </a:cubicBezTo>
                    <a:cubicBezTo>
                      <a:pt x="11" y="52"/>
                      <a:pt x="7" y="52"/>
                      <a:pt x="5" y="53"/>
                    </a:cubicBezTo>
                    <a:cubicBezTo>
                      <a:pt x="0" y="54"/>
                      <a:pt x="0" y="57"/>
                      <a:pt x="8" y="60"/>
                    </a:cubicBezTo>
                    <a:cubicBezTo>
                      <a:pt x="8" y="60"/>
                      <a:pt x="9" y="60"/>
                      <a:pt x="9" y="60"/>
                    </a:cubicBezTo>
                    <a:cubicBezTo>
                      <a:pt x="15" y="62"/>
                      <a:pt x="24" y="64"/>
                      <a:pt x="36" y="64"/>
                    </a:cubicBezTo>
                    <a:cubicBezTo>
                      <a:pt x="14" y="63"/>
                      <a:pt x="4" y="66"/>
                      <a:pt x="2" y="70"/>
                    </a:cubicBezTo>
                    <a:cubicBezTo>
                      <a:pt x="1" y="72"/>
                      <a:pt x="3" y="74"/>
                      <a:pt x="8" y="76"/>
                    </a:cubicBezTo>
                    <a:cubicBezTo>
                      <a:pt x="15" y="79"/>
                      <a:pt x="29" y="80"/>
                      <a:pt x="45" y="74"/>
                    </a:cubicBezTo>
                    <a:cubicBezTo>
                      <a:pt x="33" y="78"/>
                      <a:pt x="23" y="83"/>
                      <a:pt x="17" y="87"/>
                    </a:cubicBezTo>
                    <a:cubicBezTo>
                      <a:pt x="12" y="91"/>
                      <a:pt x="9" y="93"/>
                      <a:pt x="8" y="95"/>
                    </a:cubicBezTo>
                    <a:cubicBezTo>
                      <a:pt x="6" y="99"/>
                      <a:pt x="16" y="97"/>
                      <a:pt x="41" y="82"/>
                    </a:cubicBezTo>
                    <a:cubicBezTo>
                      <a:pt x="33" y="86"/>
                      <a:pt x="27" y="90"/>
                      <a:pt x="23" y="93"/>
                    </a:cubicBezTo>
                    <a:cubicBezTo>
                      <a:pt x="23" y="94"/>
                      <a:pt x="23" y="94"/>
                      <a:pt x="23" y="94"/>
                    </a:cubicBezTo>
                    <a:cubicBezTo>
                      <a:pt x="13" y="101"/>
                      <a:pt x="12" y="106"/>
                      <a:pt x="15" y="106"/>
                    </a:cubicBezTo>
                    <a:cubicBezTo>
                      <a:pt x="17" y="107"/>
                      <a:pt x="21" y="106"/>
                      <a:pt x="25" y="104"/>
                    </a:cubicBezTo>
                    <a:cubicBezTo>
                      <a:pt x="32" y="100"/>
                      <a:pt x="42" y="93"/>
                      <a:pt x="51" y="83"/>
                    </a:cubicBezTo>
                    <a:cubicBezTo>
                      <a:pt x="42" y="94"/>
                      <a:pt x="37" y="104"/>
                      <a:pt x="35" y="112"/>
                    </a:cubicBezTo>
                    <a:cubicBezTo>
                      <a:pt x="34" y="116"/>
                      <a:pt x="34" y="120"/>
                      <a:pt x="35" y="122"/>
                    </a:cubicBezTo>
                    <a:cubicBezTo>
                      <a:pt x="37" y="128"/>
                      <a:pt x="46" y="123"/>
                      <a:pt x="56" y="94"/>
                    </a:cubicBezTo>
                    <a:cubicBezTo>
                      <a:pt x="48" y="116"/>
                      <a:pt x="47" y="127"/>
                      <a:pt x="50" y="129"/>
                    </a:cubicBezTo>
                    <a:cubicBezTo>
                      <a:pt x="51" y="131"/>
                      <a:pt x="53" y="129"/>
                      <a:pt x="55" y="126"/>
                    </a:cubicBezTo>
                    <a:cubicBezTo>
                      <a:pt x="60" y="120"/>
                      <a:pt x="64" y="106"/>
                      <a:pt x="65" y="89"/>
                    </a:cubicBezTo>
                    <a:cubicBezTo>
                      <a:pt x="64" y="105"/>
                      <a:pt x="68" y="117"/>
                      <a:pt x="72" y="124"/>
                    </a:cubicBezTo>
                    <a:cubicBezTo>
                      <a:pt x="75" y="128"/>
                      <a:pt x="78" y="130"/>
                      <a:pt x="80" y="130"/>
                    </a:cubicBezTo>
                    <a:cubicBezTo>
                      <a:pt x="84" y="130"/>
                      <a:pt x="86" y="119"/>
                      <a:pt x="76" y="94"/>
                    </a:cubicBezTo>
                    <a:cubicBezTo>
                      <a:pt x="80" y="105"/>
                      <a:pt x="83" y="112"/>
                      <a:pt x="86" y="117"/>
                    </a:cubicBezTo>
                    <a:cubicBezTo>
                      <a:pt x="86" y="117"/>
                      <a:pt x="86" y="118"/>
                      <a:pt x="87" y="118"/>
                    </a:cubicBezTo>
                    <a:cubicBezTo>
                      <a:pt x="90" y="124"/>
                      <a:pt x="92" y="127"/>
                      <a:pt x="93" y="127"/>
                    </a:cubicBezTo>
                    <a:cubicBezTo>
                      <a:pt x="94" y="127"/>
                      <a:pt x="95" y="124"/>
                      <a:pt x="94" y="119"/>
                    </a:cubicBezTo>
                    <a:cubicBezTo>
                      <a:pt x="92" y="112"/>
                      <a:pt x="87" y="100"/>
                      <a:pt x="78" y="86"/>
                    </a:cubicBezTo>
                    <a:cubicBezTo>
                      <a:pt x="88" y="102"/>
                      <a:pt x="100" y="111"/>
                      <a:pt x="106" y="114"/>
                    </a:cubicBezTo>
                    <a:cubicBezTo>
                      <a:pt x="109" y="116"/>
                      <a:pt x="111" y="116"/>
                      <a:pt x="111" y="114"/>
                    </a:cubicBezTo>
                    <a:cubicBezTo>
                      <a:pt x="112" y="110"/>
                      <a:pt x="105" y="101"/>
                      <a:pt x="89" y="86"/>
                    </a:cubicBezTo>
                    <a:cubicBezTo>
                      <a:pt x="95" y="92"/>
                      <a:pt x="101" y="96"/>
                      <a:pt x="105" y="99"/>
                    </a:cubicBezTo>
                    <a:cubicBezTo>
                      <a:pt x="105" y="99"/>
                      <a:pt x="105" y="99"/>
                      <a:pt x="105" y="99"/>
                    </a:cubicBezTo>
                    <a:cubicBezTo>
                      <a:pt x="113" y="104"/>
                      <a:pt x="118" y="105"/>
                      <a:pt x="120" y="104"/>
                    </a:cubicBezTo>
                    <a:cubicBezTo>
                      <a:pt x="122" y="103"/>
                      <a:pt x="122" y="100"/>
                      <a:pt x="120" y="97"/>
                    </a:cubicBezTo>
                    <a:cubicBezTo>
                      <a:pt x="116" y="90"/>
                      <a:pt x="106" y="80"/>
                      <a:pt x="88" y="74"/>
                    </a:cubicBezTo>
                    <a:cubicBezTo>
                      <a:pt x="101" y="79"/>
                      <a:pt x="113" y="80"/>
                      <a:pt x="121" y="80"/>
                    </a:cubicBezTo>
                    <a:cubicBezTo>
                      <a:pt x="125" y="80"/>
                      <a:pt x="128" y="79"/>
                      <a:pt x="130" y="78"/>
                    </a:cubicBezTo>
                    <a:cubicBezTo>
                      <a:pt x="134" y="76"/>
                      <a:pt x="132" y="73"/>
                      <a:pt x="121" y="71"/>
                    </a:cubicBezTo>
                    <a:cubicBezTo>
                      <a:pt x="121" y="71"/>
                      <a:pt x="120" y="71"/>
                      <a:pt x="120" y="71"/>
                    </a:cubicBezTo>
                    <a:cubicBezTo>
                      <a:pt x="114" y="69"/>
                      <a:pt x="107" y="68"/>
                      <a:pt x="96" y="68"/>
                    </a:cubicBezTo>
                    <a:cubicBezTo>
                      <a:pt x="120" y="69"/>
                      <a:pt x="131" y="65"/>
                      <a:pt x="132" y="62"/>
                    </a:cubicBezTo>
                    <a:cubicBezTo>
                      <a:pt x="132" y="59"/>
                      <a:pt x="130" y="57"/>
                      <a:pt x="126" y="56"/>
                    </a:cubicBezTo>
                    <a:cubicBezTo>
                      <a:pt x="118" y="53"/>
                      <a:pt x="104" y="53"/>
                      <a:pt x="88" y="59"/>
                    </a:cubicBezTo>
                    <a:cubicBezTo>
                      <a:pt x="97" y="55"/>
                      <a:pt x="104" y="51"/>
                      <a:pt x="110" y="47"/>
                    </a:cubicBezTo>
                    <a:cubicBezTo>
                      <a:pt x="112" y="46"/>
                      <a:pt x="114" y="45"/>
                      <a:pt x="116" y="43"/>
                    </a:cubicBezTo>
                    <a:cubicBezTo>
                      <a:pt x="123" y="38"/>
                      <a:pt x="125" y="33"/>
                      <a:pt x="123" y="32"/>
                    </a:cubicBezTo>
                    <a:cubicBezTo>
                      <a:pt x="123" y="32"/>
                      <a:pt x="122" y="32"/>
                      <a:pt x="122" y="32"/>
                    </a:cubicBezTo>
                    <a:cubicBezTo>
                      <a:pt x="118" y="31"/>
                      <a:pt x="108" y="35"/>
                      <a:pt x="91" y="48"/>
                    </a:cubicBezTo>
                    <a:cubicBezTo>
                      <a:pt x="100" y="42"/>
                      <a:pt x="106" y="36"/>
                      <a:pt x="110" y="32"/>
                    </a:cubicBezTo>
                    <a:cubicBezTo>
                      <a:pt x="116" y="26"/>
                      <a:pt x="117" y="22"/>
                      <a:pt x="115" y="21"/>
                    </a:cubicBezTo>
                    <a:cubicBezTo>
                      <a:pt x="111" y="20"/>
                      <a:pt x="95" y="28"/>
                      <a:pt x="80" y="48"/>
                    </a:cubicBezTo>
                    <a:cubicBezTo>
                      <a:pt x="88" y="38"/>
                      <a:pt x="93" y="28"/>
                      <a:pt x="95" y="21"/>
                    </a:cubicBezTo>
                    <a:cubicBezTo>
                      <a:pt x="96" y="16"/>
                      <a:pt x="97" y="13"/>
                      <a:pt x="97" y="10"/>
                    </a:cubicBezTo>
                    <a:cubicBezTo>
                      <a:pt x="97" y="6"/>
                      <a:pt x="94" y="5"/>
                      <a:pt x="90" y="11"/>
                    </a:cubicBezTo>
                    <a:cubicBezTo>
                      <a:pt x="90" y="11"/>
                      <a:pt x="89" y="11"/>
                      <a:pt x="89" y="12"/>
                    </a:cubicBezTo>
                    <a:cubicBezTo>
                      <a:pt x="86" y="16"/>
                      <a:pt x="82" y="25"/>
                      <a:pt x="77" y="38"/>
                    </a:cubicBezTo>
                    <a:cubicBezTo>
                      <a:pt x="83" y="21"/>
                      <a:pt x="85" y="10"/>
                      <a:pt x="85" y="5"/>
                    </a:cubicBezTo>
                    <a:cubicBezTo>
                      <a:pt x="84" y="2"/>
                      <a:pt x="83" y="1"/>
                      <a:pt x="81" y="3"/>
                    </a:cubicBezTo>
                    <a:cubicBezTo>
                      <a:pt x="78" y="5"/>
                      <a:pt x="75" y="11"/>
                      <a:pt x="72" y="18"/>
                    </a:cubicBezTo>
                    <a:cubicBezTo>
                      <a:pt x="72" y="19"/>
                      <a:pt x="72" y="19"/>
                      <a:pt x="72" y="19"/>
                    </a:cubicBezTo>
                    <a:cubicBezTo>
                      <a:pt x="70" y="25"/>
                      <a:pt x="68" y="34"/>
                      <a:pt x="68" y="44"/>
                    </a:cubicBezTo>
                    <a:cubicBezTo>
                      <a:pt x="69" y="30"/>
                      <a:pt x="66" y="20"/>
                      <a:pt x="63" y="12"/>
                    </a:cubicBezTo>
                    <a:cubicBezTo>
                      <a:pt x="61" y="7"/>
                      <a:pt x="59" y="4"/>
                      <a:pt x="56" y="3"/>
                    </a:cubicBezTo>
                    <a:cubicBezTo>
                      <a:pt x="52" y="0"/>
                      <a:pt x="48" y="4"/>
                      <a:pt x="51" y="19"/>
                    </a:cubicBezTo>
                    <a:cubicBezTo>
                      <a:pt x="51" y="19"/>
                      <a:pt x="51" y="19"/>
                      <a:pt x="51" y="19"/>
                    </a:cubicBezTo>
                    <a:cubicBezTo>
                      <a:pt x="52" y="24"/>
                      <a:pt x="54" y="30"/>
                      <a:pt x="56" y="38"/>
                    </a:cubicBezTo>
                    <a:cubicBezTo>
                      <a:pt x="51" y="23"/>
                      <a:pt x="47" y="14"/>
                      <a:pt x="44" y="9"/>
                    </a:cubicBezTo>
                    <a:close/>
                  </a:path>
                </a:pathLst>
              </a:custGeom>
              <a:grp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grpSp>
        <p:sp>
          <p:nvSpPr>
            <p:cNvPr id="304" name="Freeform 83"/>
            <p:cNvSpPr>
              <a:spLocks/>
            </p:cNvSpPr>
            <p:nvPr/>
          </p:nvSpPr>
          <p:spPr bwMode="auto">
            <a:xfrm rot="1639090">
              <a:off x="8277894" y="1349267"/>
              <a:ext cx="208610" cy="197210"/>
            </a:xfrm>
            <a:custGeom>
              <a:avLst/>
              <a:gdLst/>
              <a:ahLst/>
              <a:cxnLst>
                <a:cxn ang="0">
                  <a:pos x="24" y="13"/>
                </a:cxn>
                <a:cxn ang="0">
                  <a:pos x="14" y="10"/>
                </a:cxn>
                <a:cxn ang="0">
                  <a:pos x="15" y="20"/>
                </a:cxn>
                <a:cxn ang="0">
                  <a:pos x="4" y="21"/>
                </a:cxn>
                <a:cxn ang="0">
                  <a:pos x="9" y="30"/>
                </a:cxn>
                <a:cxn ang="0">
                  <a:pos x="0" y="35"/>
                </a:cxn>
                <a:cxn ang="0">
                  <a:pos x="8" y="41"/>
                </a:cxn>
                <a:cxn ang="0">
                  <a:pos x="2" y="50"/>
                </a:cxn>
                <a:cxn ang="0">
                  <a:pos x="12" y="52"/>
                </a:cxn>
                <a:cxn ang="0">
                  <a:pos x="10" y="62"/>
                </a:cxn>
                <a:cxn ang="0">
                  <a:pos x="20" y="60"/>
                </a:cxn>
                <a:cxn ang="0">
                  <a:pos x="22" y="70"/>
                </a:cxn>
                <a:cxn ang="0">
                  <a:pos x="31" y="64"/>
                </a:cxn>
                <a:cxn ang="0">
                  <a:pos x="36" y="73"/>
                </a:cxn>
                <a:cxn ang="0">
                  <a:pos x="42" y="64"/>
                </a:cxn>
                <a:cxn ang="0">
                  <a:pos x="51" y="71"/>
                </a:cxn>
                <a:cxn ang="0">
                  <a:pos x="53" y="60"/>
                </a:cxn>
                <a:cxn ang="0">
                  <a:pos x="63" y="64"/>
                </a:cxn>
                <a:cxn ang="0">
                  <a:pos x="62" y="53"/>
                </a:cxn>
                <a:cxn ang="0">
                  <a:pos x="73" y="52"/>
                </a:cxn>
                <a:cxn ang="0">
                  <a:pos x="68" y="43"/>
                </a:cxn>
                <a:cxn ang="0">
                  <a:pos x="77" y="38"/>
                </a:cxn>
                <a:cxn ang="0">
                  <a:pos x="69" y="32"/>
                </a:cxn>
                <a:cxn ang="0">
                  <a:pos x="75" y="23"/>
                </a:cxn>
                <a:cxn ang="0">
                  <a:pos x="65" y="21"/>
                </a:cxn>
                <a:cxn ang="0">
                  <a:pos x="67" y="11"/>
                </a:cxn>
                <a:cxn ang="0">
                  <a:pos x="57" y="13"/>
                </a:cxn>
                <a:cxn ang="0">
                  <a:pos x="55" y="3"/>
                </a:cxn>
                <a:cxn ang="0">
                  <a:pos x="46" y="9"/>
                </a:cxn>
                <a:cxn ang="0">
                  <a:pos x="41" y="0"/>
                </a:cxn>
                <a:cxn ang="0">
                  <a:pos x="35" y="9"/>
                </a:cxn>
                <a:cxn ang="0">
                  <a:pos x="26" y="2"/>
                </a:cxn>
                <a:cxn ang="0">
                  <a:pos x="24" y="13"/>
                </a:cxn>
              </a:cxnLst>
              <a:rect l="0" t="0" r="r" b="b"/>
              <a:pathLst>
                <a:path w="77" h="73">
                  <a:moveTo>
                    <a:pt x="24" y="13"/>
                  </a:moveTo>
                  <a:cubicBezTo>
                    <a:pt x="22" y="14"/>
                    <a:pt x="15" y="8"/>
                    <a:pt x="14" y="10"/>
                  </a:cubicBezTo>
                  <a:cubicBezTo>
                    <a:pt x="12" y="11"/>
                    <a:pt x="16" y="19"/>
                    <a:pt x="15" y="20"/>
                  </a:cubicBezTo>
                  <a:cubicBezTo>
                    <a:pt x="14" y="22"/>
                    <a:pt x="5" y="19"/>
                    <a:pt x="4" y="21"/>
                  </a:cubicBezTo>
                  <a:cubicBezTo>
                    <a:pt x="3" y="23"/>
                    <a:pt x="10" y="28"/>
                    <a:pt x="9" y="30"/>
                  </a:cubicBezTo>
                  <a:cubicBezTo>
                    <a:pt x="9" y="32"/>
                    <a:pt x="0" y="33"/>
                    <a:pt x="0" y="35"/>
                  </a:cubicBezTo>
                  <a:cubicBezTo>
                    <a:pt x="0" y="37"/>
                    <a:pt x="8" y="39"/>
                    <a:pt x="8" y="41"/>
                  </a:cubicBezTo>
                  <a:cubicBezTo>
                    <a:pt x="9" y="44"/>
                    <a:pt x="1" y="48"/>
                    <a:pt x="2" y="50"/>
                  </a:cubicBezTo>
                  <a:cubicBezTo>
                    <a:pt x="3" y="52"/>
                    <a:pt x="11" y="50"/>
                    <a:pt x="12" y="52"/>
                  </a:cubicBezTo>
                  <a:cubicBezTo>
                    <a:pt x="13" y="54"/>
                    <a:pt x="8" y="61"/>
                    <a:pt x="10" y="62"/>
                  </a:cubicBezTo>
                  <a:cubicBezTo>
                    <a:pt x="11" y="64"/>
                    <a:pt x="18" y="59"/>
                    <a:pt x="20" y="60"/>
                  </a:cubicBezTo>
                  <a:cubicBezTo>
                    <a:pt x="22" y="61"/>
                    <a:pt x="20" y="70"/>
                    <a:pt x="22" y="70"/>
                  </a:cubicBezTo>
                  <a:cubicBezTo>
                    <a:pt x="24" y="71"/>
                    <a:pt x="29" y="64"/>
                    <a:pt x="31" y="64"/>
                  </a:cubicBezTo>
                  <a:cubicBezTo>
                    <a:pt x="33" y="65"/>
                    <a:pt x="34" y="73"/>
                    <a:pt x="36" y="73"/>
                  </a:cubicBezTo>
                  <a:cubicBezTo>
                    <a:pt x="39" y="73"/>
                    <a:pt x="40" y="65"/>
                    <a:pt x="42" y="64"/>
                  </a:cubicBezTo>
                  <a:cubicBezTo>
                    <a:pt x="44" y="64"/>
                    <a:pt x="49" y="72"/>
                    <a:pt x="51" y="71"/>
                  </a:cubicBezTo>
                  <a:cubicBezTo>
                    <a:pt x="53" y="70"/>
                    <a:pt x="51" y="62"/>
                    <a:pt x="53" y="60"/>
                  </a:cubicBezTo>
                  <a:cubicBezTo>
                    <a:pt x="55" y="59"/>
                    <a:pt x="62" y="65"/>
                    <a:pt x="63" y="64"/>
                  </a:cubicBezTo>
                  <a:cubicBezTo>
                    <a:pt x="65" y="62"/>
                    <a:pt x="61" y="55"/>
                    <a:pt x="62" y="53"/>
                  </a:cubicBezTo>
                  <a:cubicBezTo>
                    <a:pt x="64" y="51"/>
                    <a:pt x="72" y="54"/>
                    <a:pt x="73" y="52"/>
                  </a:cubicBezTo>
                  <a:cubicBezTo>
                    <a:pt x="74" y="50"/>
                    <a:pt x="67" y="45"/>
                    <a:pt x="68" y="43"/>
                  </a:cubicBezTo>
                  <a:cubicBezTo>
                    <a:pt x="68" y="41"/>
                    <a:pt x="77" y="40"/>
                    <a:pt x="77" y="38"/>
                  </a:cubicBezTo>
                  <a:cubicBezTo>
                    <a:pt x="77" y="36"/>
                    <a:pt x="69" y="34"/>
                    <a:pt x="69" y="32"/>
                  </a:cubicBezTo>
                  <a:cubicBezTo>
                    <a:pt x="68" y="30"/>
                    <a:pt x="76" y="26"/>
                    <a:pt x="75" y="23"/>
                  </a:cubicBezTo>
                  <a:cubicBezTo>
                    <a:pt x="74" y="21"/>
                    <a:pt x="66" y="23"/>
                    <a:pt x="65" y="21"/>
                  </a:cubicBezTo>
                  <a:cubicBezTo>
                    <a:pt x="64" y="19"/>
                    <a:pt x="69" y="12"/>
                    <a:pt x="67" y="11"/>
                  </a:cubicBezTo>
                  <a:cubicBezTo>
                    <a:pt x="66" y="9"/>
                    <a:pt x="59" y="14"/>
                    <a:pt x="57" y="13"/>
                  </a:cubicBezTo>
                  <a:cubicBezTo>
                    <a:pt x="55" y="12"/>
                    <a:pt x="57" y="4"/>
                    <a:pt x="55" y="3"/>
                  </a:cubicBezTo>
                  <a:cubicBezTo>
                    <a:pt x="53" y="2"/>
                    <a:pt x="49" y="9"/>
                    <a:pt x="46" y="9"/>
                  </a:cubicBezTo>
                  <a:cubicBezTo>
                    <a:pt x="44" y="9"/>
                    <a:pt x="43" y="0"/>
                    <a:pt x="41" y="0"/>
                  </a:cubicBezTo>
                  <a:cubicBezTo>
                    <a:pt x="38" y="0"/>
                    <a:pt x="37" y="8"/>
                    <a:pt x="35" y="9"/>
                  </a:cubicBezTo>
                  <a:cubicBezTo>
                    <a:pt x="33" y="9"/>
                    <a:pt x="28" y="2"/>
                    <a:pt x="26" y="2"/>
                  </a:cubicBezTo>
                  <a:cubicBezTo>
                    <a:pt x="24" y="3"/>
                    <a:pt x="26" y="12"/>
                    <a:pt x="24" y="13"/>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05" name="Freeform 84"/>
            <p:cNvSpPr>
              <a:spLocks/>
            </p:cNvSpPr>
            <p:nvPr/>
          </p:nvSpPr>
          <p:spPr bwMode="auto">
            <a:xfrm rot="1639090">
              <a:off x="8162861" y="2249348"/>
              <a:ext cx="53578" cy="116275"/>
            </a:xfrm>
            <a:custGeom>
              <a:avLst/>
              <a:gdLst/>
              <a:ahLst/>
              <a:cxnLst>
                <a:cxn ang="0">
                  <a:pos x="4" y="0"/>
                </a:cxn>
                <a:cxn ang="0">
                  <a:pos x="9" y="10"/>
                </a:cxn>
                <a:cxn ang="0">
                  <a:pos x="0" y="14"/>
                </a:cxn>
                <a:cxn ang="0">
                  <a:pos x="8" y="21"/>
                </a:cxn>
                <a:cxn ang="0">
                  <a:pos x="2" y="29"/>
                </a:cxn>
                <a:cxn ang="0">
                  <a:pos x="12" y="31"/>
                </a:cxn>
                <a:cxn ang="0">
                  <a:pos x="10" y="42"/>
                </a:cxn>
                <a:cxn ang="0">
                  <a:pos x="20" y="39"/>
                </a:cxn>
                <a:cxn ang="0">
                  <a:pos x="20" y="40"/>
                </a:cxn>
                <a:cxn ang="0">
                  <a:pos x="12" y="6"/>
                </a:cxn>
                <a:cxn ang="0">
                  <a:pos x="7" y="0"/>
                </a:cxn>
                <a:cxn ang="0">
                  <a:pos x="4" y="0"/>
                </a:cxn>
              </a:cxnLst>
              <a:rect l="0" t="0" r="r" b="b"/>
              <a:pathLst>
                <a:path w="20" h="43">
                  <a:moveTo>
                    <a:pt x="4" y="0"/>
                  </a:moveTo>
                  <a:cubicBezTo>
                    <a:pt x="3" y="2"/>
                    <a:pt x="10" y="8"/>
                    <a:pt x="9" y="10"/>
                  </a:cubicBezTo>
                  <a:cubicBezTo>
                    <a:pt x="9" y="12"/>
                    <a:pt x="0" y="12"/>
                    <a:pt x="0" y="14"/>
                  </a:cubicBezTo>
                  <a:cubicBezTo>
                    <a:pt x="0" y="17"/>
                    <a:pt x="8" y="19"/>
                    <a:pt x="8" y="21"/>
                  </a:cubicBezTo>
                  <a:cubicBezTo>
                    <a:pt x="9" y="23"/>
                    <a:pt x="1" y="27"/>
                    <a:pt x="2" y="29"/>
                  </a:cubicBezTo>
                  <a:cubicBezTo>
                    <a:pt x="2" y="31"/>
                    <a:pt x="11" y="30"/>
                    <a:pt x="12" y="31"/>
                  </a:cubicBezTo>
                  <a:cubicBezTo>
                    <a:pt x="13" y="33"/>
                    <a:pt x="8" y="40"/>
                    <a:pt x="10" y="42"/>
                  </a:cubicBezTo>
                  <a:cubicBezTo>
                    <a:pt x="11" y="43"/>
                    <a:pt x="18" y="38"/>
                    <a:pt x="20" y="39"/>
                  </a:cubicBezTo>
                  <a:cubicBezTo>
                    <a:pt x="20" y="39"/>
                    <a:pt x="20" y="40"/>
                    <a:pt x="20" y="40"/>
                  </a:cubicBezTo>
                  <a:cubicBezTo>
                    <a:pt x="17" y="21"/>
                    <a:pt x="12" y="6"/>
                    <a:pt x="12" y="6"/>
                  </a:cubicBezTo>
                  <a:cubicBezTo>
                    <a:pt x="10" y="4"/>
                    <a:pt x="8" y="2"/>
                    <a:pt x="7" y="0"/>
                  </a:cubicBezTo>
                  <a:cubicBezTo>
                    <a:pt x="6" y="0"/>
                    <a:pt x="5" y="0"/>
                    <a:pt x="4" y="0"/>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6" name="Freeform 85"/>
            <p:cNvSpPr>
              <a:spLocks/>
            </p:cNvSpPr>
            <p:nvPr/>
          </p:nvSpPr>
          <p:spPr bwMode="auto">
            <a:xfrm rot="1639090">
              <a:off x="8183239" y="2379385"/>
              <a:ext cx="1140" cy="7980"/>
            </a:xfrm>
            <a:custGeom>
              <a:avLst/>
              <a:gdLst/>
              <a:ahLst/>
              <a:cxnLst>
                <a:cxn ang="0">
                  <a:pos x="0" y="0"/>
                </a:cxn>
                <a:cxn ang="0">
                  <a:pos x="0" y="3"/>
                </a:cxn>
                <a:cxn ang="0">
                  <a:pos x="0" y="0"/>
                </a:cxn>
              </a:cxnLst>
              <a:rect l="0" t="0" r="r" b="b"/>
              <a:pathLst>
                <a:path h="3">
                  <a:moveTo>
                    <a:pt x="0" y="0"/>
                  </a:moveTo>
                  <a:cubicBezTo>
                    <a:pt x="0" y="1"/>
                    <a:pt x="0" y="2"/>
                    <a:pt x="0" y="3"/>
                  </a:cubicBezTo>
                  <a:cubicBezTo>
                    <a:pt x="0" y="2"/>
                    <a:pt x="0" y="1"/>
                    <a:pt x="0" y="0"/>
                  </a:cubicBezTo>
                  <a:close/>
                </a:path>
              </a:pathLst>
            </a:custGeom>
            <a:solidFill>
              <a:srgbClr val="F5EB1E"/>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69"/>
            <p:cNvGrpSpPr/>
            <p:nvPr/>
          </p:nvGrpSpPr>
          <p:grpSpPr>
            <a:xfrm rot="1639090">
              <a:off x="8545294" y="1385194"/>
              <a:ext cx="197210" cy="373902"/>
              <a:chOff x="7513638" y="568325"/>
              <a:chExt cx="274637" cy="520701"/>
            </a:xfrm>
          </p:grpSpPr>
          <p:sp>
            <p:nvSpPr>
              <p:cNvPr id="535" name="Freeform 86"/>
              <p:cNvSpPr>
                <a:spLocks/>
              </p:cNvSpPr>
              <p:nvPr/>
            </p:nvSpPr>
            <p:spPr bwMode="auto">
              <a:xfrm>
                <a:off x="7596188" y="900113"/>
                <a:ext cx="134938" cy="161925"/>
              </a:xfrm>
              <a:custGeom>
                <a:avLst/>
                <a:gdLst/>
                <a:ahLst/>
                <a:cxnLst>
                  <a:cxn ang="0">
                    <a:pos x="4" y="40"/>
                  </a:cxn>
                  <a:cxn ang="0">
                    <a:pos x="26" y="20"/>
                  </a:cxn>
                  <a:cxn ang="0">
                    <a:pos x="27" y="19"/>
                  </a:cxn>
                  <a:cxn ang="0">
                    <a:pos x="36" y="0"/>
                  </a:cxn>
                  <a:cxn ang="0">
                    <a:pos x="31" y="3"/>
                  </a:cxn>
                  <a:cxn ang="0">
                    <a:pos x="4" y="40"/>
                  </a:cxn>
                </a:cxnLst>
                <a:rect l="0" t="0" r="r" b="b"/>
                <a:pathLst>
                  <a:path w="36" h="43">
                    <a:moveTo>
                      <a:pt x="4" y="40"/>
                    </a:moveTo>
                    <a:cubicBezTo>
                      <a:pt x="6" y="43"/>
                      <a:pt x="16" y="31"/>
                      <a:pt x="26" y="20"/>
                    </a:cubicBezTo>
                    <a:cubicBezTo>
                      <a:pt x="27" y="19"/>
                      <a:pt x="27" y="19"/>
                      <a:pt x="27" y="19"/>
                    </a:cubicBezTo>
                    <a:cubicBezTo>
                      <a:pt x="27" y="19"/>
                      <a:pt x="30" y="11"/>
                      <a:pt x="36" y="0"/>
                    </a:cubicBezTo>
                    <a:cubicBezTo>
                      <a:pt x="34" y="1"/>
                      <a:pt x="33" y="2"/>
                      <a:pt x="31" y="3"/>
                    </a:cubicBezTo>
                    <a:cubicBezTo>
                      <a:pt x="19" y="17"/>
                      <a:pt x="0" y="37"/>
                      <a:pt x="4"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6" name="Freeform 87"/>
              <p:cNvSpPr>
                <a:spLocks/>
              </p:cNvSpPr>
              <p:nvPr/>
            </p:nvSpPr>
            <p:spPr bwMode="auto">
              <a:xfrm>
                <a:off x="7513638" y="776288"/>
                <a:ext cx="206375" cy="60325"/>
              </a:xfrm>
              <a:custGeom>
                <a:avLst/>
                <a:gdLst/>
                <a:ahLst/>
                <a:cxnLst>
                  <a:cxn ang="0">
                    <a:pos x="44" y="8"/>
                  </a:cxn>
                  <a:cxn ang="0">
                    <a:pos x="1" y="5"/>
                  </a:cxn>
                  <a:cxn ang="0">
                    <a:pos x="43" y="16"/>
                  </a:cxn>
                  <a:cxn ang="0">
                    <a:pos x="55" y="14"/>
                  </a:cxn>
                  <a:cxn ang="0">
                    <a:pos x="44" y="8"/>
                  </a:cxn>
                </a:cxnLst>
                <a:rect l="0" t="0" r="r" b="b"/>
                <a:pathLst>
                  <a:path w="55" h="16">
                    <a:moveTo>
                      <a:pt x="44" y="8"/>
                    </a:moveTo>
                    <a:cubicBezTo>
                      <a:pt x="26" y="5"/>
                      <a:pt x="2" y="0"/>
                      <a:pt x="1" y="5"/>
                    </a:cubicBezTo>
                    <a:cubicBezTo>
                      <a:pt x="0" y="10"/>
                      <a:pt x="25" y="12"/>
                      <a:pt x="43" y="16"/>
                    </a:cubicBezTo>
                    <a:cubicBezTo>
                      <a:pt x="48" y="15"/>
                      <a:pt x="52" y="15"/>
                      <a:pt x="55" y="14"/>
                    </a:cubicBezTo>
                    <a:cubicBezTo>
                      <a:pt x="52" y="12"/>
                      <a:pt x="49" y="10"/>
                      <a:pt x="44"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7" name="Freeform 88"/>
              <p:cNvSpPr>
                <a:spLocks/>
              </p:cNvSpPr>
              <p:nvPr/>
            </p:nvSpPr>
            <p:spPr bwMode="auto">
              <a:xfrm>
                <a:off x="7675563" y="573088"/>
                <a:ext cx="90488" cy="206375"/>
              </a:xfrm>
              <a:custGeom>
                <a:avLst/>
                <a:gdLst/>
                <a:ahLst/>
                <a:cxnLst>
                  <a:cxn ang="0">
                    <a:pos x="23" y="42"/>
                  </a:cxn>
                  <a:cxn ang="0">
                    <a:pos x="5" y="2"/>
                  </a:cxn>
                  <a:cxn ang="0">
                    <a:pos x="17" y="47"/>
                  </a:cxn>
                  <a:cxn ang="0">
                    <a:pos x="23" y="55"/>
                  </a:cxn>
                  <a:cxn ang="0">
                    <a:pos x="23" y="42"/>
                  </a:cxn>
                </a:cxnLst>
                <a:rect l="0" t="0" r="r" b="b"/>
                <a:pathLst>
                  <a:path w="24" h="55">
                    <a:moveTo>
                      <a:pt x="23" y="42"/>
                    </a:moveTo>
                    <a:cubicBezTo>
                      <a:pt x="17" y="25"/>
                      <a:pt x="10" y="0"/>
                      <a:pt x="5" y="2"/>
                    </a:cubicBezTo>
                    <a:cubicBezTo>
                      <a:pt x="0" y="4"/>
                      <a:pt x="11" y="29"/>
                      <a:pt x="17" y="47"/>
                    </a:cubicBezTo>
                    <a:cubicBezTo>
                      <a:pt x="19" y="50"/>
                      <a:pt x="21" y="53"/>
                      <a:pt x="23" y="55"/>
                    </a:cubicBezTo>
                    <a:cubicBezTo>
                      <a:pt x="24" y="51"/>
                      <a:pt x="23" y="47"/>
                      <a:pt x="23" y="4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8" name="Freeform 89"/>
              <p:cNvSpPr>
                <a:spLocks/>
              </p:cNvSpPr>
              <p:nvPr/>
            </p:nvSpPr>
            <p:spPr bwMode="auto">
              <a:xfrm>
                <a:off x="7708900" y="708025"/>
                <a:ext cx="11113" cy="11113"/>
              </a:xfrm>
              <a:custGeom>
                <a:avLst/>
                <a:gdLst/>
                <a:ahLst/>
                <a:cxnLst>
                  <a:cxn ang="0">
                    <a:pos x="0" y="0"/>
                  </a:cxn>
                  <a:cxn ang="0">
                    <a:pos x="3" y="3"/>
                  </a:cxn>
                  <a:cxn ang="0">
                    <a:pos x="0" y="0"/>
                  </a:cxn>
                </a:cxnLst>
                <a:rect l="0" t="0" r="r" b="b"/>
                <a:pathLst>
                  <a:path w="3" h="3">
                    <a:moveTo>
                      <a:pt x="0" y="0"/>
                    </a:moveTo>
                    <a:cubicBezTo>
                      <a:pt x="1" y="1"/>
                      <a:pt x="2" y="2"/>
                      <a:pt x="3" y="3"/>
                    </a:cubicBezTo>
                    <a:cubicBezTo>
                      <a:pt x="2" y="2"/>
                      <a:pt x="1"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9" name="Freeform 90"/>
              <p:cNvSpPr>
                <a:spLocks/>
              </p:cNvSpPr>
              <p:nvPr/>
            </p:nvSpPr>
            <p:spPr bwMode="auto">
              <a:xfrm>
                <a:off x="7629525" y="606425"/>
                <a:ext cx="79375" cy="98425"/>
              </a:xfrm>
              <a:custGeom>
                <a:avLst/>
                <a:gdLst/>
                <a:ahLst/>
                <a:cxnLst>
                  <a:cxn ang="0">
                    <a:pos x="21" y="26"/>
                  </a:cxn>
                  <a:cxn ang="0">
                    <a:pos x="0" y="2"/>
                  </a:cxn>
                  <a:cxn ang="0">
                    <a:pos x="21" y="26"/>
                  </a:cxn>
                </a:cxnLst>
                <a:rect l="0" t="0" r="r" b="b"/>
                <a:pathLst>
                  <a:path w="21" h="26">
                    <a:moveTo>
                      <a:pt x="21" y="26"/>
                    </a:moveTo>
                    <a:cubicBezTo>
                      <a:pt x="12" y="13"/>
                      <a:pt x="3" y="0"/>
                      <a:pt x="0" y="2"/>
                    </a:cubicBezTo>
                    <a:cubicBezTo>
                      <a:pt x="3" y="0"/>
                      <a:pt x="12" y="13"/>
                      <a:pt x="21" y="2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0" name="Freeform 91"/>
              <p:cNvSpPr>
                <a:spLocks/>
              </p:cNvSpPr>
              <p:nvPr/>
            </p:nvSpPr>
            <p:spPr bwMode="auto">
              <a:xfrm>
                <a:off x="7664450" y="1036638"/>
                <a:ext cx="17463" cy="52388"/>
              </a:xfrm>
              <a:custGeom>
                <a:avLst/>
                <a:gdLst/>
                <a:ahLst/>
                <a:cxnLst>
                  <a:cxn ang="0">
                    <a:pos x="1" y="14"/>
                  </a:cxn>
                  <a:cxn ang="0">
                    <a:pos x="5" y="0"/>
                  </a:cxn>
                  <a:cxn ang="0">
                    <a:pos x="1" y="14"/>
                  </a:cxn>
                </a:cxnLst>
                <a:rect l="0" t="0" r="r" b="b"/>
                <a:pathLst>
                  <a:path w="5" h="14">
                    <a:moveTo>
                      <a:pt x="1" y="14"/>
                    </a:moveTo>
                    <a:cubicBezTo>
                      <a:pt x="2" y="9"/>
                      <a:pt x="4" y="4"/>
                      <a:pt x="5" y="0"/>
                    </a:cubicBezTo>
                    <a:cubicBezTo>
                      <a:pt x="2" y="7"/>
                      <a:pt x="0" y="12"/>
                      <a:pt x="1" y="1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1" name="Freeform 92"/>
              <p:cNvSpPr>
                <a:spLocks/>
              </p:cNvSpPr>
              <p:nvPr/>
            </p:nvSpPr>
            <p:spPr bwMode="auto">
              <a:xfrm>
                <a:off x="7610475" y="606425"/>
                <a:ext cx="150813" cy="188913"/>
              </a:xfrm>
              <a:custGeom>
                <a:avLst/>
                <a:gdLst/>
                <a:ahLst/>
                <a:cxnLst>
                  <a:cxn ang="0">
                    <a:pos x="40" y="50"/>
                  </a:cxn>
                  <a:cxn ang="0">
                    <a:pos x="40" y="46"/>
                  </a:cxn>
                  <a:cxn ang="0">
                    <a:pos x="34" y="38"/>
                  </a:cxn>
                  <a:cxn ang="0">
                    <a:pos x="29" y="30"/>
                  </a:cxn>
                  <a:cxn ang="0">
                    <a:pos x="26" y="27"/>
                  </a:cxn>
                  <a:cxn ang="0">
                    <a:pos x="26" y="26"/>
                  </a:cxn>
                  <a:cxn ang="0">
                    <a:pos x="5" y="2"/>
                  </a:cxn>
                  <a:cxn ang="0">
                    <a:pos x="28" y="42"/>
                  </a:cxn>
                  <a:cxn ang="0">
                    <a:pos x="40" y="50"/>
                  </a:cxn>
                </a:cxnLst>
                <a:rect l="0" t="0" r="r" b="b"/>
                <a:pathLst>
                  <a:path w="40" h="50">
                    <a:moveTo>
                      <a:pt x="40" y="50"/>
                    </a:moveTo>
                    <a:cubicBezTo>
                      <a:pt x="40" y="49"/>
                      <a:pt x="40" y="47"/>
                      <a:pt x="40" y="46"/>
                    </a:cubicBezTo>
                    <a:cubicBezTo>
                      <a:pt x="38" y="44"/>
                      <a:pt x="36" y="41"/>
                      <a:pt x="34" y="38"/>
                    </a:cubicBezTo>
                    <a:cubicBezTo>
                      <a:pt x="32" y="35"/>
                      <a:pt x="30" y="33"/>
                      <a:pt x="29" y="30"/>
                    </a:cubicBezTo>
                    <a:cubicBezTo>
                      <a:pt x="28" y="29"/>
                      <a:pt x="27" y="28"/>
                      <a:pt x="26" y="27"/>
                    </a:cubicBezTo>
                    <a:cubicBezTo>
                      <a:pt x="26" y="26"/>
                      <a:pt x="26" y="26"/>
                      <a:pt x="26" y="26"/>
                    </a:cubicBezTo>
                    <a:cubicBezTo>
                      <a:pt x="17" y="13"/>
                      <a:pt x="8" y="0"/>
                      <a:pt x="5" y="2"/>
                    </a:cubicBezTo>
                    <a:cubicBezTo>
                      <a:pt x="0" y="5"/>
                      <a:pt x="18" y="27"/>
                      <a:pt x="28" y="42"/>
                    </a:cubicBezTo>
                    <a:cubicBezTo>
                      <a:pt x="33" y="46"/>
                      <a:pt x="37" y="49"/>
                      <a:pt x="40" y="5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2" name="Freeform 93"/>
              <p:cNvSpPr>
                <a:spLocks/>
              </p:cNvSpPr>
              <p:nvPr/>
            </p:nvSpPr>
            <p:spPr bwMode="auto">
              <a:xfrm>
                <a:off x="7513638" y="828675"/>
                <a:ext cx="217488" cy="57150"/>
              </a:xfrm>
              <a:custGeom>
                <a:avLst/>
                <a:gdLst/>
                <a:ahLst/>
                <a:cxnLst>
                  <a:cxn ang="0">
                    <a:pos x="58" y="2"/>
                  </a:cxn>
                  <a:cxn ang="0">
                    <a:pos x="55" y="0"/>
                  </a:cxn>
                  <a:cxn ang="0">
                    <a:pos x="43" y="2"/>
                  </a:cxn>
                  <a:cxn ang="0">
                    <a:pos x="0" y="10"/>
                  </a:cxn>
                  <a:cxn ang="0">
                    <a:pos x="44" y="9"/>
                  </a:cxn>
                  <a:cxn ang="0">
                    <a:pos x="58" y="2"/>
                  </a:cxn>
                </a:cxnLst>
                <a:rect l="0" t="0" r="r" b="b"/>
                <a:pathLst>
                  <a:path w="58" h="15">
                    <a:moveTo>
                      <a:pt x="58" y="2"/>
                    </a:moveTo>
                    <a:cubicBezTo>
                      <a:pt x="57" y="2"/>
                      <a:pt x="56" y="1"/>
                      <a:pt x="55" y="0"/>
                    </a:cubicBezTo>
                    <a:cubicBezTo>
                      <a:pt x="52" y="1"/>
                      <a:pt x="48" y="1"/>
                      <a:pt x="43" y="2"/>
                    </a:cubicBezTo>
                    <a:cubicBezTo>
                      <a:pt x="25" y="4"/>
                      <a:pt x="0" y="5"/>
                      <a:pt x="0" y="10"/>
                    </a:cubicBezTo>
                    <a:cubicBezTo>
                      <a:pt x="1" y="15"/>
                      <a:pt x="26" y="11"/>
                      <a:pt x="44" y="9"/>
                    </a:cubicBezTo>
                    <a:cubicBezTo>
                      <a:pt x="50" y="7"/>
                      <a:pt x="56" y="4"/>
                      <a:pt x="58"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3" name="Freeform 94"/>
              <p:cNvSpPr>
                <a:spLocks/>
              </p:cNvSpPr>
              <p:nvPr/>
            </p:nvSpPr>
            <p:spPr bwMode="auto">
              <a:xfrm>
                <a:off x="7521575" y="836613"/>
                <a:ext cx="209550" cy="98425"/>
              </a:xfrm>
              <a:custGeom>
                <a:avLst/>
                <a:gdLst/>
                <a:ahLst/>
                <a:cxnLst>
                  <a:cxn ang="0">
                    <a:pos x="56" y="0"/>
                  </a:cxn>
                  <a:cxn ang="0">
                    <a:pos x="56" y="0"/>
                  </a:cxn>
                  <a:cxn ang="0">
                    <a:pos x="42" y="7"/>
                  </a:cxn>
                  <a:cxn ang="0">
                    <a:pos x="2" y="26"/>
                  </a:cxn>
                  <a:cxn ang="0">
                    <a:pos x="56" y="0"/>
                  </a:cxn>
                </a:cxnLst>
                <a:rect l="0" t="0" r="r" b="b"/>
                <a:pathLst>
                  <a:path w="56" h="26">
                    <a:moveTo>
                      <a:pt x="56" y="0"/>
                    </a:moveTo>
                    <a:cubicBezTo>
                      <a:pt x="56" y="0"/>
                      <a:pt x="56" y="0"/>
                      <a:pt x="56" y="0"/>
                    </a:cubicBezTo>
                    <a:cubicBezTo>
                      <a:pt x="54" y="2"/>
                      <a:pt x="48" y="5"/>
                      <a:pt x="42" y="7"/>
                    </a:cubicBezTo>
                    <a:cubicBezTo>
                      <a:pt x="25" y="14"/>
                      <a:pt x="0" y="22"/>
                      <a:pt x="2" y="26"/>
                    </a:cubicBezTo>
                    <a:cubicBezTo>
                      <a:pt x="0" y="20"/>
                      <a:pt x="48" y="8"/>
                      <a:pt x="56"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4" name="Freeform 95"/>
              <p:cNvSpPr>
                <a:spLocks/>
              </p:cNvSpPr>
              <p:nvPr/>
            </p:nvSpPr>
            <p:spPr bwMode="auto">
              <a:xfrm>
                <a:off x="7562850" y="647700"/>
                <a:ext cx="198438" cy="158750"/>
              </a:xfrm>
              <a:custGeom>
                <a:avLst/>
                <a:gdLst/>
                <a:ahLst/>
                <a:cxnLst>
                  <a:cxn ang="0">
                    <a:pos x="51" y="41"/>
                  </a:cxn>
                  <a:cxn ang="0">
                    <a:pos x="53" y="39"/>
                  </a:cxn>
                  <a:cxn ang="0">
                    <a:pos x="41" y="31"/>
                  </a:cxn>
                  <a:cxn ang="0">
                    <a:pos x="4" y="4"/>
                  </a:cxn>
                  <a:cxn ang="0">
                    <a:pos x="36" y="36"/>
                  </a:cxn>
                  <a:cxn ang="0">
                    <a:pos x="51" y="41"/>
                  </a:cxn>
                </a:cxnLst>
                <a:rect l="0" t="0" r="r" b="b"/>
                <a:pathLst>
                  <a:path w="53" h="42">
                    <a:moveTo>
                      <a:pt x="51" y="41"/>
                    </a:moveTo>
                    <a:cubicBezTo>
                      <a:pt x="52" y="40"/>
                      <a:pt x="52" y="40"/>
                      <a:pt x="53" y="39"/>
                    </a:cubicBezTo>
                    <a:cubicBezTo>
                      <a:pt x="50" y="38"/>
                      <a:pt x="46" y="35"/>
                      <a:pt x="41" y="31"/>
                    </a:cubicBezTo>
                    <a:cubicBezTo>
                      <a:pt x="27" y="19"/>
                      <a:pt x="7" y="0"/>
                      <a:pt x="4" y="4"/>
                    </a:cubicBezTo>
                    <a:cubicBezTo>
                      <a:pt x="0" y="8"/>
                      <a:pt x="23" y="24"/>
                      <a:pt x="36" y="36"/>
                    </a:cubicBezTo>
                    <a:cubicBezTo>
                      <a:pt x="44" y="40"/>
                      <a:pt x="50" y="42"/>
                      <a:pt x="51"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5" name="Freeform 96"/>
              <p:cNvSpPr>
                <a:spLocks/>
              </p:cNvSpPr>
              <p:nvPr/>
            </p:nvSpPr>
            <p:spPr bwMode="auto">
              <a:xfrm>
                <a:off x="7521575" y="836613"/>
                <a:ext cx="214313" cy="115888"/>
              </a:xfrm>
              <a:custGeom>
                <a:avLst/>
                <a:gdLst/>
                <a:ahLst/>
                <a:cxnLst>
                  <a:cxn ang="0">
                    <a:pos x="57" y="2"/>
                  </a:cxn>
                  <a:cxn ang="0">
                    <a:pos x="56" y="0"/>
                  </a:cxn>
                  <a:cxn ang="0">
                    <a:pos x="2" y="26"/>
                  </a:cxn>
                  <a:cxn ang="0">
                    <a:pos x="44" y="15"/>
                  </a:cxn>
                  <a:cxn ang="0">
                    <a:pos x="57" y="2"/>
                  </a:cxn>
                </a:cxnLst>
                <a:rect l="0" t="0" r="r" b="b"/>
                <a:pathLst>
                  <a:path w="57" h="31">
                    <a:moveTo>
                      <a:pt x="57" y="2"/>
                    </a:moveTo>
                    <a:cubicBezTo>
                      <a:pt x="57" y="2"/>
                      <a:pt x="57" y="1"/>
                      <a:pt x="56" y="0"/>
                    </a:cubicBezTo>
                    <a:cubicBezTo>
                      <a:pt x="48" y="8"/>
                      <a:pt x="0" y="20"/>
                      <a:pt x="2" y="26"/>
                    </a:cubicBezTo>
                    <a:cubicBezTo>
                      <a:pt x="4" y="31"/>
                      <a:pt x="27" y="21"/>
                      <a:pt x="44" y="15"/>
                    </a:cubicBezTo>
                    <a:cubicBezTo>
                      <a:pt x="52" y="9"/>
                      <a:pt x="57" y="5"/>
                      <a:pt x="57"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6" name="Freeform 97"/>
              <p:cNvSpPr>
                <a:spLocks/>
              </p:cNvSpPr>
              <p:nvPr/>
            </p:nvSpPr>
            <p:spPr bwMode="auto">
              <a:xfrm>
                <a:off x="7527925" y="568325"/>
                <a:ext cx="260350" cy="444500"/>
              </a:xfrm>
              <a:custGeom>
                <a:avLst/>
                <a:gdLst/>
                <a:ahLst/>
                <a:cxnLst>
                  <a:cxn ang="0">
                    <a:pos x="63" y="0"/>
                  </a:cxn>
                  <a:cxn ang="0">
                    <a:pos x="62" y="43"/>
                  </a:cxn>
                  <a:cxn ang="0">
                    <a:pos x="62" y="56"/>
                  </a:cxn>
                  <a:cxn ang="0">
                    <a:pos x="62" y="60"/>
                  </a:cxn>
                  <a:cxn ang="0">
                    <a:pos x="60" y="62"/>
                  </a:cxn>
                  <a:cxn ang="0">
                    <a:pos x="45" y="57"/>
                  </a:cxn>
                  <a:cxn ang="0">
                    <a:pos x="2" y="41"/>
                  </a:cxn>
                  <a:cxn ang="0">
                    <a:pos x="40" y="63"/>
                  </a:cxn>
                  <a:cxn ang="0">
                    <a:pos x="51" y="69"/>
                  </a:cxn>
                  <a:cxn ang="0">
                    <a:pos x="54" y="71"/>
                  </a:cxn>
                  <a:cxn ang="0">
                    <a:pos x="54" y="71"/>
                  </a:cxn>
                  <a:cxn ang="0">
                    <a:pos x="55" y="73"/>
                  </a:cxn>
                  <a:cxn ang="0">
                    <a:pos x="42" y="86"/>
                  </a:cxn>
                  <a:cxn ang="0">
                    <a:pos x="9" y="114"/>
                  </a:cxn>
                  <a:cxn ang="0">
                    <a:pos x="49" y="91"/>
                  </a:cxn>
                  <a:cxn ang="0">
                    <a:pos x="54" y="88"/>
                  </a:cxn>
                  <a:cxn ang="0">
                    <a:pos x="60" y="74"/>
                  </a:cxn>
                  <a:cxn ang="0">
                    <a:pos x="65" y="1"/>
                  </a:cxn>
                  <a:cxn ang="0">
                    <a:pos x="63" y="0"/>
                  </a:cxn>
                </a:cxnLst>
                <a:rect l="0" t="0" r="r" b="b"/>
                <a:pathLst>
                  <a:path w="69" h="118">
                    <a:moveTo>
                      <a:pt x="63" y="0"/>
                    </a:moveTo>
                    <a:cubicBezTo>
                      <a:pt x="58" y="0"/>
                      <a:pt x="61" y="25"/>
                      <a:pt x="62" y="43"/>
                    </a:cubicBezTo>
                    <a:cubicBezTo>
                      <a:pt x="62" y="48"/>
                      <a:pt x="63" y="52"/>
                      <a:pt x="62" y="56"/>
                    </a:cubicBezTo>
                    <a:cubicBezTo>
                      <a:pt x="62" y="57"/>
                      <a:pt x="62" y="59"/>
                      <a:pt x="62" y="60"/>
                    </a:cubicBezTo>
                    <a:cubicBezTo>
                      <a:pt x="61" y="61"/>
                      <a:pt x="61" y="61"/>
                      <a:pt x="60" y="62"/>
                    </a:cubicBezTo>
                    <a:cubicBezTo>
                      <a:pt x="59" y="63"/>
                      <a:pt x="53" y="61"/>
                      <a:pt x="45" y="57"/>
                    </a:cubicBezTo>
                    <a:cubicBezTo>
                      <a:pt x="29" y="50"/>
                      <a:pt x="4" y="36"/>
                      <a:pt x="2" y="41"/>
                    </a:cubicBezTo>
                    <a:cubicBezTo>
                      <a:pt x="0" y="46"/>
                      <a:pt x="24" y="55"/>
                      <a:pt x="40" y="63"/>
                    </a:cubicBezTo>
                    <a:cubicBezTo>
                      <a:pt x="45" y="65"/>
                      <a:pt x="48" y="67"/>
                      <a:pt x="51" y="69"/>
                    </a:cubicBezTo>
                    <a:cubicBezTo>
                      <a:pt x="52" y="70"/>
                      <a:pt x="53" y="71"/>
                      <a:pt x="54" y="71"/>
                    </a:cubicBezTo>
                    <a:cubicBezTo>
                      <a:pt x="54" y="71"/>
                      <a:pt x="54" y="71"/>
                      <a:pt x="54" y="71"/>
                    </a:cubicBezTo>
                    <a:cubicBezTo>
                      <a:pt x="55" y="72"/>
                      <a:pt x="55" y="73"/>
                      <a:pt x="55" y="73"/>
                    </a:cubicBezTo>
                    <a:cubicBezTo>
                      <a:pt x="55" y="76"/>
                      <a:pt x="50" y="80"/>
                      <a:pt x="42" y="86"/>
                    </a:cubicBezTo>
                    <a:cubicBezTo>
                      <a:pt x="28" y="97"/>
                      <a:pt x="6" y="110"/>
                      <a:pt x="9" y="114"/>
                    </a:cubicBezTo>
                    <a:cubicBezTo>
                      <a:pt x="12" y="118"/>
                      <a:pt x="34" y="101"/>
                      <a:pt x="49" y="91"/>
                    </a:cubicBezTo>
                    <a:cubicBezTo>
                      <a:pt x="51" y="90"/>
                      <a:pt x="52" y="89"/>
                      <a:pt x="54" y="88"/>
                    </a:cubicBezTo>
                    <a:cubicBezTo>
                      <a:pt x="55" y="84"/>
                      <a:pt x="58" y="79"/>
                      <a:pt x="60" y="74"/>
                    </a:cubicBezTo>
                    <a:cubicBezTo>
                      <a:pt x="69" y="56"/>
                      <a:pt x="63" y="55"/>
                      <a:pt x="65" y="1"/>
                    </a:cubicBezTo>
                    <a:cubicBezTo>
                      <a:pt x="64" y="0"/>
                      <a:pt x="64" y="0"/>
                      <a:pt x="63" y="0"/>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82"/>
            <p:cNvGrpSpPr/>
            <p:nvPr/>
          </p:nvGrpSpPr>
          <p:grpSpPr>
            <a:xfrm rot="1639090">
              <a:off x="7864020" y="1638894"/>
              <a:ext cx="530074" cy="394421"/>
              <a:chOff x="6813550" y="1209675"/>
              <a:chExt cx="738188" cy="549275"/>
            </a:xfrm>
          </p:grpSpPr>
          <p:sp>
            <p:nvSpPr>
              <p:cNvPr id="483" name="Freeform 17"/>
              <p:cNvSpPr>
                <a:spLocks/>
              </p:cNvSpPr>
              <p:nvPr/>
            </p:nvSpPr>
            <p:spPr bwMode="auto">
              <a:xfrm>
                <a:off x="7392988" y="1522413"/>
                <a:ext cx="63500" cy="22225"/>
              </a:xfrm>
              <a:custGeom>
                <a:avLst/>
                <a:gdLst/>
                <a:ahLst/>
                <a:cxnLst>
                  <a:cxn ang="0">
                    <a:pos x="13" y="6"/>
                  </a:cxn>
                  <a:cxn ang="0">
                    <a:pos x="17" y="3"/>
                  </a:cxn>
                  <a:cxn ang="0">
                    <a:pos x="0" y="0"/>
                  </a:cxn>
                  <a:cxn ang="0">
                    <a:pos x="13" y="6"/>
                  </a:cxn>
                </a:cxnLst>
                <a:rect l="0" t="0" r="r" b="b"/>
                <a:pathLst>
                  <a:path w="17" h="6">
                    <a:moveTo>
                      <a:pt x="13" y="6"/>
                    </a:moveTo>
                    <a:cubicBezTo>
                      <a:pt x="14" y="5"/>
                      <a:pt x="16" y="4"/>
                      <a:pt x="17" y="3"/>
                    </a:cubicBezTo>
                    <a:cubicBezTo>
                      <a:pt x="11" y="2"/>
                      <a:pt x="5" y="1"/>
                      <a:pt x="0" y="0"/>
                    </a:cubicBezTo>
                    <a:cubicBezTo>
                      <a:pt x="4" y="2"/>
                      <a:pt x="9" y="4"/>
                      <a:pt x="13"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4" name="Freeform 18"/>
              <p:cNvSpPr>
                <a:spLocks/>
              </p:cNvSpPr>
              <p:nvPr/>
            </p:nvSpPr>
            <p:spPr bwMode="auto">
              <a:xfrm>
                <a:off x="7373938" y="1544638"/>
                <a:ext cx="46038" cy="26988"/>
              </a:xfrm>
              <a:custGeom>
                <a:avLst/>
                <a:gdLst/>
                <a:ahLst/>
                <a:cxnLst>
                  <a:cxn ang="0">
                    <a:pos x="0" y="0"/>
                  </a:cxn>
                  <a:cxn ang="0">
                    <a:pos x="9" y="7"/>
                  </a:cxn>
                  <a:cxn ang="0">
                    <a:pos x="12" y="5"/>
                  </a:cxn>
                  <a:cxn ang="0">
                    <a:pos x="0" y="0"/>
                  </a:cxn>
                </a:cxnLst>
                <a:rect l="0" t="0" r="r" b="b"/>
                <a:pathLst>
                  <a:path w="12" h="7">
                    <a:moveTo>
                      <a:pt x="0" y="0"/>
                    </a:moveTo>
                    <a:cubicBezTo>
                      <a:pt x="3" y="2"/>
                      <a:pt x="6" y="5"/>
                      <a:pt x="9" y="7"/>
                    </a:cubicBezTo>
                    <a:cubicBezTo>
                      <a:pt x="10" y="6"/>
                      <a:pt x="11" y="6"/>
                      <a:pt x="12" y="5"/>
                    </a:cubicBezTo>
                    <a:cubicBezTo>
                      <a:pt x="8" y="3"/>
                      <a:pt x="4"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5" name="Freeform 21"/>
              <p:cNvSpPr>
                <a:spLocks/>
              </p:cNvSpPr>
              <p:nvPr/>
            </p:nvSpPr>
            <p:spPr bwMode="auto">
              <a:xfrm>
                <a:off x="7354888" y="1563688"/>
                <a:ext cx="30163" cy="30163"/>
              </a:xfrm>
              <a:custGeom>
                <a:avLst/>
                <a:gdLst/>
                <a:ahLst/>
                <a:cxnLst>
                  <a:cxn ang="0">
                    <a:pos x="6" y="8"/>
                  </a:cxn>
                  <a:cxn ang="0">
                    <a:pos x="8" y="7"/>
                  </a:cxn>
                  <a:cxn ang="0">
                    <a:pos x="0" y="0"/>
                  </a:cxn>
                  <a:cxn ang="0">
                    <a:pos x="6" y="8"/>
                  </a:cxn>
                </a:cxnLst>
                <a:rect l="0" t="0" r="r" b="b"/>
                <a:pathLst>
                  <a:path w="8" h="8">
                    <a:moveTo>
                      <a:pt x="6" y="8"/>
                    </a:moveTo>
                    <a:cubicBezTo>
                      <a:pt x="6" y="7"/>
                      <a:pt x="7" y="7"/>
                      <a:pt x="8" y="7"/>
                    </a:cubicBezTo>
                    <a:cubicBezTo>
                      <a:pt x="5" y="4"/>
                      <a:pt x="3" y="2"/>
                      <a:pt x="0" y="0"/>
                    </a:cubicBezTo>
                    <a:cubicBezTo>
                      <a:pt x="2" y="3"/>
                      <a:pt x="4" y="5"/>
                      <a:pt x="6"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6" name="Freeform 22"/>
              <p:cNvSpPr>
                <a:spLocks/>
              </p:cNvSpPr>
              <p:nvPr/>
            </p:nvSpPr>
            <p:spPr bwMode="auto">
              <a:xfrm>
                <a:off x="7396163" y="1481138"/>
                <a:ext cx="106363" cy="25400"/>
              </a:xfrm>
              <a:custGeom>
                <a:avLst/>
                <a:gdLst/>
                <a:ahLst/>
                <a:cxnLst>
                  <a:cxn ang="0">
                    <a:pos x="22" y="7"/>
                  </a:cxn>
                  <a:cxn ang="0">
                    <a:pos x="28" y="0"/>
                  </a:cxn>
                  <a:cxn ang="0">
                    <a:pos x="0" y="3"/>
                  </a:cxn>
                  <a:cxn ang="0">
                    <a:pos x="22" y="7"/>
                  </a:cxn>
                </a:cxnLst>
                <a:rect l="0" t="0" r="r" b="b"/>
                <a:pathLst>
                  <a:path w="28" h="7">
                    <a:moveTo>
                      <a:pt x="22" y="7"/>
                    </a:moveTo>
                    <a:cubicBezTo>
                      <a:pt x="25" y="5"/>
                      <a:pt x="26" y="3"/>
                      <a:pt x="28" y="0"/>
                    </a:cubicBezTo>
                    <a:cubicBezTo>
                      <a:pt x="20" y="1"/>
                      <a:pt x="9" y="2"/>
                      <a:pt x="0" y="3"/>
                    </a:cubicBezTo>
                    <a:cubicBezTo>
                      <a:pt x="7" y="5"/>
                      <a:pt x="15" y="6"/>
                      <a:pt x="22"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7" name="Freeform 24"/>
              <p:cNvSpPr>
                <a:spLocks/>
              </p:cNvSpPr>
              <p:nvPr/>
            </p:nvSpPr>
            <p:spPr bwMode="auto">
              <a:xfrm>
                <a:off x="7332663" y="1577975"/>
                <a:ext cx="22225" cy="34925"/>
              </a:xfrm>
              <a:custGeom>
                <a:avLst/>
                <a:gdLst/>
                <a:ahLst/>
                <a:cxnLst>
                  <a:cxn ang="0">
                    <a:pos x="3" y="9"/>
                  </a:cxn>
                  <a:cxn ang="0">
                    <a:pos x="6" y="8"/>
                  </a:cxn>
                  <a:cxn ang="0">
                    <a:pos x="0" y="0"/>
                  </a:cxn>
                  <a:cxn ang="0">
                    <a:pos x="3" y="9"/>
                  </a:cxn>
                </a:cxnLst>
                <a:rect l="0" t="0" r="r" b="b"/>
                <a:pathLst>
                  <a:path w="6" h="9">
                    <a:moveTo>
                      <a:pt x="3" y="9"/>
                    </a:moveTo>
                    <a:cubicBezTo>
                      <a:pt x="4" y="9"/>
                      <a:pt x="5" y="8"/>
                      <a:pt x="6" y="8"/>
                    </a:cubicBezTo>
                    <a:cubicBezTo>
                      <a:pt x="4" y="5"/>
                      <a:pt x="2" y="3"/>
                      <a:pt x="0" y="0"/>
                    </a:cubicBezTo>
                    <a:cubicBezTo>
                      <a:pt x="1" y="3"/>
                      <a:pt x="2" y="6"/>
                      <a:pt x="3" y="9"/>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8" name="Freeform 31"/>
              <p:cNvSpPr>
                <a:spLocks/>
              </p:cNvSpPr>
              <p:nvPr/>
            </p:nvSpPr>
            <p:spPr bwMode="auto">
              <a:xfrm>
                <a:off x="7272338" y="1597025"/>
                <a:ext cx="11113" cy="57150"/>
              </a:xfrm>
              <a:custGeom>
                <a:avLst/>
                <a:gdLst/>
                <a:ahLst/>
                <a:cxnLst>
                  <a:cxn ang="0">
                    <a:pos x="0" y="15"/>
                  </a:cxn>
                  <a:cxn ang="0">
                    <a:pos x="3" y="13"/>
                  </a:cxn>
                  <a:cxn ang="0">
                    <a:pos x="2" y="0"/>
                  </a:cxn>
                  <a:cxn ang="0">
                    <a:pos x="0" y="15"/>
                  </a:cxn>
                </a:cxnLst>
                <a:rect l="0" t="0" r="r" b="b"/>
                <a:pathLst>
                  <a:path w="3" h="15">
                    <a:moveTo>
                      <a:pt x="0" y="15"/>
                    </a:moveTo>
                    <a:cubicBezTo>
                      <a:pt x="1" y="14"/>
                      <a:pt x="2" y="13"/>
                      <a:pt x="3" y="13"/>
                    </a:cubicBezTo>
                    <a:cubicBezTo>
                      <a:pt x="3" y="8"/>
                      <a:pt x="3" y="4"/>
                      <a:pt x="2" y="0"/>
                    </a:cubicBezTo>
                    <a:cubicBezTo>
                      <a:pt x="2" y="5"/>
                      <a:pt x="1" y="10"/>
                      <a:pt x="0"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9" name="Freeform 32"/>
              <p:cNvSpPr>
                <a:spLocks/>
              </p:cNvSpPr>
              <p:nvPr/>
            </p:nvSpPr>
            <p:spPr bwMode="auto">
              <a:xfrm>
                <a:off x="7310438" y="1597025"/>
                <a:ext cx="11113" cy="34925"/>
              </a:xfrm>
              <a:custGeom>
                <a:avLst/>
                <a:gdLst/>
                <a:ahLst/>
                <a:cxnLst>
                  <a:cxn ang="0">
                    <a:pos x="0" y="0"/>
                  </a:cxn>
                  <a:cxn ang="0">
                    <a:pos x="1" y="9"/>
                  </a:cxn>
                  <a:cxn ang="0">
                    <a:pos x="3" y="8"/>
                  </a:cxn>
                  <a:cxn ang="0">
                    <a:pos x="0" y="0"/>
                  </a:cxn>
                </a:cxnLst>
                <a:rect l="0" t="0" r="r" b="b"/>
                <a:pathLst>
                  <a:path w="3" h="9">
                    <a:moveTo>
                      <a:pt x="0" y="0"/>
                    </a:moveTo>
                    <a:cubicBezTo>
                      <a:pt x="0" y="3"/>
                      <a:pt x="1" y="6"/>
                      <a:pt x="1" y="9"/>
                    </a:cubicBezTo>
                    <a:cubicBezTo>
                      <a:pt x="2" y="9"/>
                      <a:pt x="2" y="8"/>
                      <a:pt x="3" y="8"/>
                    </a:cubicBezTo>
                    <a:cubicBezTo>
                      <a:pt x="2" y="5"/>
                      <a:pt x="1" y="2"/>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0" name="Freeform 41"/>
              <p:cNvSpPr>
                <a:spLocks/>
              </p:cNvSpPr>
              <p:nvPr/>
            </p:nvSpPr>
            <p:spPr bwMode="auto">
              <a:xfrm>
                <a:off x="7102475" y="1476375"/>
                <a:ext cx="71438" cy="7938"/>
              </a:xfrm>
              <a:custGeom>
                <a:avLst/>
                <a:gdLst/>
                <a:ahLst/>
                <a:cxnLst>
                  <a:cxn ang="0">
                    <a:pos x="19" y="1"/>
                  </a:cxn>
                  <a:cxn ang="0">
                    <a:pos x="14" y="0"/>
                  </a:cxn>
                  <a:cxn ang="0">
                    <a:pos x="0" y="2"/>
                  </a:cxn>
                  <a:cxn ang="0">
                    <a:pos x="19" y="1"/>
                  </a:cxn>
                </a:cxnLst>
                <a:rect l="0" t="0" r="r" b="b"/>
                <a:pathLst>
                  <a:path w="19" h="2">
                    <a:moveTo>
                      <a:pt x="19" y="1"/>
                    </a:moveTo>
                    <a:cubicBezTo>
                      <a:pt x="17" y="0"/>
                      <a:pt x="16" y="0"/>
                      <a:pt x="14" y="0"/>
                    </a:cubicBezTo>
                    <a:cubicBezTo>
                      <a:pt x="10" y="1"/>
                      <a:pt x="4" y="2"/>
                      <a:pt x="0" y="2"/>
                    </a:cubicBezTo>
                    <a:cubicBezTo>
                      <a:pt x="6" y="2"/>
                      <a:pt x="13" y="1"/>
                      <a:pt x="19"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1" name="Freeform 42"/>
              <p:cNvSpPr>
                <a:spLocks/>
              </p:cNvSpPr>
              <p:nvPr/>
            </p:nvSpPr>
            <p:spPr bwMode="auto">
              <a:xfrm>
                <a:off x="7077075" y="1487488"/>
                <a:ext cx="19050" cy="1588"/>
              </a:xfrm>
              <a:custGeom>
                <a:avLst/>
                <a:gdLst/>
                <a:ahLst/>
                <a:cxnLst>
                  <a:cxn ang="0">
                    <a:pos x="0" y="0"/>
                  </a:cxn>
                  <a:cxn ang="0">
                    <a:pos x="5" y="0"/>
                  </a:cxn>
                  <a:cxn ang="0">
                    <a:pos x="1" y="0"/>
                  </a:cxn>
                  <a:cxn ang="0">
                    <a:pos x="0" y="0"/>
                  </a:cxn>
                </a:cxnLst>
                <a:rect l="0" t="0" r="r" b="b"/>
                <a:pathLst>
                  <a:path w="5">
                    <a:moveTo>
                      <a:pt x="0" y="0"/>
                    </a:moveTo>
                    <a:cubicBezTo>
                      <a:pt x="2" y="0"/>
                      <a:pt x="3" y="0"/>
                      <a:pt x="5" y="0"/>
                    </a:cubicBezTo>
                    <a:cubicBezTo>
                      <a:pt x="3" y="0"/>
                      <a:pt x="2" y="0"/>
                      <a:pt x="1" y="0"/>
                    </a:cubicBezTo>
                    <a:cubicBezTo>
                      <a:pt x="1"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2" name="Freeform 43"/>
              <p:cNvSpPr>
                <a:spLocks/>
              </p:cNvSpPr>
              <p:nvPr/>
            </p:nvSpPr>
            <p:spPr bwMode="auto">
              <a:xfrm>
                <a:off x="7054850" y="1349375"/>
                <a:ext cx="142875" cy="77788"/>
              </a:xfrm>
              <a:custGeom>
                <a:avLst/>
                <a:gdLst/>
                <a:ahLst/>
                <a:cxnLst>
                  <a:cxn ang="0">
                    <a:pos x="38" y="21"/>
                  </a:cxn>
                  <a:cxn ang="0">
                    <a:pos x="34" y="18"/>
                  </a:cxn>
                  <a:cxn ang="0">
                    <a:pos x="13" y="0"/>
                  </a:cxn>
                  <a:cxn ang="0">
                    <a:pos x="10" y="0"/>
                  </a:cxn>
                  <a:cxn ang="0">
                    <a:pos x="0" y="4"/>
                  </a:cxn>
                  <a:cxn ang="0">
                    <a:pos x="38" y="21"/>
                  </a:cxn>
                </a:cxnLst>
                <a:rect l="0" t="0" r="r" b="b"/>
                <a:pathLst>
                  <a:path w="38" h="21">
                    <a:moveTo>
                      <a:pt x="38" y="21"/>
                    </a:moveTo>
                    <a:cubicBezTo>
                      <a:pt x="37" y="20"/>
                      <a:pt x="35" y="19"/>
                      <a:pt x="34" y="18"/>
                    </a:cubicBezTo>
                    <a:cubicBezTo>
                      <a:pt x="27" y="12"/>
                      <a:pt x="19" y="6"/>
                      <a:pt x="13" y="0"/>
                    </a:cubicBezTo>
                    <a:cubicBezTo>
                      <a:pt x="12" y="0"/>
                      <a:pt x="11" y="0"/>
                      <a:pt x="10" y="0"/>
                    </a:cubicBezTo>
                    <a:cubicBezTo>
                      <a:pt x="6" y="0"/>
                      <a:pt x="2" y="2"/>
                      <a:pt x="0" y="4"/>
                    </a:cubicBezTo>
                    <a:cubicBezTo>
                      <a:pt x="9" y="7"/>
                      <a:pt x="26" y="16"/>
                      <a:pt x="38"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3" name="Freeform 44"/>
              <p:cNvSpPr>
                <a:spLocks/>
              </p:cNvSpPr>
              <p:nvPr/>
            </p:nvSpPr>
            <p:spPr bwMode="auto">
              <a:xfrm>
                <a:off x="7219950" y="1360488"/>
                <a:ext cx="19050" cy="33338"/>
              </a:xfrm>
              <a:custGeom>
                <a:avLst/>
                <a:gdLst/>
                <a:ahLst/>
                <a:cxnLst>
                  <a:cxn ang="0">
                    <a:pos x="2" y="1"/>
                  </a:cxn>
                  <a:cxn ang="0">
                    <a:pos x="0" y="2"/>
                  </a:cxn>
                  <a:cxn ang="0">
                    <a:pos x="5" y="9"/>
                  </a:cxn>
                  <a:cxn ang="0">
                    <a:pos x="2" y="1"/>
                  </a:cxn>
                </a:cxnLst>
                <a:rect l="0" t="0" r="r" b="b"/>
                <a:pathLst>
                  <a:path w="5" h="9">
                    <a:moveTo>
                      <a:pt x="2" y="1"/>
                    </a:moveTo>
                    <a:cubicBezTo>
                      <a:pt x="1" y="0"/>
                      <a:pt x="0" y="1"/>
                      <a:pt x="0" y="2"/>
                    </a:cubicBezTo>
                    <a:cubicBezTo>
                      <a:pt x="2" y="4"/>
                      <a:pt x="3" y="7"/>
                      <a:pt x="5" y="9"/>
                    </a:cubicBezTo>
                    <a:cubicBezTo>
                      <a:pt x="4" y="6"/>
                      <a:pt x="3" y="4"/>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4" name="Freeform 45"/>
              <p:cNvSpPr>
                <a:spLocks/>
              </p:cNvSpPr>
              <p:nvPr/>
            </p:nvSpPr>
            <p:spPr bwMode="auto">
              <a:xfrm>
                <a:off x="7197725" y="1555750"/>
                <a:ext cx="11113" cy="7938"/>
              </a:xfrm>
              <a:custGeom>
                <a:avLst/>
                <a:gdLst/>
                <a:ahLst/>
                <a:cxnLst>
                  <a:cxn ang="0">
                    <a:pos x="3" y="0"/>
                  </a:cxn>
                  <a:cxn ang="0">
                    <a:pos x="0" y="2"/>
                  </a:cxn>
                  <a:cxn ang="0">
                    <a:pos x="3" y="0"/>
                  </a:cxn>
                </a:cxnLst>
                <a:rect l="0" t="0" r="r" b="b"/>
                <a:pathLst>
                  <a:path w="3" h="2">
                    <a:moveTo>
                      <a:pt x="3" y="0"/>
                    </a:moveTo>
                    <a:cubicBezTo>
                      <a:pt x="2" y="0"/>
                      <a:pt x="1" y="1"/>
                      <a:pt x="0" y="2"/>
                    </a:cubicBezTo>
                    <a:cubicBezTo>
                      <a:pt x="1" y="1"/>
                      <a:pt x="2" y="1"/>
                      <a:pt x="3"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5" name="Freeform 46"/>
              <p:cNvSpPr>
                <a:spLocks/>
              </p:cNvSpPr>
              <p:nvPr/>
            </p:nvSpPr>
            <p:spPr bwMode="auto">
              <a:xfrm>
                <a:off x="7058025" y="1536700"/>
                <a:ext cx="128588" cy="49213"/>
              </a:xfrm>
              <a:custGeom>
                <a:avLst/>
                <a:gdLst/>
                <a:ahLst/>
                <a:cxnLst>
                  <a:cxn ang="0">
                    <a:pos x="0" y="12"/>
                  </a:cxn>
                  <a:cxn ang="0">
                    <a:pos x="3" y="12"/>
                  </a:cxn>
                  <a:cxn ang="0">
                    <a:pos x="18" y="11"/>
                  </a:cxn>
                  <a:cxn ang="0">
                    <a:pos x="34" y="0"/>
                  </a:cxn>
                  <a:cxn ang="0">
                    <a:pos x="0" y="12"/>
                  </a:cxn>
                </a:cxnLst>
                <a:rect l="0" t="0" r="r" b="b"/>
                <a:pathLst>
                  <a:path w="34" h="13">
                    <a:moveTo>
                      <a:pt x="0" y="12"/>
                    </a:moveTo>
                    <a:cubicBezTo>
                      <a:pt x="1" y="12"/>
                      <a:pt x="2" y="12"/>
                      <a:pt x="3" y="12"/>
                    </a:cubicBezTo>
                    <a:cubicBezTo>
                      <a:pt x="9" y="13"/>
                      <a:pt x="16" y="11"/>
                      <a:pt x="18" y="11"/>
                    </a:cubicBezTo>
                    <a:cubicBezTo>
                      <a:pt x="24" y="7"/>
                      <a:pt x="29" y="3"/>
                      <a:pt x="34" y="0"/>
                    </a:cubicBezTo>
                    <a:cubicBezTo>
                      <a:pt x="22" y="4"/>
                      <a:pt x="8" y="9"/>
                      <a:pt x="0" y="1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6" name="Freeform 47"/>
              <p:cNvSpPr>
                <a:spLocks/>
              </p:cNvSpPr>
              <p:nvPr/>
            </p:nvSpPr>
            <p:spPr bwMode="auto">
              <a:xfrm>
                <a:off x="7162800" y="1363663"/>
                <a:ext cx="53975" cy="46038"/>
              </a:xfrm>
              <a:custGeom>
                <a:avLst/>
                <a:gdLst/>
                <a:ahLst/>
                <a:cxnLst>
                  <a:cxn ang="0">
                    <a:pos x="7" y="2"/>
                  </a:cxn>
                  <a:cxn ang="0">
                    <a:pos x="0" y="0"/>
                  </a:cxn>
                  <a:cxn ang="0">
                    <a:pos x="14" y="12"/>
                  </a:cxn>
                  <a:cxn ang="0">
                    <a:pos x="7" y="2"/>
                  </a:cxn>
                </a:cxnLst>
                <a:rect l="0" t="0" r="r" b="b"/>
                <a:pathLst>
                  <a:path w="14" h="12">
                    <a:moveTo>
                      <a:pt x="7" y="2"/>
                    </a:moveTo>
                    <a:cubicBezTo>
                      <a:pt x="5" y="1"/>
                      <a:pt x="2" y="0"/>
                      <a:pt x="0" y="0"/>
                    </a:cubicBezTo>
                    <a:cubicBezTo>
                      <a:pt x="5" y="4"/>
                      <a:pt x="9" y="8"/>
                      <a:pt x="14" y="12"/>
                    </a:cubicBezTo>
                    <a:cubicBezTo>
                      <a:pt x="12" y="9"/>
                      <a:pt x="9" y="5"/>
                      <a:pt x="7"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7" name="Freeform 48"/>
              <p:cNvSpPr>
                <a:spLocks/>
              </p:cNvSpPr>
              <p:nvPr/>
            </p:nvSpPr>
            <p:spPr bwMode="auto">
              <a:xfrm>
                <a:off x="6813550" y="1385888"/>
                <a:ext cx="365125" cy="200025"/>
              </a:xfrm>
              <a:custGeom>
                <a:avLst/>
                <a:gdLst/>
                <a:ahLst/>
                <a:cxnLst>
                  <a:cxn ang="0">
                    <a:pos x="53" y="33"/>
                  </a:cxn>
                  <a:cxn ang="0">
                    <a:pos x="53" y="33"/>
                  </a:cxn>
                  <a:cxn ang="0">
                    <a:pos x="53" y="33"/>
                  </a:cxn>
                  <a:cxn ang="0">
                    <a:pos x="53" y="32"/>
                  </a:cxn>
                  <a:cxn ang="0">
                    <a:pos x="39" y="33"/>
                  </a:cxn>
                  <a:cxn ang="0">
                    <a:pos x="7" y="26"/>
                  </a:cxn>
                  <a:cxn ang="0">
                    <a:pos x="42" y="32"/>
                  </a:cxn>
                  <a:cxn ang="0">
                    <a:pos x="74" y="25"/>
                  </a:cxn>
                  <a:cxn ang="0">
                    <a:pos x="87" y="23"/>
                  </a:cxn>
                  <a:cxn ang="0">
                    <a:pos x="54" y="14"/>
                  </a:cxn>
                  <a:cxn ang="0">
                    <a:pos x="97" y="17"/>
                  </a:cxn>
                  <a:cxn ang="0">
                    <a:pos x="62" y="0"/>
                  </a:cxn>
                  <a:cxn ang="0">
                    <a:pos x="62" y="0"/>
                  </a:cxn>
                  <a:cxn ang="0">
                    <a:pos x="56" y="5"/>
                  </a:cxn>
                  <a:cxn ang="0">
                    <a:pos x="37" y="7"/>
                  </a:cxn>
                  <a:cxn ang="0">
                    <a:pos x="21" y="16"/>
                  </a:cxn>
                  <a:cxn ang="0">
                    <a:pos x="9" y="24"/>
                  </a:cxn>
                  <a:cxn ang="0">
                    <a:pos x="0" y="24"/>
                  </a:cxn>
                  <a:cxn ang="0">
                    <a:pos x="13" y="33"/>
                  </a:cxn>
                  <a:cxn ang="0">
                    <a:pos x="25" y="44"/>
                  </a:cxn>
                  <a:cxn ang="0">
                    <a:pos x="46" y="49"/>
                  </a:cxn>
                  <a:cxn ang="0">
                    <a:pos x="55" y="46"/>
                  </a:cxn>
                  <a:cxn ang="0">
                    <a:pos x="58" y="49"/>
                  </a:cxn>
                  <a:cxn ang="0">
                    <a:pos x="96" y="32"/>
                  </a:cxn>
                  <a:cxn ang="0">
                    <a:pos x="53" y="33"/>
                  </a:cxn>
                </a:cxnLst>
                <a:rect l="0" t="0" r="r" b="b"/>
                <a:pathLst>
                  <a:path w="97" h="53">
                    <a:moveTo>
                      <a:pt x="53" y="33"/>
                    </a:moveTo>
                    <a:cubicBezTo>
                      <a:pt x="53" y="33"/>
                      <a:pt x="53" y="33"/>
                      <a:pt x="53" y="33"/>
                    </a:cubicBezTo>
                    <a:cubicBezTo>
                      <a:pt x="53" y="33"/>
                      <a:pt x="53" y="33"/>
                      <a:pt x="53" y="33"/>
                    </a:cubicBezTo>
                    <a:cubicBezTo>
                      <a:pt x="53" y="32"/>
                      <a:pt x="53" y="32"/>
                      <a:pt x="53" y="32"/>
                    </a:cubicBezTo>
                    <a:cubicBezTo>
                      <a:pt x="47" y="33"/>
                      <a:pt x="42" y="34"/>
                      <a:pt x="39" y="33"/>
                    </a:cubicBezTo>
                    <a:cubicBezTo>
                      <a:pt x="31" y="31"/>
                      <a:pt x="7" y="26"/>
                      <a:pt x="7" y="26"/>
                    </a:cubicBezTo>
                    <a:cubicBezTo>
                      <a:pt x="7" y="26"/>
                      <a:pt x="39" y="32"/>
                      <a:pt x="42" y="32"/>
                    </a:cubicBezTo>
                    <a:cubicBezTo>
                      <a:pt x="46" y="31"/>
                      <a:pt x="70" y="25"/>
                      <a:pt x="74" y="25"/>
                    </a:cubicBezTo>
                    <a:cubicBezTo>
                      <a:pt x="75" y="25"/>
                      <a:pt x="81" y="24"/>
                      <a:pt x="87" y="23"/>
                    </a:cubicBezTo>
                    <a:cubicBezTo>
                      <a:pt x="71" y="20"/>
                      <a:pt x="53" y="18"/>
                      <a:pt x="54" y="14"/>
                    </a:cubicBezTo>
                    <a:cubicBezTo>
                      <a:pt x="54" y="9"/>
                      <a:pt x="79" y="14"/>
                      <a:pt x="97" y="17"/>
                    </a:cubicBezTo>
                    <a:cubicBezTo>
                      <a:pt x="85" y="11"/>
                      <a:pt x="69" y="5"/>
                      <a:pt x="62" y="0"/>
                    </a:cubicBezTo>
                    <a:cubicBezTo>
                      <a:pt x="62" y="0"/>
                      <a:pt x="62" y="0"/>
                      <a:pt x="62" y="0"/>
                    </a:cubicBezTo>
                    <a:cubicBezTo>
                      <a:pt x="62" y="4"/>
                      <a:pt x="62" y="4"/>
                      <a:pt x="56" y="5"/>
                    </a:cubicBezTo>
                    <a:cubicBezTo>
                      <a:pt x="49" y="6"/>
                      <a:pt x="43" y="6"/>
                      <a:pt x="37" y="7"/>
                    </a:cubicBezTo>
                    <a:cubicBezTo>
                      <a:pt x="31" y="9"/>
                      <a:pt x="26" y="15"/>
                      <a:pt x="21" y="16"/>
                    </a:cubicBezTo>
                    <a:cubicBezTo>
                      <a:pt x="16" y="17"/>
                      <a:pt x="15" y="22"/>
                      <a:pt x="9" y="24"/>
                    </a:cubicBezTo>
                    <a:cubicBezTo>
                      <a:pt x="3" y="25"/>
                      <a:pt x="0" y="24"/>
                      <a:pt x="0" y="24"/>
                    </a:cubicBezTo>
                    <a:cubicBezTo>
                      <a:pt x="0" y="24"/>
                      <a:pt x="6" y="31"/>
                      <a:pt x="13" y="33"/>
                    </a:cubicBezTo>
                    <a:cubicBezTo>
                      <a:pt x="19" y="34"/>
                      <a:pt x="23" y="42"/>
                      <a:pt x="25" y="44"/>
                    </a:cubicBezTo>
                    <a:cubicBezTo>
                      <a:pt x="33" y="53"/>
                      <a:pt x="46" y="49"/>
                      <a:pt x="46" y="49"/>
                    </a:cubicBezTo>
                    <a:cubicBezTo>
                      <a:pt x="55" y="46"/>
                      <a:pt x="55" y="46"/>
                      <a:pt x="55" y="46"/>
                    </a:cubicBezTo>
                    <a:cubicBezTo>
                      <a:pt x="55" y="46"/>
                      <a:pt x="56" y="47"/>
                      <a:pt x="58" y="49"/>
                    </a:cubicBezTo>
                    <a:cubicBezTo>
                      <a:pt x="63" y="44"/>
                      <a:pt x="82" y="38"/>
                      <a:pt x="96" y="32"/>
                    </a:cubicBezTo>
                    <a:cubicBezTo>
                      <a:pt x="78" y="34"/>
                      <a:pt x="53" y="38"/>
                      <a:pt x="53" y="3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8" name="Freeform 49"/>
              <p:cNvSpPr>
                <a:spLocks/>
              </p:cNvSpPr>
              <p:nvPr/>
            </p:nvSpPr>
            <p:spPr bwMode="auto">
              <a:xfrm>
                <a:off x="6840538" y="1473200"/>
                <a:ext cx="315913" cy="41275"/>
              </a:xfrm>
              <a:custGeom>
                <a:avLst/>
                <a:gdLst/>
                <a:ahLst/>
                <a:cxnLst>
                  <a:cxn ang="0">
                    <a:pos x="63" y="4"/>
                  </a:cxn>
                  <a:cxn ang="0">
                    <a:pos x="64" y="4"/>
                  </a:cxn>
                  <a:cxn ang="0">
                    <a:pos x="68" y="4"/>
                  </a:cxn>
                  <a:cxn ang="0">
                    <a:pos x="70" y="3"/>
                  </a:cxn>
                  <a:cxn ang="0">
                    <a:pos x="84" y="1"/>
                  </a:cxn>
                  <a:cxn ang="0">
                    <a:pos x="80" y="0"/>
                  </a:cxn>
                  <a:cxn ang="0">
                    <a:pos x="67" y="2"/>
                  </a:cxn>
                  <a:cxn ang="0">
                    <a:pos x="35" y="9"/>
                  </a:cxn>
                  <a:cxn ang="0">
                    <a:pos x="0" y="3"/>
                  </a:cxn>
                  <a:cxn ang="0">
                    <a:pos x="32" y="10"/>
                  </a:cxn>
                  <a:cxn ang="0">
                    <a:pos x="46" y="9"/>
                  </a:cxn>
                  <a:cxn ang="0">
                    <a:pos x="63" y="4"/>
                  </a:cxn>
                </a:cxnLst>
                <a:rect l="0" t="0" r="r" b="b"/>
                <a:pathLst>
                  <a:path w="84" h="11">
                    <a:moveTo>
                      <a:pt x="63" y="4"/>
                    </a:moveTo>
                    <a:cubicBezTo>
                      <a:pt x="64" y="4"/>
                      <a:pt x="64" y="4"/>
                      <a:pt x="64" y="4"/>
                    </a:cubicBezTo>
                    <a:cubicBezTo>
                      <a:pt x="65" y="4"/>
                      <a:pt x="66" y="4"/>
                      <a:pt x="68" y="4"/>
                    </a:cubicBezTo>
                    <a:cubicBezTo>
                      <a:pt x="68" y="4"/>
                      <a:pt x="69" y="4"/>
                      <a:pt x="70" y="3"/>
                    </a:cubicBezTo>
                    <a:cubicBezTo>
                      <a:pt x="74" y="3"/>
                      <a:pt x="80" y="2"/>
                      <a:pt x="84" y="1"/>
                    </a:cubicBezTo>
                    <a:cubicBezTo>
                      <a:pt x="83" y="1"/>
                      <a:pt x="82" y="0"/>
                      <a:pt x="80" y="0"/>
                    </a:cubicBezTo>
                    <a:cubicBezTo>
                      <a:pt x="74" y="1"/>
                      <a:pt x="68" y="2"/>
                      <a:pt x="67" y="2"/>
                    </a:cubicBezTo>
                    <a:cubicBezTo>
                      <a:pt x="63" y="2"/>
                      <a:pt x="39" y="8"/>
                      <a:pt x="35" y="9"/>
                    </a:cubicBezTo>
                    <a:cubicBezTo>
                      <a:pt x="32" y="9"/>
                      <a:pt x="0" y="3"/>
                      <a:pt x="0" y="3"/>
                    </a:cubicBezTo>
                    <a:cubicBezTo>
                      <a:pt x="0" y="3"/>
                      <a:pt x="24" y="8"/>
                      <a:pt x="32" y="10"/>
                    </a:cubicBezTo>
                    <a:cubicBezTo>
                      <a:pt x="35" y="11"/>
                      <a:pt x="40" y="10"/>
                      <a:pt x="46" y="9"/>
                    </a:cubicBezTo>
                    <a:cubicBezTo>
                      <a:pt x="47" y="7"/>
                      <a:pt x="54" y="5"/>
                      <a:pt x="63" y="4"/>
                    </a:cubicBezTo>
                    <a:close/>
                  </a:path>
                </a:pathLst>
              </a:custGeom>
              <a:solidFill>
                <a:srgbClr val="61B5CC"/>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9" name="Freeform 98"/>
              <p:cNvSpPr>
                <a:spLocks/>
              </p:cNvSpPr>
              <p:nvPr/>
            </p:nvSpPr>
            <p:spPr bwMode="auto">
              <a:xfrm>
                <a:off x="7091363" y="1533525"/>
                <a:ext cx="155575" cy="173038"/>
              </a:xfrm>
              <a:custGeom>
                <a:avLst/>
                <a:gdLst/>
                <a:ahLst/>
                <a:cxnLst>
                  <a:cxn ang="0">
                    <a:pos x="32" y="6"/>
                  </a:cxn>
                  <a:cxn ang="0">
                    <a:pos x="4" y="43"/>
                  </a:cxn>
                  <a:cxn ang="0">
                    <a:pos x="36" y="13"/>
                  </a:cxn>
                  <a:cxn ang="0">
                    <a:pos x="41" y="0"/>
                  </a:cxn>
                  <a:cxn ang="0">
                    <a:pos x="32" y="6"/>
                  </a:cxn>
                </a:cxnLst>
                <a:rect l="0" t="0" r="r" b="b"/>
                <a:pathLst>
                  <a:path w="41" h="46">
                    <a:moveTo>
                      <a:pt x="32" y="6"/>
                    </a:moveTo>
                    <a:cubicBezTo>
                      <a:pt x="20" y="20"/>
                      <a:pt x="0" y="40"/>
                      <a:pt x="4" y="43"/>
                    </a:cubicBezTo>
                    <a:cubicBezTo>
                      <a:pt x="8" y="46"/>
                      <a:pt x="24" y="26"/>
                      <a:pt x="36" y="13"/>
                    </a:cubicBezTo>
                    <a:cubicBezTo>
                      <a:pt x="38" y="8"/>
                      <a:pt x="40" y="4"/>
                      <a:pt x="41" y="0"/>
                    </a:cubicBezTo>
                    <a:cubicBezTo>
                      <a:pt x="38" y="1"/>
                      <a:pt x="35" y="3"/>
                      <a:pt x="32"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0" name="Freeform 99"/>
              <p:cNvSpPr>
                <a:spLocks/>
              </p:cNvSpPr>
              <p:nvPr/>
            </p:nvSpPr>
            <p:spPr bwMode="auto">
              <a:xfrm>
                <a:off x="7351713" y="1492250"/>
                <a:ext cx="127000" cy="41275"/>
              </a:xfrm>
              <a:custGeom>
                <a:avLst/>
                <a:gdLst/>
                <a:ahLst/>
                <a:cxnLst>
                  <a:cxn ang="0">
                    <a:pos x="0" y="2"/>
                  </a:cxn>
                  <a:cxn ang="0">
                    <a:pos x="11" y="8"/>
                  </a:cxn>
                  <a:cxn ang="0">
                    <a:pos x="28" y="11"/>
                  </a:cxn>
                  <a:cxn ang="0">
                    <a:pos x="34" y="4"/>
                  </a:cxn>
                  <a:cxn ang="0">
                    <a:pos x="12" y="0"/>
                  </a:cxn>
                  <a:cxn ang="0">
                    <a:pos x="0" y="2"/>
                  </a:cxn>
                </a:cxnLst>
                <a:rect l="0" t="0" r="r" b="b"/>
                <a:pathLst>
                  <a:path w="34" h="11">
                    <a:moveTo>
                      <a:pt x="0" y="2"/>
                    </a:moveTo>
                    <a:cubicBezTo>
                      <a:pt x="3" y="4"/>
                      <a:pt x="7" y="6"/>
                      <a:pt x="11" y="8"/>
                    </a:cubicBezTo>
                    <a:cubicBezTo>
                      <a:pt x="16" y="9"/>
                      <a:pt x="22" y="10"/>
                      <a:pt x="28" y="11"/>
                    </a:cubicBezTo>
                    <a:cubicBezTo>
                      <a:pt x="30" y="9"/>
                      <a:pt x="32" y="6"/>
                      <a:pt x="34" y="4"/>
                    </a:cubicBezTo>
                    <a:cubicBezTo>
                      <a:pt x="27" y="3"/>
                      <a:pt x="19" y="2"/>
                      <a:pt x="12" y="0"/>
                    </a:cubicBezTo>
                    <a:cubicBezTo>
                      <a:pt x="7" y="1"/>
                      <a:pt x="3" y="1"/>
                      <a:pt x="0"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1" name="Freeform 100"/>
              <p:cNvSpPr>
                <a:spLocks/>
              </p:cNvSpPr>
              <p:nvPr/>
            </p:nvSpPr>
            <p:spPr bwMode="auto">
              <a:xfrm>
                <a:off x="7324725" y="1262063"/>
                <a:ext cx="153988" cy="177800"/>
              </a:xfrm>
              <a:custGeom>
                <a:avLst/>
                <a:gdLst/>
                <a:ahLst/>
                <a:cxnLst>
                  <a:cxn ang="0">
                    <a:pos x="9" y="41"/>
                  </a:cxn>
                  <a:cxn ang="0">
                    <a:pos x="37" y="4"/>
                  </a:cxn>
                  <a:cxn ang="0">
                    <a:pos x="5" y="34"/>
                  </a:cxn>
                  <a:cxn ang="0">
                    <a:pos x="0" y="47"/>
                  </a:cxn>
                  <a:cxn ang="0">
                    <a:pos x="9" y="41"/>
                  </a:cxn>
                </a:cxnLst>
                <a:rect l="0" t="0" r="r" b="b"/>
                <a:pathLst>
                  <a:path w="41" h="47">
                    <a:moveTo>
                      <a:pt x="9" y="41"/>
                    </a:moveTo>
                    <a:cubicBezTo>
                      <a:pt x="21" y="27"/>
                      <a:pt x="41" y="7"/>
                      <a:pt x="37" y="4"/>
                    </a:cubicBezTo>
                    <a:cubicBezTo>
                      <a:pt x="33" y="0"/>
                      <a:pt x="17" y="21"/>
                      <a:pt x="5" y="34"/>
                    </a:cubicBezTo>
                    <a:cubicBezTo>
                      <a:pt x="3" y="39"/>
                      <a:pt x="1" y="43"/>
                      <a:pt x="0" y="47"/>
                    </a:cubicBezTo>
                    <a:cubicBezTo>
                      <a:pt x="3" y="45"/>
                      <a:pt x="6" y="44"/>
                      <a:pt x="9"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2" name="Freeform 101"/>
              <p:cNvSpPr>
                <a:spLocks/>
              </p:cNvSpPr>
              <p:nvPr/>
            </p:nvSpPr>
            <p:spPr bwMode="auto">
              <a:xfrm>
                <a:off x="7310438" y="1547813"/>
                <a:ext cx="33338" cy="79375"/>
              </a:xfrm>
              <a:custGeom>
                <a:avLst/>
                <a:gdLst/>
                <a:ahLst/>
                <a:cxnLst>
                  <a:cxn ang="0">
                    <a:pos x="6" y="8"/>
                  </a:cxn>
                  <a:cxn ang="0">
                    <a:pos x="0" y="0"/>
                  </a:cxn>
                  <a:cxn ang="0">
                    <a:pos x="0" y="13"/>
                  </a:cxn>
                  <a:cxn ang="0">
                    <a:pos x="3" y="21"/>
                  </a:cxn>
                  <a:cxn ang="0">
                    <a:pos x="9" y="17"/>
                  </a:cxn>
                  <a:cxn ang="0">
                    <a:pos x="6" y="8"/>
                  </a:cxn>
                </a:cxnLst>
                <a:rect l="0" t="0" r="r" b="b"/>
                <a:pathLst>
                  <a:path w="9" h="21">
                    <a:moveTo>
                      <a:pt x="6" y="8"/>
                    </a:moveTo>
                    <a:cubicBezTo>
                      <a:pt x="4" y="5"/>
                      <a:pt x="2" y="2"/>
                      <a:pt x="0" y="0"/>
                    </a:cubicBezTo>
                    <a:cubicBezTo>
                      <a:pt x="0" y="4"/>
                      <a:pt x="0" y="8"/>
                      <a:pt x="0" y="13"/>
                    </a:cubicBezTo>
                    <a:cubicBezTo>
                      <a:pt x="1" y="15"/>
                      <a:pt x="2" y="18"/>
                      <a:pt x="3" y="21"/>
                    </a:cubicBezTo>
                    <a:cubicBezTo>
                      <a:pt x="5" y="20"/>
                      <a:pt x="7" y="18"/>
                      <a:pt x="9" y="17"/>
                    </a:cubicBezTo>
                    <a:cubicBezTo>
                      <a:pt x="8" y="14"/>
                      <a:pt x="7" y="11"/>
                      <a:pt x="6"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3" name="Freeform 102"/>
              <p:cNvSpPr>
                <a:spLocks/>
              </p:cNvSpPr>
              <p:nvPr/>
            </p:nvSpPr>
            <p:spPr bwMode="auto">
              <a:xfrm>
                <a:off x="7173913" y="1217613"/>
                <a:ext cx="87313" cy="203200"/>
              </a:xfrm>
              <a:custGeom>
                <a:avLst/>
                <a:gdLst/>
                <a:ahLst/>
                <a:cxnLst>
                  <a:cxn ang="0">
                    <a:pos x="17" y="47"/>
                  </a:cxn>
                  <a:cxn ang="0">
                    <a:pos x="23" y="54"/>
                  </a:cxn>
                  <a:cxn ang="0">
                    <a:pos x="23" y="42"/>
                  </a:cxn>
                  <a:cxn ang="0">
                    <a:pos x="5" y="2"/>
                  </a:cxn>
                  <a:cxn ang="0">
                    <a:pos x="14" y="39"/>
                  </a:cxn>
                  <a:cxn ang="0">
                    <a:pos x="17" y="47"/>
                  </a:cxn>
                </a:cxnLst>
                <a:rect l="0" t="0" r="r" b="b"/>
                <a:pathLst>
                  <a:path w="23" h="54">
                    <a:moveTo>
                      <a:pt x="17" y="47"/>
                    </a:moveTo>
                    <a:cubicBezTo>
                      <a:pt x="19" y="50"/>
                      <a:pt x="21" y="52"/>
                      <a:pt x="23" y="54"/>
                    </a:cubicBezTo>
                    <a:cubicBezTo>
                      <a:pt x="23" y="51"/>
                      <a:pt x="23" y="47"/>
                      <a:pt x="23" y="42"/>
                    </a:cubicBezTo>
                    <a:cubicBezTo>
                      <a:pt x="17" y="25"/>
                      <a:pt x="10" y="0"/>
                      <a:pt x="5" y="2"/>
                    </a:cubicBezTo>
                    <a:cubicBezTo>
                      <a:pt x="0" y="4"/>
                      <a:pt x="8" y="23"/>
                      <a:pt x="14" y="39"/>
                    </a:cubicBezTo>
                    <a:cubicBezTo>
                      <a:pt x="15" y="42"/>
                      <a:pt x="16" y="44"/>
                      <a:pt x="17" y="47"/>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4" name="Freeform 103"/>
              <p:cNvSpPr>
                <a:spLocks/>
              </p:cNvSpPr>
              <p:nvPr/>
            </p:nvSpPr>
            <p:spPr bwMode="auto">
              <a:xfrm>
                <a:off x="7013575" y="1420813"/>
                <a:ext cx="206375" cy="60325"/>
              </a:xfrm>
              <a:custGeom>
                <a:avLst/>
                <a:gdLst/>
                <a:ahLst/>
                <a:cxnLst>
                  <a:cxn ang="0">
                    <a:pos x="1" y="5"/>
                  </a:cxn>
                  <a:cxn ang="0">
                    <a:pos x="34" y="14"/>
                  </a:cxn>
                  <a:cxn ang="0">
                    <a:pos x="38" y="15"/>
                  </a:cxn>
                  <a:cxn ang="0">
                    <a:pos x="43" y="16"/>
                  </a:cxn>
                  <a:cxn ang="0">
                    <a:pos x="55" y="14"/>
                  </a:cxn>
                  <a:cxn ang="0">
                    <a:pos x="44" y="8"/>
                  </a:cxn>
                  <a:cxn ang="0">
                    <a:pos x="1" y="5"/>
                  </a:cxn>
                </a:cxnLst>
                <a:rect l="0" t="0" r="r" b="b"/>
                <a:pathLst>
                  <a:path w="55" h="16">
                    <a:moveTo>
                      <a:pt x="1" y="5"/>
                    </a:moveTo>
                    <a:cubicBezTo>
                      <a:pt x="0" y="9"/>
                      <a:pt x="18" y="11"/>
                      <a:pt x="34" y="14"/>
                    </a:cubicBezTo>
                    <a:cubicBezTo>
                      <a:pt x="36" y="14"/>
                      <a:pt x="37" y="15"/>
                      <a:pt x="38" y="15"/>
                    </a:cubicBezTo>
                    <a:cubicBezTo>
                      <a:pt x="40" y="15"/>
                      <a:pt x="41" y="15"/>
                      <a:pt x="43" y="16"/>
                    </a:cubicBezTo>
                    <a:cubicBezTo>
                      <a:pt x="47" y="15"/>
                      <a:pt x="52" y="14"/>
                      <a:pt x="55" y="14"/>
                    </a:cubicBezTo>
                    <a:cubicBezTo>
                      <a:pt x="52" y="12"/>
                      <a:pt x="48" y="10"/>
                      <a:pt x="44" y="8"/>
                    </a:cubicBezTo>
                    <a:cubicBezTo>
                      <a:pt x="26" y="5"/>
                      <a:pt x="1" y="0"/>
                      <a:pt x="1" y="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5" name="Freeform 104"/>
              <p:cNvSpPr>
                <a:spLocks/>
              </p:cNvSpPr>
              <p:nvPr/>
            </p:nvSpPr>
            <p:spPr bwMode="auto">
              <a:xfrm>
                <a:off x="7396163" y="1454150"/>
                <a:ext cx="128588" cy="11113"/>
              </a:xfrm>
              <a:custGeom>
                <a:avLst/>
                <a:gdLst/>
                <a:ahLst/>
                <a:cxnLst>
                  <a:cxn ang="0">
                    <a:pos x="0" y="3"/>
                  </a:cxn>
                  <a:cxn ang="0">
                    <a:pos x="34" y="0"/>
                  </a:cxn>
                  <a:cxn ang="0">
                    <a:pos x="34" y="0"/>
                  </a:cxn>
                  <a:cxn ang="0">
                    <a:pos x="0" y="3"/>
                  </a:cxn>
                </a:cxnLst>
                <a:rect l="0" t="0" r="r" b="b"/>
                <a:pathLst>
                  <a:path w="34" h="3">
                    <a:moveTo>
                      <a:pt x="0" y="3"/>
                    </a:moveTo>
                    <a:cubicBezTo>
                      <a:pt x="11" y="2"/>
                      <a:pt x="25" y="0"/>
                      <a:pt x="34" y="0"/>
                    </a:cubicBezTo>
                    <a:cubicBezTo>
                      <a:pt x="34" y="0"/>
                      <a:pt x="34" y="0"/>
                      <a:pt x="34" y="0"/>
                    </a:cubicBezTo>
                    <a:cubicBezTo>
                      <a:pt x="25" y="0"/>
                      <a:pt x="11" y="2"/>
                      <a:pt x="0"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6" name="Freeform 105"/>
              <p:cNvSpPr>
                <a:spLocks/>
              </p:cNvSpPr>
              <p:nvPr/>
            </p:nvSpPr>
            <p:spPr bwMode="auto">
              <a:xfrm>
                <a:off x="7129463" y="1281113"/>
                <a:ext cx="7938" cy="14288"/>
              </a:xfrm>
              <a:custGeom>
                <a:avLst/>
                <a:gdLst/>
                <a:ahLst/>
                <a:cxnLst>
                  <a:cxn ang="0">
                    <a:pos x="2" y="4"/>
                  </a:cxn>
                  <a:cxn ang="0">
                    <a:pos x="0" y="0"/>
                  </a:cxn>
                  <a:cxn ang="0">
                    <a:pos x="2" y="4"/>
                  </a:cxn>
                </a:cxnLst>
                <a:rect l="0" t="0" r="r" b="b"/>
                <a:pathLst>
                  <a:path w="2" h="4">
                    <a:moveTo>
                      <a:pt x="2" y="4"/>
                    </a:moveTo>
                    <a:cubicBezTo>
                      <a:pt x="1" y="3"/>
                      <a:pt x="1" y="1"/>
                      <a:pt x="0" y="0"/>
                    </a:cubicBezTo>
                    <a:cubicBezTo>
                      <a:pt x="1" y="1"/>
                      <a:pt x="1" y="3"/>
                      <a:pt x="2" y="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7" name="Freeform 106"/>
              <p:cNvSpPr>
                <a:spLocks/>
              </p:cNvSpPr>
              <p:nvPr/>
            </p:nvSpPr>
            <p:spPr bwMode="auto">
              <a:xfrm>
                <a:off x="7126288" y="1270000"/>
                <a:ext cx="1588" cy="3175"/>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8" name="Freeform 107"/>
              <p:cNvSpPr>
                <a:spLocks/>
              </p:cNvSpPr>
              <p:nvPr/>
            </p:nvSpPr>
            <p:spPr bwMode="auto">
              <a:xfrm>
                <a:off x="7148513" y="1311275"/>
                <a:ext cx="7938" cy="11113"/>
              </a:xfrm>
              <a:custGeom>
                <a:avLst/>
                <a:gdLst/>
                <a:ahLst/>
                <a:cxnLst>
                  <a:cxn ang="0">
                    <a:pos x="2" y="3"/>
                  </a:cxn>
                  <a:cxn ang="0">
                    <a:pos x="0" y="0"/>
                  </a:cxn>
                  <a:cxn ang="0">
                    <a:pos x="2" y="3"/>
                  </a:cxn>
                </a:cxnLst>
                <a:rect l="0" t="0" r="r" b="b"/>
                <a:pathLst>
                  <a:path w="2" h="3">
                    <a:moveTo>
                      <a:pt x="2" y="3"/>
                    </a:moveTo>
                    <a:cubicBezTo>
                      <a:pt x="1" y="2"/>
                      <a:pt x="1" y="1"/>
                      <a:pt x="0" y="0"/>
                    </a:cubicBezTo>
                    <a:cubicBezTo>
                      <a:pt x="1" y="1"/>
                      <a:pt x="1" y="2"/>
                      <a:pt x="2"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9" name="Freeform 108"/>
              <p:cNvSpPr>
                <a:spLocks/>
              </p:cNvSpPr>
              <p:nvPr/>
            </p:nvSpPr>
            <p:spPr bwMode="auto">
              <a:xfrm>
                <a:off x="7167563" y="1709738"/>
                <a:ext cx="25400" cy="26988"/>
              </a:xfrm>
              <a:custGeom>
                <a:avLst/>
                <a:gdLst/>
                <a:ahLst/>
                <a:cxnLst>
                  <a:cxn ang="0">
                    <a:pos x="0" y="6"/>
                  </a:cxn>
                  <a:cxn ang="0">
                    <a:pos x="0" y="6"/>
                  </a:cxn>
                  <a:cxn ang="0">
                    <a:pos x="0" y="6"/>
                  </a:cxn>
                  <a:cxn ang="0">
                    <a:pos x="7" y="0"/>
                  </a:cxn>
                  <a:cxn ang="0">
                    <a:pos x="0" y="6"/>
                  </a:cxn>
                </a:cxnLst>
                <a:rect l="0" t="0" r="r" b="b"/>
                <a:pathLst>
                  <a:path w="7" h="7">
                    <a:moveTo>
                      <a:pt x="0" y="6"/>
                    </a:moveTo>
                    <a:cubicBezTo>
                      <a:pt x="0" y="6"/>
                      <a:pt x="0" y="6"/>
                      <a:pt x="0" y="6"/>
                    </a:cubicBezTo>
                    <a:cubicBezTo>
                      <a:pt x="0" y="6"/>
                      <a:pt x="0" y="6"/>
                      <a:pt x="0" y="6"/>
                    </a:cubicBezTo>
                    <a:cubicBezTo>
                      <a:pt x="2" y="7"/>
                      <a:pt x="4" y="4"/>
                      <a:pt x="7" y="0"/>
                    </a:cubicBezTo>
                    <a:cubicBezTo>
                      <a:pt x="4" y="4"/>
                      <a:pt x="2" y="7"/>
                      <a:pt x="0"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0" name="Freeform 109"/>
              <p:cNvSpPr>
                <a:spLocks/>
              </p:cNvSpPr>
              <p:nvPr/>
            </p:nvSpPr>
            <p:spPr bwMode="auto">
              <a:xfrm>
                <a:off x="7359650" y="1277938"/>
                <a:ext cx="11113" cy="14288"/>
              </a:xfrm>
              <a:custGeom>
                <a:avLst/>
                <a:gdLst/>
                <a:ahLst/>
                <a:cxnLst>
                  <a:cxn ang="0">
                    <a:pos x="0" y="4"/>
                  </a:cxn>
                  <a:cxn ang="0">
                    <a:pos x="3" y="0"/>
                  </a:cxn>
                  <a:cxn ang="0">
                    <a:pos x="0" y="4"/>
                  </a:cxn>
                </a:cxnLst>
                <a:rect l="0" t="0" r="r" b="b"/>
                <a:pathLst>
                  <a:path w="3" h="4">
                    <a:moveTo>
                      <a:pt x="0" y="4"/>
                    </a:moveTo>
                    <a:cubicBezTo>
                      <a:pt x="1" y="3"/>
                      <a:pt x="2" y="1"/>
                      <a:pt x="3" y="0"/>
                    </a:cubicBezTo>
                    <a:cubicBezTo>
                      <a:pt x="2" y="1"/>
                      <a:pt x="1" y="3"/>
                      <a:pt x="0" y="4"/>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1" name="Freeform 110"/>
              <p:cNvSpPr>
                <a:spLocks/>
              </p:cNvSpPr>
              <p:nvPr/>
            </p:nvSpPr>
            <p:spPr bwMode="auto">
              <a:xfrm>
                <a:off x="7377113" y="1250950"/>
                <a:ext cx="7938" cy="11113"/>
              </a:xfrm>
              <a:custGeom>
                <a:avLst/>
                <a:gdLst/>
                <a:ahLst/>
                <a:cxnLst>
                  <a:cxn ang="0">
                    <a:pos x="0" y="3"/>
                  </a:cxn>
                  <a:cxn ang="0">
                    <a:pos x="2" y="0"/>
                  </a:cxn>
                  <a:cxn ang="0">
                    <a:pos x="0" y="3"/>
                  </a:cxn>
                </a:cxnLst>
                <a:rect l="0" t="0" r="r" b="b"/>
                <a:pathLst>
                  <a:path w="2" h="3">
                    <a:moveTo>
                      <a:pt x="0" y="3"/>
                    </a:moveTo>
                    <a:cubicBezTo>
                      <a:pt x="1" y="2"/>
                      <a:pt x="1" y="1"/>
                      <a:pt x="2" y="0"/>
                    </a:cubicBezTo>
                    <a:cubicBezTo>
                      <a:pt x="1" y="1"/>
                      <a:pt x="1" y="2"/>
                      <a:pt x="0" y="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2" name="Freeform 111"/>
              <p:cNvSpPr>
                <a:spLocks/>
              </p:cNvSpPr>
              <p:nvPr/>
            </p:nvSpPr>
            <p:spPr bwMode="auto">
              <a:xfrm>
                <a:off x="7318375" y="1292225"/>
                <a:ext cx="41275" cy="87313"/>
              </a:xfrm>
              <a:custGeom>
                <a:avLst/>
                <a:gdLst/>
                <a:ahLst/>
                <a:cxnLst>
                  <a:cxn ang="0">
                    <a:pos x="11" y="0"/>
                  </a:cxn>
                  <a:cxn ang="0">
                    <a:pos x="0" y="23"/>
                  </a:cxn>
                  <a:cxn ang="0">
                    <a:pos x="0" y="23"/>
                  </a:cxn>
                  <a:cxn ang="0">
                    <a:pos x="11" y="0"/>
                  </a:cxn>
                </a:cxnLst>
                <a:rect l="0" t="0" r="r" b="b"/>
                <a:pathLst>
                  <a:path w="11" h="23">
                    <a:moveTo>
                      <a:pt x="11" y="0"/>
                    </a:moveTo>
                    <a:cubicBezTo>
                      <a:pt x="8" y="8"/>
                      <a:pt x="4" y="16"/>
                      <a:pt x="0" y="23"/>
                    </a:cubicBezTo>
                    <a:cubicBezTo>
                      <a:pt x="0" y="23"/>
                      <a:pt x="0" y="23"/>
                      <a:pt x="0" y="23"/>
                    </a:cubicBezTo>
                    <a:cubicBezTo>
                      <a:pt x="4" y="16"/>
                      <a:pt x="8" y="8"/>
                      <a:pt x="11" y="0"/>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3" name="Freeform 112"/>
              <p:cNvSpPr>
                <a:spLocks/>
              </p:cNvSpPr>
              <p:nvPr/>
            </p:nvSpPr>
            <p:spPr bwMode="auto">
              <a:xfrm>
                <a:off x="7178675" y="1352550"/>
                <a:ext cx="38100" cy="57150"/>
              </a:xfrm>
              <a:custGeom>
                <a:avLst/>
                <a:gdLst/>
                <a:ahLst/>
                <a:cxnLst>
                  <a:cxn ang="0">
                    <a:pos x="10" y="15"/>
                  </a:cxn>
                  <a:cxn ang="0">
                    <a:pos x="0" y="0"/>
                  </a:cxn>
                  <a:cxn ang="0">
                    <a:pos x="3" y="5"/>
                  </a:cxn>
                  <a:cxn ang="0">
                    <a:pos x="10" y="15"/>
                  </a:cxn>
                </a:cxnLst>
                <a:rect l="0" t="0" r="r" b="b"/>
                <a:pathLst>
                  <a:path w="10" h="15">
                    <a:moveTo>
                      <a:pt x="10" y="15"/>
                    </a:moveTo>
                    <a:cubicBezTo>
                      <a:pt x="7" y="10"/>
                      <a:pt x="3" y="5"/>
                      <a:pt x="0" y="0"/>
                    </a:cubicBezTo>
                    <a:cubicBezTo>
                      <a:pt x="1" y="2"/>
                      <a:pt x="2" y="3"/>
                      <a:pt x="3" y="5"/>
                    </a:cubicBezTo>
                    <a:cubicBezTo>
                      <a:pt x="5" y="8"/>
                      <a:pt x="8" y="12"/>
                      <a:pt x="10"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4" name="Freeform 113"/>
              <p:cNvSpPr>
                <a:spLocks/>
              </p:cNvSpPr>
              <p:nvPr/>
            </p:nvSpPr>
            <p:spPr bwMode="auto">
              <a:xfrm>
                <a:off x="7008813" y="1473200"/>
                <a:ext cx="211138" cy="38100"/>
              </a:xfrm>
              <a:custGeom>
                <a:avLst/>
                <a:gdLst/>
                <a:ahLst/>
                <a:cxnLst>
                  <a:cxn ang="0">
                    <a:pos x="25" y="3"/>
                  </a:cxn>
                  <a:cxn ang="0">
                    <a:pos x="23" y="4"/>
                  </a:cxn>
                  <a:cxn ang="0">
                    <a:pos x="18" y="4"/>
                  </a:cxn>
                  <a:cxn ang="0">
                    <a:pos x="1" y="9"/>
                  </a:cxn>
                  <a:cxn ang="0">
                    <a:pos x="1" y="10"/>
                  </a:cxn>
                  <a:cxn ang="0">
                    <a:pos x="1" y="10"/>
                  </a:cxn>
                  <a:cxn ang="0">
                    <a:pos x="56" y="0"/>
                  </a:cxn>
                  <a:cxn ang="0">
                    <a:pos x="56" y="0"/>
                  </a:cxn>
                  <a:cxn ang="0">
                    <a:pos x="44" y="2"/>
                  </a:cxn>
                  <a:cxn ang="0">
                    <a:pos x="25" y="3"/>
                  </a:cxn>
                </a:cxnLst>
                <a:rect l="0" t="0" r="r" b="b"/>
                <a:pathLst>
                  <a:path w="56" h="10">
                    <a:moveTo>
                      <a:pt x="25" y="3"/>
                    </a:moveTo>
                    <a:cubicBezTo>
                      <a:pt x="24" y="4"/>
                      <a:pt x="23" y="4"/>
                      <a:pt x="23" y="4"/>
                    </a:cubicBezTo>
                    <a:cubicBezTo>
                      <a:pt x="21" y="4"/>
                      <a:pt x="20" y="4"/>
                      <a:pt x="18" y="4"/>
                    </a:cubicBezTo>
                    <a:cubicBezTo>
                      <a:pt x="9" y="5"/>
                      <a:pt x="2" y="7"/>
                      <a:pt x="1" y="9"/>
                    </a:cubicBezTo>
                    <a:cubicBezTo>
                      <a:pt x="1" y="9"/>
                      <a:pt x="1" y="9"/>
                      <a:pt x="1" y="10"/>
                    </a:cubicBezTo>
                    <a:cubicBezTo>
                      <a:pt x="1" y="10"/>
                      <a:pt x="1" y="10"/>
                      <a:pt x="1" y="10"/>
                    </a:cubicBezTo>
                    <a:cubicBezTo>
                      <a:pt x="0" y="3"/>
                      <a:pt x="40" y="3"/>
                      <a:pt x="56" y="0"/>
                    </a:cubicBezTo>
                    <a:cubicBezTo>
                      <a:pt x="56" y="0"/>
                      <a:pt x="56" y="0"/>
                      <a:pt x="56" y="0"/>
                    </a:cubicBezTo>
                    <a:cubicBezTo>
                      <a:pt x="53" y="0"/>
                      <a:pt x="48" y="1"/>
                      <a:pt x="44" y="2"/>
                    </a:cubicBezTo>
                    <a:cubicBezTo>
                      <a:pt x="38" y="2"/>
                      <a:pt x="31" y="3"/>
                      <a:pt x="25"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5" name="Freeform 114"/>
              <p:cNvSpPr>
                <a:spLocks/>
              </p:cNvSpPr>
              <p:nvPr/>
            </p:nvSpPr>
            <p:spPr bwMode="auto">
              <a:xfrm>
                <a:off x="7227888" y="1533525"/>
                <a:ext cx="19050" cy="49213"/>
              </a:xfrm>
              <a:custGeom>
                <a:avLst/>
                <a:gdLst/>
                <a:ahLst/>
                <a:cxnLst>
                  <a:cxn ang="0">
                    <a:pos x="5" y="0"/>
                  </a:cxn>
                  <a:cxn ang="0">
                    <a:pos x="5" y="0"/>
                  </a:cxn>
                  <a:cxn ang="0">
                    <a:pos x="0" y="13"/>
                  </a:cxn>
                  <a:cxn ang="0">
                    <a:pos x="0" y="13"/>
                  </a:cxn>
                  <a:cxn ang="0">
                    <a:pos x="5" y="0"/>
                  </a:cxn>
                </a:cxnLst>
                <a:rect l="0" t="0" r="r" b="b"/>
                <a:pathLst>
                  <a:path w="5" h="13">
                    <a:moveTo>
                      <a:pt x="5" y="0"/>
                    </a:moveTo>
                    <a:cubicBezTo>
                      <a:pt x="5" y="0"/>
                      <a:pt x="5" y="0"/>
                      <a:pt x="5" y="0"/>
                    </a:cubicBezTo>
                    <a:cubicBezTo>
                      <a:pt x="4" y="4"/>
                      <a:pt x="2" y="8"/>
                      <a:pt x="0" y="13"/>
                    </a:cubicBezTo>
                    <a:cubicBezTo>
                      <a:pt x="0" y="13"/>
                      <a:pt x="0" y="13"/>
                      <a:pt x="0" y="13"/>
                    </a:cubicBezTo>
                    <a:cubicBezTo>
                      <a:pt x="2" y="8"/>
                      <a:pt x="4" y="4"/>
                      <a:pt x="5"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6" name="Freeform 115"/>
              <p:cNvSpPr>
                <a:spLocks/>
              </p:cNvSpPr>
              <p:nvPr/>
            </p:nvSpPr>
            <p:spPr bwMode="auto">
              <a:xfrm>
                <a:off x="7310438" y="1533525"/>
                <a:ext cx="66675" cy="74613"/>
              </a:xfrm>
              <a:custGeom>
                <a:avLst/>
                <a:gdLst/>
                <a:ahLst/>
                <a:cxnLst>
                  <a:cxn ang="0">
                    <a:pos x="1" y="0"/>
                  </a:cxn>
                  <a:cxn ang="0">
                    <a:pos x="0" y="4"/>
                  </a:cxn>
                  <a:cxn ang="0">
                    <a:pos x="6" y="12"/>
                  </a:cxn>
                  <a:cxn ang="0">
                    <a:pos x="12" y="20"/>
                  </a:cxn>
                  <a:cxn ang="0">
                    <a:pos x="18" y="16"/>
                  </a:cxn>
                  <a:cxn ang="0">
                    <a:pos x="12" y="8"/>
                  </a:cxn>
                  <a:cxn ang="0">
                    <a:pos x="1" y="0"/>
                  </a:cxn>
                </a:cxnLst>
                <a:rect l="0" t="0" r="r" b="b"/>
                <a:pathLst>
                  <a:path w="18" h="20">
                    <a:moveTo>
                      <a:pt x="1" y="0"/>
                    </a:moveTo>
                    <a:cubicBezTo>
                      <a:pt x="0" y="1"/>
                      <a:pt x="0" y="3"/>
                      <a:pt x="0" y="4"/>
                    </a:cubicBezTo>
                    <a:cubicBezTo>
                      <a:pt x="2" y="6"/>
                      <a:pt x="4" y="9"/>
                      <a:pt x="6" y="12"/>
                    </a:cubicBezTo>
                    <a:cubicBezTo>
                      <a:pt x="8" y="15"/>
                      <a:pt x="10" y="17"/>
                      <a:pt x="12" y="20"/>
                    </a:cubicBezTo>
                    <a:cubicBezTo>
                      <a:pt x="14" y="19"/>
                      <a:pt x="16" y="17"/>
                      <a:pt x="18" y="16"/>
                    </a:cubicBezTo>
                    <a:cubicBezTo>
                      <a:pt x="16" y="13"/>
                      <a:pt x="14" y="11"/>
                      <a:pt x="12" y="8"/>
                    </a:cubicBezTo>
                    <a:cubicBezTo>
                      <a:pt x="7" y="4"/>
                      <a:pt x="3" y="1"/>
                      <a:pt x="1"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7" name="Freeform 116"/>
              <p:cNvSpPr>
                <a:spLocks/>
              </p:cNvSpPr>
              <p:nvPr/>
            </p:nvSpPr>
            <p:spPr bwMode="auto">
              <a:xfrm>
                <a:off x="7310438" y="1235075"/>
                <a:ext cx="109538" cy="207963"/>
              </a:xfrm>
              <a:custGeom>
                <a:avLst/>
                <a:gdLst/>
                <a:ahLst/>
                <a:cxnLst>
                  <a:cxn ang="0">
                    <a:pos x="1" y="55"/>
                  </a:cxn>
                  <a:cxn ang="0">
                    <a:pos x="4" y="54"/>
                  </a:cxn>
                  <a:cxn ang="0">
                    <a:pos x="9" y="41"/>
                  </a:cxn>
                  <a:cxn ang="0">
                    <a:pos x="25" y="0"/>
                  </a:cxn>
                  <a:cxn ang="0">
                    <a:pos x="20" y="4"/>
                  </a:cxn>
                  <a:cxn ang="0">
                    <a:pos x="18" y="7"/>
                  </a:cxn>
                  <a:cxn ang="0">
                    <a:pos x="16" y="11"/>
                  </a:cxn>
                  <a:cxn ang="0">
                    <a:pos x="13" y="15"/>
                  </a:cxn>
                  <a:cxn ang="0">
                    <a:pos x="2" y="38"/>
                  </a:cxn>
                  <a:cxn ang="0">
                    <a:pos x="1" y="55"/>
                  </a:cxn>
                </a:cxnLst>
                <a:rect l="0" t="0" r="r" b="b"/>
                <a:pathLst>
                  <a:path w="29" h="55">
                    <a:moveTo>
                      <a:pt x="1" y="55"/>
                    </a:moveTo>
                    <a:cubicBezTo>
                      <a:pt x="2" y="55"/>
                      <a:pt x="3" y="54"/>
                      <a:pt x="4" y="54"/>
                    </a:cubicBezTo>
                    <a:cubicBezTo>
                      <a:pt x="5" y="50"/>
                      <a:pt x="7" y="46"/>
                      <a:pt x="9" y="41"/>
                    </a:cubicBezTo>
                    <a:cubicBezTo>
                      <a:pt x="17" y="25"/>
                      <a:pt x="29" y="3"/>
                      <a:pt x="25" y="0"/>
                    </a:cubicBezTo>
                    <a:cubicBezTo>
                      <a:pt x="24" y="0"/>
                      <a:pt x="22" y="1"/>
                      <a:pt x="20" y="4"/>
                    </a:cubicBezTo>
                    <a:cubicBezTo>
                      <a:pt x="19" y="5"/>
                      <a:pt x="19" y="6"/>
                      <a:pt x="18" y="7"/>
                    </a:cubicBezTo>
                    <a:cubicBezTo>
                      <a:pt x="17" y="8"/>
                      <a:pt x="16" y="10"/>
                      <a:pt x="16" y="11"/>
                    </a:cubicBezTo>
                    <a:cubicBezTo>
                      <a:pt x="15" y="12"/>
                      <a:pt x="14" y="14"/>
                      <a:pt x="13" y="15"/>
                    </a:cubicBezTo>
                    <a:cubicBezTo>
                      <a:pt x="10" y="23"/>
                      <a:pt x="6" y="31"/>
                      <a:pt x="2" y="38"/>
                    </a:cubicBezTo>
                    <a:cubicBezTo>
                      <a:pt x="1" y="45"/>
                      <a:pt x="0" y="52"/>
                      <a:pt x="1" y="5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8" name="Freeform 117"/>
              <p:cNvSpPr>
                <a:spLocks/>
              </p:cNvSpPr>
              <p:nvPr/>
            </p:nvSpPr>
            <p:spPr bwMode="auto">
              <a:xfrm>
                <a:off x="7156450" y="1530350"/>
                <a:ext cx="104775" cy="206375"/>
              </a:xfrm>
              <a:custGeom>
                <a:avLst/>
                <a:gdLst/>
                <a:ahLst/>
                <a:cxnLst>
                  <a:cxn ang="0">
                    <a:pos x="27" y="0"/>
                  </a:cxn>
                  <a:cxn ang="0">
                    <a:pos x="24" y="1"/>
                  </a:cxn>
                  <a:cxn ang="0">
                    <a:pos x="19" y="14"/>
                  </a:cxn>
                  <a:cxn ang="0">
                    <a:pos x="3" y="54"/>
                  </a:cxn>
                  <a:cxn ang="0">
                    <a:pos x="3" y="54"/>
                  </a:cxn>
                  <a:cxn ang="0">
                    <a:pos x="10" y="48"/>
                  </a:cxn>
                  <a:cxn ang="0">
                    <a:pos x="26" y="17"/>
                  </a:cxn>
                  <a:cxn ang="0">
                    <a:pos x="27" y="0"/>
                  </a:cxn>
                </a:cxnLst>
                <a:rect l="0" t="0" r="r" b="b"/>
                <a:pathLst>
                  <a:path w="28" h="55">
                    <a:moveTo>
                      <a:pt x="27" y="0"/>
                    </a:moveTo>
                    <a:cubicBezTo>
                      <a:pt x="26" y="0"/>
                      <a:pt x="25" y="1"/>
                      <a:pt x="24" y="1"/>
                    </a:cubicBezTo>
                    <a:cubicBezTo>
                      <a:pt x="23" y="5"/>
                      <a:pt x="21" y="9"/>
                      <a:pt x="19" y="14"/>
                    </a:cubicBezTo>
                    <a:cubicBezTo>
                      <a:pt x="12" y="30"/>
                      <a:pt x="0" y="50"/>
                      <a:pt x="3" y="54"/>
                    </a:cubicBezTo>
                    <a:cubicBezTo>
                      <a:pt x="3" y="54"/>
                      <a:pt x="3" y="54"/>
                      <a:pt x="3" y="54"/>
                    </a:cubicBezTo>
                    <a:cubicBezTo>
                      <a:pt x="5" y="55"/>
                      <a:pt x="7" y="52"/>
                      <a:pt x="10" y="48"/>
                    </a:cubicBezTo>
                    <a:cubicBezTo>
                      <a:pt x="15" y="40"/>
                      <a:pt x="21" y="27"/>
                      <a:pt x="26" y="17"/>
                    </a:cubicBezTo>
                    <a:cubicBezTo>
                      <a:pt x="27" y="9"/>
                      <a:pt x="28" y="3"/>
                      <a:pt x="27"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9" name="Freeform 118"/>
              <p:cNvSpPr>
                <a:spLocks/>
              </p:cNvSpPr>
              <p:nvPr/>
            </p:nvSpPr>
            <p:spPr bwMode="auto">
              <a:xfrm>
                <a:off x="7340600" y="1454150"/>
                <a:ext cx="184150" cy="46038"/>
              </a:xfrm>
              <a:custGeom>
                <a:avLst/>
                <a:gdLst/>
                <a:ahLst/>
                <a:cxnLst>
                  <a:cxn ang="0">
                    <a:pos x="0" y="10"/>
                  </a:cxn>
                  <a:cxn ang="0">
                    <a:pos x="3" y="12"/>
                  </a:cxn>
                  <a:cxn ang="0">
                    <a:pos x="15" y="10"/>
                  </a:cxn>
                  <a:cxn ang="0">
                    <a:pos x="43" y="7"/>
                  </a:cxn>
                  <a:cxn ang="0">
                    <a:pos x="49" y="0"/>
                  </a:cxn>
                  <a:cxn ang="0">
                    <a:pos x="15" y="3"/>
                  </a:cxn>
                  <a:cxn ang="0">
                    <a:pos x="0" y="10"/>
                  </a:cxn>
                </a:cxnLst>
                <a:rect l="0" t="0" r="r" b="b"/>
                <a:pathLst>
                  <a:path w="49" h="12">
                    <a:moveTo>
                      <a:pt x="0" y="10"/>
                    </a:moveTo>
                    <a:cubicBezTo>
                      <a:pt x="1" y="10"/>
                      <a:pt x="2" y="11"/>
                      <a:pt x="3" y="12"/>
                    </a:cubicBezTo>
                    <a:cubicBezTo>
                      <a:pt x="6" y="11"/>
                      <a:pt x="10" y="11"/>
                      <a:pt x="15" y="10"/>
                    </a:cubicBezTo>
                    <a:cubicBezTo>
                      <a:pt x="24" y="9"/>
                      <a:pt x="35" y="8"/>
                      <a:pt x="43" y="7"/>
                    </a:cubicBezTo>
                    <a:cubicBezTo>
                      <a:pt x="45" y="5"/>
                      <a:pt x="47" y="2"/>
                      <a:pt x="49" y="0"/>
                    </a:cubicBezTo>
                    <a:cubicBezTo>
                      <a:pt x="40" y="0"/>
                      <a:pt x="26" y="2"/>
                      <a:pt x="15" y="3"/>
                    </a:cubicBezTo>
                    <a:cubicBezTo>
                      <a:pt x="8" y="5"/>
                      <a:pt x="3" y="8"/>
                      <a:pt x="0" y="1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0" name="Freeform 119"/>
              <p:cNvSpPr>
                <a:spLocks/>
              </p:cNvSpPr>
              <p:nvPr/>
            </p:nvSpPr>
            <p:spPr bwMode="auto">
              <a:xfrm>
                <a:off x="7126288" y="1254125"/>
                <a:ext cx="134938" cy="180975"/>
              </a:xfrm>
              <a:custGeom>
                <a:avLst/>
                <a:gdLst/>
                <a:ahLst/>
                <a:cxnLst>
                  <a:cxn ang="0">
                    <a:pos x="24" y="41"/>
                  </a:cxn>
                  <a:cxn ang="0">
                    <a:pos x="35" y="48"/>
                  </a:cxn>
                  <a:cxn ang="0">
                    <a:pos x="36" y="44"/>
                  </a:cxn>
                  <a:cxn ang="0">
                    <a:pos x="30" y="37"/>
                  </a:cxn>
                  <a:cxn ang="0">
                    <a:pos x="25" y="30"/>
                  </a:cxn>
                  <a:cxn ang="0">
                    <a:pos x="4" y="2"/>
                  </a:cxn>
                  <a:cxn ang="0">
                    <a:pos x="0" y="1"/>
                  </a:cxn>
                  <a:cxn ang="0">
                    <a:pos x="0" y="4"/>
                  </a:cxn>
                  <a:cxn ang="0">
                    <a:pos x="0" y="5"/>
                  </a:cxn>
                  <a:cxn ang="0">
                    <a:pos x="1" y="7"/>
                  </a:cxn>
                  <a:cxn ang="0">
                    <a:pos x="3" y="11"/>
                  </a:cxn>
                  <a:cxn ang="0">
                    <a:pos x="6" y="15"/>
                  </a:cxn>
                  <a:cxn ang="0">
                    <a:pos x="8" y="18"/>
                  </a:cxn>
                  <a:cxn ang="0">
                    <a:pos x="14" y="26"/>
                  </a:cxn>
                  <a:cxn ang="0">
                    <a:pos x="24" y="41"/>
                  </a:cxn>
                </a:cxnLst>
                <a:rect l="0" t="0" r="r" b="b"/>
                <a:pathLst>
                  <a:path w="36" h="48">
                    <a:moveTo>
                      <a:pt x="24" y="41"/>
                    </a:moveTo>
                    <a:cubicBezTo>
                      <a:pt x="29" y="45"/>
                      <a:pt x="33" y="48"/>
                      <a:pt x="35" y="48"/>
                    </a:cubicBezTo>
                    <a:cubicBezTo>
                      <a:pt x="36" y="47"/>
                      <a:pt x="36" y="46"/>
                      <a:pt x="36" y="44"/>
                    </a:cubicBezTo>
                    <a:cubicBezTo>
                      <a:pt x="34" y="42"/>
                      <a:pt x="32" y="40"/>
                      <a:pt x="30" y="37"/>
                    </a:cubicBezTo>
                    <a:cubicBezTo>
                      <a:pt x="28" y="35"/>
                      <a:pt x="27" y="32"/>
                      <a:pt x="25" y="30"/>
                    </a:cubicBezTo>
                    <a:cubicBezTo>
                      <a:pt x="18" y="19"/>
                      <a:pt x="9" y="5"/>
                      <a:pt x="4" y="2"/>
                    </a:cubicBezTo>
                    <a:cubicBezTo>
                      <a:pt x="2" y="1"/>
                      <a:pt x="1" y="0"/>
                      <a:pt x="0" y="1"/>
                    </a:cubicBezTo>
                    <a:cubicBezTo>
                      <a:pt x="0" y="1"/>
                      <a:pt x="0" y="3"/>
                      <a:pt x="0" y="4"/>
                    </a:cubicBezTo>
                    <a:cubicBezTo>
                      <a:pt x="0" y="5"/>
                      <a:pt x="0" y="5"/>
                      <a:pt x="0" y="5"/>
                    </a:cubicBezTo>
                    <a:cubicBezTo>
                      <a:pt x="1" y="6"/>
                      <a:pt x="1" y="7"/>
                      <a:pt x="1" y="7"/>
                    </a:cubicBezTo>
                    <a:cubicBezTo>
                      <a:pt x="2" y="8"/>
                      <a:pt x="2" y="10"/>
                      <a:pt x="3" y="11"/>
                    </a:cubicBezTo>
                    <a:cubicBezTo>
                      <a:pt x="4" y="12"/>
                      <a:pt x="5" y="14"/>
                      <a:pt x="6" y="15"/>
                    </a:cubicBezTo>
                    <a:cubicBezTo>
                      <a:pt x="7" y="16"/>
                      <a:pt x="7" y="17"/>
                      <a:pt x="8" y="18"/>
                    </a:cubicBezTo>
                    <a:cubicBezTo>
                      <a:pt x="10" y="21"/>
                      <a:pt x="12" y="24"/>
                      <a:pt x="14" y="26"/>
                    </a:cubicBezTo>
                    <a:cubicBezTo>
                      <a:pt x="17" y="31"/>
                      <a:pt x="21" y="36"/>
                      <a:pt x="24"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1" name="Freeform 120"/>
              <p:cNvSpPr>
                <a:spLocks/>
              </p:cNvSpPr>
              <p:nvPr/>
            </p:nvSpPr>
            <p:spPr bwMode="auto">
              <a:xfrm>
                <a:off x="7008813" y="1473200"/>
                <a:ext cx="222250" cy="57150"/>
              </a:xfrm>
              <a:custGeom>
                <a:avLst/>
                <a:gdLst/>
                <a:ahLst/>
                <a:cxnLst>
                  <a:cxn ang="0">
                    <a:pos x="1" y="10"/>
                  </a:cxn>
                  <a:cxn ang="0">
                    <a:pos x="1" y="10"/>
                  </a:cxn>
                  <a:cxn ang="0">
                    <a:pos x="44" y="9"/>
                  </a:cxn>
                  <a:cxn ang="0">
                    <a:pos x="59" y="2"/>
                  </a:cxn>
                  <a:cxn ang="0">
                    <a:pos x="56" y="0"/>
                  </a:cxn>
                  <a:cxn ang="0">
                    <a:pos x="1" y="10"/>
                  </a:cxn>
                </a:cxnLst>
                <a:rect l="0" t="0" r="r" b="b"/>
                <a:pathLst>
                  <a:path w="59" h="15">
                    <a:moveTo>
                      <a:pt x="1" y="10"/>
                    </a:moveTo>
                    <a:cubicBezTo>
                      <a:pt x="1" y="10"/>
                      <a:pt x="1" y="10"/>
                      <a:pt x="1" y="10"/>
                    </a:cubicBezTo>
                    <a:cubicBezTo>
                      <a:pt x="1" y="15"/>
                      <a:pt x="26" y="11"/>
                      <a:pt x="44" y="9"/>
                    </a:cubicBezTo>
                    <a:cubicBezTo>
                      <a:pt x="51" y="7"/>
                      <a:pt x="56" y="4"/>
                      <a:pt x="59" y="2"/>
                    </a:cubicBezTo>
                    <a:cubicBezTo>
                      <a:pt x="58" y="1"/>
                      <a:pt x="57" y="1"/>
                      <a:pt x="56" y="0"/>
                    </a:cubicBezTo>
                    <a:cubicBezTo>
                      <a:pt x="40" y="3"/>
                      <a:pt x="0" y="3"/>
                      <a:pt x="1" y="1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2" name="Freeform 121"/>
              <p:cNvSpPr>
                <a:spLocks/>
              </p:cNvSpPr>
              <p:nvPr/>
            </p:nvSpPr>
            <p:spPr bwMode="auto">
              <a:xfrm>
                <a:off x="7291388" y="1363663"/>
                <a:ext cx="1588" cy="11113"/>
              </a:xfrm>
              <a:custGeom>
                <a:avLst/>
                <a:gdLst/>
                <a:ahLst/>
                <a:cxnLst>
                  <a:cxn ang="0">
                    <a:pos x="0" y="0"/>
                  </a:cxn>
                  <a:cxn ang="0">
                    <a:pos x="0" y="3"/>
                  </a:cxn>
                  <a:cxn ang="0">
                    <a:pos x="0" y="3"/>
                  </a:cxn>
                  <a:cxn ang="0">
                    <a:pos x="0" y="0"/>
                  </a:cxn>
                </a:cxnLst>
                <a:rect l="0" t="0" r="r" b="b"/>
                <a:pathLst>
                  <a:path h="3">
                    <a:moveTo>
                      <a:pt x="0" y="0"/>
                    </a:moveTo>
                    <a:cubicBezTo>
                      <a:pt x="0" y="1"/>
                      <a:pt x="0" y="2"/>
                      <a:pt x="0" y="3"/>
                    </a:cubicBezTo>
                    <a:cubicBezTo>
                      <a:pt x="0" y="3"/>
                      <a:pt x="0" y="3"/>
                      <a:pt x="0" y="3"/>
                    </a:cubicBezTo>
                    <a:cubicBezTo>
                      <a:pt x="0" y="2"/>
                      <a:pt x="0"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3" name="Freeform 122"/>
              <p:cNvSpPr>
                <a:spLocks/>
              </p:cNvSpPr>
              <p:nvPr/>
            </p:nvSpPr>
            <p:spPr bwMode="auto">
              <a:xfrm>
                <a:off x="7291388" y="1217613"/>
                <a:ext cx="41275" cy="146050"/>
              </a:xfrm>
              <a:custGeom>
                <a:avLst/>
                <a:gdLst/>
                <a:ahLst/>
                <a:cxnLst>
                  <a:cxn ang="0">
                    <a:pos x="11" y="0"/>
                  </a:cxn>
                  <a:cxn ang="0">
                    <a:pos x="0" y="39"/>
                  </a:cxn>
                  <a:cxn ang="0">
                    <a:pos x="11" y="0"/>
                  </a:cxn>
                </a:cxnLst>
                <a:rect l="0" t="0" r="r" b="b"/>
                <a:pathLst>
                  <a:path w="11" h="39">
                    <a:moveTo>
                      <a:pt x="11" y="0"/>
                    </a:moveTo>
                    <a:cubicBezTo>
                      <a:pt x="7" y="1"/>
                      <a:pt x="4" y="22"/>
                      <a:pt x="0" y="39"/>
                    </a:cubicBezTo>
                    <a:cubicBezTo>
                      <a:pt x="4" y="22"/>
                      <a:pt x="7" y="1"/>
                      <a:pt x="11" y="0"/>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4" name="Freeform 123"/>
              <p:cNvSpPr>
                <a:spLocks/>
              </p:cNvSpPr>
              <p:nvPr/>
            </p:nvSpPr>
            <p:spPr bwMode="auto">
              <a:xfrm>
                <a:off x="7181850" y="1416050"/>
                <a:ext cx="15875" cy="11113"/>
              </a:xfrm>
              <a:custGeom>
                <a:avLst/>
                <a:gdLst/>
                <a:ahLst/>
                <a:cxnLst>
                  <a:cxn ang="0">
                    <a:pos x="4" y="3"/>
                  </a:cxn>
                  <a:cxn ang="0">
                    <a:pos x="4" y="3"/>
                  </a:cxn>
                  <a:cxn ang="0">
                    <a:pos x="0" y="0"/>
                  </a:cxn>
                  <a:cxn ang="0">
                    <a:pos x="4" y="3"/>
                  </a:cxn>
                </a:cxnLst>
                <a:rect l="0" t="0" r="r" b="b"/>
                <a:pathLst>
                  <a:path w="4" h="3">
                    <a:moveTo>
                      <a:pt x="4" y="3"/>
                    </a:moveTo>
                    <a:cubicBezTo>
                      <a:pt x="4" y="3"/>
                      <a:pt x="4" y="3"/>
                      <a:pt x="4" y="3"/>
                    </a:cubicBezTo>
                    <a:cubicBezTo>
                      <a:pt x="3" y="2"/>
                      <a:pt x="1" y="1"/>
                      <a:pt x="0" y="0"/>
                    </a:cubicBezTo>
                    <a:cubicBezTo>
                      <a:pt x="1" y="1"/>
                      <a:pt x="3" y="2"/>
                      <a:pt x="4"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5" name="Freeform 124"/>
              <p:cNvSpPr>
                <a:spLocks/>
              </p:cNvSpPr>
              <p:nvPr/>
            </p:nvSpPr>
            <p:spPr bwMode="auto">
              <a:xfrm>
                <a:off x="7031038" y="1481138"/>
                <a:ext cx="200025" cy="90488"/>
              </a:xfrm>
              <a:custGeom>
                <a:avLst/>
                <a:gdLst/>
                <a:ahLst/>
                <a:cxnLst>
                  <a:cxn ang="0">
                    <a:pos x="53" y="0"/>
                  </a:cxn>
                  <a:cxn ang="0">
                    <a:pos x="53" y="0"/>
                  </a:cxn>
                  <a:cxn ang="0">
                    <a:pos x="38" y="7"/>
                  </a:cxn>
                  <a:cxn ang="0">
                    <a:pos x="0" y="24"/>
                  </a:cxn>
                  <a:cxn ang="0">
                    <a:pos x="0" y="24"/>
                  </a:cxn>
                  <a:cxn ang="0">
                    <a:pos x="53" y="0"/>
                  </a:cxn>
                </a:cxnLst>
                <a:rect l="0" t="0" r="r" b="b"/>
                <a:pathLst>
                  <a:path w="53" h="24">
                    <a:moveTo>
                      <a:pt x="53" y="0"/>
                    </a:moveTo>
                    <a:cubicBezTo>
                      <a:pt x="53" y="0"/>
                      <a:pt x="53" y="0"/>
                      <a:pt x="53" y="0"/>
                    </a:cubicBezTo>
                    <a:cubicBezTo>
                      <a:pt x="50" y="2"/>
                      <a:pt x="45" y="5"/>
                      <a:pt x="38" y="7"/>
                    </a:cubicBezTo>
                    <a:cubicBezTo>
                      <a:pt x="24" y="13"/>
                      <a:pt x="5" y="19"/>
                      <a:pt x="0" y="24"/>
                    </a:cubicBezTo>
                    <a:cubicBezTo>
                      <a:pt x="0" y="24"/>
                      <a:pt x="0" y="24"/>
                      <a:pt x="0" y="24"/>
                    </a:cubicBezTo>
                    <a:cubicBezTo>
                      <a:pt x="6" y="17"/>
                      <a:pt x="45" y="7"/>
                      <a:pt x="53"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6" name="Freeform 125"/>
              <p:cNvSpPr>
                <a:spLocks/>
              </p:cNvSpPr>
              <p:nvPr/>
            </p:nvSpPr>
            <p:spPr bwMode="auto">
              <a:xfrm>
                <a:off x="7219950" y="1530350"/>
                <a:ext cx="44450" cy="222250"/>
              </a:xfrm>
              <a:custGeom>
                <a:avLst/>
                <a:gdLst/>
                <a:ahLst/>
                <a:cxnLst>
                  <a:cxn ang="0">
                    <a:pos x="10" y="0"/>
                  </a:cxn>
                  <a:cxn ang="0">
                    <a:pos x="10" y="0"/>
                  </a:cxn>
                  <a:cxn ang="0">
                    <a:pos x="9" y="17"/>
                  </a:cxn>
                  <a:cxn ang="0">
                    <a:pos x="3" y="59"/>
                  </a:cxn>
                  <a:cxn ang="0">
                    <a:pos x="10" y="0"/>
                  </a:cxn>
                </a:cxnLst>
                <a:rect l="0" t="0" r="r" b="b"/>
                <a:pathLst>
                  <a:path w="12" h="59">
                    <a:moveTo>
                      <a:pt x="10" y="0"/>
                    </a:moveTo>
                    <a:cubicBezTo>
                      <a:pt x="10" y="0"/>
                      <a:pt x="10" y="0"/>
                      <a:pt x="10" y="0"/>
                    </a:cubicBezTo>
                    <a:cubicBezTo>
                      <a:pt x="11" y="3"/>
                      <a:pt x="10" y="9"/>
                      <a:pt x="9" y="17"/>
                    </a:cubicBezTo>
                    <a:cubicBezTo>
                      <a:pt x="6" y="32"/>
                      <a:pt x="1" y="53"/>
                      <a:pt x="3" y="59"/>
                    </a:cubicBezTo>
                    <a:cubicBezTo>
                      <a:pt x="0" y="50"/>
                      <a:pt x="12" y="10"/>
                      <a:pt x="1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7" name="Freeform 126"/>
              <p:cNvSpPr>
                <a:spLocks/>
              </p:cNvSpPr>
              <p:nvPr/>
            </p:nvSpPr>
            <p:spPr bwMode="auto">
              <a:xfrm>
                <a:off x="7219950" y="1530350"/>
                <a:ext cx="60325" cy="225425"/>
              </a:xfrm>
              <a:custGeom>
                <a:avLst/>
                <a:gdLst/>
                <a:ahLst/>
                <a:cxnLst>
                  <a:cxn ang="0">
                    <a:pos x="12" y="0"/>
                  </a:cxn>
                  <a:cxn ang="0">
                    <a:pos x="10" y="0"/>
                  </a:cxn>
                  <a:cxn ang="0">
                    <a:pos x="3" y="59"/>
                  </a:cxn>
                  <a:cxn ang="0">
                    <a:pos x="4" y="60"/>
                  </a:cxn>
                  <a:cxn ang="0">
                    <a:pos x="6" y="60"/>
                  </a:cxn>
                  <a:cxn ang="0">
                    <a:pos x="13" y="35"/>
                  </a:cxn>
                  <a:cxn ang="0">
                    <a:pos x="12" y="34"/>
                  </a:cxn>
                  <a:cxn ang="0">
                    <a:pos x="14" y="33"/>
                  </a:cxn>
                  <a:cxn ang="0">
                    <a:pos x="16" y="18"/>
                  </a:cxn>
                  <a:cxn ang="0">
                    <a:pos x="12" y="0"/>
                  </a:cxn>
                </a:cxnLst>
                <a:rect l="0" t="0" r="r" b="b"/>
                <a:pathLst>
                  <a:path w="16" h="60">
                    <a:moveTo>
                      <a:pt x="12" y="0"/>
                    </a:moveTo>
                    <a:cubicBezTo>
                      <a:pt x="11" y="0"/>
                      <a:pt x="11" y="0"/>
                      <a:pt x="10" y="0"/>
                    </a:cubicBezTo>
                    <a:cubicBezTo>
                      <a:pt x="12" y="10"/>
                      <a:pt x="0" y="50"/>
                      <a:pt x="3" y="59"/>
                    </a:cubicBezTo>
                    <a:cubicBezTo>
                      <a:pt x="3" y="60"/>
                      <a:pt x="4" y="60"/>
                      <a:pt x="4" y="60"/>
                    </a:cubicBezTo>
                    <a:cubicBezTo>
                      <a:pt x="5" y="60"/>
                      <a:pt x="5" y="60"/>
                      <a:pt x="6" y="60"/>
                    </a:cubicBezTo>
                    <a:cubicBezTo>
                      <a:pt x="9" y="58"/>
                      <a:pt x="11" y="47"/>
                      <a:pt x="13" y="35"/>
                    </a:cubicBezTo>
                    <a:cubicBezTo>
                      <a:pt x="13" y="34"/>
                      <a:pt x="12" y="34"/>
                      <a:pt x="12" y="34"/>
                    </a:cubicBezTo>
                    <a:cubicBezTo>
                      <a:pt x="12" y="33"/>
                      <a:pt x="13" y="33"/>
                      <a:pt x="14" y="33"/>
                    </a:cubicBezTo>
                    <a:cubicBezTo>
                      <a:pt x="15" y="28"/>
                      <a:pt x="16" y="23"/>
                      <a:pt x="16" y="18"/>
                    </a:cubicBezTo>
                    <a:cubicBezTo>
                      <a:pt x="16" y="9"/>
                      <a:pt x="14" y="1"/>
                      <a:pt x="12"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8" name="Freeform 127"/>
              <p:cNvSpPr>
                <a:spLocks/>
              </p:cNvSpPr>
              <p:nvPr/>
            </p:nvSpPr>
            <p:spPr bwMode="auto">
              <a:xfrm>
                <a:off x="7291388" y="1217613"/>
                <a:ext cx="60325" cy="225425"/>
              </a:xfrm>
              <a:custGeom>
                <a:avLst/>
                <a:gdLst/>
                <a:ahLst/>
                <a:cxnLst>
                  <a:cxn ang="0">
                    <a:pos x="4" y="60"/>
                  </a:cxn>
                  <a:cxn ang="0">
                    <a:pos x="6" y="60"/>
                  </a:cxn>
                  <a:cxn ang="0">
                    <a:pos x="7" y="43"/>
                  </a:cxn>
                  <a:cxn ang="0">
                    <a:pos x="7" y="43"/>
                  </a:cxn>
                  <a:cxn ang="0">
                    <a:pos x="12" y="0"/>
                  </a:cxn>
                  <a:cxn ang="0">
                    <a:pos x="11" y="0"/>
                  </a:cxn>
                  <a:cxn ang="0">
                    <a:pos x="0" y="39"/>
                  </a:cxn>
                  <a:cxn ang="0">
                    <a:pos x="0" y="42"/>
                  </a:cxn>
                  <a:cxn ang="0">
                    <a:pos x="4" y="60"/>
                  </a:cxn>
                </a:cxnLst>
                <a:rect l="0" t="0" r="r" b="b"/>
                <a:pathLst>
                  <a:path w="16" h="60">
                    <a:moveTo>
                      <a:pt x="4" y="60"/>
                    </a:moveTo>
                    <a:cubicBezTo>
                      <a:pt x="5" y="60"/>
                      <a:pt x="5" y="60"/>
                      <a:pt x="6" y="60"/>
                    </a:cubicBezTo>
                    <a:cubicBezTo>
                      <a:pt x="5" y="57"/>
                      <a:pt x="6" y="50"/>
                      <a:pt x="7" y="43"/>
                    </a:cubicBezTo>
                    <a:cubicBezTo>
                      <a:pt x="7" y="43"/>
                      <a:pt x="7" y="43"/>
                      <a:pt x="7" y="43"/>
                    </a:cubicBezTo>
                    <a:cubicBezTo>
                      <a:pt x="10" y="25"/>
                      <a:pt x="16" y="1"/>
                      <a:pt x="12" y="0"/>
                    </a:cubicBezTo>
                    <a:cubicBezTo>
                      <a:pt x="11" y="0"/>
                      <a:pt x="11" y="0"/>
                      <a:pt x="11" y="0"/>
                    </a:cubicBezTo>
                    <a:cubicBezTo>
                      <a:pt x="7" y="1"/>
                      <a:pt x="4" y="22"/>
                      <a:pt x="0" y="39"/>
                    </a:cubicBezTo>
                    <a:cubicBezTo>
                      <a:pt x="0" y="40"/>
                      <a:pt x="0" y="41"/>
                      <a:pt x="0" y="42"/>
                    </a:cubicBezTo>
                    <a:cubicBezTo>
                      <a:pt x="0" y="51"/>
                      <a:pt x="2" y="58"/>
                      <a:pt x="4" y="60"/>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9" name="Freeform 128"/>
              <p:cNvSpPr>
                <a:spLocks/>
              </p:cNvSpPr>
              <p:nvPr/>
            </p:nvSpPr>
            <p:spPr bwMode="auto">
              <a:xfrm>
                <a:off x="7313613" y="1522413"/>
                <a:ext cx="93663" cy="68263"/>
              </a:xfrm>
              <a:custGeom>
                <a:avLst/>
                <a:gdLst/>
                <a:ahLst/>
                <a:cxnLst>
                  <a:cxn ang="0">
                    <a:pos x="1" y="1"/>
                  </a:cxn>
                  <a:cxn ang="0">
                    <a:pos x="0" y="3"/>
                  </a:cxn>
                  <a:cxn ang="0">
                    <a:pos x="11" y="11"/>
                  </a:cxn>
                  <a:cxn ang="0">
                    <a:pos x="19" y="18"/>
                  </a:cxn>
                  <a:cxn ang="0">
                    <a:pos x="25" y="13"/>
                  </a:cxn>
                  <a:cxn ang="0">
                    <a:pos x="16" y="6"/>
                  </a:cxn>
                  <a:cxn ang="0">
                    <a:pos x="1" y="1"/>
                  </a:cxn>
                </a:cxnLst>
                <a:rect l="0" t="0" r="r" b="b"/>
                <a:pathLst>
                  <a:path w="25" h="18">
                    <a:moveTo>
                      <a:pt x="1" y="1"/>
                    </a:moveTo>
                    <a:cubicBezTo>
                      <a:pt x="0" y="2"/>
                      <a:pt x="0" y="2"/>
                      <a:pt x="0" y="3"/>
                    </a:cubicBezTo>
                    <a:cubicBezTo>
                      <a:pt x="2" y="4"/>
                      <a:pt x="6" y="7"/>
                      <a:pt x="11" y="11"/>
                    </a:cubicBezTo>
                    <a:cubicBezTo>
                      <a:pt x="14" y="13"/>
                      <a:pt x="16" y="15"/>
                      <a:pt x="19" y="18"/>
                    </a:cubicBezTo>
                    <a:cubicBezTo>
                      <a:pt x="21" y="16"/>
                      <a:pt x="23" y="15"/>
                      <a:pt x="25" y="13"/>
                    </a:cubicBezTo>
                    <a:cubicBezTo>
                      <a:pt x="22" y="11"/>
                      <a:pt x="19" y="8"/>
                      <a:pt x="16" y="6"/>
                    </a:cubicBezTo>
                    <a:cubicBezTo>
                      <a:pt x="9" y="2"/>
                      <a:pt x="3" y="0"/>
                      <a:pt x="1"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0" name="Freeform 129"/>
              <p:cNvSpPr>
                <a:spLocks/>
              </p:cNvSpPr>
              <p:nvPr/>
            </p:nvSpPr>
            <p:spPr bwMode="auto">
              <a:xfrm>
                <a:off x="7027863" y="1481138"/>
                <a:ext cx="206375" cy="104775"/>
              </a:xfrm>
              <a:custGeom>
                <a:avLst/>
                <a:gdLst/>
                <a:ahLst/>
                <a:cxnLst>
                  <a:cxn ang="0">
                    <a:pos x="42" y="15"/>
                  </a:cxn>
                  <a:cxn ang="0">
                    <a:pos x="55" y="2"/>
                  </a:cxn>
                  <a:cxn ang="0">
                    <a:pos x="54" y="0"/>
                  </a:cxn>
                  <a:cxn ang="0">
                    <a:pos x="1" y="24"/>
                  </a:cxn>
                  <a:cxn ang="0">
                    <a:pos x="0" y="26"/>
                  </a:cxn>
                  <a:cxn ang="0">
                    <a:pos x="8" y="27"/>
                  </a:cxn>
                  <a:cxn ang="0">
                    <a:pos x="42" y="15"/>
                  </a:cxn>
                </a:cxnLst>
                <a:rect l="0" t="0" r="r" b="b"/>
                <a:pathLst>
                  <a:path w="55" h="28">
                    <a:moveTo>
                      <a:pt x="42" y="15"/>
                    </a:moveTo>
                    <a:cubicBezTo>
                      <a:pt x="49" y="9"/>
                      <a:pt x="55" y="4"/>
                      <a:pt x="55" y="2"/>
                    </a:cubicBezTo>
                    <a:cubicBezTo>
                      <a:pt x="55" y="1"/>
                      <a:pt x="54" y="1"/>
                      <a:pt x="54" y="0"/>
                    </a:cubicBezTo>
                    <a:cubicBezTo>
                      <a:pt x="46" y="7"/>
                      <a:pt x="7" y="17"/>
                      <a:pt x="1" y="24"/>
                    </a:cubicBezTo>
                    <a:cubicBezTo>
                      <a:pt x="0" y="25"/>
                      <a:pt x="0" y="26"/>
                      <a:pt x="0" y="26"/>
                    </a:cubicBezTo>
                    <a:cubicBezTo>
                      <a:pt x="0" y="28"/>
                      <a:pt x="3" y="28"/>
                      <a:pt x="8" y="27"/>
                    </a:cubicBezTo>
                    <a:cubicBezTo>
                      <a:pt x="16" y="24"/>
                      <a:pt x="30" y="19"/>
                      <a:pt x="42"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1" name="Freeform 130"/>
              <p:cNvSpPr>
                <a:spLocks/>
              </p:cNvSpPr>
              <p:nvPr/>
            </p:nvSpPr>
            <p:spPr bwMode="auto">
              <a:xfrm>
                <a:off x="7069138" y="1295400"/>
                <a:ext cx="188913" cy="155575"/>
              </a:xfrm>
              <a:custGeom>
                <a:avLst/>
                <a:gdLst/>
                <a:ahLst/>
                <a:cxnLst>
                  <a:cxn ang="0">
                    <a:pos x="34" y="35"/>
                  </a:cxn>
                  <a:cxn ang="0">
                    <a:pos x="49" y="39"/>
                  </a:cxn>
                  <a:cxn ang="0">
                    <a:pos x="50" y="37"/>
                  </a:cxn>
                  <a:cxn ang="0">
                    <a:pos x="39" y="30"/>
                  </a:cxn>
                  <a:cxn ang="0">
                    <a:pos x="39" y="30"/>
                  </a:cxn>
                  <a:cxn ang="0">
                    <a:pos x="25" y="18"/>
                  </a:cxn>
                  <a:cxn ang="0">
                    <a:pos x="1" y="3"/>
                  </a:cxn>
                  <a:cxn ang="0">
                    <a:pos x="9" y="14"/>
                  </a:cxn>
                  <a:cxn ang="0">
                    <a:pos x="30" y="32"/>
                  </a:cxn>
                  <a:cxn ang="0">
                    <a:pos x="34" y="35"/>
                  </a:cxn>
                </a:cxnLst>
                <a:rect l="0" t="0" r="r" b="b"/>
                <a:pathLst>
                  <a:path w="50" h="41">
                    <a:moveTo>
                      <a:pt x="34" y="35"/>
                    </a:moveTo>
                    <a:cubicBezTo>
                      <a:pt x="41" y="39"/>
                      <a:pt x="47" y="41"/>
                      <a:pt x="49" y="39"/>
                    </a:cubicBezTo>
                    <a:cubicBezTo>
                      <a:pt x="50" y="39"/>
                      <a:pt x="50" y="38"/>
                      <a:pt x="50" y="37"/>
                    </a:cubicBezTo>
                    <a:cubicBezTo>
                      <a:pt x="48" y="37"/>
                      <a:pt x="44" y="34"/>
                      <a:pt x="39" y="30"/>
                    </a:cubicBezTo>
                    <a:cubicBezTo>
                      <a:pt x="39" y="30"/>
                      <a:pt x="39" y="30"/>
                      <a:pt x="39" y="30"/>
                    </a:cubicBezTo>
                    <a:cubicBezTo>
                      <a:pt x="34" y="26"/>
                      <a:pt x="30" y="22"/>
                      <a:pt x="25" y="18"/>
                    </a:cubicBezTo>
                    <a:cubicBezTo>
                      <a:pt x="14" y="8"/>
                      <a:pt x="4" y="0"/>
                      <a:pt x="1" y="3"/>
                    </a:cubicBezTo>
                    <a:cubicBezTo>
                      <a:pt x="0" y="5"/>
                      <a:pt x="3" y="9"/>
                      <a:pt x="9" y="14"/>
                    </a:cubicBezTo>
                    <a:cubicBezTo>
                      <a:pt x="15" y="20"/>
                      <a:pt x="23" y="26"/>
                      <a:pt x="30" y="32"/>
                    </a:cubicBezTo>
                    <a:cubicBezTo>
                      <a:pt x="31" y="33"/>
                      <a:pt x="33" y="34"/>
                      <a:pt x="34" y="3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2" name="Freeform 131"/>
              <p:cNvSpPr>
                <a:spLocks/>
              </p:cNvSpPr>
              <p:nvPr/>
            </p:nvSpPr>
            <p:spPr bwMode="auto">
              <a:xfrm>
                <a:off x="7335838" y="1374775"/>
                <a:ext cx="215900" cy="117475"/>
              </a:xfrm>
              <a:custGeom>
                <a:avLst/>
                <a:gdLst/>
                <a:ahLst/>
                <a:cxnLst>
                  <a:cxn ang="0">
                    <a:pos x="0" y="29"/>
                  </a:cxn>
                  <a:cxn ang="0">
                    <a:pos x="1" y="31"/>
                  </a:cxn>
                  <a:cxn ang="0">
                    <a:pos x="16" y="24"/>
                  </a:cxn>
                  <a:cxn ang="0">
                    <a:pos x="16" y="24"/>
                  </a:cxn>
                  <a:cxn ang="0">
                    <a:pos x="55" y="5"/>
                  </a:cxn>
                  <a:cxn ang="0">
                    <a:pos x="13" y="16"/>
                  </a:cxn>
                  <a:cxn ang="0">
                    <a:pos x="0" y="29"/>
                  </a:cxn>
                </a:cxnLst>
                <a:rect l="0" t="0" r="r" b="b"/>
                <a:pathLst>
                  <a:path w="57" h="31">
                    <a:moveTo>
                      <a:pt x="0" y="29"/>
                    </a:moveTo>
                    <a:cubicBezTo>
                      <a:pt x="0" y="29"/>
                      <a:pt x="1" y="30"/>
                      <a:pt x="1" y="31"/>
                    </a:cubicBezTo>
                    <a:cubicBezTo>
                      <a:pt x="4" y="29"/>
                      <a:pt x="9" y="26"/>
                      <a:pt x="16" y="24"/>
                    </a:cubicBezTo>
                    <a:cubicBezTo>
                      <a:pt x="16" y="24"/>
                      <a:pt x="16" y="24"/>
                      <a:pt x="16" y="24"/>
                    </a:cubicBezTo>
                    <a:cubicBezTo>
                      <a:pt x="32" y="17"/>
                      <a:pt x="57" y="9"/>
                      <a:pt x="55" y="5"/>
                    </a:cubicBezTo>
                    <a:cubicBezTo>
                      <a:pt x="53" y="0"/>
                      <a:pt x="30" y="10"/>
                      <a:pt x="13" y="16"/>
                    </a:cubicBezTo>
                    <a:cubicBezTo>
                      <a:pt x="6" y="22"/>
                      <a:pt x="0" y="26"/>
                      <a:pt x="0" y="29"/>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3" name="Freeform 132"/>
              <p:cNvSpPr>
                <a:spLocks/>
              </p:cNvSpPr>
              <p:nvPr/>
            </p:nvSpPr>
            <p:spPr bwMode="auto">
              <a:xfrm>
                <a:off x="7288213" y="1676400"/>
                <a:ext cx="30163" cy="82550"/>
              </a:xfrm>
              <a:custGeom>
                <a:avLst/>
                <a:gdLst/>
                <a:ahLst/>
                <a:cxnLst>
                  <a:cxn ang="0">
                    <a:pos x="5" y="22"/>
                  </a:cxn>
                  <a:cxn ang="0">
                    <a:pos x="8" y="6"/>
                  </a:cxn>
                  <a:cxn ang="0">
                    <a:pos x="0" y="0"/>
                  </a:cxn>
                  <a:cxn ang="0">
                    <a:pos x="5" y="22"/>
                  </a:cxn>
                </a:cxnLst>
                <a:rect l="0" t="0" r="r" b="b"/>
                <a:pathLst>
                  <a:path w="8" h="22">
                    <a:moveTo>
                      <a:pt x="5" y="22"/>
                    </a:moveTo>
                    <a:cubicBezTo>
                      <a:pt x="8" y="22"/>
                      <a:pt x="8" y="15"/>
                      <a:pt x="8" y="6"/>
                    </a:cubicBezTo>
                    <a:cubicBezTo>
                      <a:pt x="5" y="4"/>
                      <a:pt x="3" y="2"/>
                      <a:pt x="0" y="0"/>
                    </a:cubicBezTo>
                    <a:cubicBezTo>
                      <a:pt x="1" y="12"/>
                      <a:pt x="2" y="22"/>
                      <a:pt x="5" y="2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4" name="Freeform 133"/>
              <p:cNvSpPr>
                <a:spLocks/>
              </p:cNvSpPr>
              <p:nvPr/>
            </p:nvSpPr>
            <p:spPr bwMode="auto">
              <a:xfrm>
                <a:off x="7031038" y="1209675"/>
                <a:ext cx="490538" cy="447675"/>
              </a:xfrm>
              <a:custGeom>
                <a:avLst/>
                <a:gdLst/>
                <a:ahLst/>
                <a:cxnLst>
                  <a:cxn ang="0">
                    <a:pos x="96" y="83"/>
                  </a:cxn>
                  <a:cxn ang="0">
                    <a:pos x="85" y="77"/>
                  </a:cxn>
                  <a:cxn ang="0">
                    <a:pos x="82" y="75"/>
                  </a:cxn>
                  <a:cxn ang="0">
                    <a:pos x="81" y="73"/>
                  </a:cxn>
                  <a:cxn ang="0">
                    <a:pos x="94" y="60"/>
                  </a:cxn>
                  <a:cxn ang="0">
                    <a:pos x="127" y="32"/>
                  </a:cxn>
                  <a:cxn ang="0">
                    <a:pos x="87" y="55"/>
                  </a:cxn>
                  <a:cxn ang="0">
                    <a:pos x="78" y="61"/>
                  </a:cxn>
                  <a:cxn ang="0">
                    <a:pos x="75" y="62"/>
                  </a:cxn>
                  <a:cxn ang="0">
                    <a:pos x="73" y="62"/>
                  </a:cxn>
                  <a:cxn ang="0">
                    <a:pos x="69" y="44"/>
                  </a:cxn>
                  <a:cxn ang="0">
                    <a:pos x="69" y="44"/>
                  </a:cxn>
                  <a:cxn ang="0">
                    <a:pos x="62" y="1"/>
                  </a:cxn>
                  <a:cxn ang="0">
                    <a:pos x="61" y="44"/>
                  </a:cxn>
                  <a:cxn ang="0">
                    <a:pos x="61" y="56"/>
                  </a:cxn>
                  <a:cxn ang="0">
                    <a:pos x="60" y="60"/>
                  </a:cxn>
                  <a:cxn ang="0">
                    <a:pos x="59" y="62"/>
                  </a:cxn>
                  <a:cxn ang="0">
                    <a:pos x="44" y="58"/>
                  </a:cxn>
                  <a:cxn ang="0">
                    <a:pos x="44" y="58"/>
                  </a:cxn>
                  <a:cxn ang="0">
                    <a:pos x="6" y="41"/>
                  </a:cxn>
                  <a:cxn ang="0">
                    <a:pos x="1" y="42"/>
                  </a:cxn>
                  <a:cxn ang="0">
                    <a:pos x="4" y="47"/>
                  </a:cxn>
                  <a:cxn ang="0">
                    <a:pos x="39" y="64"/>
                  </a:cxn>
                  <a:cxn ang="0">
                    <a:pos x="50" y="70"/>
                  </a:cxn>
                  <a:cxn ang="0">
                    <a:pos x="50" y="70"/>
                  </a:cxn>
                  <a:cxn ang="0">
                    <a:pos x="53" y="72"/>
                  </a:cxn>
                  <a:cxn ang="0">
                    <a:pos x="53" y="72"/>
                  </a:cxn>
                  <a:cxn ang="0">
                    <a:pos x="54" y="74"/>
                  </a:cxn>
                  <a:cxn ang="0">
                    <a:pos x="41" y="87"/>
                  </a:cxn>
                  <a:cxn ang="0">
                    <a:pos x="25" y="98"/>
                  </a:cxn>
                  <a:cxn ang="0">
                    <a:pos x="8" y="115"/>
                  </a:cxn>
                  <a:cxn ang="0">
                    <a:pos x="44" y="94"/>
                  </a:cxn>
                  <a:cxn ang="0">
                    <a:pos x="47" y="92"/>
                  </a:cxn>
                  <a:cxn ang="0">
                    <a:pos x="48" y="92"/>
                  </a:cxn>
                  <a:cxn ang="0">
                    <a:pos x="57" y="86"/>
                  </a:cxn>
                  <a:cxn ang="0">
                    <a:pos x="57" y="86"/>
                  </a:cxn>
                  <a:cxn ang="0">
                    <a:pos x="60" y="85"/>
                  </a:cxn>
                  <a:cxn ang="0">
                    <a:pos x="60" y="85"/>
                  </a:cxn>
                  <a:cxn ang="0">
                    <a:pos x="62" y="85"/>
                  </a:cxn>
                  <a:cxn ang="0">
                    <a:pos x="66" y="103"/>
                  </a:cxn>
                  <a:cxn ang="0">
                    <a:pos x="67" y="116"/>
                  </a:cxn>
                  <a:cxn ang="0">
                    <a:pos x="75" y="112"/>
                  </a:cxn>
                  <a:cxn ang="0">
                    <a:pos x="74" y="103"/>
                  </a:cxn>
                  <a:cxn ang="0">
                    <a:pos x="74" y="90"/>
                  </a:cxn>
                  <a:cxn ang="0">
                    <a:pos x="75" y="86"/>
                  </a:cxn>
                  <a:cxn ang="0">
                    <a:pos x="76" y="84"/>
                  </a:cxn>
                  <a:cxn ang="0">
                    <a:pos x="91" y="89"/>
                  </a:cxn>
                  <a:cxn ang="0">
                    <a:pos x="103" y="94"/>
                  </a:cxn>
                  <a:cxn ang="0">
                    <a:pos x="109" y="89"/>
                  </a:cxn>
                  <a:cxn ang="0">
                    <a:pos x="96" y="83"/>
                  </a:cxn>
                </a:cxnLst>
                <a:rect l="0" t="0" r="r" b="b"/>
                <a:pathLst>
                  <a:path w="130" h="119">
                    <a:moveTo>
                      <a:pt x="96" y="83"/>
                    </a:moveTo>
                    <a:cubicBezTo>
                      <a:pt x="92" y="81"/>
                      <a:pt x="88" y="79"/>
                      <a:pt x="85" y="77"/>
                    </a:cubicBezTo>
                    <a:cubicBezTo>
                      <a:pt x="84" y="76"/>
                      <a:pt x="83" y="75"/>
                      <a:pt x="82" y="75"/>
                    </a:cubicBezTo>
                    <a:cubicBezTo>
                      <a:pt x="82" y="74"/>
                      <a:pt x="81" y="73"/>
                      <a:pt x="81" y="73"/>
                    </a:cubicBezTo>
                    <a:cubicBezTo>
                      <a:pt x="81" y="70"/>
                      <a:pt x="87" y="66"/>
                      <a:pt x="94" y="60"/>
                    </a:cubicBezTo>
                    <a:cubicBezTo>
                      <a:pt x="109" y="49"/>
                      <a:pt x="130" y="36"/>
                      <a:pt x="127" y="32"/>
                    </a:cubicBezTo>
                    <a:cubicBezTo>
                      <a:pt x="124" y="28"/>
                      <a:pt x="103" y="45"/>
                      <a:pt x="87" y="55"/>
                    </a:cubicBezTo>
                    <a:cubicBezTo>
                      <a:pt x="84" y="58"/>
                      <a:pt x="81" y="59"/>
                      <a:pt x="78" y="61"/>
                    </a:cubicBezTo>
                    <a:cubicBezTo>
                      <a:pt x="77" y="61"/>
                      <a:pt x="76" y="62"/>
                      <a:pt x="75" y="62"/>
                    </a:cubicBezTo>
                    <a:cubicBezTo>
                      <a:pt x="74" y="62"/>
                      <a:pt x="74" y="62"/>
                      <a:pt x="73" y="62"/>
                    </a:cubicBezTo>
                    <a:cubicBezTo>
                      <a:pt x="71" y="60"/>
                      <a:pt x="69" y="53"/>
                      <a:pt x="69" y="44"/>
                    </a:cubicBezTo>
                    <a:cubicBezTo>
                      <a:pt x="69" y="44"/>
                      <a:pt x="69" y="44"/>
                      <a:pt x="69" y="44"/>
                    </a:cubicBezTo>
                    <a:cubicBezTo>
                      <a:pt x="67" y="26"/>
                      <a:pt x="67" y="0"/>
                      <a:pt x="62" y="1"/>
                    </a:cubicBezTo>
                    <a:cubicBezTo>
                      <a:pt x="57" y="1"/>
                      <a:pt x="60" y="26"/>
                      <a:pt x="61" y="44"/>
                    </a:cubicBezTo>
                    <a:cubicBezTo>
                      <a:pt x="61" y="49"/>
                      <a:pt x="61" y="53"/>
                      <a:pt x="61" y="56"/>
                    </a:cubicBezTo>
                    <a:cubicBezTo>
                      <a:pt x="61" y="58"/>
                      <a:pt x="61" y="59"/>
                      <a:pt x="60" y="60"/>
                    </a:cubicBezTo>
                    <a:cubicBezTo>
                      <a:pt x="60" y="61"/>
                      <a:pt x="60" y="62"/>
                      <a:pt x="59" y="62"/>
                    </a:cubicBezTo>
                    <a:cubicBezTo>
                      <a:pt x="57" y="64"/>
                      <a:pt x="51" y="62"/>
                      <a:pt x="44" y="58"/>
                    </a:cubicBezTo>
                    <a:cubicBezTo>
                      <a:pt x="44" y="58"/>
                      <a:pt x="44" y="58"/>
                      <a:pt x="44" y="58"/>
                    </a:cubicBezTo>
                    <a:cubicBezTo>
                      <a:pt x="32" y="53"/>
                      <a:pt x="15" y="44"/>
                      <a:pt x="6" y="41"/>
                    </a:cubicBezTo>
                    <a:cubicBezTo>
                      <a:pt x="3" y="41"/>
                      <a:pt x="1" y="41"/>
                      <a:pt x="1" y="42"/>
                    </a:cubicBezTo>
                    <a:cubicBezTo>
                      <a:pt x="0" y="43"/>
                      <a:pt x="2" y="45"/>
                      <a:pt x="4" y="47"/>
                    </a:cubicBezTo>
                    <a:cubicBezTo>
                      <a:pt x="11" y="52"/>
                      <a:pt x="27" y="58"/>
                      <a:pt x="39" y="64"/>
                    </a:cubicBezTo>
                    <a:cubicBezTo>
                      <a:pt x="43" y="66"/>
                      <a:pt x="47" y="68"/>
                      <a:pt x="50" y="70"/>
                    </a:cubicBezTo>
                    <a:cubicBezTo>
                      <a:pt x="50" y="70"/>
                      <a:pt x="50" y="70"/>
                      <a:pt x="50" y="70"/>
                    </a:cubicBezTo>
                    <a:cubicBezTo>
                      <a:pt x="51" y="71"/>
                      <a:pt x="52" y="71"/>
                      <a:pt x="53" y="72"/>
                    </a:cubicBezTo>
                    <a:cubicBezTo>
                      <a:pt x="53" y="72"/>
                      <a:pt x="53" y="72"/>
                      <a:pt x="53" y="72"/>
                    </a:cubicBezTo>
                    <a:cubicBezTo>
                      <a:pt x="53" y="73"/>
                      <a:pt x="54" y="73"/>
                      <a:pt x="54" y="74"/>
                    </a:cubicBezTo>
                    <a:cubicBezTo>
                      <a:pt x="54" y="76"/>
                      <a:pt x="48" y="81"/>
                      <a:pt x="41" y="87"/>
                    </a:cubicBezTo>
                    <a:cubicBezTo>
                      <a:pt x="36" y="90"/>
                      <a:pt x="31" y="94"/>
                      <a:pt x="25" y="98"/>
                    </a:cubicBezTo>
                    <a:cubicBezTo>
                      <a:pt x="15" y="105"/>
                      <a:pt x="6" y="112"/>
                      <a:pt x="8" y="115"/>
                    </a:cubicBezTo>
                    <a:cubicBezTo>
                      <a:pt x="10" y="119"/>
                      <a:pt x="29" y="104"/>
                      <a:pt x="44" y="94"/>
                    </a:cubicBezTo>
                    <a:cubicBezTo>
                      <a:pt x="45" y="93"/>
                      <a:pt x="46" y="92"/>
                      <a:pt x="47" y="92"/>
                    </a:cubicBezTo>
                    <a:cubicBezTo>
                      <a:pt x="47" y="92"/>
                      <a:pt x="47" y="92"/>
                      <a:pt x="48" y="92"/>
                    </a:cubicBezTo>
                    <a:cubicBezTo>
                      <a:pt x="51" y="89"/>
                      <a:pt x="54" y="87"/>
                      <a:pt x="57" y="86"/>
                    </a:cubicBezTo>
                    <a:cubicBezTo>
                      <a:pt x="57" y="86"/>
                      <a:pt x="57" y="86"/>
                      <a:pt x="57" y="86"/>
                    </a:cubicBezTo>
                    <a:cubicBezTo>
                      <a:pt x="58" y="86"/>
                      <a:pt x="59" y="85"/>
                      <a:pt x="60" y="85"/>
                    </a:cubicBezTo>
                    <a:cubicBezTo>
                      <a:pt x="60" y="85"/>
                      <a:pt x="60" y="85"/>
                      <a:pt x="60" y="85"/>
                    </a:cubicBezTo>
                    <a:cubicBezTo>
                      <a:pt x="61" y="85"/>
                      <a:pt x="61" y="85"/>
                      <a:pt x="62" y="85"/>
                    </a:cubicBezTo>
                    <a:cubicBezTo>
                      <a:pt x="64" y="86"/>
                      <a:pt x="66" y="94"/>
                      <a:pt x="66" y="103"/>
                    </a:cubicBezTo>
                    <a:cubicBezTo>
                      <a:pt x="67" y="107"/>
                      <a:pt x="67" y="111"/>
                      <a:pt x="67" y="116"/>
                    </a:cubicBezTo>
                    <a:cubicBezTo>
                      <a:pt x="70" y="114"/>
                      <a:pt x="72" y="113"/>
                      <a:pt x="75" y="112"/>
                    </a:cubicBezTo>
                    <a:cubicBezTo>
                      <a:pt x="75" y="109"/>
                      <a:pt x="74" y="106"/>
                      <a:pt x="74" y="103"/>
                    </a:cubicBezTo>
                    <a:cubicBezTo>
                      <a:pt x="74" y="98"/>
                      <a:pt x="74" y="94"/>
                      <a:pt x="74" y="90"/>
                    </a:cubicBezTo>
                    <a:cubicBezTo>
                      <a:pt x="74" y="89"/>
                      <a:pt x="74" y="87"/>
                      <a:pt x="75" y="86"/>
                    </a:cubicBezTo>
                    <a:cubicBezTo>
                      <a:pt x="75" y="85"/>
                      <a:pt x="75" y="85"/>
                      <a:pt x="76" y="84"/>
                    </a:cubicBezTo>
                    <a:cubicBezTo>
                      <a:pt x="78" y="83"/>
                      <a:pt x="84" y="85"/>
                      <a:pt x="91" y="89"/>
                    </a:cubicBezTo>
                    <a:cubicBezTo>
                      <a:pt x="95" y="90"/>
                      <a:pt x="99" y="92"/>
                      <a:pt x="103" y="94"/>
                    </a:cubicBezTo>
                    <a:cubicBezTo>
                      <a:pt x="105" y="92"/>
                      <a:pt x="107" y="91"/>
                      <a:pt x="109" y="89"/>
                    </a:cubicBezTo>
                    <a:cubicBezTo>
                      <a:pt x="105" y="87"/>
                      <a:pt x="100" y="85"/>
                      <a:pt x="96" y="83"/>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09" name="Freeform 143"/>
            <p:cNvSpPr>
              <a:spLocks noEditPoints="1"/>
            </p:cNvSpPr>
            <p:nvPr/>
          </p:nvSpPr>
          <p:spPr bwMode="auto">
            <a:xfrm rot="1639090">
              <a:off x="6813850" y="1631634"/>
              <a:ext cx="145913" cy="178972"/>
            </a:xfrm>
            <a:custGeom>
              <a:avLst/>
              <a:gdLst/>
              <a:ahLst/>
              <a:cxnLst>
                <a:cxn ang="0">
                  <a:pos x="46" y="20"/>
                </a:cxn>
                <a:cxn ang="0">
                  <a:pos x="38" y="19"/>
                </a:cxn>
                <a:cxn ang="0">
                  <a:pos x="33" y="18"/>
                </a:cxn>
                <a:cxn ang="0">
                  <a:pos x="28" y="10"/>
                </a:cxn>
                <a:cxn ang="0">
                  <a:pos x="19" y="7"/>
                </a:cxn>
                <a:cxn ang="0">
                  <a:pos x="11" y="4"/>
                </a:cxn>
                <a:cxn ang="0">
                  <a:pos x="9" y="0"/>
                </a:cxn>
                <a:cxn ang="0">
                  <a:pos x="7" y="11"/>
                </a:cxn>
                <a:cxn ang="0">
                  <a:pos x="3" y="23"/>
                </a:cxn>
                <a:cxn ang="0">
                  <a:pos x="6" y="36"/>
                </a:cxn>
                <a:cxn ang="0">
                  <a:pos x="10" y="38"/>
                </a:cxn>
                <a:cxn ang="0">
                  <a:pos x="9" y="48"/>
                </a:cxn>
                <a:cxn ang="0">
                  <a:pos x="14" y="55"/>
                </a:cxn>
                <a:cxn ang="0">
                  <a:pos x="20" y="58"/>
                </a:cxn>
                <a:cxn ang="0">
                  <a:pos x="18" y="61"/>
                </a:cxn>
                <a:cxn ang="0">
                  <a:pos x="45" y="66"/>
                </a:cxn>
                <a:cxn ang="0">
                  <a:pos x="53" y="41"/>
                </a:cxn>
                <a:cxn ang="0">
                  <a:pos x="49" y="40"/>
                </a:cxn>
                <a:cxn ang="0">
                  <a:pos x="46" y="20"/>
                </a:cxn>
                <a:cxn ang="0">
                  <a:pos x="36" y="50"/>
                </a:cxn>
                <a:cxn ang="0">
                  <a:pos x="25" y="37"/>
                </a:cxn>
                <a:cxn ang="0">
                  <a:pos x="13" y="24"/>
                </a:cxn>
                <a:cxn ang="0">
                  <a:pos x="9" y="5"/>
                </a:cxn>
                <a:cxn ang="0">
                  <a:pos x="15" y="25"/>
                </a:cxn>
                <a:cxn ang="0">
                  <a:pos x="26" y="37"/>
                </a:cxn>
                <a:cxn ang="0">
                  <a:pos x="36" y="50"/>
                </a:cxn>
              </a:cxnLst>
              <a:rect l="0" t="0" r="r" b="b"/>
              <a:pathLst>
                <a:path w="54" h="66">
                  <a:moveTo>
                    <a:pt x="46" y="20"/>
                  </a:moveTo>
                  <a:cubicBezTo>
                    <a:pt x="45" y="16"/>
                    <a:pt x="40" y="17"/>
                    <a:pt x="38" y="19"/>
                  </a:cubicBezTo>
                  <a:cubicBezTo>
                    <a:pt x="35" y="22"/>
                    <a:pt x="35" y="21"/>
                    <a:pt x="33" y="18"/>
                  </a:cubicBezTo>
                  <a:cubicBezTo>
                    <a:pt x="31" y="16"/>
                    <a:pt x="30" y="13"/>
                    <a:pt x="28" y="10"/>
                  </a:cubicBezTo>
                  <a:cubicBezTo>
                    <a:pt x="25" y="8"/>
                    <a:pt x="21" y="9"/>
                    <a:pt x="19" y="7"/>
                  </a:cubicBezTo>
                  <a:cubicBezTo>
                    <a:pt x="17" y="5"/>
                    <a:pt x="14" y="7"/>
                    <a:pt x="11" y="4"/>
                  </a:cubicBezTo>
                  <a:cubicBezTo>
                    <a:pt x="9" y="2"/>
                    <a:pt x="9" y="0"/>
                    <a:pt x="9" y="0"/>
                  </a:cubicBezTo>
                  <a:cubicBezTo>
                    <a:pt x="9" y="0"/>
                    <a:pt x="6" y="7"/>
                    <a:pt x="7" y="11"/>
                  </a:cubicBezTo>
                  <a:cubicBezTo>
                    <a:pt x="8" y="15"/>
                    <a:pt x="4" y="21"/>
                    <a:pt x="3" y="23"/>
                  </a:cubicBezTo>
                  <a:cubicBezTo>
                    <a:pt x="0" y="31"/>
                    <a:pt x="6" y="36"/>
                    <a:pt x="6" y="36"/>
                  </a:cubicBezTo>
                  <a:cubicBezTo>
                    <a:pt x="10" y="38"/>
                    <a:pt x="10" y="38"/>
                    <a:pt x="10" y="38"/>
                  </a:cubicBezTo>
                  <a:cubicBezTo>
                    <a:pt x="10" y="38"/>
                    <a:pt x="8" y="44"/>
                    <a:pt x="9" y="48"/>
                  </a:cubicBezTo>
                  <a:cubicBezTo>
                    <a:pt x="11" y="52"/>
                    <a:pt x="14" y="55"/>
                    <a:pt x="14" y="55"/>
                  </a:cubicBezTo>
                  <a:cubicBezTo>
                    <a:pt x="20" y="58"/>
                    <a:pt x="20" y="58"/>
                    <a:pt x="20" y="58"/>
                  </a:cubicBezTo>
                  <a:cubicBezTo>
                    <a:pt x="20" y="58"/>
                    <a:pt x="16" y="58"/>
                    <a:pt x="18" y="61"/>
                  </a:cubicBezTo>
                  <a:cubicBezTo>
                    <a:pt x="20" y="64"/>
                    <a:pt x="45" y="66"/>
                    <a:pt x="45" y="66"/>
                  </a:cubicBezTo>
                  <a:cubicBezTo>
                    <a:pt x="42" y="64"/>
                    <a:pt x="51" y="46"/>
                    <a:pt x="53" y="41"/>
                  </a:cubicBezTo>
                  <a:cubicBezTo>
                    <a:pt x="54" y="36"/>
                    <a:pt x="49" y="44"/>
                    <a:pt x="49" y="40"/>
                  </a:cubicBezTo>
                  <a:cubicBezTo>
                    <a:pt x="50" y="35"/>
                    <a:pt x="48" y="23"/>
                    <a:pt x="46" y="20"/>
                  </a:cubicBezTo>
                  <a:close/>
                  <a:moveTo>
                    <a:pt x="36" y="50"/>
                  </a:moveTo>
                  <a:cubicBezTo>
                    <a:pt x="36" y="50"/>
                    <a:pt x="26" y="41"/>
                    <a:pt x="25" y="37"/>
                  </a:cubicBezTo>
                  <a:cubicBezTo>
                    <a:pt x="25" y="37"/>
                    <a:pt x="14" y="29"/>
                    <a:pt x="13" y="24"/>
                  </a:cubicBezTo>
                  <a:cubicBezTo>
                    <a:pt x="12" y="19"/>
                    <a:pt x="9" y="5"/>
                    <a:pt x="9" y="5"/>
                  </a:cubicBezTo>
                  <a:cubicBezTo>
                    <a:pt x="9" y="5"/>
                    <a:pt x="14" y="23"/>
                    <a:pt x="15" y="25"/>
                  </a:cubicBezTo>
                  <a:cubicBezTo>
                    <a:pt x="16" y="27"/>
                    <a:pt x="25" y="36"/>
                    <a:pt x="26" y="37"/>
                  </a:cubicBezTo>
                  <a:cubicBezTo>
                    <a:pt x="27" y="39"/>
                    <a:pt x="31" y="44"/>
                    <a:pt x="36" y="50"/>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0" name="Freeform 144"/>
            <p:cNvSpPr>
              <a:spLocks/>
            </p:cNvSpPr>
            <p:nvPr/>
          </p:nvSpPr>
          <p:spPr bwMode="auto">
            <a:xfrm rot="1639090">
              <a:off x="6845989" y="1641212"/>
              <a:ext cx="72956" cy="121974"/>
            </a:xfrm>
            <a:custGeom>
              <a:avLst/>
              <a:gdLst/>
              <a:ahLst/>
              <a:cxnLst>
                <a:cxn ang="0">
                  <a:pos x="0" y="0"/>
                </a:cxn>
                <a:cxn ang="0">
                  <a:pos x="4" y="19"/>
                </a:cxn>
                <a:cxn ang="0">
                  <a:pos x="16" y="32"/>
                </a:cxn>
                <a:cxn ang="0">
                  <a:pos x="27" y="45"/>
                </a:cxn>
                <a:cxn ang="0">
                  <a:pos x="17" y="32"/>
                </a:cxn>
                <a:cxn ang="0">
                  <a:pos x="6" y="20"/>
                </a:cxn>
                <a:cxn ang="0">
                  <a:pos x="0" y="0"/>
                </a:cxn>
              </a:cxnLst>
              <a:rect l="0" t="0" r="r" b="b"/>
              <a:pathLst>
                <a:path w="27" h="45">
                  <a:moveTo>
                    <a:pt x="0" y="0"/>
                  </a:moveTo>
                  <a:cubicBezTo>
                    <a:pt x="0" y="0"/>
                    <a:pt x="3" y="14"/>
                    <a:pt x="4" y="19"/>
                  </a:cubicBezTo>
                  <a:cubicBezTo>
                    <a:pt x="5" y="24"/>
                    <a:pt x="16" y="32"/>
                    <a:pt x="16" y="32"/>
                  </a:cubicBezTo>
                  <a:cubicBezTo>
                    <a:pt x="17" y="36"/>
                    <a:pt x="27" y="45"/>
                    <a:pt x="27" y="45"/>
                  </a:cubicBezTo>
                  <a:cubicBezTo>
                    <a:pt x="22" y="39"/>
                    <a:pt x="18" y="34"/>
                    <a:pt x="17" y="32"/>
                  </a:cubicBezTo>
                  <a:cubicBezTo>
                    <a:pt x="16" y="31"/>
                    <a:pt x="7" y="22"/>
                    <a:pt x="6" y="20"/>
                  </a:cubicBezTo>
                  <a:cubicBezTo>
                    <a:pt x="5" y="18"/>
                    <a:pt x="0" y="0"/>
                    <a:pt x="0" y="0"/>
                  </a:cubicBezTo>
                  <a:close/>
                </a:path>
              </a:pathLst>
            </a:custGeom>
            <a:solidFill>
              <a:srgbClr val="61B5CC"/>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 name="Group 296"/>
            <p:cNvGrpSpPr/>
            <p:nvPr/>
          </p:nvGrpSpPr>
          <p:grpSpPr>
            <a:xfrm rot="1639090">
              <a:off x="7091669" y="1042245"/>
              <a:ext cx="589351" cy="598471"/>
              <a:chOff x="5902325" y="2266950"/>
              <a:chExt cx="820738" cy="833438"/>
            </a:xfrm>
            <a:solidFill>
              <a:schemeClr val="accent4">
                <a:alpha val="20000"/>
              </a:schemeClr>
            </a:solidFill>
          </p:grpSpPr>
          <p:sp>
            <p:nvSpPr>
              <p:cNvPr id="44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6" name="Group 291"/>
              <p:cNvGrpSpPr/>
              <p:nvPr/>
            </p:nvGrpSpPr>
            <p:grpSpPr>
              <a:xfrm>
                <a:off x="5902325" y="2266950"/>
                <a:ext cx="820738" cy="784225"/>
                <a:chOff x="4111625" y="2266950"/>
                <a:chExt cx="820738" cy="784225"/>
              </a:xfrm>
              <a:grpFill/>
            </p:grpSpPr>
            <p:sp>
              <p:nvSpPr>
                <p:cNvPr id="45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2" name="Freeform 177"/>
                <p:cNvSpPr>
                  <a:spLocks/>
                </p:cNvSpPr>
                <p:nvPr/>
              </p:nvSpPr>
              <p:spPr bwMode="auto">
                <a:xfrm>
                  <a:off x="4270375" y="2417763"/>
                  <a:ext cx="458788" cy="493713"/>
                </a:xfrm>
                <a:custGeom>
                  <a:avLst/>
                  <a:gdLst/>
                  <a:ahLst/>
                  <a:cxnLst>
                    <a:cxn ang="0">
                      <a:pos x="63" y="13"/>
                    </a:cxn>
                    <a:cxn ang="0">
                      <a:pos x="56" y="3"/>
                    </a:cxn>
                    <a:cxn ang="0">
                      <a:pos x="51" y="19"/>
                    </a:cxn>
                    <a:cxn ang="0">
                      <a:pos x="44" y="10"/>
                    </a:cxn>
                    <a:cxn ang="0">
                      <a:pos x="55" y="47"/>
                    </a:cxn>
                    <a:cxn ang="0">
                      <a:pos x="23" y="17"/>
                    </a:cxn>
                    <a:cxn ang="0">
                      <a:pos x="32" y="34"/>
                    </a:cxn>
                    <a:cxn ang="0">
                      <a:pos x="13" y="30"/>
                    </a:cxn>
                    <a:cxn ang="0">
                      <a:pos x="45" y="59"/>
                    </a:cxn>
                    <a:cxn ang="0">
                      <a:pos x="5" y="53"/>
                    </a:cxn>
                    <a:cxn ang="0">
                      <a:pos x="9" y="61"/>
                    </a:cxn>
                    <a:cxn ang="0">
                      <a:pos x="2" y="70"/>
                    </a:cxn>
                    <a:cxn ang="0">
                      <a:pos x="45" y="74"/>
                    </a:cxn>
                    <a:cxn ang="0">
                      <a:pos x="8" y="95"/>
                    </a:cxn>
                    <a:cxn ang="0">
                      <a:pos x="23" y="94"/>
                    </a:cxn>
                    <a:cxn ang="0">
                      <a:pos x="15" y="107"/>
                    </a:cxn>
                    <a:cxn ang="0">
                      <a:pos x="51" y="83"/>
                    </a:cxn>
                    <a:cxn ang="0">
                      <a:pos x="35" y="122"/>
                    </a:cxn>
                    <a:cxn ang="0">
                      <a:pos x="50" y="130"/>
                    </a:cxn>
                    <a:cxn ang="0">
                      <a:pos x="65" y="89"/>
                    </a:cxn>
                    <a:cxn ang="0">
                      <a:pos x="80" y="130"/>
                    </a:cxn>
                    <a:cxn ang="0">
                      <a:pos x="86" y="117"/>
                    </a:cxn>
                    <a:cxn ang="0">
                      <a:pos x="93" y="127"/>
                    </a:cxn>
                    <a:cxn ang="0">
                      <a:pos x="78" y="86"/>
                    </a:cxn>
                    <a:cxn ang="0">
                      <a:pos x="111" y="114"/>
                    </a:cxn>
                    <a:cxn ang="0">
                      <a:pos x="105" y="99"/>
                    </a:cxn>
                    <a:cxn ang="0">
                      <a:pos x="120" y="104"/>
                    </a:cxn>
                    <a:cxn ang="0">
                      <a:pos x="99" y="79"/>
                    </a:cxn>
                    <a:cxn ang="0">
                      <a:pos x="93" y="76"/>
                    </a:cxn>
                    <a:cxn ang="0">
                      <a:pos x="93" y="76"/>
                    </a:cxn>
                    <a:cxn ang="0">
                      <a:pos x="80" y="48"/>
                    </a:cxn>
                    <a:cxn ang="0">
                      <a:pos x="77" y="36"/>
                    </a:cxn>
                    <a:cxn ang="0">
                      <a:pos x="77" y="36"/>
                    </a:cxn>
                    <a:cxn ang="0">
                      <a:pos x="68" y="44"/>
                    </a:cxn>
                  </a:cxnLst>
                  <a:rect l="0" t="0" r="r" b="b"/>
                  <a:pathLst>
                    <a:path w="122" h="131">
                      <a:moveTo>
                        <a:pt x="68" y="44"/>
                      </a:moveTo>
                      <a:cubicBezTo>
                        <a:pt x="68" y="31"/>
                        <a:pt x="66" y="20"/>
                        <a:pt x="63" y="13"/>
                      </a:cubicBezTo>
                      <a:cubicBezTo>
                        <a:pt x="62" y="10"/>
                        <a:pt x="61" y="8"/>
                        <a:pt x="60" y="6"/>
                      </a:cubicBezTo>
                      <a:cubicBezTo>
                        <a:pt x="58" y="5"/>
                        <a:pt x="57" y="4"/>
                        <a:pt x="56" y="3"/>
                      </a:cubicBezTo>
                      <a:cubicBezTo>
                        <a:pt x="52" y="0"/>
                        <a:pt x="48" y="5"/>
                        <a:pt x="51" y="19"/>
                      </a:cubicBezTo>
                      <a:cubicBezTo>
                        <a:pt x="51" y="19"/>
                        <a:pt x="51" y="19"/>
                        <a:pt x="51" y="19"/>
                      </a:cubicBezTo>
                      <a:cubicBezTo>
                        <a:pt x="52" y="24"/>
                        <a:pt x="53" y="31"/>
                        <a:pt x="56" y="38"/>
                      </a:cubicBezTo>
                      <a:cubicBezTo>
                        <a:pt x="51" y="24"/>
                        <a:pt x="47" y="14"/>
                        <a:pt x="44" y="10"/>
                      </a:cubicBezTo>
                      <a:cubicBezTo>
                        <a:pt x="41" y="5"/>
                        <a:pt x="40" y="4"/>
                        <a:pt x="40" y="8"/>
                      </a:cubicBezTo>
                      <a:cubicBezTo>
                        <a:pt x="40" y="13"/>
                        <a:pt x="44" y="29"/>
                        <a:pt x="55" y="47"/>
                      </a:cubicBezTo>
                      <a:cubicBezTo>
                        <a:pt x="47" y="33"/>
                        <a:pt x="38" y="24"/>
                        <a:pt x="31" y="20"/>
                      </a:cubicBezTo>
                      <a:cubicBezTo>
                        <a:pt x="27" y="17"/>
                        <a:pt x="25" y="16"/>
                        <a:pt x="23" y="17"/>
                      </a:cubicBezTo>
                      <a:cubicBezTo>
                        <a:pt x="21" y="18"/>
                        <a:pt x="23" y="24"/>
                        <a:pt x="32" y="34"/>
                      </a:cubicBezTo>
                      <a:cubicBezTo>
                        <a:pt x="32" y="34"/>
                        <a:pt x="32" y="34"/>
                        <a:pt x="32" y="34"/>
                      </a:cubicBezTo>
                      <a:cubicBezTo>
                        <a:pt x="35" y="38"/>
                        <a:pt x="39" y="42"/>
                        <a:pt x="44" y="46"/>
                      </a:cubicBezTo>
                      <a:cubicBezTo>
                        <a:pt x="24" y="27"/>
                        <a:pt x="14" y="25"/>
                        <a:pt x="13" y="30"/>
                      </a:cubicBezTo>
                      <a:cubicBezTo>
                        <a:pt x="12" y="32"/>
                        <a:pt x="13" y="35"/>
                        <a:pt x="16" y="38"/>
                      </a:cubicBezTo>
                      <a:cubicBezTo>
                        <a:pt x="20" y="45"/>
                        <a:pt x="30" y="53"/>
                        <a:pt x="45" y="59"/>
                      </a:cubicBezTo>
                      <a:cubicBezTo>
                        <a:pt x="34" y="54"/>
                        <a:pt x="24" y="53"/>
                        <a:pt x="16" y="52"/>
                      </a:cubicBezTo>
                      <a:cubicBezTo>
                        <a:pt x="11" y="52"/>
                        <a:pt x="7" y="52"/>
                        <a:pt x="5" y="53"/>
                      </a:cubicBezTo>
                      <a:cubicBezTo>
                        <a:pt x="0" y="55"/>
                        <a:pt x="0" y="58"/>
                        <a:pt x="8" y="60"/>
                      </a:cubicBezTo>
                      <a:cubicBezTo>
                        <a:pt x="8" y="60"/>
                        <a:pt x="9" y="60"/>
                        <a:pt x="9" y="61"/>
                      </a:cubicBezTo>
                      <a:cubicBezTo>
                        <a:pt x="15" y="62"/>
                        <a:pt x="23" y="64"/>
                        <a:pt x="36" y="65"/>
                      </a:cubicBezTo>
                      <a:cubicBezTo>
                        <a:pt x="14" y="63"/>
                        <a:pt x="4" y="66"/>
                        <a:pt x="2" y="70"/>
                      </a:cubicBezTo>
                      <a:cubicBezTo>
                        <a:pt x="1" y="72"/>
                        <a:pt x="3" y="75"/>
                        <a:pt x="8" y="77"/>
                      </a:cubicBezTo>
                      <a:cubicBezTo>
                        <a:pt x="15" y="79"/>
                        <a:pt x="29" y="80"/>
                        <a:pt x="45" y="74"/>
                      </a:cubicBezTo>
                      <a:cubicBezTo>
                        <a:pt x="33" y="79"/>
                        <a:pt x="23" y="83"/>
                        <a:pt x="17" y="88"/>
                      </a:cubicBezTo>
                      <a:cubicBezTo>
                        <a:pt x="12" y="91"/>
                        <a:pt x="9" y="94"/>
                        <a:pt x="8" y="95"/>
                      </a:cubicBezTo>
                      <a:cubicBezTo>
                        <a:pt x="6" y="99"/>
                        <a:pt x="15" y="97"/>
                        <a:pt x="41" y="82"/>
                      </a:cubicBezTo>
                      <a:cubicBezTo>
                        <a:pt x="33" y="87"/>
                        <a:pt x="27" y="90"/>
                        <a:pt x="23" y="94"/>
                      </a:cubicBezTo>
                      <a:cubicBezTo>
                        <a:pt x="23" y="94"/>
                        <a:pt x="23" y="94"/>
                        <a:pt x="22" y="94"/>
                      </a:cubicBezTo>
                      <a:cubicBezTo>
                        <a:pt x="13" y="102"/>
                        <a:pt x="12" y="106"/>
                        <a:pt x="15" y="107"/>
                      </a:cubicBezTo>
                      <a:cubicBezTo>
                        <a:pt x="17" y="107"/>
                        <a:pt x="21" y="106"/>
                        <a:pt x="25" y="104"/>
                      </a:cubicBezTo>
                      <a:cubicBezTo>
                        <a:pt x="32" y="101"/>
                        <a:pt x="42" y="94"/>
                        <a:pt x="51" y="83"/>
                      </a:cubicBezTo>
                      <a:cubicBezTo>
                        <a:pt x="41" y="94"/>
                        <a:pt x="36" y="105"/>
                        <a:pt x="35" y="113"/>
                      </a:cubicBezTo>
                      <a:cubicBezTo>
                        <a:pt x="34" y="117"/>
                        <a:pt x="34" y="120"/>
                        <a:pt x="35" y="122"/>
                      </a:cubicBezTo>
                      <a:cubicBezTo>
                        <a:pt x="37" y="128"/>
                        <a:pt x="46" y="123"/>
                        <a:pt x="56" y="95"/>
                      </a:cubicBezTo>
                      <a:cubicBezTo>
                        <a:pt x="48" y="117"/>
                        <a:pt x="47" y="127"/>
                        <a:pt x="50" y="130"/>
                      </a:cubicBezTo>
                      <a:cubicBezTo>
                        <a:pt x="51" y="131"/>
                        <a:pt x="53" y="130"/>
                        <a:pt x="55" y="126"/>
                      </a:cubicBezTo>
                      <a:cubicBezTo>
                        <a:pt x="59" y="120"/>
                        <a:pt x="64" y="107"/>
                        <a:pt x="65" y="89"/>
                      </a:cubicBezTo>
                      <a:cubicBezTo>
                        <a:pt x="64" y="105"/>
                        <a:pt x="68" y="117"/>
                        <a:pt x="72" y="124"/>
                      </a:cubicBezTo>
                      <a:cubicBezTo>
                        <a:pt x="75" y="128"/>
                        <a:pt x="78" y="131"/>
                        <a:pt x="80" y="130"/>
                      </a:cubicBezTo>
                      <a:cubicBezTo>
                        <a:pt x="84" y="130"/>
                        <a:pt x="86" y="120"/>
                        <a:pt x="76" y="95"/>
                      </a:cubicBezTo>
                      <a:cubicBezTo>
                        <a:pt x="80" y="105"/>
                        <a:pt x="83" y="112"/>
                        <a:pt x="86" y="117"/>
                      </a:cubicBezTo>
                      <a:cubicBezTo>
                        <a:pt x="86" y="118"/>
                        <a:pt x="86" y="118"/>
                        <a:pt x="87" y="119"/>
                      </a:cubicBezTo>
                      <a:cubicBezTo>
                        <a:pt x="90" y="125"/>
                        <a:pt x="92" y="127"/>
                        <a:pt x="93" y="127"/>
                      </a:cubicBezTo>
                      <a:cubicBezTo>
                        <a:pt x="94" y="127"/>
                        <a:pt x="95" y="124"/>
                        <a:pt x="93" y="120"/>
                      </a:cubicBezTo>
                      <a:cubicBezTo>
                        <a:pt x="92" y="112"/>
                        <a:pt x="87" y="100"/>
                        <a:pt x="78" y="86"/>
                      </a:cubicBezTo>
                      <a:cubicBezTo>
                        <a:pt x="88" y="102"/>
                        <a:pt x="99" y="112"/>
                        <a:pt x="106" y="115"/>
                      </a:cubicBezTo>
                      <a:cubicBezTo>
                        <a:pt x="109" y="116"/>
                        <a:pt x="111" y="116"/>
                        <a:pt x="111" y="114"/>
                      </a:cubicBezTo>
                      <a:cubicBezTo>
                        <a:pt x="111" y="111"/>
                        <a:pt x="105" y="102"/>
                        <a:pt x="89" y="87"/>
                      </a:cubicBezTo>
                      <a:cubicBezTo>
                        <a:pt x="95" y="92"/>
                        <a:pt x="100" y="97"/>
                        <a:pt x="105" y="99"/>
                      </a:cubicBezTo>
                      <a:cubicBezTo>
                        <a:pt x="105" y="99"/>
                        <a:pt x="105" y="100"/>
                        <a:pt x="105" y="100"/>
                      </a:cubicBezTo>
                      <a:cubicBezTo>
                        <a:pt x="113" y="104"/>
                        <a:pt x="118" y="105"/>
                        <a:pt x="120" y="104"/>
                      </a:cubicBezTo>
                      <a:cubicBezTo>
                        <a:pt x="122" y="103"/>
                        <a:pt x="122" y="101"/>
                        <a:pt x="120" y="97"/>
                      </a:cubicBezTo>
                      <a:cubicBezTo>
                        <a:pt x="117" y="92"/>
                        <a:pt x="110" y="85"/>
                        <a:pt x="99" y="79"/>
                      </a:cubicBezTo>
                      <a:cubicBezTo>
                        <a:pt x="98" y="82"/>
                        <a:pt x="98" y="85"/>
                        <a:pt x="97" y="89"/>
                      </a:cubicBezTo>
                      <a:cubicBezTo>
                        <a:pt x="96" y="86"/>
                        <a:pt x="95" y="82"/>
                        <a:pt x="93" y="76"/>
                      </a:cubicBezTo>
                      <a:cubicBezTo>
                        <a:pt x="91" y="76"/>
                        <a:pt x="89" y="75"/>
                        <a:pt x="88" y="74"/>
                      </a:cubicBezTo>
                      <a:cubicBezTo>
                        <a:pt x="89" y="75"/>
                        <a:pt x="91" y="75"/>
                        <a:pt x="93" y="76"/>
                      </a:cubicBezTo>
                      <a:cubicBezTo>
                        <a:pt x="90" y="68"/>
                        <a:pt x="87" y="57"/>
                        <a:pt x="82" y="46"/>
                      </a:cubicBezTo>
                      <a:cubicBezTo>
                        <a:pt x="81" y="47"/>
                        <a:pt x="80" y="48"/>
                        <a:pt x="80" y="48"/>
                      </a:cubicBezTo>
                      <a:cubicBezTo>
                        <a:pt x="80" y="48"/>
                        <a:pt x="81" y="47"/>
                        <a:pt x="82" y="46"/>
                      </a:cubicBezTo>
                      <a:cubicBezTo>
                        <a:pt x="80" y="43"/>
                        <a:pt x="79" y="40"/>
                        <a:pt x="77" y="36"/>
                      </a:cubicBezTo>
                      <a:cubicBezTo>
                        <a:pt x="77" y="37"/>
                        <a:pt x="77" y="38"/>
                        <a:pt x="77" y="38"/>
                      </a:cubicBezTo>
                      <a:cubicBezTo>
                        <a:pt x="77" y="38"/>
                        <a:pt x="77" y="37"/>
                        <a:pt x="77" y="36"/>
                      </a:cubicBezTo>
                      <a:cubicBezTo>
                        <a:pt x="75" y="32"/>
                        <a:pt x="73" y="28"/>
                        <a:pt x="71" y="23"/>
                      </a:cubicBezTo>
                      <a:cubicBezTo>
                        <a:pt x="69" y="29"/>
                        <a:pt x="68" y="36"/>
                        <a:pt x="68" y="4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grpSp>
        </p:grpSp>
        <p:grpSp>
          <p:nvGrpSpPr>
            <p:cNvPr id="17" name="Group 294"/>
            <p:cNvGrpSpPr/>
            <p:nvPr/>
          </p:nvGrpSpPr>
          <p:grpSpPr>
            <a:xfrm rot="1639090">
              <a:off x="6306880" y="1162691"/>
              <a:ext cx="457117" cy="587071"/>
              <a:chOff x="3224213" y="2960688"/>
              <a:chExt cx="636587" cy="817562"/>
            </a:xfrm>
          </p:grpSpPr>
          <p:sp>
            <p:nvSpPr>
              <p:cNvPr id="407" name="Freeform 11"/>
              <p:cNvSpPr>
                <a:spLocks/>
              </p:cNvSpPr>
              <p:nvPr/>
            </p:nvSpPr>
            <p:spPr bwMode="auto">
              <a:xfrm>
                <a:off x="3355975" y="3152775"/>
                <a:ext cx="7938" cy="19050"/>
              </a:xfrm>
              <a:custGeom>
                <a:avLst/>
                <a:gdLst/>
                <a:ahLst/>
                <a:cxnLst>
                  <a:cxn ang="0">
                    <a:pos x="2" y="5"/>
                  </a:cxn>
                  <a:cxn ang="0">
                    <a:pos x="0" y="0"/>
                  </a:cxn>
                  <a:cxn ang="0">
                    <a:pos x="0" y="0"/>
                  </a:cxn>
                  <a:cxn ang="0">
                    <a:pos x="2" y="5"/>
                  </a:cxn>
                  <a:cxn ang="0">
                    <a:pos x="2" y="5"/>
                  </a:cxn>
                </a:cxnLst>
                <a:rect l="0" t="0" r="r" b="b"/>
                <a:pathLst>
                  <a:path w="2" h="5">
                    <a:moveTo>
                      <a:pt x="2" y="5"/>
                    </a:moveTo>
                    <a:cubicBezTo>
                      <a:pt x="1" y="3"/>
                      <a:pt x="1" y="2"/>
                      <a:pt x="0" y="0"/>
                    </a:cubicBezTo>
                    <a:cubicBezTo>
                      <a:pt x="0" y="0"/>
                      <a:pt x="0" y="0"/>
                      <a:pt x="0" y="0"/>
                    </a:cubicBezTo>
                    <a:cubicBezTo>
                      <a:pt x="1" y="2"/>
                      <a:pt x="1" y="3"/>
                      <a:pt x="2" y="5"/>
                    </a:cubicBezTo>
                    <a:cubicBezTo>
                      <a:pt x="2" y="5"/>
                      <a:pt x="2" y="5"/>
                      <a:pt x="2" y="5"/>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8" name="Freeform 12"/>
              <p:cNvSpPr>
                <a:spLocks/>
              </p:cNvSpPr>
              <p:nvPr/>
            </p:nvSpPr>
            <p:spPr bwMode="auto">
              <a:xfrm>
                <a:off x="3389313" y="3095625"/>
                <a:ext cx="23813" cy="49213"/>
              </a:xfrm>
              <a:custGeom>
                <a:avLst/>
                <a:gdLst/>
                <a:ahLst/>
                <a:cxnLst>
                  <a:cxn ang="0">
                    <a:pos x="6" y="0"/>
                  </a:cxn>
                  <a:cxn ang="0">
                    <a:pos x="0" y="5"/>
                  </a:cxn>
                  <a:cxn ang="0">
                    <a:pos x="5" y="13"/>
                  </a:cxn>
                  <a:cxn ang="0">
                    <a:pos x="6" y="0"/>
                  </a:cxn>
                </a:cxnLst>
                <a:rect l="0" t="0" r="r" b="b"/>
                <a:pathLst>
                  <a:path w="6" h="13">
                    <a:moveTo>
                      <a:pt x="6" y="0"/>
                    </a:moveTo>
                    <a:cubicBezTo>
                      <a:pt x="4" y="1"/>
                      <a:pt x="2" y="3"/>
                      <a:pt x="0" y="5"/>
                    </a:cubicBezTo>
                    <a:cubicBezTo>
                      <a:pt x="2" y="7"/>
                      <a:pt x="3" y="10"/>
                      <a:pt x="5" y="13"/>
                    </a:cubicBezTo>
                    <a:cubicBezTo>
                      <a:pt x="5" y="8"/>
                      <a:pt x="5" y="4"/>
                      <a:pt x="6"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9" name="Freeform 15"/>
              <p:cNvSpPr>
                <a:spLocks/>
              </p:cNvSpPr>
              <p:nvPr/>
            </p:nvSpPr>
            <p:spPr bwMode="auto">
              <a:xfrm>
                <a:off x="3257550" y="3281363"/>
                <a:ext cx="15875" cy="3175"/>
              </a:xfrm>
              <a:custGeom>
                <a:avLst/>
                <a:gdLst/>
                <a:ahLst/>
                <a:cxnLst>
                  <a:cxn ang="0">
                    <a:pos x="0" y="0"/>
                  </a:cxn>
                  <a:cxn ang="0">
                    <a:pos x="0" y="0"/>
                  </a:cxn>
                  <a:cxn ang="0">
                    <a:pos x="4" y="1"/>
                  </a:cxn>
                  <a:cxn ang="0">
                    <a:pos x="0" y="0"/>
                  </a:cxn>
                </a:cxnLst>
                <a:rect l="0" t="0" r="r" b="b"/>
                <a:pathLst>
                  <a:path w="4" h="1">
                    <a:moveTo>
                      <a:pt x="0" y="0"/>
                    </a:moveTo>
                    <a:cubicBezTo>
                      <a:pt x="0" y="0"/>
                      <a:pt x="0" y="0"/>
                      <a:pt x="0" y="0"/>
                    </a:cubicBezTo>
                    <a:cubicBezTo>
                      <a:pt x="2" y="0"/>
                      <a:pt x="3" y="1"/>
                      <a:pt x="4" y="1"/>
                    </a:cubicBezTo>
                    <a:cubicBezTo>
                      <a:pt x="3" y="1"/>
                      <a:pt x="2" y="0"/>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0" name="Freeform 16"/>
              <p:cNvSpPr>
                <a:spLocks/>
              </p:cNvSpPr>
              <p:nvPr/>
            </p:nvSpPr>
            <p:spPr bwMode="auto">
              <a:xfrm>
                <a:off x="3325813" y="3186113"/>
                <a:ext cx="11113" cy="19050"/>
              </a:xfrm>
              <a:custGeom>
                <a:avLst/>
                <a:gdLst/>
                <a:ahLst/>
                <a:cxnLst>
                  <a:cxn ang="0">
                    <a:pos x="0" y="0"/>
                  </a:cxn>
                  <a:cxn ang="0">
                    <a:pos x="0" y="0"/>
                  </a:cxn>
                  <a:cxn ang="0">
                    <a:pos x="3" y="5"/>
                  </a:cxn>
                  <a:cxn ang="0">
                    <a:pos x="0" y="0"/>
                  </a:cxn>
                </a:cxnLst>
                <a:rect l="0" t="0" r="r" b="b"/>
                <a:pathLst>
                  <a:path w="3" h="5">
                    <a:moveTo>
                      <a:pt x="0" y="0"/>
                    </a:moveTo>
                    <a:cubicBezTo>
                      <a:pt x="0" y="0"/>
                      <a:pt x="0" y="0"/>
                      <a:pt x="0" y="0"/>
                    </a:cubicBezTo>
                    <a:cubicBezTo>
                      <a:pt x="1" y="2"/>
                      <a:pt x="2" y="3"/>
                      <a:pt x="3" y="5"/>
                    </a:cubicBezTo>
                    <a:cubicBezTo>
                      <a:pt x="2" y="3"/>
                      <a:pt x="1" y="2"/>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1" name="Freeform 410"/>
              <p:cNvSpPr>
                <a:spLocks/>
              </p:cNvSpPr>
              <p:nvPr/>
            </p:nvSpPr>
            <p:spPr bwMode="auto">
              <a:xfrm>
                <a:off x="3443288" y="3046413"/>
                <a:ext cx="14288" cy="125413"/>
              </a:xfrm>
              <a:custGeom>
                <a:avLst/>
                <a:gdLst/>
                <a:ahLst/>
                <a:cxnLst>
                  <a:cxn ang="0">
                    <a:pos x="0" y="32"/>
                  </a:cxn>
                  <a:cxn ang="0">
                    <a:pos x="4" y="0"/>
                  </a:cxn>
                  <a:cxn ang="0">
                    <a:pos x="2" y="3"/>
                  </a:cxn>
                  <a:cxn ang="0">
                    <a:pos x="0" y="33"/>
                  </a:cxn>
                  <a:cxn ang="0">
                    <a:pos x="0" y="32"/>
                  </a:cxn>
                </a:cxnLst>
                <a:rect l="0" t="0" r="r" b="b"/>
                <a:pathLst>
                  <a:path w="4" h="33">
                    <a:moveTo>
                      <a:pt x="0" y="32"/>
                    </a:moveTo>
                    <a:cubicBezTo>
                      <a:pt x="2" y="18"/>
                      <a:pt x="3" y="7"/>
                      <a:pt x="4" y="0"/>
                    </a:cubicBezTo>
                    <a:cubicBezTo>
                      <a:pt x="3" y="1"/>
                      <a:pt x="2" y="2"/>
                      <a:pt x="2" y="3"/>
                    </a:cubicBezTo>
                    <a:cubicBezTo>
                      <a:pt x="2" y="10"/>
                      <a:pt x="1" y="20"/>
                      <a:pt x="0" y="33"/>
                    </a:cubicBezTo>
                    <a:cubicBezTo>
                      <a:pt x="0" y="33"/>
                      <a:pt x="0" y="32"/>
                      <a:pt x="0" y="3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2" name="Freeform 23"/>
              <p:cNvSpPr>
                <a:spLocks/>
              </p:cNvSpPr>
              <p:nvPr/>
            </p:nvSpPr>
            <p:spPr bwMode="auto">
              <a:xfrm>
                <a:off x="3224213" y="3449638"/>
                <a:ext cx="33338" cy="23813"/>
              </a:xfrm>
              <a:custGeom>
                <a:avLst/>
                <a:gdLst/>
                <a:ahLst/>
                <a:cxnLst>
                  <a:cxn ang="0">
                    <a:pos x="9" y="0"/>
                  </a:cxn>
                  <a:cxn ang="0">
                    <a:pos x="0" y="6"/>
                  </a:cxn>
                  <a:cxn ang="0">
                    <a:pos x="0" y="6"/>
                  </a:cxn>
                  <a:cxn ang="0">
                    <a:pos x="8" y="1"/>
                  </a:cxn>
                  <a:cxn ang="0">
                    <a:pos x="9" y="0"/>
                  </a:cxn>
                </a:cxnLst>
                <a:rect l="0" t="0" r="r" b="b"/>
                <a:pathLst>
                  <a:path w="9" h="6">
                    <a:moveTo>
                      <a:pt x="9" y="0"/>
                    </a:moveTo>
                    <a:cubicBezTo>
                      <a:pt x="6" y="2"/>
                      <a:pt x="3" y="4"/>
                      <a:pt x="0" y="6"/>
                    </a:cubicBezTo>
                    <a:cubicBezTo>
                      <a:pt x="0" y="6"/>
                      <a:pt x="0" y="6"/>
                      <a:pt x="0" y="6"/>
                    </a:cubicBezTo>
                    <a:cubicBezTo>
                      <a:pt x="3" y="5"/>
                      <a:pt x="5" y="3"/>
                      <a:pt x="8" y="1"/>
                    </a:cubicBezTo>
                    <a:cubicBezTo>
                      <a:pt x="9" y="1"/>
                      <a:pt x="9" y="0"/>
                      <a:pt x="9"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3" name="Freeform 26"/>
              <p:cNvSpPr>
                <a:spLocks/>
              </p:cNvSpPr>
              <p:nvPr/>
            </p:nvSpPr>
            <p:spPr bwMode="auto">
              <a:xfrm>
                <a:off x="3224213" y="3487738"/>
                <a:ext cx="41275" cy="41275"/>
              </a:xfrm>
              <a:custGeom>
                <a:avLst/>
                <a:gdLst/>
                <a:ahLst/>
                <a:cxnLst>
                  <a:cxn ang="0">
                    <a:pos x="1" y="3"/>
                  </a:cxn>
                  <a:cxn ang="0">
                    <a:pos x="0" y="4"/>
                  </a:cxn>
                  <a:cxn ang="0">
                    <a:pos x="2" y="11"/>
                  </a:cxn>
                  <a:cxn ang="0">
                    <a:pos x="11" y="0"/>
                  </a:cxn>
                  <a:cxn ang="0">
                    <a:pos x="1" y="3"/>
                  </a:cxn>
                </a:cxnLst>
                <a:rect l="0" t="0" r="r" b="b"/>
                <a:pathLst>
                  <a:path w="11" h="11">
                    <a:moveTo>
                      <a:pt x="1" y="3"/>
                    </a:moveTo>
                    <a:cubicBezTo>
                      <a:pt x="1" y="3"/>
                      <a:pt x="1" y="3"/>
                      <a:pt x="0" y="4"/>
                    </a:cubicBezTo>
                    <a:cubicBezTo>
                      <a:pt x="1" y="6"/>
                      <a:pt x="1" y="8"/>
                      <a:pt x="2" y="11"/>
                    </a:cubicBezTo>
                    <a:cubicBezTo>
                      <a:pt x="4" y="7"/>
                      <a:pt x="7" y="4"/>
                      <a:pt x="11" y="0"/>
                    </a:cubicBezTo>
                    <a:cubicBezTo>
                      <a:pt x="7" y="3"/>
                      <a:pt x="3" y="3"/>
                      <a:pt x="1" y="3"/>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4" name="Freeform 27"/>
              <p:cNvSpPr>
                <a:spLocks/>
              </p:cNvSpPr>
              <p:nvPr/>
            </p:nvSpPr>
            <p:spPr bwMode="auto">
              <a:xfrm>
                <a:off x="3240088" y="3468688"/>
                <a:ext cx="74613" cy="90488"/>
              </a:xfrm>
              <a:custGeom>
                <a:avLst/>
                <a:gdLst/>
                <a:ahLst/>
                <a:cxnLst>
                  <a:cxn ang="0">
                    <a:pos x="0" y="22"/>
                  </a:cxn>
                  <a:cxn ang="0">
                    <a:pos x="0" y="24"/>
                  </a:cxn>
                  <a:cxn ang="0">
                    <a:pos x="20" y="0"/>
                  </a:cxn>
                  <a:cxn ang="0">
                    <a:pos x="0" y="22"/>
                  </a:cxn>
                </a:cxnLst>
                <a:rect l="0" t="0" r="r" b="b"/>
                <a:pathLst>
                  <a:path w="20" h="24">
                    <a:moveTo>
                      <a:pt x="0" y="22"/>
                    </a:moveTo>
                    <a:cubicBezTo>
                      <a:pt x="0" y="23"/>
                      <a:pt x="0" y="23"/>
                      <a:pt x="0" y="24"/>
                    </a:cubicBezTo>
                    <a:cubicBezTo>
                      <a:pt x="5" y="18"/>
                      <a:pt x="11" y="10"/>
                      <a:pt x="20" y="0"/>
                    </a:cubicBezTo>
                    <a:cubicBezTo>
                      <a:pt x="12" y="10"/>
                      <a:pt x="5" y="17"/>
                      <a:pt x="0" y="2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5" name="Freeform 28"/>
              <p:cNvSpPr>
                <a:spLocks/>
              </p:cNvSpPr>
              <p:nvPr/>
            </p:nvSpPr>
            <p:spPr bwMode="auto">
              <a:xfrm>
                <a:off x="3227388" y="3402013"/>
                <a:ext cx="41275" cy="17463"/>
              </a:xfrm>
              <a:custGeom>
                <a:avLst/>
                <a:gdLst/>
                <a:ahLst/>
                <a:cxnLst>
                  <a:cxn ang="0">
                    <a:pos x="0" y="4"/>
                  </a:cxn>
                  <a:cxn ang="0">
                    <a:pos x="0" y="5"/>
                  </a:cxn>
                  <a:cxn ang="0">
                    <a:pos x="11" y="0"/>
                  </a:cxn>
                  <a:cxn ang="0">
                    <a:pos x="0" y="4"/>
                  </a:cxn>
                </a:cxnLst>
                <a:rect l="0" t="0" r="r" b="b"/>
                <a:pathLst>
                  <a:path w="11" h="5">
                    <a:moveTo>
                      <a:pt x="0" y="4"/>
                    </a:moveTo>
                    <a:cubicBezTo>
                      <a:pt x="0" y="4"/>
                      <a:pt x="0" y="4"/>
                      <a:pt x="0" y="5"/>
                    </a:cubicBezTo>
                    <a:cubicBezTo>
                      <a:pt x="3" y="3"/>
                      <a:pt x="7" y="2"/>
                      <a:pt x="11" y="0"/>
                    </a:cubicBezTo>
                    <a:cubicBezTo>
                      <a:pt x="7" y="2"/>
                      <a:pt x="3" y="3"/>
                      <a:pt x="0" y="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6" name="Freeform 29"/>
              <p:cNvSpPr>
                <a:spLocks/>
              </p:cNvSpPr>
              <p:nvPr/>
            </p:nvSpPr>
            <p:spPr bwMode="auto">
              <a:xfrm>
                <a:off x="3227388" y="3427413"/>
                <a:ext cx="7938" cy="7938"/>
              </a:xfrm>
              <a:custGeom>
                <a:avLst/>
                <a:gdLst/>
                <a:ahLst/>
                <a:cxnLst>
                  <a:cxn ang="0">
                    <a:pos x="0" y="1"/>
                  </a:cxn>
                  <a:cxn ang="0">
                    <a:pos x="0" y="2"/>
                  </a:cxn>
                  <a:cxn ang="0">
                    <a:pos x="2" y="0"/>
                  </a:cxn>
                  <a:cxn ang="0">
                    <a:pos x="0" y="1"/>
                  </a:cxn>
                </a:cxnLst>
                <a:rect l="0" t="0" r="r" b="b"/>
                <a:pathLst>
                  <a:path w="2" h="2">
                    <a:moveTo>
                      <a:pt x="0" y="1"/>
                    </a:moveTo>
                    <a:cubicBezTo>
                      <a:pt x="0" y="1"/>
                      <a:pt x="0" y="2"/>
                      <a:pt x="0" y="2"/>
                    </a:cubicBezTo>
                    <a:cubicBezTo>
                      <a:pt x="0" y="1"/>
                      <a:pt x="1" y="1"/>
                      <a:pt x="2" y="0"/>
                    </a:cubicBezTo>
                    <a:cubicBezTo>
                      <a:pt x="1" y="1"/>
                      <a:pt x="0" y="1"/>
                      <a:pt x="0" y="1"/>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7" name="Freeform 178"/>
              <p:cNvSpPr>
                <a:spLocks/>
              </p:cNvSpPr>
              <p:nvPr/>
            </p:nvSpPr>
            <p:spPr bwMode="auto">
              <a:xfrm>
                <a:off x="3254375" y="3454400"/>
                <a:ext cx="128588" cy="277813"/>
              </a:xfrm>
              <a:custGeom>
                <a:avLst/>
                <a:gdLst/>
                <a:ahLst/>
                <a:cxnLst>
                  <a:cxn ang="0">
                    <a:pos x="34" y="0"/>
                  </a:cxn>
                  <a:cxn ang="0">
                    <a:pos x="13" y="28"/>
                  </a:cxn>
                  <a:cxn ang="0">
                    <a:pos x="29" y="12"/>
                  </a:cxn>
                  <a:cxn ang="0">
                    <a:pos x="27" y="35"/>
                  </a:cxn>
                  <a:cxn ang="0">
                    <a:pos x="34" y="0"/>
                  </a:cxn>
                </a:cxnLst>
                <a:rect l="0" t="0" r="r" b="b"/>
                <a:pathLst>
                  <a:path w="34" h="74">
                    <a:moveTo>
                      <a:pt x="34" y="0"/>
                    </a:moveTo>
                    <a:cubicBezTo>
                      <a:pt x="24" y="29"/>
                      <a:pt x="15" y="34"/>
                      <a:pt x="13" y="28"/>
                    </a:cubicBezTo>
                    <a:cubicBezTo>
                      <a:pt x="0" y="59"/>
                      <a:pt x="5" y="74"/>
                      <a:pt x="29" y="12"/>
                    </a:cubicBezTo>
                    <a:cubicBezTo>
                      <a:pt x="5" y="74"/>
                      <a:pt x="15" y="66"/>
                      <a:pt x="27" y="35"/>
                    </a:cubicBezTo>
                    <a:cubicBezTo>
                      <a:pt x="25" y="33"/>
                      <a:pt x="26" y="22"/>
                      <a:pt x="3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8" name="Freeform 179"/>
              <p:cNvSpPr>
                <a:spLocks/>
              </p:cNvSpPr>
              <p:nvPr/>
            </p:nvSpPr>
            <p:spPr bwMode="auto">
              <a:xfrm>
                <a:off x="3232150" y="3413125"/>
                <a:ext cx="131763" cy="165100"/>
              </a:xfrm>
              <a:custGeom>
                <a:avLst/>
                <a:gdLst/>
                <a:ahLst/>
                <a:cxnLst>
                  <a:cxn ang="0">
                    <a:pos x="35" y="0"/>
                  </a:cxn>
                  <a:cxn ang="0">
                    <a:pos x="9" y="20"/>
                  </a:cxn>
                  <a:cxn ang="0">
                    <a:pos x="0" y="31"/>
                  </a:cxn>
                  <a:cxn ang="0">
                    <a:pos x="2" y="37"/>
                  </a:cxn>
                  <a:cxn ang="0">
                    <a:pos x="22" y="15"/>
                  </a:cxn>
                  <a:cxn ang="0">
                    <a:pos x="2" y="39"/>
                  </a:cxn>
                  <a:cxn ang="0">
                    <a:pos x="2" y="39"/>
                  </a:cxn>
                  <a:cxn ang="0">
                    <a:pos x="5" y="44"/>
                  </a:cxn>
                  <a:cxn ang="0">
                    <a:pos x="19" y="29"/>
                  </a:cxn>
                  <a:cxn ang="0">
                    <a:pos x="35" y="0"/>
                  </a:cxn>
                </a:cxnLst>
                <a:rect l="0" t="0" r="r" b="b"/>
                <a:pathLst>
                  <a:path w="35" h="44">
                    <a:moveTo>
                      <a:pt x="35" y="0"/>
                    </a:moveTo>
                    <a:cubicBezTo>
                      <a:pt x="26" y="10"/>
                      <a:pt x="16" y="17"/>
                      <a:pt x="9" y="20"/>
                    </a:cubicBezTo>
                    <a:cubicBezTo>
                      <a:pt x="5" y="24"/>
                      <a:pt x="2" y="27"/>
                      <a:pt x="0" y="31"/>
                    </a:cubicBezTo>
                    <a:cubicBezTo>
                      <a:pt x="0" y="33"/>
                      <a:pt x="1" y="35"/>
                      <a:pt x="2" y="37"/>
                    </a:cubicBezTo>
                    <a:cubicBezTo>
                      <a:pt x="7" y="32"/>
                      <a:pt x="14" y="25"/>
                      <a:pt x="22" y="15"/>
                    </a:cubicBezTo>
                    <a:cubicBezTo>
                      <a:pt x="13" y="25"/>
                      <a:pt x="7" y="33"/>
                      <a:pt x="2" y="39"/>
                    </a:cubicBezTo>
                    <a:cubicBezTo>
                      <a:pt x="2" y="39"/>
                      <a:pt x="2" y="39"/>
                      <a:pt x="2" y="39"/>
                    </a:cubicBezTo>
                    <a:cubicBezTo>
                      <a:pt x="3" y="41"/>
                      <a:pt x="4" y="43"/>
                      <a:pt x="5" y="44"/>
                    </a:cubicBezTo>
                    <a:cubicBezTo>
                      <a:pt x="9" y="40"/>
                      <a:pt x="14" y="35"/>
                      <a:pt x="19" y="29"/>
                    </a:cubicBezTo>
                    <a:cubicBezTo>
                      <a:pt x="20" y="21"/>
                      <a:pt x="25" y="10"/>
                      <a:pt x="35"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9" name="Freeform 180"/>
              <p:cNvSpPr>
                <a:spLocks/>
              </p:cNvSpPr>
              <p:nvPr/>
            </p:nvSpPr>
            <p:spPr bwMode="auto">
              <a:xfrm>
                <a:off x="3292475" y="3227388"/>
                <a:ext cx="44450" cy="46038"/>
              </a:xfrm>
              <a:custGeom>
                <a:avLst/>
                <a:gdLst/>
                <a:ahLst/>
                <a:cxnLst>
                  <a:cxn ang="0">
                    <a:pos x="1" y="0"/>
                  </a:cxn>
                  <a:cxn ang="0">
                    <a:pos x="0" y="1"/>
                  </a:cxn>
                  <a:cxn ang="0">
                    <a:pos x="12" y="12"/>
                  </a:cxn>
                  <a:cxn ang="0">
                    <a:pos x="1" y="0"/>
                  </a:cxn>
                </a:cxnLst>
                <a:rect l="0" t="0" r="r" b="b"/>
                <a:pathLst>
                  <a:path w="12" h="12">
                    <a:moveTo>
                      <a:pt x="1" y="0"/>
                    </a:moveTo>
                    <a:cubicBezTo>
                      <a:pt x="0" y="1"/>
                      <a:pt x="0" y="1"/>
                      <a:pt x="0" y="1"/>
                    </a:cubicBezTo>
                    <a:cubicBezTo>
                      <a:pt x="3" y="4"/>
                      <a:pt x="7" y="7"/>
                      <a:pt x="12" y="12"/>
                    </a:cubicBezTo>
                    <a:cubicBezTo>
                      <a:pt x="7" y="7"/>
                      <a:pt x="4" y="4"/>
                      <a:pt x="1"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0" name="Freeform 181"/>
              <p:cNvSpPr>
                <a:spLocks/>
              </p:cNvSpPr>
              <p:nvPr/>
            </p:nvSpPr>
            <p:spPr bwMode="auto">
              <a:xfrm>
                <a:off x="3355975" y="3149600"/>
                <a:ext cx="7938" cy="22225"/>
              </a:xfrm>
              <a:custGeom>
                <a:avLst/>
                <a:gdLst/>
                <a:ahLst/>
                <a:cxnLst>
                  <a:cxn ang="0">
                    <a:pos x="1" y="0"/>
                  </a:cxn>
                  <a:cxn ang="0">
                    <a:pos x="0" y="1"/>
                  </a:cxn>
                  <a:cxn ang="0">
                    <a:pos x="2" y="6"/>
                  </a:cxn>
                  <a:cxn ang="0">
                    <a:pos x="1" y="0"/>
                  </a:cxn>
                </a:cxnLst>
                <a:rect l="0" t="0" r="r" b="b"/>
                <a:pathLst>
                  <a:path w="2" h="6">
                    <a:moveTo>
                      <a:pt x="1" y="0"/>
                    </a:moveTo>
                    <a:cubicBezTo>
                      <a:pt x="1" y="1"/>
                      <a:pt x="1" y="1"/>
                      <a:pt x="0" y="1"/>
                    </a:cubicBezTo>
                    <a:cubicBezTo>
                      <a:pt x="1" y="3"/>
                      <a:pt x="1" y="4"/>
                      <a:pt x="2" y="6"/>
                    </a:cubicBezTo>
                    <a:cubicBezTo>
                      <a:pt x="1" y="4"/>
                      <a:pt x="1" y="2"/>
                      <a:pt x="1"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1" name="Freeform 182"/>
              <p:cNvSpPr>
                <a:spLocks/>
              </p:cNvSpPr>
              <p:nvPr/>
            </p:nvSpPr>
            <p:spPr bwMode="auto">
              <a:xfrm>
                <a:off x="3509963" y="2963863"/>
                <a:ext cx="76200" cy="177800"/>
              </a:xfrm>
              <a:custGeom>
                <a:avLst/>
                <a:gdLst/>
                <a:ahLst/>
                <a:cxnLst>
                  <a:cxn ang="0">
                    <a:pos x="7" y="46"/>
                  </a:cxn>
                  <a:cxn ang="0">
                    <a:pos x="0" y="47"/>
                  </a:cxn>
                  <a:cxn ang="0">
                    <a:pos x="7" y="46"/>
                  </a:cxn>
                </a:cxnLst>
                <a:rect l="0" t="0" r="r" b="b"/>
                <a:pathLst>
                  <a:path w="20" h="47">
                    <a:moveTo>
                      <a:pt x="7" y="46"/>
                    </a:moveTo>
                    <a:cubicBezTo>
                      <a:pt x="20" y="16"/>
                      <a:pt x="19" y="0"/>
                      <a:pt x="0" y="47"/>
                    </a:cubicBezTo>
                    <a:cubicBezTo>
                      <a:pt x="4" y="41"/>
                      <a:pt x="7" y="41"/>
                      <a:pt x="7" y="4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2" name="Freeform 183"/>
              <p:cNvSpPr>
                <a:spLocks/>
              </p:cNvSpPr>
              <p:nvPr/>
            </p:nvSpPr>
            <p:spPr bwMode="auto">
              <a:xfrm>
                <a:off x="3408363" y="3059113"/>
                <a:ext cx="41275" cy="203200"/>
              </a:xfrm>
              <a:custGeom>
                <a:avLst/>
                <a:gdLst/>
                <a:ahLst/>
                <a:cxnLst>
                  <a:cxn ang="0">
                    <a:pos x="4" y="54"/>
                  </a:cxn>
                  <a:cxn ang="0">
                    <a:pos x="9" y="30"/>
                  </a:cxn>
                  <a:cxn ang="0">
                    <a:pos x="11" y="0"/>
                  </a:cxn>
                  <a:cxn ang="0">
                    <a:pos x="1" y="10"/>
                  </a:cxn>
                  <a:cxn ang="0">
                    <a:pos x="0" y="23"/>
                  </a:cxn>
                  <a:cxn ang="0">
                    <a:pos x="4" y="54"/>
                  </a:cxn>
                </a:cxnLst>
                <a:rect l="0" t="0" r="r" b="b"/>
                <a:pathLst>
                  <a:path w="11" h="54">
                    <a:moveTo>
                      <a:pt x="4" y="54"/>
                    </a:moveTo>
                    <a:cubicBezTo>
                      <a:pt x="5" y="45"/>
                      <a:pt x="7" y="36"/>
                      <a:pt x="9" y="30"/>
                    </a:cubicBezTo>
                    <a:cubicBezTo>
                      <a:pt x="10" y="17"/>
                      <a:pt x="11" y="7"/>
                      <a:pt x="11" y="0"/>
                    </a:cubicBezTo>
                    <a:cubicBezTo>
                      <a:pt x="7" y="3"/>
                      <a:pt x="4" y="6"/>
                      <a:pt x="1" y="10"/>
                    </a:cubicBezTo>
                    <a:cubicBezTo>
                      <a:pt x="0" y="14"/>
                      <a:pt x="0" y="18"/>
                      <a:pt x="0" y="23"/>
                    </a:cubicBezTo>
                    <a:cubicBezTo>
                      <a:pt x="3" y="30"/>
                      <a:pt x="5" y="41"/>
                      <a:pt x="4" y="5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3" name="Freeform 184"/>
              <p:cNvSpPr>
                <a:spLocks/>
              </p:cNvSpPr>
              <p:nvPr/>
            </p:nvSpPr>
            <p:spPr bwMode="auto">
              <a:xfrm>
                <a:off x="3363913" y="3435350"/>
                <a:ext cx="79375" cy="342900"/>
              </a:xfrm>
              <a:custGeom>
                <a:avLst/>
                <a:gdLst/>
                <a:ahLst/>
                <a:cxnLst>
                  <a:cxn ang="0">
                    <a:pos x="14" y="0"/>
                  </a:cxn>
                  <a:cxn ang="0">
                    <a:pos x="4" y="37"/>
                  </a:cxn>
                  <a:cxn ang="0">
                    <a:pos x="12" y="20"/>
                  </a:cxn>
                  <a:cxn ang="0">
                    <a:pos x="21" y="35"/>
                  </a:cxn>
                  <a:cxn ang="0">
                    <a:pos x="14" y="0"/>
                  </a:cxn>
                </a:cxnLst>
                <a:rect l="0" t="0" r="r" b="b"/>
                <a:pathLst>
                  <a:path w="21" h="91">
                    <a:moveTo>
                      <a:pt x="14" y="0"/>
                    </a:moveTo>
                    <a:cubicBezTo>
                      <a:pt x="13" y="17"/>
                      <a:pt x="8" y="31"/>
                      <a:pt x="4" y="37"/>
                    </a:cubicBezTo>
                    <a:cubicBezTo>
                      <a:pt x="0" y="73"/>
                      <a:pt x="6" y="89"/>
                      <a:pt x="12" y="20"/>
                    </a:cubicBezTo>
                    <a:cubicBezTo>
                      <a:pt x="6" y="91"/>
                      <a:pt x="19" y="74"/>
                      <a:pt x="21" y="35"/>
                    </a:cubicBezTo>
                    <a:cubicBezTo>
                      <a:pt x="17" y="28"/>
                      <a:pt x="13" y="15"/>
                      <a:pt x="1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4" name="Freeform 185"/>
              <p:cNvSpPr>
                <a:spLocks/>
              </p:cNvSpPr>
              <p:nvPr/>
            </p:nvSpPr>
            <p:spPr bwMode="auto">
              <a:xfrm>
                <a:off x="3457575" y="2960688"/>
                <a:ext cx="115888" cy="282575"/>
              </a:xfrm>
              <a:custGeom>
                <a:avLst/>
                <a:gdLst/>
                <a:ahLst/>
                <a:cxnLst>
                  <a:cxn ang="0">
                    <a:pos x="13" y="49"/>
                  </a:cxn>
                  <a:cxn ang="0">
                    <a:pos x="8" y="42"/>
                  </a:cxn>
                  <a:cxn ang="0">
                    <a:pos x="0" y="75"/>
                  </a:cxn>
                  <a:cxn ang="0">
                    <a:pos x="13" y="49"/>
                  </a:cxn>
                </a:cxnLst>
                <a:rect l="0" t="0" r="r" b="b"/>
                <a:pathLst>
                  <a:path w="31" h="75">
                    <a:moveTo>
                      <a:pt x="13" y="49"/>
                    </a:moveTo>
                    <a:cubicBezTo>
                      <a:pt x="31" y="0"/>
                      <a:pt x="20" y="11"/>
                      <a:pt x="8" y="42"/>
                    </a:cubicBezTo>
                    <a:cubicBezTo>
                      <a:pt x="9" y="47"/>
                      <a:pt x="7" y="58"/>
                      <a:pt x="0" y="75"/>
                    </a:cubicBezTo>
                    <a:cubicBezTo>
                      <a:pt x="5" y="62"/>
                      <a:pt x="10" y="53"/>
                      <a:pt x="13" y="49"/>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5" name="Freeform 186"/>
              <p:cNvSpPr>
                <a:spLocks/>
              </p:cNvSpPr>
              <p:nvPr/>
            </p:nvSpPr>
            <p:spPr bwMode="auto">
              <a:xfrm>
                <a:off x="3443288" y="3032125"/>
                <a:ext cx="36513" cy="134938"/>
              </a:xfrm>
              <a:custGeom>
                <a:avLst/>
                <a:gdLst/>
                <a:ahLst/>
                <a:cxnLst>
                  <a:cxn ang="0">
                    <a:pos x="8" y="21"/>
                  </a:cxn>
                  <a:cxn ang="0">
                    <a:pos x="9" y="0"/>
                  </a:cxn>
                  <a:cxn ang="0">
                    <a:pos x="4" y="4"/>
                  </a:cxn>
                  <a:cxn ang="0">
                    <a:pos x="0" y="36"/>
                  </a:cxn>
                  <a:cxn ang="0">
                    <a:pos x="8" y="21"/>
                  </a:cxn>
                </a:cxnLst>
                <a:rect l="0" t="0" r="r" b="b"/>
                <a:pathLst>
                  <a:path w="10" h="36">
                    <a:moveTo>
                      <a:pt x="8" y="21"/>
                    </a:moveTo>
                    <a:cubicBezTo>
                      <a:pt x="9" y="12"/>
                      <a:pt x="10" y="5"/>
                      <a:pt x="9" y="0"/>
                    </a:cubicBezTo>
                    <a:cubicBezTo>
                      <a:pt x="8" y="1"/>
                      <a:pt x="6" y="3"/>
                      <a:pt x="4" y="4"/>
                    </a:cubicBezTo>
                    <a:cubicBezTo>
                      <a:pt x="3" y="11"/>
                      <a:pt x="2" y="22"/>
                      <a:pt x="0" y="36"/>
                    </a:cubicBezTo>
                    <a:cubicBezTo>
                      <a:pt x="3" y="28"/>
                      <a:pt x="6" y="23"/>
                      <a:pt x="8" y="21"/>
                    </a:cubicBezTo>
                    <a:close/>
                  </a:path>
                </a:pathLst>
              </a:custGeom>
              <a:solidFill>
                <a:schemeClr val="accent4">
                  <a:alpha val="30000"/>
                </a:schemeClr>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6" name="Freeform 187"/>
              <p:cNvSpPr>
                <a:spLocks/>
              </p:cNvSpPr>
              <p:nvPr/>
            </p:nvSpPr>
            <p:spPr bwMode="auto">
              <a:xfrm>
                <a:off x="3352800" y="3152775"/>
                <a:ext cx="30163" cy="90488"/>
              </a:xfrm>
              <a:custGeom>
                <a:avLst/>
                <a:gdLst/>
                <a:ahLst/>
                <a:cxnLst>
                  <a:cxn ang="0">
                    <a:pos x="8" y="24"/>
                  </a:cxn>
                  <a:cxn ang="0">
                    <a:pos x="3" y="5"/>
                  </a:cxn>
                  <a:cxn ang="0">
                    <a:pos x="1" y="0"/>
                  </a:cxn>
                  <a:cxn ang="0">
                    <a:pos x="0" y="2"/>
                  </a:cxn>
                  <a:cxn ang="0">
                    <a:pos x="8" y="24"/>
                  </a:cxn>
                </a:cxnLst>
                <a:rect l="0" t="0" r="r" b="b"/>
                <a:pathLst>
                  <a:path w="8" h="24">
                    <a:moveTo>
                      <a:pt x="8" y="24"/>
                    </a:moveTo>
                    <a:cubicBezTo>
                      <a:pt x="5" y="16"/>
                      <a:pt x="4" y="10"/>
                      <a:pt x="3" y="5"/>
                    </a:cubicBezTo>
                    <a:cubicBezTo>
                      <a:pt x="2" y="3"/>
                      <a:pt x="2" y="2"/>
                      <a:pt x="1" y="0"/>
                    </a:cubicBezTo>
                    <a:cubicBezTo>
                      <a:pt x="1" y="1"/>
                      <a:pt x="0" y="2"/>
                      <a:pt x="0" y="2"/>
                    </a:cubicBezTo>
                    <a:cubicBezTo>
                      <a:pt x="2" y="7"/>
                      <a:pt x="5" y="14"/>
                      <a:pt x="8" y="2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7" name="Freeform 188"/>
              <p:cNvSpPr>
                <a:spLocks/>
              </p:cNvSpPr>
              <p:nvPr/>
            </p:nvSpPr>
            <p:spPr bwMode="auto">
              <a:xfrm>
                <a:off x="3224213" y="3498850"/>
                <a:ext cx="3175" cy="4763"/>
              </a:xfrm>
              <a:custGeom>
                <a:avLst/>
                <a:gdLst/>
                <a:ahLst/>
                <a:cxnLst>
                  <a:cxn ang="0">
                    <a:pos x="0" y="0"/>
                  </a:cxn>
                  <a:cxn ang="0">
                    <a:pos x="0" y="1"/>
                  </a:cxn>
                  <a:cxn ang="0">
                    <a:pos x="1" y="0"/>
                  </a:cxn>
                  <a:cxn ang="0">
                    <a:pos x="0" y="0"/>
                  </a:cxn>
                </a:cxnLst>
                <a:rect l="0" t="0" r="r" b="b"/>
                <a:pathLst>
                  <a:path w="1" h="1">
                    <a:moveTo>
                      <a:pt x="0" y="0"/>
                    </a:moveTo>
                    <a:cubicBezTo>
                      <a:pt x="0" y="0"/>
                      <a:pt x="0" y="0"/>
                      <a:pt x="0" y="1"/>
                    </a:cubicBezTo>
                    <a:cubicBezTo>
                      <a:pt x="1" y="0"/>
                      <a:pt x="1" y="0"/>
                      <a:pt x="1" y="0"/>
                    </a:cubicBezTo>
                    <a:cubicBezTo>
                      <a:pt x="1" y="0"/>
                      <a:pt x="1" y="0"/>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8" name="Freeform 189"/>
              <p:cNvSpPr>
                <a:spLocks/>
              </p:cNvSpPr>
              <p:nvPr/>
            </p:nvSpPr>
            <p:spPr bwMode="auto">
              <a:xfrm>
                <a:off x="3224213" y="3408363"/>
                <a:ext cx="98425" cy="65088"/>
              </a:xfrm>
              <a:custGeom>
                <a:avLst/>
                <a:gdLst/>
                <a:ahLst/>
                <a:cxnLst>
                  <a:cxn ang="0">
                    <a:pos x="26" y="0"/>
                  </a:cxn>
                  <a:cxn ang="0">
                    <a:pos x="0" y="13"/>
                  </a:cxn>
                  <a:cxn ang="0">
                    <a:pos x="0" y="17"/>
                  </a:cxn>
                  <a:cxn ang="0">
                    <a:pos x="9" y="11"/>
                  </a:cxn>
                  <a:cxn ang="0">
                    <a:pos x="26" y="0"/>
                  </a:cxn>
                </a:cxnLst>
                <a:rect l="0" t="0" r="r" b="b"/>
                <a:pathLst>
                  <a:path w="26" h="17">
                    <a:moveTo>
                      <a:pt x="26" y="0"/>
                    </a:moveTo>
                    <a:cubicBezTo>
                      <a:pt x="14" y="7"/>
                      <a:pt x="5" y="11"/>
                      <a:pt x="0" y="13"/>
                    </a:cubicBezTo>
                    <a:cubicBezTo>
                      <a:pt x="0" y="14"/>
                      <a:pt x="0" y="16"/>
                      <a:pt x="0" y="17"/>
                    </a:cubicBezTo>
                    <a:cubicBezTo>
                      <a:pt x="3" y="15"/>
                      <a:pt x="6" y="13"/>
                      <a:pt x="9" y="11"/>
                    </a:cubicBezTo>
                    <a:cubicBezTo>
                      <a:pt x="13" y="8"/>
                      <a:pt x="19" y="4"/>
                      <a:pt x="26"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9" name="Freeform 190"/>
              <p:cNvSpPr>
                <a:spLocks/>
              </p:cNvSpPr>
              <p:nvPr/>
            </p:nvSpPr>
            <p:spPr bwMode="auto">
              <a:xfrm>
                <a:off x="3243263" y="3333750"/>
                <a:ext cx="63500" cy="7938"/>
              </a:xfrm>
              <a:custGeom>
                <a:avLst/>
                <a:gdLst/>
                <a:ahLst/>
                <a:cxnLst>
                  <a:cxn ang="0">
                    <a:pos x="0" y="0"/>
                  </a:cxn>
                  <a:cxn ang="0">
                    <a:pos x="0" y="2"/>
                  </a:cxn>
                  <a:cxn ang="0">
                    <a:pos x="17" y="2"/>
                  </a:cxn>
                  <a:cxn ang="0">
                    <a:pos x="0" y="0"/>
                  </a:cxn>
                </a:cxnLst>
                <a:rect l="0" t="0" r="r" b="b"/>
                <a:pathLst>
                  <a:path w="17" h="2">
                    <a:moveTo>
                      <a:pt x="0" y="0"/>
                    </a:moveTo>
                    <a:cubicBezTo>
                      <a:pt x="0" y="1"/>
                      <a:pt x="0" y="2"/>
                      <a:pt x="0" y="2"/>
                    </a:cubicBezTo>
                    <a:cubicBezTo>
                      <a:pt x="4" y="2"/>
                      <a:pt x="10" y="2"/>
                      <a:pt x="17" y="2"/>
                    </a:cubicBezTo>
                    <a:cubicBezTo>
                      <a:pt x="10" y="2"/>
                      <a:pt x="5" y="1"/>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0" name="Freeform 191"/>
              <p:cNvSpPr>
                <a:spLocks/>
              </p:cNvSpPr>
              <p:nvPr/>
            </p:nvSpPr>
            <p:spPr bwMode="auto">
              <a:xfrm>
                <a:off x="3254375" y="3273425"/>
                <a:ext cx="87313" cy="44450"/>
              </a:xfrm>
              <a:custGeom>
                <a:avLst/>
                <a:gdLst/>
                <a:ahLst/>
                <a:cxnLst>
                  <a:cxn ang="0">
                    <a:pos x="2" y="0"/>
                  </a:cxn>
                  <a:cxn ang="0">
                    <a:pos x="1" y="2"/>
                  </a:cxn>
                  <a:cxn ang="0">
                    <a:pos x="5" y="3"/>
                  </a:cxn>
                  <a:cxn ang="0">
                    <a:pos x="1" y="2"/>
                  </a:cxn>
                  <a:cxn ang="0">
                    <a:pos x="0" y="6"/>
                  </a:cxn>
                  <a:cxn ang="0">
                    <a:pos x="23" y="12"/>
                  </a:cxn>
                  <a:cxn ang="0">
                    <a:pos x="2" y="0"/>
                  </a:cxn>
                </a:cxnLst>
                <a:rect l="0" t="0" r="r" b="b"/>
                <a:pathLst>
                  <a:path w="23" h="12">
                    <a:moveTo>
                      <a:pt x="2" y="0"/>
                    </a:moveTo>
                    <a:cubicBezTo>
                      <a:pt x="2" y="1"/>
                      <a:pt x="2" y="1"/>
                      <a:pt x="1" y="2"/>
                    </a:cubicBezTo>
                    <a:cubicBezTo>
                      <a:pt x="3" y="2"/>
                      <a:pt x="4" y="3"/>
                      <a:pt x="5" y="3"/>
                    </a:cubicBezTo>
                    <a:cubicBezTo>
                      <a:pt x="4" y="3"/>
                      <a:pt x="3" y="2"/>
                      <a:pt x="1" y="2"/>
                    </a:cubicBezTo>
                    <a:cubicBezTo>
                      <a:pt x="1" y="3"/>
                      <a:pt x="0" y="5"/>
                      <a:pt x="0" y="6"/>
                    </a:cubicBezTo>
                    <a:cubicBezTo>
                      <a:pt x="7" y="7"/>
                      <a:pt x="14" y="9"/>
                      <a:pt x="23" y="12"/>
                    </a:cubicBezTo>
                    <a:cubicBezTo>
                      <a:pt x="14" y="9"/>
                      <a:pt x="7" y="5"/>
                      <a:pt x="2"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1" name="Freeform 192"/>
              <p:cNvSpPr>
                <a:spLocks/>
              </p:cNvSpPr>
              <p:nvPr/>
            </p:nvSpPr>
            <p:spPr bwMode="auto">
              <a:xfrm>
                <a:off x="3227388" y="3378200"/>
                <a:ext cx="114300" cy="53975"/>
              </a:xfrm>
              <a:custGeom>
                <a:avLst/>
                <a:gdLst/>
                <a:ahLst/>
                <a:cxnLst>
                  <a:cxn ang="0">
                    <a:pos x="30" y="0"/>
                  </a:cxn>
                  <a:cxn ang="0">
                    <a:pos x="1" y="4"/>
                  </a:cxn>
                  <a:cxn ang="0">
                    <a:pos x="0" y="10"/>
                  </a:cxn>
                  <a:cxn ang="0">
                    <a:pos x="11" y="6"/>
                  </a:cxn>
                  <a:cxn ang="0">
                    <a:pos x="0" y="11"/>
                  </a:cxn>
                  <a:cxn ang="0">
                    <a:pos x="0" y="14"/>
                  </a:cxn>
                  <a:cxn ang="0">
                    <a:pos x="2" y="13"/>
                  </a:cxn>
                  <a:cxn ang="0">
                    <a:pos x="30" y="0"/>
                  </a:cxn>
                </a:cxnLst>
                <a:rect l="0" t="0" r="r" b="b"/>
                <a:pathLst>
                  <a:path w="30" h="14">
                    <a:moveTo>
                      <a:pt x="30" y="0"/>
                    </a:moveTo>
                    <a:cubicBezTo>
                      <a:pt x="19" y="4"/>
                      <a:pt x="9" y="5"/>
                      <a:pt x="1" y="4"/>
                    </a:cubicBezTo>
                    <a:cubicBezTo>
                      <a:pt x="1" y="6"/>
                      <a:pt x="0" y="8"/>
                      <a:pt x="0" y="10"/>
                    </a:cubicBezTo>
                    <a:cubicBezTo>
                      <a:pt x="3" y="9"/>
                      <a:pt x="7" y="8"/>
                      <a:pt x="11" y="6"/>
                    </a:cubicBezTo>
                    <a:cubicBezTo>
                      <a:pt x="7" y="8"/>
                      <a:pt x="3" y="9"/>
                      <a:pt x="0" y="11"/>
                    </a:cubicBezTo>
                    <a:cubicBezTo>
                      <a:pt x="0" y="12"/>
                      <a:pt x="0" y="13"/>
                      <a:pt x="0" y="14"/>
                    </a:cubicBezTo>
                    <a:cubicBezTo>
                      <a:pt x="0" y="14"/>
                      <a:pt x="1" y="14"/>
                      <a:pt x="2" y="13"/>
                    </a:cubicBezTo>
                    <a:cubicBezTo>
                      <a:pt x="8" y="9"/>
                      <a:pt x="18" y="4"/>
                      <a:pt x="3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2" name="Freeform 193"/>
              <p:cNvSpPr>
                <a:spLocks/>
              </p:cNvSpPr>
              <p:nvPr/>
            </p:nvSpPr>
            <p:spPr bwMode="auto">
              <a:xfrm>
                <a:off x="3317875" y="3182938"/>
                <a:ext cx="60325" cy="93663"/>
              </a:xfrm>
              <a:custGeom>
                <a:avLst/>
                <a:gdLst/>
                <a:ahLst/>
                <a:cxnLst>
                  <a:cxn ang="0">
                    <a:pos x="4" y="0"/>
                  </a:cxn>
                  <a:cxn ang="0">
                    <a:pos x="2" y="1"/>
                  </a:cxn>
                  <a:cxn ang="0">
                    <a:pos x="5" y="6"/>
                  </a:cxn>
                  <a:cxn ang="0">
                    <a:pos x="2" y="1"/>
                  </a:cxn>
                  <a:cxn ang="0">
                    <a:pos x="0" y="4"/>
                  </a:cxn>
                  <a:cxn ang="0">
                    <a:pos x="16" y="25"/>
                  </a:cxn>
                  <a:cxn ang="0">
                    <a:pos x="4" y="0"/>
                  </a:cxn>
                </a:cxnLst>
                <a:rect l="0" t="0" r="r" b="b"/>
                <a:pathLst>
                  <a:path w="16" h="25">
                    <a:moveTo>
                      <a:pt x="4" y="0"/>
                    </a:moveTo>
                    <a:cubicBezTo>
                      <a:pt x="3" y="0"/>
                      <a:pt x="3" y="1"/>
                      <a:pt x="2" y="1"/>
                    </a:cubicBezTo>
                    <a:cubicBezTo>
                      <a:pt x="3" y="3"/>
                      <a:pt x="4" y="4"/>
                      <a:pt x="5" y="6"/>
                    </a:cubicBezTo>
                    <a:cubicBezTo>
                      <a:pt x="4" y="4"/>
                      <a:pt x="3" y="3"/>
                      <a:pt x="2" y="1"/>
                    </a:cubicBezTo>
                    <a:cubicBezTo>
                      <a:pt x="2" y="2"/>
                      <a:pt x="1" y="3"/>
                      <a:pt x="0" y="4"/>
                    </a:cubicBezTo>
                    <a:cubicBezTo>
                      <a:pt x="5" y="9"/>
                      <a:pt x="11" y="16"/>
                      <a:pt x="16" y="25"/>
                    </a:cubicBezTo>
                    <a:cubicBezTo>
                      <a:pt x="10" y="15"/>
                      <a:pt x="6" y="7"/>
                      <a:pt x="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3" name="Freeform 194"/>
              <p:cNvSpPr>
                <a:spLocks/>
              </p:cNvSpPr>
              <p:nvPr/>
            </p:nvSpPr>
            <p:spPr bwMode="auto">
              <a:xfrm>
                <a:off x="3465513" y="3419475"/>
                <a:ext cx="187325" cy="295275"/>
              </a:xfrm>
              <a:custGeom>
                <a:avLst/>
                <a:gdLst/>
                <a:ahLst/>
                <a:cxnLst>
                  <a:cxn ang="0">
                    <a:pos x="0" y="0"/>
                  </a:cxn>
                  <a:cxn ang="0">
                    <a:pos x="15" y="34"/>
                  </a:cxn>
                  <a:cxn ang="0">
                    <a:pos x="13" y="18"/>
                  </a:cxn>
                  <a:cxn ang="0">
                    <a:pos x="28" y="29"/>
                  </a:cxn>
                  <a:cxn ang="0">
                    <a:pos x="0" y="0"/>
                  </a:cxn>
                </a:cxnLst>
                <a:rect l="0" t="0" r="r" b="b"/>
                <a:pathLst>
                  <a:path w="50" h="78">
                    <a:moveTo>
                      <a:pt x="0" y="0"/>
                    </a:moveTo>
                    <a:cubicBezTo>
                      <a:pt x="9" y="14"/>
                      <a:pt x="14" y="27"/>
                      <a:pt x="15" y="34"/>
                    </a:cubicBezTo>
                    <a:cubicBezTo>
                      <a:pt x="35" y="67"/>
                      <a:pt x="50" y="78"/>
                      <a:pt x="13" y="18"/>
                    </a:cubicBezTo>
                    <a:cubicBezTo>
                      <a:pt x="49" y="76"/>
                      <a:pt x="48" y="60"/>
                      <a:pt x="28" y="29"/>
                    </a:cubicBezTo>
                    <a:cubicBezTo>
                      <a:pt x="21" y="26"/>
                      <a:pt x="10" y="17"/>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4" name="Freeform 195"/>
              <p:cNvSpPr>
                <a:spLocks/>
              </p:cNvSpPr>
              <p:nvPr/>
            </p:nvSpPr>
            <p:spPr bwMode="auto">
              <a:xfrm>
                <a:off x="3502025" y="3424238"/>
                <a:ext cx="230188" cy="200025"/>
              </a:xfrm>
              <a:custGeom>
                <a:avLst/>
                <a:gdLst/>
                <a:ahLst/>
                <a:cxnLst>
                  <a:cxn ang="0">
                    <a:pos x="23" y="28"/>
                  </a:cxn>
                  <a:cxn ang="0">
                    <a:pos x="17" y="13"/>
                  </a:cxn>
                  <a:cxn ang="0">
                    <a:pos x="0" y="0"/>
                  </a:cxn>
                  <a:cxn ang="0">
                    <a:pos x="23" y="28"/>
                  </a:cxn>
                </a:cxnLst>
                <a:rect l="0" t="0" r="r" b="b"/>
                <a:pathLst>
                  <a:path w="61" h="53">
                    <a:moveTo>
                      <a:pt x="23" y="28"/>
                    </a:moveTo>
                    <a:cubicBezTo>
                      <a:pt x="48" y="50"/>
                      <a:pt x="61" y="53"/>
                      <a:pt x="17" y="13"/>
                    </a:cubicBezTo>
                    <a:cubicBezTo>
                      <a:pt x="12" y="10"/>
                      <a:pt x="7" y="6"/>
                      <a:pt x="0" y="0"/>
                    </a:cubicBezTo>
                    <a:cubicBezTo>
                      <a:pt x="17" y="15"/>
                      <a:pt x="23" y="24"/>
                      <a:pt x="23" y="28"/>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5" name="Freeform 196"/>
              <p:cNvSpPr>
                <a:spLocks/>
              </p:cNvSpPr>
              <p:nvPr/>
            </p:nvSpPr>
            <p:spPr bwMode="auto">
              <a:xfrm>
                <a:off x="3567113" y="3473450"/>
                <a:ext cx="168275" cy="150813"/>
              </a:xfrm>
              <a:custGeom>
                <a:avLst/>
                <a:gdLst/>
                <a:ahLst/>
                <a:cxnLst>
                  <a:cxn ang="0">
                    <a:pos x="0" y="0"/>
                  </a:cxn>
                  <a:cxn ang="0">
                    <a:pos x="15" y="5"/>
                  </a:cxn>
                  <a:cxn ang="0">
                    <a:pos x="0" y="0"/>
                  </a:cxn>
                </a:cxnLst>
                <a:rect l="0" t="0" r="r" b="b"/>
                <a:pathLst>
                  <a:path w="45" h="40">
                    <a:moveTo>
                      <a:pt x="0" y="0"/>
                    </a:moveTo>
                    <a:cubicBezTo>
                      <a:pt x="45" y="40"/>
                      <a:pt x="40" y="27"/>
                      <a:pt x="15" y="5"/>
                    </a:cubicBezTo>
                    <a:cubicBezTo>
                      <a:pt x="13" y="6"/>
                      <a:pt x="8" y="5"/>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6" name="Freeform 197"/>
              <p:cNvSpPr>
                <a:spLocks/>
              </p:cNvSpPr>
              <p:nvPr/>
            </p:nvSpPr>
            <p:spPr bwMode="auto">
              <a:xfrm>
                <a:off x="3498850" y="3544888"/>
                <a:ext cx="68263" cy="187325"/>
              </a:xfrm>
              <a:custGeom>
                <a:avLst/>
                <a:gdLst/>
                <a:ahLst/>
                <a:cxnLst>
                  <a:cxn ang="0">
                    <a:pos x="0" y="0"/>
                  </a:cxn>
                  <a:cxn ang="0">
                    <a:pos x="6" y="9"/>
                  </a:cxn>
                  <a:cxn ang="0">
                    <a:pos x="0" y="0"/>
                  </a:cxn>
                </a:cxnLst>
                <a:rect l="0" t="0" r="r" b="b"/>
                <a:pathLst>
                  <a:path w="18" h="50">
                    <a:moveTo>
                      <a:pt x="0" y="0"/>
                    </a:moveTo>
                    <a:cubicBezTo>
                      <a:pt x="18" y="50"/>
                      <a:pt x="17" y="38"/>
                      <a:pt x="6" y="9"/>
                    </a:cubicBezTo>
                    <a:cubicBezTo>
                      <a:pt x="5" y="9"/>
                      <a:pt x="3" y="6"/>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7" name="Freeform 198"/>
              <p:cNvSpPr>
                <a:spLocks/>
              </p:cNvSpPr>
              <p:nvPr/>
            </p:nvSpPr>
            <p:spPr bwMode="auto">
              <a:xfrm>
                <a:off x="3498850" y="3378200"/>
                <a:ext cx="334963" cy="144463"/>
              </a:xfrm>
              <a:custGeom>
                <a:avLst/>
                <a:gdLst/>
                <a:ahLst/>
                <a:cxnLst>
                  <a:cxn ang="0">
                    <a:pos x="33" y="23"/>
                  </a:cxn>
                  <a:cxn ang="0">
                    <a:pos x="21" y="8"/>
                  </a:cxn>
                  <a:cxn ang="0">
                    <a:pos x="34" y="6"/>
                  </a:cxn>
                  <a:cxn ang="0">
                    <a:pos x="0" y="0"/>
                  </a:cxn>
                  <a:cxn ang="0">
                    <a:pos x="33" y="23"/>
                  </a:cxn>
                </a:cxnLst>
                <a:rect l="0" t="0" r="r" b="b"/>
                <a:pathLst>
                  <a:path w="89" h="38">
                    <a:moveTo>
                      <a:pt x="33" y="23"/>
                    </a:moveTo>
                    <a:cubicBezTo>
                      <a:pt x="67" y="38"/>
                      <a:pt x="86" y="33"/>
                      <a:pt x="21" y="8"/>
                    </a:cubicBezTo>
                    <a:cubicBezTo>
                      <a:pt x="89" y="35"/>
                      <a:pt x="73" y="19"/>
                      <a:pt x="34" y="6"/>
                    </a:cubicBezTo>
                    <a:cubicBezTo>
                      <a:pt x="26" y="6"/>
                      <a:pt x="14" y="5"/>
                      <a:pt x="0" y="0"/>
                    </a:cubicBezTo>
                    <a:cubicBezTo>
                      <a:pt x="18" y="6"/>
                      <a:pt x="29" y="16"/>
                      <a:pt x="33" y="23"/>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8" name="Freeform 199"/>
              <p:cNvSpPr>
                <a:spLocks/>
              </p:cNvSpPr>
              <p:nvPr/>
            </p:nvSpPr>
            <p:spPr bwMode="auto">
              <a:xfrm>
                <a:off x="3457575" y="3454400"/>
                <a:ext cx="101600" cy="277813"/>
              </a:xfrm>
              <a:custGeom>
                <a:avLst/>
                <a:gdLst/>
                <a:ahLst/>
                <a:cxnLst>
                  <a:cxn ang="0">
                    <a:pos x="4" y="36"/>
                  </a:cxn>
                  <a:cxn ang="0">
                    <a:pos x="10" y="23"/>
                  </a:cxn>
                  <a:cxn ang="0">
                    <a:pos x="0" y="0"/>
                  </a:cxn>
                  <a:cxn ang="0">
                    <a:pos x="4" y="36"/>
                  </a:cxn>
                </a:cxnLst>
                <a:rect l="0" t="0" r="r" b="b"/>
                <a:pathLst>
                  <a:path w="27" h="74">
                    <a:moveTo>
                      <a:pt x="4" y="36"/>
                    </a:moveTo>
                    <a:cubicBezTo>
                      <a:pt x="14" y="66"/>
                      <a:pt x="27" y="74"/>
                      <a:pt x="10" y="23"/>
                    </a:cubicBezTo>
                    <a:cubicBezTo>
                      <a:pt x="7" y="18"/>
                      <a:pt x="4" y="10"/>
                      <a:pt x="0" y="0"/>
                    </a:cubicBezTo>
                    <a:cubicBezTo>
                      <a:pt x="10" y="25"/>
                      <a:pt x="8" y="36"/>
                      <a:pt x="4" y="3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9" name="Freeform 200"/>
              <p:cNvSpPr>
                <a:spLocks/>
              </p:cNvSpPr>
              <p:nvPr/>
            </p:nvSpPr>
            <p:spPr bwMode="auto">
              <a:xfrm>
                <a:off x="3471863" y="2994025"/>
                <a:ext cx="227013" cy="287338"/>
              </a:xfrm>
              <a:custGeom>
                <a:avLst/>
                <a:gdLst/>
                <a:ahLst/>
                <a:cxnLst>
                  <a:cxn ang="0">
                    <a:pos x="0" y="76"/>
                  </a:cxn>
                  <a:cxn ang="0">
                    <a:pos x="35" y="49"/>
                  </a:cxn>
                  <a:cxn ang="0">
                    <a:pos x="15" y="59"/>
                  </a:cxn>
                  <a:cxn ang="0">
                    <a:pos x="15" y="48"/>
                  </a:cxn>
                  <a:cxn ang="0">
                    <a:pos x="0" y="76"/>
                  </a:cxn>
                </a:cxnLst>
                <a:rect l="0" t="0" r="r" b="b"/>
                <a:pathLst>
                  <a:path w="60" h="76">
                    <a:moveTo>
                      <a:pt x="0" y="76"/>
                    </a:moveTo>
                    <a:cubicBezTo>
                      <a:pt x="15" y="56"/>
                      <a:pt x="31" y="47"/>
                      <a:pt x="35" y="49"/>
                    </a:cubicBezTo>
                    <a:cubicBezTo>
                      <a:pt x="56" y="22"/>
                      <a:pt x="56" y="6"/>
                      <a:pt x="15" y="59"/>
                    </a:cubicBezTo>
                    <a:cubicBezTo>
                      <a:pt x="60" y="0"/>
                      <a:pt x="39" y="13"/>
                      <a:pt x="15" y="48"/>
                    </a:cubicBezTo>
                    <a:cubicBezTo>
                      <a:pt x="12" y="56"/>
                      <a:pt x="8" y="66"/>
                      <a:pt x="0" y="7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r>
                  <a:t>7</a:t>
                </a:r>
              </a:p>
            </p:txBody>
          </p:sp>
          <p:sp>
            <p:nvSpPr>
              <p:cNvPr id="440" name="Freeform 201"/>
              <p:cNvSpPr>
                <a:spLocks/>
              </p:cNvSpPr>
              <p:nvPr/>
            </p:nvSpPr>
            <p:spPr bwMode="auto">
              <a:xfrm>
                <a:off x="3608388" y="3125788"/>
                <a:ext cx="184150" cy="136525"/>
              </a:xfrm>
              <a:custGeom>
                <a:avLst/>
                <a:gdLst/>
                <a:ahLst/>
                <a:cxnLst>
                  <a:cxn ang="0">
                    <a:pos x="0" y="36"/>
                  </a:cxn>
                  <a:cxn ang="0">
                    <a:pos x="7" y="25"/>
                  </a:cxn>
                  <a:cxn ang="0">
                    <a:pos x="0" y="36"/>
                  </a:cxn>
                </a:cxnLst>
                <a:rect l="0" t="0" r="r" b="b"/>
                <a:pathLst>
                  <a:path w="49" h="36">
                    <a:moveTo>
                      <a:pt x="0" y="36"/>
                    </a:moveTo>
                    <a:cubicBezTo>
                      <a:pt x="33" y="18"/>
                      <a:pt x="49" y="0"/>
                      <a:pt x="7" y="25"/>
                    </a:cubicBezTo>
                    <a:cubicBezTo>
                      <a:pt x="9" y="26"/>
                      <a:pt x="7" y="31"/>
                      <a:pt x="0" y="3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1" name="Freeform 202"/>
              <p:cNvSpPr>
                <a:spLocks/>
              </p:cNvSpPr>
              <p:nvPr/>
            </p:nvSpPr>
            <p:spPr bwMode="auto">
              <a:xfrm>
                <a:off x="3509963" y="3119438"/>
                <a:ext cx="271463" cy="161925"/>
              </a:xfrm>
              <a:custGeom>
                <a:avLst/>
                <a:gdLst/>
                <a:ahLst/>
                <a:cxnLst>
                  <a:cxn ang="0">
                    <a:pos x="32" y="27"/>
                  </a:cxn>
                  <a:cxn ang="0">
                    <a:pos x="20" y="27"/>
                  </a:cxn>
                  <a:cxn ang="0">
                    <a:pos x="0" y="43"/>
                  </a:cxn>
                  <a:cxn ang="0">
                    <a:pos x="32" y="27"/>
                  </a:cxn>
                </a:cxnLst>
                <a:rect l="0" t="0" r="r" b="b"/>
                <a:pathLst>
                  <a:path w="72" h="43">
                    <a:moveTo>
                      <a:pt x="32" y="27"/>
                    </a:moveTo>
                    <a:cubicBezTo>
                      <a:pt x="72" y="0"/>
                      <a:pt x="51" y="6"/>
                      <a:pt x="20" y="27"/>
                    </a:cubicBezTo>
                    <a:cubicBezTo>
                      <a:pt x="16" y="31"/>
                      <a:pt x="10" y="37"/>
                      <a:pt x="0" y="43"/>
                    </a:cubicBezTo>
                    <a:cubicBezTo>
                      <a:pt x="18" y="30"/>
                      <a:pt x="28" y="26"/>
                      <a:pt x="32" y="2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2" name="Freeform 203"/>
              <p:cNvSpPr>
                <a:spLocks/>
              </p:cNvSpPr>
              <p:nvPr/>
            </p:nvSpPr>
            <p:spPr bwMode="auto">
              <a:xfrm>
                <a:off x="3627438" y="3367088"/>
                <a:ext cx="209550" cy="41275"/>
              </a:xfrm>
              <a:custGeom>
                <a:avLst/>
                <a:gdLst/>
                <a:ahLst/>
                <a:cxnLst>
                  <a:cxn ang="0">
                    <a:pos x="9" y="7"/>
                  </a:cxn>
                  <a:cxn ang="0">
                    <a:pos x="0" y="0"/>
                  </a:cxn>
                  <a:cxn ang="0">
                    <a:pos x="9" y="7"/>
                  </a:cxn>
                </a:cxnLst>
                <a:rect l="0" t="0" r="r" b="b"/>
                <a:pathLst>
                  <a:path w="56" h="11">
                    <a:moveTo>
                      <a:pt x="9" y="7"/>
                    </a:moveTo>
                    <a:cubicBezTo>
                      <a:pt x="42" y="11"/>
                      <a:pt x="56" y="6"/>
                      <a:pt x="0" y="0"/>
                    </a:cubicBezTo>
                    <a:cubicBezTo>
                      <a:pt x="11" y="2"/>
                      <a:pt x="13" y="5"/>
                      <a:pt x="9" y="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3" name="Freeform 204"/>
              <p:cNvSpPr>
                <a:spLocks/>
              </p:cNvSpPr>
              <p:nvPr/>
            </p:nvSpPr>
            <p:spPr bwMode="auto">
              <a:xfrm>
                <a:off x="3498850" y="3190875"/>
                <a:ext cx="361950" cy="127000"/>
              </a:xfrm>
              <a:custGeom>
                <a:avLst/>
                <a:gdLst/>
                <a:ahLst/>
                <a:cxnLst>
                  <a:cxn ang="0">
                    <a:pos x="39" y="32"/>
                  </a:cxn>
                  <a:cxn ang="0">
                    <a:pos x="22" y="27"/>
                  </a:cxn>
                  <a:cxn ang="0">
                    <a:pos x="23" y="23"/>
                  </a:cxn>
                  <a:cxn ang="0">
                    <a:pos x="0" y="34"/>
                  </a:cxn>
                  <a:cxn ang="0">
                    <a:pos x="39" y="32"/>
                  </a:cxn>
                </a:cxnLst>
                <a:rect l="0" t="0" r="r" b="b"/>
                <a:pathLst>
                  <a:path w="96" h="34">
                    <a:moveTo>
                      <a:pt x="39" y="32"/>
                    </a:moveTo>
                    <a:cubicBezTo>
                      <a:pt x="75" y="20"/>
                      <a:pt x="88" y="3"/>
                      <a:pt x="22" y="27"/>
                    </a:cubicBezTo>
                    <a:cubicBezTo>
                      <a:pt x="96" y="0"/>
                      <a:pt x="67" y="6"/>
                      <a:pt x="23" y="23"/>
                    </a:cubicBezTo>
                    <a:cubicBezTo>
                      <a:pt x="17" y="27"/>
                      <a:pt x="10" y="31"/>
                      <a:pt x="0" y="34"/>
                    </a:cubicBezTo>
                    <a:cubicBezTo>
                      <a:pt x="17" y="28"/>
                      <a:pt x="31" y="29"/>
                      <a:pt x="39" y="3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4" name="Freeform 443"/>
              <p:cNvSpPr>
                <a:spLocks/>
              </p:cNvSpPr>
              <p:nvPr/>
            </p:nvSpPr>
            <p:spPr bwMode="auto">
              <a:xfrm>
                <a:off x="3532188" y="3330575"/>
                <a:ext cx="304800" cy="52388"/>
              </a:xfrm>
              <a:custGeom>
                <a:avLst/>
                <a:gdLst/>
                <a:ahLst/>
                <a:cxnLst>
                  <a:cxn ang="0">
                    <a:pos x="0" y="7"/>
                  </a:cxn>
                  <a:cxn ang="0">
                    <a:pos x="24" y="9"/>
                  </a:cxn>
                  <a:cxn ang="0">
                    <a:pos x="36" y="0"/>
                  </a:cxn>
                  <a:cxn ang="0">
                    <a:pos x="0" y="7"/>
                  </a:cxn>
                </a:cxnLst>
                <a:rect l="0" t="0" r="r" b="b"/>
                <a:pathLst>
                  <a:path w="81" h="14">
                    <a:moveTo>
                      <a:pt x="0" y="7"/>
                    </a:moveTo>
                    <a:cubicBezTo>
                      <a:pt x="11" y="7"/>
                      <a:pt x="18" y="8"/>
                      <a:pt x="24" y="9"/>
                    </a:cubicBezTo>
                    <a:cubicBezTo>
                      <a:pt x="81" y="14"/>
                      <a:pt x="69" y="3"/>
                      <a:pt x="36" y="0"/>
                    </a:cubicBezTo>
                    <a:cubicBezTo>
                      <a:pt x="35" y="4"/>
                      <a:pt x="24" y="8"/>
                      <a:pt x="0" y="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5" name="Freeform 444"/>
              <p:cNvSpPr>
                <a:spLocks/>
              </p:cNvSpPr>
              <p:nvPr/>
            </p:nvSpPr>
            <p:spPr bwMode="auto">
              <a:xfrm>
                <a:off x="3224213" y="3454400"/>
                <a:ext cx="30163" cy="30163"/>
              </a:xfrm>
              <a:custGeom>
                <a:avLst/>
                <a:gdLst/>
                <a:ahLst/>
                <a:cxnLst>
                  <a:cxn ang="0">
                    <a:pos x="0" y="5"/>
                  </a:cxn>
                  <a:cxn ang="0">
                    <a:pos x="0" y="8"/>
                  </a:cxn>
                  <a:cxn ang="0">
                    <a:pos x="8" y="0"/>
                  </a:cxn>
                  <a:cxn ang="0">
                    <a:pos x="0" y="5"/>
                  </a:cxn>
                </a:cxnLst>
                <a:rect l="0" t="0" r="r" b="b"/>
                <a:pathLst>
                  <a:path w="8" h="8">
                    <a:moveTo>
                      <a:pt x="0" y="5"/>
                    </a:moveTo>
                    <a:cubicBezTo>
                      <a:pt x="0" y="6"/>
                      <a:pt x="0" y="7"/>
                      <a:pt x="0" y="8"/>
                    </a:cubicBezTo>
                    <a:cubicBezTo>
                      <a:pt x="1" y="6"/>
                      <a:pt x="4" y="3"/>
                      <a:pt x="8" y="0"/>
                    </a:cubicBezTo>
                    <a:cubicBezTo>
                      <a:pt x="5" y="2"/>
                      <a:pt x="3" y="4"/>
                      <a:pt x="0" y="5"/>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6" name="Freeform 445"/>
              <p:cNvSpPr>
                <a:spLocks/>
              </p:cNvSpPr>
              <p:nvPr/>
            </p:nvSpPr>
            <p:spPr bwMode="auto">
              <a:xfrm>
                <a:off x="3224213" y="3103563"/>
                <a:ext cx="450850" cy="490538"/>
              </a:xfrm>
              <a:custGeom>
                <a:avLst/>
                <a:gdLst/>
                <a:ahLst/>
                <a:cxnLst>
                  <a:cxn ang="0">
                    <a:pos x="11" y="102"/>
                  </a:cxn>
                  <a:cxn ang="0">
                    <a:pos x="21" y="111"/>
                  </a:cxn>
                  <a:cxn ang="0">
                    <a:pos x="42" y="93"/>
                  </a:cxn>
                  <a:cxn ang="0">
                    <a:pos x="41" y="125"/>
                  </a:cxn>
                  <a:cxn ang="0">
                    <a:pos x="58" y="123"/>
                  </a:cxn>
                  <a:cxn ang="0">
                    <a:pos x="62" y="93"/>
                  </a:cxn>
                  <a:cxn ang="0">
                    <a:pos x="73" y="117"/>
                  </a:cxn>
                  <a:cxn ang="0">
                    <a:pos x="79" y="118"/>
                  </a:cxn>
                  <a:cxn ang="0">
                    <a:pos x="92" y="113"/>
                  </a:cxn>
                  <a:cxn ang="0">
                    <a:pos x="74" y="85"/>
                  </a:cxn>
                  <a:cxn ang="0">
                    <a:pos x="91" y="98"/>
                  </a:cxn>
                  <a:cxn ang="0">
                    <a:pos x="106" y="96"/>
                  </a:cxn>
                  <a:cxn ang="0">
                    <a:pos x="107" y="79"/>
                  </a:cxn>
                  <a:cxn ang="0">
                    <a:pos x="107" y="70"/>
                  </a:cxn>
                  <a:cxn ang="0">
                    <a:pos x="82" y="67"/>
                  </a:cxn>
                  <a:cxn ang="0">
                    <a:pos x="112" y="55"/>
                  </a:cxn>
                  <a:cxn ang="0">
                    <a:pos x="96" y="46"/>
                  </a:cxn>
                  <a:cxn ang="0">
                    <a:pos x="109" y="31"/>
                  </a:cxn>
                  <a:cxn ang="0">
                    <a:pos x="76" y="47"/>
                  </a:cxn>
                  <a:cxn ang="0">
                    <a:pos x="101" y="20"/>
                  </a:cxn>
                  <a:cxn ang="0">
                    <a:pos x="81" y="19"/>
                  </a:cxn>
                  <a:cxn ang="0">
                    <a:pos x="76" y="10"/>
                  </a:cxn>
                  <a:cxn ang="0">
                    <a:pos x="62" y="37"/>
                  </a:cxn>
                  <a:cxn ang="0">
                    <a:pos x="66" y="2"/>
                  </a:cxn>
                  <a:cxn ang="0">
                    <a:pos x="58" y="18"/>
                  </a:cxn>
                  <a:cxn ang="0">
                    <a:pos x="49" y="11"/>
                  </a:cxn>
                  <a:cxn ang="0">
                    <a:pos x="36" y="12"/>
                  </a:cxn>
                  <a:cxn ang="0">
                    <a:pos x="37" y="18"/>
                  </a:cxn>
                  <a:cxn ang="0">
                    <a:pos x="34" y="15"/>
                  </a:cxn>
                  <a:cxn ang="0">
                    <a:pos x="41" y="46"/>
                  </a:cxn>
                  <a:cxn ang="0">
                    <a:pos x="19" y="33"/>
                  </a:cxn>
                  <a:cxn ang="0">
                    <a:pos x="18" y="34"/>
                  </a:cxn>
                  <a:cxn ang="0">
                    <a:pos x="10" y="45"/>
                  </a:cxn>
                  <a:cxn ang="0">
                    <a:pos x="8" y="51"/>
                  </a:cxn>
                  <a:cxn ang="0">
                    <a:pos x="22" y="63"/>
                  </a:cxn>
                  <a:cxn ang="0">
                    <a:pos x="2" y="77"/>
                  </a:cxn>
                  <a:cxn ang="0">
                    <a:pos x="3" y="86"/>
                  </a:cxn>
                  <a:cxn ang="0">
                    <a:pos x="0" y="94"/>
                  </a:cxn>
                  <a:cxn ang="0">
                    <a:pos x="9" y="92"/>
                  </a:cxn>
                  <a:cxn ang="0">
                    <a:pos x="0" y="101"/>
                  </a:cxn>
                  <a:cxn ang="0">
                    <a:pos x="1" y="105"/>
                  </a:cxn>
                </a:cxnLst>
                <a:rect l="0" t="0" r="r" b="b"/>
                <a:pathLst>
                  <a:path w="120" h="130">
                    <a:moveTo>
                      <a:pt x="1" y="105"/>
                    </a:moveTo>
                    <a:cubicBezTo>
                      <a:pt x="3" y="105"/>
                      <a:pt x="7" y="105"/>
                      <a:pt x="11" y="102"/>
                    </a:cubicBezTo>
                    <a:cubicBezTo>
                      <a:pt x="18" y="99"/>
                      <a:pt x="28" y="92"/>
                      <a:pt x="37" y="82"/>
                    </a:cubicBezTo>
                    <a:cubicBezTo>
                      <a:pt x="27" y="92"/>
                      <a:pt x="22" y="103"/>
                      <a:pt x="21" y="111"/>
                    </a:cubicBezTo>
                    <a:cubicBezTo>
                      <a:pt x="20" y="115"/>
                      <a:pt x="20" y="119"/>
                      <a:pt x="21" y="121"/>
                    </a:cubicBezTo>
                    <a:cubicBezTo>
                      <a:pt x="23" y="127"/>
                      <a:pt x="32" y="122"/>
                      <a:pt x="42" y="93"/>
                    </a:cubicBezTo>
                    <a:cubicBezTo>
                      <a:pt x="34" y="115"/>
                      <a:pt x="33" y="126"/>
                      <a:pt x="35" y="128"/>
                    </a:cubicBezTo>
                    <a:cubicBezTo>
                      <a:pt x="37" y="130"/>
                      <a:pt x="39" y="128"/>
                      <a:pt x="41" y="125"/>
                    </a:cubicBezTo>
                    <a:cubicBezTo>
                      <a:pt x="45" y="119"/>
                      <a:pt x="50" y="105"/>
                      <a:pt x="51" y="88"/>
                    </a:cubicBezTo>
                    <a:cubicBezTo>
                      <a:pt x="50" y="103"/>
                      <a:pt x="54" y="116"/>
                      <a:pt x="58" y="123"/>
                    </a:cubicBezTo>
                    <a:cubicBezTo>
                      <a:pt x="61" y="127"/>
                      <a:pt x="63" y="129"/>
                      <a:pt x="66" y="129"/>
                    </a:cubicBezTo>
                    <a:cubicBezTo>
                      <a:pt x="70" y="129"/>
                      <a:pt x="72" y="118"/>
                      <a:pt x="62" y="93"/>
                    </a:cubicBezTo>
                    <a:cubicBezTo>
                      <a:pt x="66" y="103"/>
                      <a:pt x="69" y="111"/>
                      <a:pt x="72" y="116"/>
                    </a:cubicBezTo>
                    <a:cubicBezTo>
                      <a:pt x="72" y="116"/>
                      <a:pt x="72" y="117"/>
                      <a:pt x="73" y="117"/>
                    </a:cubicBezTo>
                    <a:cubicBezTo>
                      <a:pt x="76" y="123"/>
                      <a:pt x="78" y="126"/>
                      <a:pt x="79" y="126"/>
                    </a:cubicBezTo>
                    <a:cubicBezTo>
                      <a:pt x="80" y="126"/>
                      <a:pt x="80" y="123"/>
                      <a:pt x="79" y="118"/>
                    </a:cubicBezTo>
                    <a:cubicBezTo>
                      <a:pt x="78" y="111"/>
                      <a:pt x="73" y="98"/>
                      <a:pt x="64" y="84"/>
                    </a:cubicBezTo>
                    <a:cubicBezTo>
                      <a:pt x="74" y="101"/>
                      <a:pt x="85" y="110"/>
                      <a:pt x="92" y="113"/>
                    </a:cubicBezTo>
                    <a:cubicBezTo>
                      <a:pt x="95" y="115"/>
                      <a:pt x="97" y="115"/>
                      <a:pt x="97" y="113"/>
                    </a:cubicBezTo>
                    <a:cubicBezTo>
                      <a:pt x="97" y="109"/>
                      <a:pt x="91" y="100"/>
                      <a:pt x="74" y="85"/>
                    </a:cubicBezTo>
                    <a:cubicBezTo>
                      <a:pt x="81" y="91"/>
                      <a:pt x="86" y="95"/>
                      <a:pt x="91" y="98"/>
                    </a:cubicBezTo>
                    <a:cubicBezTo>
                      <a:pt x="91" y="98"/>
                      <a:pt x="91" y="98"/>
                      <a:pt x="91" y="98"/>
                    </a:cubicBezTo>
                    <a:cubicBezTo>
                      <a:pt x="99" y="103"/>
                      <a:pt x="104" y="104"/>
                      <a:pt x="106" y="103"/>
                    </a:cubicBezTo>
                    <a:cubicBezTo>
                      <a:pt x="108" y="102"/>
                      <a:pt x="107" y="99"/>
                      <a:pt x="106" y="96"/>
                    </a:cubicBezTo>
                    <a:cubicBezTo>
                      <a:pt x="102" y="89"/>
                      <a:pt x="91" y="79"/>
                      <a:pt x="73" y="73"/>
                    </a:cubicBezTo>
                    <a:cubicBezTo>
                      <a:pt x="87" y="78"/>
                      <a:pt x="99" y="79"/>
                      <a:pt x="107" y="79"/>
                    </a:cubicBezTo>
                    <a:cubicBezTo>
                      <a:pt x="111" y="79"/>
                      <a:pt x="114" y="78"/>
                      <a:pt x="116" y="77"/>
                    </a:cubicBezTo>
                    <a:cubicBezTo>
                      <a:pt x="120" y="75"/>
                      <a:pt x="118" y="72"/>
                      <a:pt x="107" y="70"/>
                    </a:cubicBezTo>
                    <a:cubicBezTo>
                      <a:pt x="107" y="70"/>
                      <a:pt x="106" y="70"/>
                      <a:pt x="106" y="69"/>
                    </a:cubicBezTo>
                    <a:cubicBezTo>
                      <a:pt x="100" y="68"/>
                      <a:pt x="93" y="67"/>
                      <a:pt x="82" y="67"/>
                    </a:cubicBezTo>
                    <a:cubicBezTo>
                      <a:pt x="106" y="68"/>
                      <a:pt x="117" y="64"/>
                      <a:pt x="118" y="60"/>
                    </a:cubicBezTo>
                    <a:cubicBezTo>
                      <a:pt x="118" y="58"/>
                      <a:pt x="116" y="56"/>
                      <a:pt x="112" y="55"/>
                    </a:cubicBezTo>
                    <a:cubicBezTo>
                      <a:pt x="104" y="52"/>
                      <a:pt x="90" y="51"/>
                      <a:pt x="73" y="57"/>
                    </a:cubicBezTo>
                    <a:cubicBezTo>
                      <a:pt x="83" y="54"/>
                      <a:pt x="90" y="50"/>
                      <a:pt x="96" y="46"/>
                    </a:cubicBezTo>
                    <a:cubicBezTo>
                      <a:pt x="98" y="45"/>
                      <a:pt x="100" y="44"/>
                      <a:pt x="102" y="42"/>
                    </a:cubicBezTo>
                    <a:cubicBezTo>
                      <a:pt x="109" y="37"/>
                      <a:pt x="111" y="32"/>
                      <a:pt x="109" y="31"/>
                    </a:cubicBezTo>
                    <a:cubicBezTo>
                      <a:pt x="108" y="31"/>
                      <a:pt x="108" y="31"/>
                      <a:pt x="108" y="31"/>
                    </a:cubicBezTo>
                    <a:cubicBezTo>
                      <a:pt x="104" y="30"/>
                      <a:pt x="94" y="34"/>
                      <a:pt x="76" y="47"/>
                    </a:cubicBezTo>
                    <a:cubicBezTo>
                      <a:pt x="86" y="41"/>
                      <a:pt x="92" y="35"/>
                      <a:pt x="96" y="31"/>
                    </a:cubicBezTo>
                    <a:cubicBezTo>
                      <a:pt x="102" y="25"/>
                      <a:pt x="103" y="21"/>
                      <a:pt x="101" y="20"/>
                    </a:cubicBezTo>
                    <a:cubicBezTo>
                      <a:pt x="97" y="18"/>
                      <a:pt x="81" y="27"/>
                      <a:pt x="66" y="47"/>
                    </a:cubicBezTo>
                    <a:cubicBezTo>
                      <a:pt x="74" y="37"/>
                      <a:pt x="78" y="27"/>
                      <a:pt x="81" y="19"/>
                    </a:cubicBezTo>
                    <a:cubicBezTo>
                      <a:pt x="82" y="15"/>
                      <a:pt x="83" y="12"/>
                      <a:pt x="83" y="9"/>
                    </a:cubicBezTo>
                    <a:cubicBezTo>
                      <a:pt x="83" y="4"/>
                      <a:pt x="80" y="4"/>
                      <a:pt x="76" y="10"/>
                    </a:cubicBezTo>
                    <a:cubicBezTo>
                      <a:pt x="75" y="10"/>
                      <a:pt x="75" y="10"/>
                      <a:pt x="75" y="11"/>
                    </a:cubicBezTo>
                    <a:cubicBezTo>
                      <a:pt x="72" y="15"/>
                      <a:pt x="67" y="24"/>
                      <a:pt x="62" y="37"/>
                    </a:cubicBezTo>
                    <a:cubicBezTo>
                      <a:pt x="69" y="20"/>
                      <a:pt x="71" y="9"/>
                      <a:pt x="70" y="4"/>
                    </a:cubicBezTo>
                    <a:cubicBezTo>
                      <a:pt x="70" y="1"/>
                      <a:pt x="69" y="0"/>
                      <a:pt x="66" y="2"/>
                    </a:cubicBezTo>
                    <a:cubicBezTo>
                      <a:pt x="64" y="4"/>
                      <a:pt x="61" y="9"/>
                      <a:pt x="58" y="17"/>
                    </a:cubicBezTo>
                    <a:cubicBezTo>
                      <a:pt x="58" y="17"/>
                      <a:pt x="58" y="18"/>
                      <a:pt x="58" y="18"/>
                    </a:cubicBezTo>
                    <a:cubicBezTo>
                      <a:pt x="56" y="24"/>
                      <a:pt x="54" y="33"/>
                      <a:pt x="53" y="42"/>
                    </a:cubicBezTo>
                    <a:cubicBezTo>
                      <a:pt x="54" y="29"/>
                      <a:pt x="52" y="18"/>
                      <a:pt x="49" y="11"/>
                    </a:cubicBezTo>
                    <a:cubicBezTo>
                      <a:pt x="47" y="8"/>
                      <a:pt x="46" y="5"/>
                      <a:pt x="44" y="3"/>
                    </a:cubicBezTo>
                    <a:cubicBezTo>
                      <a:pt x="41" y="6"/>
                      <a:pt x="39" y="9"/>
                      <a:pt x="36" y="12"/>
                    </a:cubicBezTo>
                    <a:cubicBezTo>
                      <a:pt x="36" y="14"/>
                      <a:pt x="36" y="16"/>
                      <a:pt x="37" y="18"/>
                    </a:cubicBezTo>
                    <a:cubicBezTo>
                      <a:pt x="37" y="18"/>
                      <a:pt x="37" y="18"/>
                      <a:pt x="37" y="18"/>
                    </a:cubicBezTo>
                    <a:cubicBezTo>
                      <a:pt x="38" y="23"/>
                      <a:pt x="39" y="29"/>
                      <a:pt x="42" y="37"/>
                    </a:cubicBezTo>
                    <a:cubicBezTo>
                      <a:pt x="39" y="27"/>
                      <a:pt x="36" y="20"/>
                      <a:pt x="34" y="15"/>
                    </a:cubicBezTo>
                    <a:cubicBezTo>
                      <a:pt x="32" y="17"/>
                      <a:pt x="30" y="19"/>
                      <a:pt x="29" y="21"/>
                    </a:cubicBezTo>
                    <a:cubicBezTo>
                      <a:pt x="31" y="28"/>
                      <a:pt x="35" y="36"/>
                      <a:pt x="41" y="46"/>
                    </a:cubicBezTo>
                    <a:cubicBezTo>
                      <a:pt x="36" y="37"/>
                      <a:pt x="30" y="30"/>
                      <a:pt x="25" y="25"/>
                    </a:cubicBezTo>
                    <a:cubicBezTo>
                      <a:pt x="23" y="28"/>
                      <a:pt x="21" y="30"/>
                      <a:pt x="19" y="33"/>
                    </a:cubicBezTo>
                    <a:cubicBezTo>
                      <a:pt x="22" y="37"/>
                      <a:pt x="25" y="40"/>
                      <a:pt x="30" y="45"/>
                    </a:cubicBezTo>
                    <a:cubicBezTo>
                      <a:pt x="25" y="40"/>
                      <a:pt x="21" y="37"/>
                      <a:pt x="18" y="34"/>
                    </a:cubicBezTo>
                    <a:cubicBezTo>
                      <a:pt x="15" y="37"/>
                      <a:pt x="13" y="40"/>
                      <a:pt x="10" y="44"/>
                    </a:cubicBezTo>
                    <a:cubicBezTo>
                      <a:pt x="10" y="44"/>
                      <a:pt x="10" y="44"/>
                      <a:pt x="10" y="45"/>
                    </a:cubicBezTo>
                    <a:cubicBezTo>
                      <a:pt x="15" y="50"/>
                      <a:pt x="22" y="54"/>
                      <a:pt x="31" y="57"/>
                    </a:cubicBezTo>
                    <a:cubicBezTo>
                      <a:pt x="22" y="54"/>
                      <a:pt x="15" y="52"/>
                      <a:pt x="8" y="51"/>
                    </a:cubicBezTo>
                    <a:cubicBezTo>
                      <a:pt x="7" y="54"/>
                      <a:pt x="6" y="58"/>
                      <a:pt x="5" y="61"/>
                    </a:cubicBezTo>
                    <a:cubicBezTo>
                      <a:pt x="10" y="62"/>
                      <a:pt x="15" y="63"/>
                      <a:pt x="22" y="63"/>
                    </a:cubicBezTo>
                    <a:cubicBezTo>
                      <a:pt x="15" y="63"/>
                      <a:pt x="9" y="63"/>
                      <a:pt x="5" y="63"/>
                    </a:cubicBezTo>
                    <a:cubicBezTo>
                      <a:pt x="4" y="67"/>
                      <a:pt x="3" y="72"/>
                      <a:pt x="2" y="77"/>
                    </a:cubicBezTo>
                    <a:cubicBezTo>
                      <a:pt x="10" y="78"/>
                      <a:pt x="20" y="77"/>
                      <a:pt x="31" y="73"/>
                    </a:cubicBezTo>
                    <a:cubicBezTo>
                      <a:pt x="19" y="77"/>
                      <a:pt x="9" y="82"/>
                      <a:pt x="3" y="86"/>
                    </a:cubicBezTo>
                    <a:cubicBezTo>
                      <a:pt x="2" y="87"/>
                      <a:pt x="1" y="87"/>
                      <a:pt x="1" y="88"/>
                    </a:cubicBezTo>
                    <a:cubicBezTo>
                      <a:pt x="0" y="90"/>
                      <a:pt x="0" y="92"/>
                      <a:pt x="0" y="94"/>
                    </a:cubicBezTo>
                    <a:cubicBezTo>
                      <a:pt x="5" y="92"/>
                      <a:pt x="14" y="88"/>
                      <a:pt x="26" y="81"/>
                    </a:cubicBezTo>
                    <a:cubicBezTo>
                      <a:pt x="19" y="85"/>
                      <a:pt x="13" y="89"/>
                      <a:pt x="9" y="92"/>
                    </a:cubicBezTo>
                    <a:cubicBezTo>
                      <a:pt x="9" y="92"/>
                      <a:pt x="9" y="93"/>
                      <a:pt x="8" y="93"/>
                    </a:cubicBezTo>
                    <a:cubicBezTo>
                      <a:pt x="4" y="96"/>
                      <a:pt x="1" y="99"/>
                      <a:pt x="0" y="101"/>
                    </a:cubicBezTo>
                    <a:cubicBezTo>
                      <a:pt x="0" y="103"/>
                      <a:pt x="0" y="104"/>
                      <a:pt x="0" y="105"/>
                    </a:cubicBezTo>
                    <a:cubicBezTo>
                      <a:pt x="1" y="105"/>
                      <a:pt x="1" y="105"/>
                      <a:pt x="1" y="105"/>
                    </a:cubicBezTo>
                    <a:close/>
                  </a:path>
                </a:pathLst>
              </a:custGeom>
              <a:solidFill>
                <a:schemeClr val="accent4">
                  <a:alpha val="20000"/>
                </a:schemeClr>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13" name="Freeform 312"/>
            <p:cNvSpPr>
              <a:spLocks/>
            </p:cNvSpPr>
            <p:nvPr/>
          </p:nvSpPr>
          <p:spPr bwMode="auto">
            <a:xfrm rot="1639090">
              <a:off x="6977722" y="408666"/>
              <a:ext cx="200631" cy="175552"/>
            </a:xfrm>
            <a:custGeom>
              <a:avLst/>
              <a:gdLst/>
              <a:ahLst/>
              <a:cxnLst>
                <a:cxn ang="0">
                  <a:pos x="14" y="2"/>
                </a:cxn>
                <a:cxn ang="0">
                  <a:pos x="15" y="12"/>
                </a:cxn>
                <a:cxn ang="0">
                  <a:pos x="4" y="13"/>
                </a:cxn>
                <a:cxn ang="0">
                  <a:pos x="9" y="22"/>
                </a:cxn>
                <a:cxn ang="0">
                  <a:pos x="0" y="27"/>
                </a:cxn>
                <a:cxn ang="0">
                  <a:pos x="8" y="33"/>
                </a:cxn>
                <a:cxn ang="0">
                  <a:pos x="2" y="42"/>
                </a:cxn>
                <a:cxn ang="0">
                  <a:pos x="12" y="44"/>
                </a:cxn>
                <a:cxn ang="0">
                  <a:pos x="10" y="54"/>
                </a:cxn>
                <a:cxn ang="0">
                  <a:pos x="20" y="52"/>
                </a:cxn>
                <a:cxn ang="0">
                  <a:pos x="22" y="62"/>
                </a:cxn>
                <a:cxn ang="0">
                  <a:pos x="31" y="56"/>
                </a:cxn>
                <a:cxn ang="0">
                  <a:pos x="36" y="65"/>
                </a:cxn>
                <a:cxn ang="0">
                  <a:pos x="42" y="56"/>
                </a:cxn>
                <a:cxn ang="0">
                  <a:pos x="51" y="63"/>
                </a:cxn>
                <a:cxn ang="0">
                  <a:pos x="53" y="52"/>
                </a:cxn>
                <a:cxn ang="0">
                  <a:pos x="63" y="55"/>
                </a:cxn>
                <a:cxn ang="0">
                  <a:pos x="62" y="45"/>
                </a:cxn>
                <a:cxn ang="0">
                  <a:pos x="73" y="44"/>
                </a:cxn>
                <a:cxn ang="0">
                  <a:pos x="67" y="35"/>
                </a:cxn>
                <a:cxn ang="0">
                  <a:pos x="70" y="33"/>
                </a:cxn>
                <a:cxn ang="0">
                  <a:pos x="22" y="5"/>
                </a:cxn>
                <a:cxn ang="0">
                  <a:pos x="14" y="2"/>
                </a:cxn>
              </a:cxnLst>
              <a:rect l="0" t="0" r="r" b="b"/>
              <a:pathLst>
                <a:path w="74" h="65">
                  <a:moveTo>
                    <a:pt x="14" y="2"/>
                  </a:moveTo>
                  <a:cubicBezTo>
                    <a:pt x="12" y="3"/>
                    <a:pt x="16" y="10"/>
                    <a:pt x="15" y="12"/>
                  </a:cubicBezTo>
                  <a:cubicBezTo>
                    <a:pt x="13" y="14"/>
                    <a:pt x="5" y="11"/>
                    <a:pt x="4" y="13"/>
                  </a:cubicBezTo>
                  <a:cubicBezTo>
                    <a:pt x="3" y="15"/>
                    <a:pt x="10" y="20"/>
                    <a:pt x="9" y="22"/>
                  </a:cubicBezTo>
                  <a:cubicBezTo>
                    <a:pt x="9" y="24"/>
                    <a:pt x="0" y="25"/>
                    <a:pt x="0" y="27"/>
                  </a:cubicBezTo>
                  <a:cubicBezTo>
                    <a:pt x="0" y="29"/>
                    <a:pt x="8" y="31"/>
                    <a:pt x="8" y="33"/>
                  </a:cubicBezTo>
                  <a:cubicBezTo>
                    <a:pt x="9" y="36"/>
                    <a:pt x="1" y="40"/>
                    <a:pt x="2" y="42"/>
                  </a:cubicBezTo>
                  <a:cubicBezTo>
                    <a:pt x="2" y="44"/>
                    <a:pt x="11" y="42"/>
                    <a:pt x="12" y="44"/>
                  </a:cubicBezTo>
                  <a:cubicBezTo>
                    <a:pt x="13" y="46"/>
                    <a:pt x="8" y="53"/>
                    <a:pt x="10" y="54"/>
                  </a:cubicBezTo>
                  <a:cubicBezTo>
                    <a:pt x="11" y="56"/>
                    <a:pt x="18" y="51"/>
                    <a:pt x="20" y="52"/>
                  </a:cubicBezTo>
                  <a:cubicBezTo>
                    <a:pt x="22" y="53"/>
                    <a:pt x="20" y="62"/>
                    <a:pt x="22" y="62"/>
                  </a:cubicBezTo>
                  <a:cubicBezTo>
                    <a:pt x="24" y="63"/>
                    <a:pt x="28" y="56"/>
                    <a:pt x="31" y="56"/>
                  </a:cubicBezTo>
                  <a:cubicBezTo>
                    <a:pt x="33" y="57"/>
                    <a:pt x="34" y="65"/>
                    <a:pt x="36" y="65"/>
                  </a:cubicBezTo>
                  <a:cubicBezTo>
                    <a:pt x="38" y="65"/>
                    <a:pt x="40" y="57"/>
                    <a:pt x="42" y="56"/>
                  </a:cubicBezTo>
                  <a:cubicBezTo>
                    <a:pt x="44" y="56"/>
                    <a:pt x="49" y="63"/>
                    <a:pt x="51" y="63"/>
                  </a:cubicBezTo>
                  <a:cubicBezTo>
                    <a:pt x="53" y="62"/>
                    <a:pt x="51" y="53"/>
                    <a:pt x="53" y="52"/>
                  </a:cubicBezTo>
                  <a:cubicBezTo>
                    <a:pt x="55" y="51"/>
                    <a:pt x="62" y="57"/>
                    <a:pt x="63" y="55"/>
                  </a:cubicBezTo>
                  <a:cubicBezTo>
                    <a:pt x="65" y="54"/>
                    <a:pt x="61" y="47"/>
                    <a:pt x="62" y="45"/>
                  </a:cubicBezTo>
                  <a:cubicBezTo>
                    <a:pt x="63" y="43"/>
                    <a:pt x="72" y="46"/>
                    <a:pt x="73" y="44"/>
                  </a:cubicBezTo>
                  <a:cubicBezTo>
                    <a:pt x="74" y="42"/>
                    <a:pt x="67" y="37"/>
                    <a:pt x="67" y="35"/>
                  </a:cubicBezTo>
                  <a:cubicBezTo>
                    <a:pt x="68" y="34"/>
                    <a:pt x="69" y="34"/>
                    <a:pt x="70" y="33"/>
                  </a:cubicBezTo>
                  <a:cubicBezTo>
                    <a:pt x="52" y="22"/>
                    <a:pt x="36" y="12"/>
                    <a:pt x="22" y="5"/>
                  </a:cubicBezTo>
                  <a:cubicBezTo>
                    <a:pt x="20" y="4"/>
                    <a:pt x="15" y="0"/>
                    <a:pt x="14" y="2"/>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14" name="Freeform 313"/>
            <p:cNvSpPr>
              <a:spLocks/>
            </p:cNvSpPr>
            <p:nvPr/>
          </p:nvSpPr>
          <p:spPr bwMode="auto">
            <a:xfrm rot="1639090">
              <a:off x="6330436" y="1811582"/>
              <a:ext cx="7980" cy="7980"/>
            </a:xfrm>
            <a:custGeom>
              <a:avLst/>
              <a:gdLst/>
              <a:ahLst/>
              <a:cxnLst>
                <a:cxn ang="0">
                  <a:pos x="0" y="0"/>
                </a:cxn>
                <a:cxn ang="0">
                  <a:pos x="3" y="3"/>
                </a:cxn>
                <a:cxn ang="0">
                  <a:pos x="0" y="0"/>
                </a:cxn>
              </a:cxnLst>
              <a:rect l="0" t="0" r="r" b="b"/>
              <a:pathLst>
                <a:path w="3" h="3">
                  <a:moveTo>
                    <a:pt x="0" y="0"/>
                  </a:moveTo>
                  <a:cubicBezTo>
                    <a:pt x="1" y="1"/>
                    <a:pt x="2" y="2"/>
                    <a:pt x="3" y="3"/>
                  </a:cubicBezTo>
                  <a:cubicBezTo>
                    <a:pt x="2" y="2"/>
                    <a:pt x="1" y="0"/>
                    <a:pt x="0" y="0"/>
                  </a:cubicBezTo>
                  <a:close/>
                </a:path>
              </a:pathLst>
            </a:custGeom>
            <a:solidFill>
              <a:srgbClr val="F5EB1E"/>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5" name="Freeform 314"/>
            <p:cNvSpPr>
              <a:spLocks/>
            </p:cNvSpPr>
            <p:nvPr/>
          </p:nvSpPr>
          <p:spPr bwMode="auto">
            <a:xfrm rot="1639090">
              <a:off x="6337842" y="1830335"/>
              <a:ext cx="88916" cy="55858"/>
            </a:xfrm>
            <a:custGeom>
              <a:avLst/>
              <a:gdLst/>
              <a:ahLst/>
              <a:cxnLst>
                <a:cxn ang="0">
                  <a:pos x="22" y="14"/>
                </a:cxn>
                <a:cxn ang="0">
                  <a:pos x="20" y="3"/>
                </a:cxn>
                <a:cxn ang="0">
                  <a:pos x="11" y="9"/>
                </a:cxn>
                <a:cxn ang="0">
                  <a:pos x="5" y="0"/>
                </a:cxn>
                <a:cxn ang="0">
                  <a:pos x="0" y="9"/>
                </a:cxn>
                <a:cxn ang="0">
                  <a:pos x="6" y="13"/>
                </a:cxn>
                <a:cxn ang="0">
                  <a:pos x="29" y="21"/>
                </a:cxn>
                <a:cxn ang="0">
                  <a:pos x="32" y="11"/>
                </a:cxn>
                <a:cxn ang="0">
                  <a:pos x="22" y="14"/>
                </a:cxn>
              </a:cxnLst>
              <a:rect l="0" t="0" r="r" b="b"/>
              <a:pathLst>
                <a:path w="33" h="21">
                  <a:moveTo>
                    <a:pt x="22" y="14"/>
                  </a:moveTo>
                  <a:cubicBezTo>
                    <a:pt x="20" y="12"/>
                    <a:pt x="22" y="4"/>
                    <a:pt x="20" y="3"/>
                  </a:cubicBezTo>
                  <a:cubicBezTo>
                    <a:pt x="18" y="2"/>
                    <a:pt x="13" y="10"/>
                    <a:pt x="11" y="9"/>
                  </a:cubicBezTo>
                  <a:cubicBezTo>
                    <a:pt x="9" y="9"/>
                    <a:pt x="7" y="0"/>
                    <a:pt x="5" y="0"/>
                  </a:cubicBezTo>
                  <a:cubicBezTo>
                    <a:pt x="3" y="0"/>
                    <a:pt x="2" y="8"/>
                    <a:pt x="0" y="9"/>
                  </a:cubicBezTo>
                  <a:cubicBezTo>
                    <a:pt x="2" y="11"/>
                    <a:pt x="4" y="12"/>
                    <a:pt x="6" y="13"/>
                  </a:cubicBezTo>
                  <a:cubicBezTo>
                    <a:pt x="12" y="15"/>
                    <a:pt x="20" y="18"/>
                    <a:pt x="29" y="21"/>
                  </a:cubicBezTo>
                  <a:cubicBezTo>
                    <a:pt x="29" y="18"/>
                    <a:pt x="33" y="13"/>
                    <a:pt x="32" y="11"/>
                  </a:cubicBezTo>
                  <a:cubicBezTo>
                    <a:pt x="30" y="10"/>
                    <a:pt x="23" y="15"/>
                    <a:pt x="22" y="14"/>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6" name="Freeform 315"/>
            <p:cNvSpPr>
              <a:spLocks/>
            </p:cNvSpPr>
            <p:nvPr/>
          </p:nvSpPr>
          <p:spPr bwMode="auto">
            <a:xfrm rot="1639090">
              <a:off x="6861943" y="1270387"/>
              <a:ext cx="210890" cy="199490"/>
            </a:xfrm>
            <a:custGeom>
              <a:avLst/>
              <a:gdLst/>
              <a:ahLst/>
              <a:cxnLst>
                <a:cxn ang="0">
                  <a:pos x="54" y="61"/>
                </a:cxn>
                <a:cxn ang="0">
                  <a:pos x="64" y="64"/>
                </a:cxn>
                <a:cxn ang="0">
                  <a:pos x="63" y="53"/>
                </a:cxn>
                <a:cxn ang="0">
                  <a:pos x="73" y="53"/>
                </a:cxn>
                <a:cxn ang="0">
                  <a:pos x="68" y="43"/>
                </a:cxn>
                <a:cxn ang="0">
                  <a:pos x="78" y="38"/>
                </a:cxn>
                <a:cxn ang="0">
                  <a:pos x="69" y="32"/>
                </a:cxn>
                <a:cxn ang="0">
                  <a:pos x="76" y="24"/>
                </a:cxn>
                <a:cxn ang="0">
                  <a:pos x="66" y="21"/>
                </a:cxn>
                <a:cxn ang="0">
                  <a:pos x="68" y="11"/>
                </a:cxn>
                <a:cxn ang="0">
                  <a:pos x="58" y="13"/>
                </a:cxn>
                <a:cxn ang="0">
                  <a:pos x="56" y="3"/>
                </a:cxn>
                <a:cxn ang="0">
                  <a:pos x="47" y="9"/>
                </a:cxn>
                <a:cxn ang="0">
                  <a:pos x="41" y="0"/>
                </a:cxn>
                <a:cxn ang="0">
                  <a:pos x="35" y="9"/>
                </a:cxn>
                <a:cxn ang="0">
                  <a:pos x="27" y="3"/>
                </a:cxn>
                <a:cxn ang="0">
                  <a:pos x="24" y="13"/>
                </a:cxn>
                <a:cxn ang="0">
                  <a:pos x="14" y="10"/>
                </a:cxn>
                <a:cxn ang="0">
                  <a:pos x="16" y="20"/>
                </a:cxn>
                <a:cxn ang="0">
                  <a:pos x="5" y="21"/>
                </a:cxn>
                <a:cxn ang="0">
                  <a:pos x="10" y="31"/>
                </a:cxn>
                <a:cxn ang="0">
                  <a:pos x="1" y="35"/>
                </a:cxn>
                <a:cxn ang="0">
                  <a:pos x="9" y="42"/>
                </a:cxn>
                <a:cxn ang="0">
                  <a:pos x="3" y="50"/>
                </a:cxn>
                <a:cxn ang="0">
                  <a:pos x="13" y="52"/>
                </a:cxn>
                <a:cxn ang="0">
                  <a:pos x="10" y="63"/>
                </a:cxn>
                <a:cxn ang="0">
                  <a:pos x="21" y="60"/>
                </a:cxn>
                <a:cxn ang="0">
                  <a:pos x="23" y="71"/>
                </a:cxn>
                <a:cxn ang="0">
                  <a:pos x="31" y="65"/>
                </a:cxn>
                <a:cxn ang="0">
                  <a:pos x="37" y="73"/>
                </a:cxn>
                <a:cxn ang="0">
                  <a:pos x="43" y="65"/>
                </a:cxn>
                <a:cxn ang="0">
                  <a:pos x="51" y="71"/>
                </a:cxn>
                <a:cxn ang="0">
                  <a:pos x="54" y="61"/>
                </a:cxn>
              </a:cxnLst>
              <a:rect l="0" t="0" r="r" b="b"/>
              <a:pathLst>
                <a:path w="78" h="74">
                  <a:moveTo>
                    <a:pt x="54" y="61"/>
                  </a:moveTo>
                  <a:cubicBezTo>
                    <a:pt x="56" y="60"/>
                    <a:pt x="62" y="65"/>
                    <a:pt x="64" y="64"/>
                  </a:cubicBezTo>
                  <a:cubicBezTo>
                    <a:pt x="66" y="62"/>
                    <a:pt x="61" y="55"/>
                    <a:pt x="63" y="53"/>
                  </a:cubicBezTo>
                  <a:cubicBezTo>
                    <a:pt x="64" y="52"/>
                    <a:pt x="72" y="54"/>
                    <a:pt x="73" y="53"/>
                  </a:cubicBezTo>
                  <a:cubicBezTo>
                    <a:pt x="74" y="51"/>
                    <a:pt x="68" y="45"/>
                    <a:pt x="68" y="43"/>
                  </a:cubicBezTo>
                  <a:cubicBezTo>
                    <a:pt x="69" y="41"/>
                    <a:pt x="78" y="41"/>
                    <a:pt x="78" y="38"/>
                  </a:cubicBezTo>
                  <a:cubicBezTo>
                    <a:pt x="78" y="36"/>
                    <a:pt x="70" y="34"/>
                    <a:pt x="69" y="32"/>
                  </a:cubicBezTo>
                  <a:cubicBezTo>
                    <a:pt x="69" y="30"/>
                    <a:pt x="77" y="26"/>
                    <a:pt x="76" y="24"/>
                  </a:cubicBezTo>
                  <a:cubicBezTo>
                    <a:pt x="75" y="22"/>
                    <a:pt x="67" y="23"/>
                    <a:pt x="66" y="21"/>
                  </a:cubicBezTo>
                  <a:cubicBezTo>
                    <a:pt x="64" y="20"/>
                    <a:pt x="70" y="13"/>
                    <a:pt x="68" y="11"/>
                  </a:cubicBezTo>
                  <a:cubicBezTo>
                    <a:pt x="66" y="10"/>
                    <a:pt x="59" y="15"/>
                    <a:pt x="58" y="13"/>
                  </a:cubicBezTo>
                  <a:cubicBezTo>
                    <a:pt x="56" y="12"/>
                    <a:pt x="58" y="4"/>
                    <a:pt x="56" y="3"/>
                  </a:cubicBezTo>
                  <a:cubicBezTo>
                    <a:pt x="54" y="2"/>
                    <a:pt x="49" y="10"/>
                    <a:pt x="47" y="9"/>
                  </a:cubicBezTo>
                  <a:cubicBezTo>
                    <a:pt x="45" y="9"/>
                    <a:pt x="44" y="0"/>
                    <a:pt x="41" y="0"/>
                  </a:cubicBezTo>
                  <a:cubicBezTo>
                    <a:pt x="39" y="0"/>
                    <a:pt x="38" y="9"/>
                    <a:pt x="35" y="9"/>
                  </a:cubicBezTo>
                  <a:cubicBezTo>
                    <a:pt x="33" y="9"/>
                    <a:pt x="29" y="2"/>
                    <a:pt x="27" y="3"/>
                  </a:cubicBezTo>
                  <a:cubicBezTo>
                    <a:pt x="25" y="4"/>
                    <a:pt x="26" y="12"/>
                    <a:pt x="24" y="13"/>
                  </a:cubicBezTo>
                  <a:cubicBezTo>
                    <a:pt x="23" y="14"/>
                    <a:pt x="16" y="9"/>
                    <a:pt x="14" y="10"/>
                  </a:cubicBezTo>
                  <a:cubicBezTo>
                    <a:pt x="13" y="11"/>
                    <a:pt x="17" y="19"/>
                    <a:pt x="16" y="20"/>
                  </a:cubicBezTo>
                  <a:cubicBezTo>
                    <a:pt x="14" y="22"/>
                    <a:pt x="6" y="19"/>
                    <a:pt x="5" y="21"/>
                  </a:cubicBezTo>
                  <a:cubicBezTo>
                    <a:pt x="4" y="23"/>
                    <a:pt x="11" y="28"/>
                    <a:pt x="10" y="31"/>
                  </a:cubicBezTo>
                  <a:cubicBezTo>
                    <a:pt x="9" y="33"/>
                    <a:pt x="1" y="33"/>
                    <a:pt x="1" y="35"/>
                  </a:cubicBezTo>
                  <a:cubicBezTo>
                    <a:pt x="0" y="37"/>
                    <a:pt x="9" y="40"/>
                    <a:pt x="9" y="42"/>
                  </a:cubicBezTo>
                  <a:cubicBezTo>
                    <a:pt x="9" y="44"/>
                    <a:pt x="2" y="48"/>
                    <a:pt x="3" y="50"/>
                  </a:cubicBezTo>
                  <a:cubicBezTo>
                    <a:pt x="3" y="52"/>
                    <a:pt x="12" y="50"/>
                    <a:pt x="13" y="52"/>
                  </a:cubicBezTo>
                  <a:cubicBezTo>
                    <a:pt x="14" y="54"/>
                    <a:pt x="9" y="61"/>
                    <a:pt x="10" y="63"/>
                  </a:cubicBezTo>
                  <a:cubicBezTo>
                    <a:pt x="12" y="64"/>
                    <a:pt x="19" y="59"/>
                    <a:pt x="21" y="60"/>
                  </a:cubicBezTo>
                  <a:cubicBezTo>
                    <a:pt x="23" y="62"/>
                    <a:pt x="21" y="70"/>
                    <a:pt x="23" y="71"/>
                  </a:cubicBezTo>
                  <a:cubicBezTo>
                    <a:pt x="25" y="72"/>
                    <a:pt x="29" y="64"/>
                    <a:pt x="31" y="65"/>
                  </a:cubicBezTo>
                  <a:cubicBezTo>
                    <a:pt x="34" y="65"/>
                    <a:pt x="35" y="73"/>
                    <a:pt x="37" y="73"/>
                  </a:cubicBezTo>
                  <a:cubicBezTo>
                    <a:pt x="39" y="74"/>
                    <a:pt x="41" y="65"/>
                    <a:pt x="43" y="65"/>
                  </a:cubicBezTo>
                  <a:cubicBezTo>
                    <a:pt x="45" y="64"/>
                    <a:pt x="49" y="72"/>
                    <a:pt x="51" y="71"/>
                  </a:cubicBezTo>
                  <a:cubicBezTo>
                    <a:pt x="54" y="70"/>
                    <a:pt x="52" y="62"/>
                    <a:pt x="54" y="61"/>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17" name="Freeform 316"/>
            <p:cNvSpPr>
              <a:spLocks/>
            </p:cNvSpPr>
            <p:nvPr/>
          </p:nvSpPr>
          <p:spPr bwMode="auto">
            <a:xfrm rot="1639090">
              <a:off x="7199681" y="1808101"/>
              <a:ext cx="72956" cy="197210"/>
            </a:xfrm>
            <a:custGeom>
              <a:avLst/>
              <a:gdLst/>
              <a:ahLst/>
              <a:cxnLst>
                <a:cxn ang="0">
                  <a:pos x="22" y="9"/>
                </a:cxn>
                <a:cxn ang="0">
                  <a:pos x="16" y="0"/>
                </a:cxn>
                <a:cxn ang="0">
                  <a:pos x="11" y="9"/>
                </a:cxn>
                <a:cxn ang="0">
                  <a:pos x="0" y="3"/>
                </a:cxn>
                <a:cxn ang="0">
                  <a:pos x="2" y="67"/>
                </a:cxn>
                <a:cxn ang="0">
                  <a:pos x="12" y="73"/>
                </a:cxn>
                <a:cxn ang="0">
                  <a:pos x="27" y="5"/>
                </a:cxn>
                <a:cxn ang="0">
                  <a:pos x="22" y="9"/>
                </a:cxn>
              </a:cxnLst>
              <a:rect l="0" t="0" r="r" b="b"/>
              <a:pathLst>
                <a:path w="27" h="73">
                  <a:moveTo>
                    <a:pt x="22" y="9"/>
                  </a:moveTo>
                  <a:cubicBezTo>
                    <a:pt x="20" y="8"/>
                    <a:pt x="19" y="0"/>
                    <a:pt x="16" y="0"/>
                  </a:cubicBezTo>
                  <a:cubicBezTo>
                    <a:pt x="14" y="0"/>
                    <a:pt x="13" y="8"/>
                    <a:pt x="11" y="9"/>
                  </a:cubicBezTo>
                  <a:cubicBezTo>
                    <a:pt x="8" y="9"/>
                    <a:pt x="1" y="0"/>
                    <a:pt x="0" y="3"/>
                  </a:cubicBezTo>
                  <a:cubicBezTo>
                    <a:pt x="0" y="22"/>
                    <a:pt x="2" y="67"/>
                    <a:pt x="2" y="67"/>
                  </a:cubicBezTo>
                  <a:cubicBezTo>
                    <a:pt x="2" y="67"/>
                    <a:pt x="10" y="73"/>
                    <a:pt x="12" y="73"/>
                  </a:cubicBezTo>
                  <a:cubicBezTo>
                    <a:pt x="14" y="73"/>
                    <a:pt x="27" y="32"/>
                    <a:pt x="27" y="5"/>
                  </a:cubicBezTo>
                  <a:cubicBezTo>
                    <a:pt x="25" y="7"/>
                    <a:pt x="23" y="9"/>
                    <a:pt x="22" y="9"/>
                  </a:cubicBezTo>
                  <a:close/>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8" name="Group 293"/>
            <p:cNvGrpSpPr/>
            <p:nvPr/>
          </p:nvGrpSpPr>
          <p:grpSpPr>
            <a:xfrm rot="1639090">
              <a:off x="7152696" y="1818418"/>
              <a:ext cx="208610" cy="108295"/>
              <a:chOff x="4556125" y="3348038"/>
              <a:chExt cx="290513" cy="150813"/>
            </a:xfrm>
          </p:grpSpPr>
          <p:sp>
            <p:nvSpPr>
              <p:cNvPr id="405" name="Freeform 404"/>
              <p:cNvSpPr>
                <a:spLocks/>
              </p:cNvSpPr>
              <p:nvPr/>
            </p:nvSpPr>
            <p:spPr bwMode="auto">
              <a:xfrm>
                <a:off x="4748213" y="3348038"/>
                <a:ext cx="98425" cy="150813"/>
              </a:xfrm>
              <a:custGeom>
                <a:avLst/>
                <a:gdLst/>
                <a:ahLst/>
                <a:cxnLst>
                  <a:cxn ang="0">
                    <a:pos x="26" y="35"/>
                  </a:cxn>
                  <a:cxn ang="0">
                    <a:pos x="18" y="29"/>
                  </a:cxn>
                  <a:cxn ang="0">
                    <a:pos x="24" y="21"/>
                  </a:cxn>
                  <a:cxn ang="0">
                    <a:pos x="14" y="18"/>
                  </a:cxn>
                  <a:cxn ang="0">
                    <a:pos x="16" y="8"/>
                  </a:cxn>
                  <a:cxn ang="0">
                    <a:pos x="6" y="10"/>
                  </a:cxn>
                  <a:cxn ang="0">
                    <a:pos x="4" y="0"/>
                  </a:cxn>
                  <a:cxn ang="0">
                    <a:pos x="0" y="3"/>
                  </a:cxn>
                  <a:cxn ang="0">
                    <a:pos x="17" y="40"/>
                  </a:cxn>
                  <a:cxn ang="0">
                    <a:pos x="26" y="35"/>
                  </a:cxn>
                </a:cxnLst>
                <a:rect l="0" t="0" r="r" b="b"/>
                <a:pathLst>
                  <a:path w="26" h="40">
                    <a:moveTo>
                      <a:pt x="26" y="35"/>
                    </a:moveTo>
                    <a:cubicBezTo>
                      <a:pt x="26" y="33"/>
                      <a:pt x="18" y="31"/>
                      <a:pt x="18" y="29"/>
                    </a:cubicBezTo>
                    <a:cubicBezTo>
                      <a:pt x="18" y="27"/>
                      <a:pt x="25" y="23"/>
                      <a:pt x="24" y="21"/>
                    </a:cubicBezTo>
                    <a:cubicBezTo>
                      <a:pt x="24" y="19"/>
                      <a:pt x="15" y="20"/>
                      <a:pt x="14" y="18"/>
                    </a:cubicBezTo>
                    <a:cubicBezTo>
                      <a:pt x="13" y="17"/>
                      <a:pt x="18" y="10"/>
                      <a:pt x="16" y="8"/>
                    </a:cubicBezTo>
                    <a:cubicBezTo>
                      <a:pt x="15" y="7"/>
                      <a:pt x="8" y="12"/>
                      <a:pt x="6" y="10"/>
                    </a:cubicBezTo>
                    <a:cubicBezTo>
                      <a:pt x="4" y="9"/>
                      <a:pt x="6" y="1"/>
                      <a:pt x="4" y="0"/>
                    </a:cubicBezTo>
                    <a:cubicBezTo>
                      <a:pt x="3" y="0"/>
                      <a:pt x="2" y="1"/>
                      <a:pt x="0" y="3"/>
                    </a:cubicBezTo>
                    <a:cubicBezTo>
                      <a:pt x="5" y="15"/>
                      <a:pt x="11" y="28"/>
                      <a:pt x="17" y="40"/>
                    </a:cubicBezTo>
                    <a:cubicBezTo>
                      <a:pt x="19" y="38"/>
                      <a:pt x="26" y="37"/>
                      <a:pt x="26" y="35"/>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6" name="Freeform 405"/>
              <p:cNvSpPr>
                <a:spLocks/>
              </p:cNvSpPr>
              <p:nvPr/>
            </p:nvSpPr>
            <p:spPr bwMode="auto">
              <a:xfrm>
                <a:off x="4556125" y="3371850"/>
                <a:ext cx="76200" cy="112713"/>
              </a:xfrm>
              <a:custGeom>
                <a:avLst/>
                <a:gdLst/>
                <a:ahLst/>
                <a:cxnLst>
                  <a:cxn ang="0">
                    <a:pos x="14" y="1"/>
                  </a:cxn>
                  <a:cxn ang="0">
                    <a:pos x="15" y="11"/>
                  </a:cxn>
                  <a:cxn ang="0">
                    <a:pos x="5" y="12"/>
                  </a:cxn>
                  <a:cxn ang="0">
                    <a:pos x="10" y="21"/>
                  </a:cxn>
                  <a:cxn ang="0">
                    <a:pos x="0" y="26"/>
                  </a:cxn>
                  <a:cxn ang="0">
                    <a:pos x="6" y="30"/>
                  </a:cxn>
                  <a:cxn ang="0">
                    <a:pos x="20" y="3"/>
                  </a:cxn>
                  <a:cxn ang="0">
                    <a:pos x="14" y="1"/>
                  </a:cxn>
                </a:cxnLst>
                <a:rect l="0" t="0" r="r" b="b"/>
                <a:pathLst>
                  <a:path w="20" h="30">
                    <a:moveTo>
                      <a:pt x="14" y="1"/>
                    </a:moveTo>
                    <a:cubicBezTo>
                      <a:pt x="12" y="2"/>
                      <a:pt x="16" y="10"/>
                      <a:pt x="15" y="11"/>
                    </a:cubicBezTo>
                    <a:cubicBezTo>
                      <a:pt x="14" y="13"/>
                      <a:pt x="6" y="10"/>
                      <a:pt x="5" y="12"/>
                    </a:cubicBezTo>
                    <a:cubicBezTo>
                      <a:pt x="3" y="14"/>
                      <a:pt x="10" y="19"/>
                      <a:pt x="10" y="21"/>
                    </a:cubicBezTo>
                    <a:cubicBezTo>
                      <a:pt x="9" y="24"/>
                      <a:pt x="0" y="24"/>
                      <a:pt x="0" y="26"/>
                    </a:cubicBezTo>
                    <a:cubicBezTo>
                      <a:pt x="0" y="28"/>
                      <a:pt x="3" y="29"/>
                      <a:pt x="6" y="30"/>
                    </a:cubicBezTo>
                    <a:cubicBezTo>
                      <a:pt x="11" y="22"/>
                      <a:pt x="16" y="12"/>
                      <a:pt x="20" y="3"/>
                    </a:cubicBezTo>
                    <a:cubicBezTo>
                      <a:pt x="18" y="2"/>
                      <a:pt x="15" y="0"/>
                      <a:pt x="14" y="1"/>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9" name="Group 290"/>
            <p:cNvGrpSpPr/>
            <p:nvPr/>
          </p:nvGrpSpPr>
          <p:grpSpPr>
            <a:xfrm rot="1639090">
              <a:off x="6570562" y="1812529"/>
              <a:ext cx="343123" cy="265608"/>
              <a:chOff x="3871913" y="3657600"/>
              <a:chExt cx="477837" cy="369888"/>
            </a:xfrm>
          </p:grpSpPr>
          <p:sp>
            <p:nvSpPr>
              <p:cNvPr id="377" name="Freeform 376"/>
              <p:cNvSpPr>
                <a:spLocks/>
              </p:cNvSpPr>
              <p:nvPr/>
            </p:nvSpPr>
            <p:spPr bwMode="auto">
              <a:xfrm>
                <a:off x="3932238" y="3986213"/>
                <a:ext cx="112713" cy="41275"/>
              </a:xfrm>
              <a:custGeom>
                <a:avLst/>
                <a:gdLst/>
                <a:ahLst/>
                <a:cxnLst>
                  <a:cxn ang="0">
                    <a:pos x="27" y="1"/>
                  </a:cxn>
                  <a:cxn ang="0">
                    <a:pos x="9" y="7"/>
                  </a:cxn>
                  <a:cxn ang="0">
                    <a:pos x="0" y="11"/>
                  </a:cxn>
                  <a:cxn ang="0">
                    <a:pos x="19" y="8"/>
                  </a:cxn>
                  <a:cxn ang="0">
                    <a:pos x="30" y="0"/>
                  </a:cxn>
                  <a:cxn ang="0">
                    <a:pos x="27" y="1"/>
                  </a:cxn>
                </a:cxnLst>
                <a:rect l="0" t="0" r="r" b="b"/>
                <a:pathLst>
                  <a:path w="30" h="11">
                    <a:moveTo>
                      <a:pt x="27" y="1"/>
                    </a:moveTo>
                    <a:cubicBezTo>
                      <a:pt x="21" y="3"/>
                      <a:pt x="15" y="5"/>
                      <a:pt x="9" y="7"/>
                    </a:cubicBezTo>
                    <a:cubicBezTo>
                      <a:pt x="6" y="9"/>
                      <a:pt x="3" y="10"/>
                      <a:pt x="0" y="11"/>
                    </a:cubicBezTo>
                    <a:cubicBezTo>
                      <a:pt x="6" y="10"/>
                      <a:pt x="12" y="9"/>
                      <a:pt x="19" y="8"/>
                    </a:cubicBezTo>
                    <a:cubicBezTo>
                      <a:pt x="23" y="5"/>
                      <a:pt x="27" y="2"/>
                      <a:pt x="30" y="0"/>
                    </a:cubicBezTo>
                    <a:cubicBezTo>
                      <a:pt x="29" y="0"/>
                      <a:pt x="28" y="0"/>
                      <a:pt x="27"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8" name="Freeform 19"/>
              <p:cNvSpPr>
                <a:spLocks/>
              </p:cNvSpPr>
              <p:nvPr/>
            </p:nvSpPr>
            <p:spPr bwMode="auto">
              <a:xfrm>
                <a:off x="4243388" y="3876675"/>
                <a:ext cx="15875" cy="6350"/>
              </a:xfrm>
              <a:custGeom>
                <a:avLst/>
                <a:gdLst/>
                <a:ahLst/>
                <a:cxnLst>
                  <a:cxn ang="0">
                    <a:pos x="2" y="2"/>
                  </a:cxn>
                  <a:cxn ang="0">
                    <a:pos x="4" y="0"/>
                  </a:cxn>
                  <a:cxn ang="0">
                    <a:pos x="0" y="2"/>
                  </a:cxn>
                  <a:cxn ang="0">
                    <a:pos x="2" y="2"/>
                  </a:cxn>
                </a:cxnLst>
                <a:rect l="0" t="0" r="r" b="b"/>
                <a:pathLst>
                  <a:path w="4" h="2">
                    <a:moveTo>
                      <a:pt x="2" y="2"/>
                    </a:moveTo>
                    <a:cubicBezTo>
                      <a:pt x="3" y="1"/>
                      <a:pt x="3" y="0"/>
                      <a:pt x="4" y="0"/>
                    </a:cubicBezTo>
                    <a:cubicBezTo>
                      <a:pt x="2" y="1"/>
                      <a:pt x="1" y="1"/>
                      <a:pt x="0" y="2"/>
                    </a:cubicBezTo>
                    <a:cubicBezTo>
                      <a:pt x="1" y="2"/>
                      <a:pt x="1" y="2"/>
                      <a:pt x="2"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9" name="Freeform 378"/>
              <p:cNvSpPr>
                <a:spLocks/>
              </p:cNvSpPr>
              <p:nvPr/>
            </p:nvSpPr>
            <p:spPr bwMode="auto">
              <a:xfrm>
                <a:off x="3871913" y="3868738"/>
                <a:ext cx="206375" cy="60325"/>
              </a:xfrm>
              <a:custGeom>
                <a:avLst/>
                <a:gdLst/>
                <a:ahLst/>
                <a:cxnLst>
                  <a:cxn ang="0">
                    <a:pos x="44" y="8"/>
                  </a:cxn>
                  <a:cxn ang="0">
                    <a:pos x="1" y="5"/>
                  </a:cxn>
                  <a:cxn ang="0">
                    <a:pos x="43" y="16"/>
                  </a:cxn>
                  <a:cxn ang="0">
                    <a:pos x="55" y="14"/>
                  </a:cxn>
                  <a:cxn ang="0">
                    <a:pos x="44" y="8"/>
                  </a:cxn>
                </a:cxnLst>
                <a:rect l="0" t="0" r="r" b="b"/>
                <a:pathLst>
                  <a:path w="55" h="16">
                    <a:moveTo>
                      <a:pt x="44" y="8"/>
                    </a:moveTo>
                    <a:cubicBezTo>
                      <a:pt x="26" y="5"/>
                      <a:pt x="2" y="0"/>
                      <a:pt x="1" y="5"/>
                    </a:cubicBezTo>
                    <a:cubicBezTo>
                      <a:pt x="0" y="10"/>
                      <a:pt x="25" y="12"/>
                      <a:pt x="43" y="16"/>
                    </a:cubicBezTo>
                    <a:cubicBezTo>
                      <a:pt x="48" y="15"/>
                      <a:pt x="52" y="15"/>
                      <a:pt x="55" y="14"/>
                    </a:cubicBezTo>
                    <a:cubicBezTo>
                      <a:pt x="52" y="12"/>
                      <a:pt x="48" y="10"/>
                      <a:pt x="44"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0" name="Freeform 379"/>
              <p:cNvSpPr>
                <a:spLocks/>
              </p:cNvSpPr>
              <p:nvPr/>
            </p:nvSpPr>
            <p:spPr bwMode="auto">
              <a:xfrm>
                <a:off x="4187825" y="3714750"/>
                <a:ext cx="150813" cy="173038"/>
              </a:xfrm>
              <a:custGeom>
                <a:avLst/>
                <a:gdLst/>
                <a:ahLst/>
                <a:cxnLst>
                  <a:cxn ang="0">
                    <a:pos x="9" y="40"/>
                  </a:cxn>
                  <a:cxn ang="0">
                    <a:pos x="36" y="3"/>
                  </a:cxn>
                  <a:cxn ang="0">
                    <a:pos x="4" y="33"/>
                  </a:cxn>
                  <a:cxn ang="0">
                    <a:pos x="0" y="46"/>
                  </a:cxn>
                  <a:cxn ang="0">
                    <a:pos x="9" y="40"/>
                  </a:cxn>
                </a:cxnLst>
                <a:rect l="0" t="0" r="r" b="b"/>
                <a:pathLst>
                  <a:path w="40" h="46">
                    <a:moveTo>
                      <a:pt x="9" y="40"/>
                    </a:moveTo>
                    <a:cubicBezTo>
                      <a:pt x="20" y="26"/>
                      <a:pt x="40" y="6"/>
                      <a:pt x="36" y="3"/>
                    </a:cubicBezTo>
                    <a:cubicBezTo>
                      <a:pt x="32" y="0"/>
                      <a:pt x="17" y="20"/>
                      <a:pt x="4" y="33"/>
                    </a:cubicBezTo>
                    <a:cubicBezTo>
                      <a:pt x="2" y="38"/>
                      <a:pt x="0" y="42"/>
                      <a:pt x="0" y="46"/>
                    </a:cubicBezTo>
                    <a:cubicBezTo>
                      <a:pt x="2" y="44"/>
                      <a:pt x="5" y="43"/>
                      <a:pt x="9"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1" name="Freeform 380"/>
              <p:cNvSpPr>
                <a:spLocks/>
              </p:cNvSpPr>
              <p:nvPr/>
            </p:nvSpPr>
            <p:spPr bwMode="auto">
              <a:xfrm>
                <a:off x="4033838" y="3665538"/>
                <a:ext cx="85725" cy="206375"/>
              </a:xfrm>
              <a:custGeom>
                <a:avLst/>
                <a:gdLst/>
                <a:ahLst/>
                <a:cxnLst>
                  <a:cxn ang="0">
                    <a:pos x="19" y="50"/>
                  </a:cxn>
                  <a:cxn ang="0">
                    <a:pos x="22" y="53"/>
                  </a:cxn>
                  <a:cxn ang="0">
                    <a:pos x="23" y="55"/>
                  </a:cxn>
                  <a:cxn ang="0">
                    <a:pos x="23" y="42"/>
                  </a:cxn>
                  <a:cxn ang="0">
                    <a:pos x="5" y="2"/>
                  </a:cxn>
                  <a:cxn ang="0">
                    <a:pos x="17" y="47"/>
                  </a:cxn>
                  <a:cxn ang="0">
                    <a:pos x="18" y="48"/>
                  </a:cxn>
                  <a:cxn ang="0">
                    <a:pos x="19" y="50"/>
                  </a:cxn>
                </a:cxnLst>
                <a:rect l="0" t="0" r="r" b="b"/>
                <a:pathLst>
                  <a:path w="23" h="55">
                    <a:moveTo>
                      <a:pt x="19" y="50"/>
                    </a:moveTo>
                    <a:cubicBezTo>
                      <a:pt x="20" y="51"/>
                      <a:pt x="21" y="52"/>
                      <a:pt x="22" y="53"/>
                    </a:cubicBezTo>
                    <a:cubicBezTo>
                      <a:pt x="22" y="54"/>
                      <a:pt x="23" y="54"/>
                      <a:pt x="23" y="55"/>
                    </a:cubicBezTo>
                    <a:cubicBezTo>
                      <a:pt x="23" y="51"/>
                      <a:pt x="23" y="47"/>
                      <a:pt x="23" y="42"/>
                    </a:cubicBezTo>
                    <a:cubicBezTo>
                      <a:pt x="17" y="25"/>
                      <a:pt x="10" y="0"/>
                      <a:pt x="5" y="2"/>
                    </a:cubicBezTo>
                    <a:cubicBezTo>
                      <a:pt x="0" y="4"/>
                      <a:pt x="11" y="29"/>
                      <a:pt x="17" y="47"/>
                    </a:cubicBezTo>
                    <a:cubicBezTo>
                      <a:pt x="17" y="47"/>
                      <a:pt x="18" y="48"/>
                      <a:pt x="18" y="48"/>
                    </a:cubicBezTo>
                    <a:cubicBezTo>
                      <a:pt x="18" y="49"/>
                      <a:pt x="19" y="49"/>
                      <a:pt x="19" y="5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2" name="Freeform 381"/>
              <p:cNvSpPr>
                <a:spLocks/>
              </p:cNvSpPr>
              <p:nvPr/>
            </p:nvSpPr>
            <p:spPr bwMode="auto">
              <a:xfrm>
                <a:off x="4078288" y="3981450"/>
                <a:ext cx="26988" cy="15875"/>
              </a:xfrm>
              <a:custGeom>
                <a:avLst/>
                <a:gdLst/>
                <a:ahLst/>
                <a:cxnLst>
                  <a:cxn ang="0">
                    <a:pos x="0" y="4"/>
                  </a:cxn>
                  <a:cxn ang="0">
                    <a:pos x="6" y="2"/>
                  </a:cxn>
                  <a:cxn ang="0">
                    <a:pos x="7" y="0"/>
                  </a:cxn>
                  <a:cxn ang="0">
                    <a:pos x="0" y="4"/>
                  </a:cxn>
                </a:cxnLst>
                <a:rect l="0" t="0" r="r" b="b"/>
                <a:pathLst>
                  <a:path w="7" h="4">
                    <a:moveTo>
                      <a:pt x="0" y="4"/>
                    </a:moveTo>
                    <a:cubicBezTo>
                      <a:pt x="2" y="3"/>
                      <a:pt x="4" y="3"/>
                      <a:pt x="6" y="2"/>
                    </a:cubicBezTo>
                    <a:cubicBezTo>
                      <a:pt x="6" y="1"/>
                      <a:pt x="7" y="1"/>
                      <a:pt x="7" y="0"/>
                    </a:cubicBezTo>
                    <a:cubicBezTo>
                      <a:pt x="5" y="1"/>
                      <a:pt x="3" y="3"/>
                      <a:pt x="0" y="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3" name="Freeform 382"/>
              <p:cNvSpPr>
                <a:spLocks/>
              </p:cNvSpPr>
              <p:nvPr/>
            </p:nvSpPr>
            <p:spPr bwMode="auto">
              <a:xfrm>
                <a:off x="4183063" y="3687763"/>
                <a:ext cx="76200" cy="128588"/>
              </a:xfrm>
              <a:custGeom>
                <a:avLst/>
                <a:gdLst/>
                <a:ahLst/>
                <a:cxnLst>
                  <a:cxn ang="0">
                    <a:pos x="0" y="34"/>
                  </a:cxn>
                  <a:cxn ang="0">
                    <a:pos x="20" y="0"/>
                  </a:cxn>
                  <a:cxn ang="0">
                    <a:pos x="0" y="34"/>
                  </a:cxn>
                </a:cxnLst>
                <a:rect l="0" t="0" r="r" b="b"/>
                <a:pathLst>
                  <a:path w="20" h="34">
                    <a:moveTo>
                      <a:pt x="0" y="34"/>
                    </a:moveTo>
                    <a:cubicBezTo>
                      <a:pt x="7" y="20"/>
                      <a:pt x="15" y="2"/>
                      <a:pt x="20" y="0"/>
                    </a:cubicBezTo>
                    <a:cubicBezTo>
                      <a:pt x="15" y="2"/>
                      <a:pt x="7" y="20"/>
                      <a:pt x="0" y="3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4" name="Freeform 383"/>
              <p:cNvSpPr>
                <a:spLocks/>
              </p:cNvSpPr>
              <p:nvPr/>
            </p:nvSpPr>
            <p:spPr bwMode="auto">
              <a:xfrm>
                <a:off x="3987800" y="3725863"/>
                <a:ext cx="87313" cy="131763"/>
              </a:xfrm>
              <a:custGeom>
                <a:avLst/>
                <a:gdLst/>
                <a:ahLst/>
                <a:cxnLst>
                  <a:cxn ang="0">
                    <a:pos x="0" y="0"/>
                  </a:cxn>
                  <a:cxn ang="0">
                    <a:pos x="23" y="35"/>
                  </a:cxn>
                  <a:cxn ang="0">
                    <a:pos x="23" y="35"/>
                  </a:cxn>
                  <a:cxn ang="0">
                    <a:pos x="0" y="0"/>
                  </a:cxn>
                </a:cxnLst>
                <a:rect l="0" t="0" r="r" b="b"/>
                <a:pathLst>
                  <a:path w="23" h="35">
                    <a:moveTo>
                      <a:pt x="0" y="0"/>
                    </a:moveTo>
                    <a:cubicBezTo>
                      <a:pt x="3" y="7"/>
                      <a:pt x="15" y="23"/>
                      <a:pt x="23" y="35"/>
                    </a:cubicBezTo>
                    <a:cubicBezTo>
                      <a:pt x="23" y="35"/>
                      <a:pt x="23" y="35"/>
                      <a:pt x="23" y="35"/>
                    </a:cubicBezTo>
                    <a:cubicBezTo>
                      <a:pt x="15" y="23"/>
                      <a:pt x="3" y="7"/>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5" name="Freeform 384"/>
              <p:cNvSpPr>
                <a:spLocks/>
              </p:cNvSpPr>
              <p:nvPr/>
            </p:nvSpPr>
            <p:spPr bwMode="auto">
              <a:xfrm>
                <a:off x="4176713" y="3816350"/>
                <a:ext cx="6350" cy="11113"/>
              </a:xfrm>
              <a:custGeom>
                <a:avLst/>
                <a:gdLst/>
                <a:ahLst/>
                <a:cxnLst>
                  <a:cxn ang="0">
                    <a:pos x="2" y="0"/>
                  </a:cxn>
                  <a:cxn ang="0">
                    <a:pos x="0" y="3"/>
                  </a:cxn>
                  <a:cxn ang="0">
                    <a:pos x="0" y="3"/>
                  </a:cxn>
                  <a:cxn ang="0">
                    <a:pos x="2" y="0"/>
                  </a:cxn>
                </a:cxnLst>
                <a:rect l="0" t="0" r="r" b="b"/>
                <a:pathLst>
                  <a:path w="2" h="3">
                    <a:moveTo>
                      <a:pt x="2" y="0"/>
                    </a:moveTo>
                    <a:cubicBezTo>
                      <a:pt x="1" y="1"/>
                      <a:pt x="1" y="2"/>
                      <a:pt x="0" y="3"/>
                    </a:cubicBezTo>
                    <a:cubicBezTo>
                      <a:pt x="0" y="3"/>
                      <a:pt x="0" y="3"/>
                      <a:pt x="0" y="3"/>
                    </a:cubicBezTo>
                    <a:cubicBezTo>
                      <a:pt x="1" y="2"/>
                      <a:pt x="1" y="1"/>
                      <a:pt x="2"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6" name="Freeform 385"/>
              <p:cNvSpPr>
                <a:spLocks/>
              </p:cNvSpPr>
              <p:nvPr/>
            </p:nvSpPr>
            <p:spPr bwMode="auto">
              <a:xfrm>
                <a:off x="3984625" y="3695700"/>
                <a:ext cx="134938" cy="192088"/>
              </a:xfrm>
              <a:custGeom>
                <a:avLst/>
                <a:gdLst/>
                <a:ahLst/>
                <a:cxnLst>
                  <a:cxn ang="0">
                    <a:pos x="35" y="51"/>
                  </a:cxn>
                  <a:cxn ang="0">
                    <a:pos x="36" y="47"/>
                  </a:cxn>
                  <a:cxn ang="0">
                    <a:pos x="35" y="45"/>
                  </a:cxn>
                  <a:cxn ang="0">
                    <a:pos x="32" y="42"/>
                  </a:cxn>
                  <a:cxn ang="0">
                    <a:pos x="31" y="40"/>
                  </a:cxn>
                  <a:cxn ang="0">
                    <a:pos x="30" y="39"/>
                  </a:cxn>
                  <a:cxn ang="0">
                    <a:pos x="1" y="3"/>
                  </a:cxn>
                  <a:cxn ang="0">
                    <a:pos x="1" y="8"/>
                  </a:cxn>
                  <a:cxn ang="0">
                    <a:pos x="24" y="43"/>
                  </a:cxn>
                  <a:cxn ang="0">
                    <a:pos x="35" y="51"/>
                  </a:cxn>
                </a:cxnLst>
                <a:rect l="0" t="0" r="r" b="b"/>
                <a:pathLst>
                  <a:path w="36" h="51">
                    <a:moveTo>
                      <a:pt x="35" y="51"/>
                    </a:moveTo>
                    <a:cubicBezTo>
                      <a:pt x="36" y="50"/>
                      <a:pt x="36" y="48"/>
                      <a:pt x="36" y="47"/>
                    </a:cubicBezTo>
                    <a:cubicBezTo>
                      <a:pt x="36" y="46"/>
                      <a:pt x="35" y="46"/>
                      <a:pt x="35" y="45"/>
                    </a:cubicBezTo>
                    <a:cubicBezTo>
                      <a:pt x="34" y="44"/>
                      <a:pt x="33" y="43"/>
                      <a:pt x="32" y="42"/>
                    </a:cubicBezTo>
                    <a:cubicBezTo>
                      <a:pt x="32" y="41"/>
                      <a:pt x="31" y="41"/>
                      <a:pt x="31" y="40"/>
                    </a:cubicBezTo>
                    <a:cubicBezTo>
                      <a:pt x="31" y="40"/>
                      <a:pt x="30" y="39"/>
                      <a:pt x="30" y="39"/>
                    </a:cubicBezTo>
                    <a:cubicBezTo>
                      <a:pt x="19" y="24"/>
                      <a:pt x="5" y="0"/>
                      <a:pt x="1" y="3"/>
                    </a:cubicBezTo>
                    <a:cubicBezTo>
                      <a:pt x="0" y="4"/>
                      <a:pt x="0" y="5"/>
                      <a:pt x="1" y="8"/>
                    </a:cubicBezTo>
                    <a:cubicBezTo>
                      <a:pt x="4" y="15"/>
                      <a:pt x="16" y="31"/>
                      <a:pt x="24" y="43"/>
                    </a:cubicBezTo>
                    <a:cubicBezTo>
                      <a:pt x="29" y="47"/>
                      <a:pt x="33" y="50"/>
                      <a:pt x="35" y="5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7" name="Freeform 386"/>
              <p:cNvSpPr>
                <a:spLocks/>
              </p:cNvSpPr>
              <p:nvPr/>
            </p:nvSpPr>
            <p:spPr bwMode="auto">
              <a:xfrm>
                <a:off x="3871913" y="3921125"/>
                <a:ext cx="217488" cy="49213"/>
              </a:xfrm>
              <a:custGeom>
                <a:avLst/>
                <a:gdLst/>
                <a:ahLst/>
                <a:cxnLst>
                  <a:cxn ang="0">
                    <a:pos x="58" y="2"/>
                  </a:cxn>
                  <a:cxn ang="0">
                    <a:pos x="55" y="0"/>
                  </a:cxn>
                  <a:cxn ang="0">
                    <a:pos x="43" y="2"/>
                  </a:cxn>
                  <a:cxn ang="0">
                    <a:pos x="18" y="4"/>
                  </a:cxn>
                  <a:cxn ang="0">
                    <a:pos x="15" y="4"/>
                  </a:cxn>
                  <a:cxn ang="0">
                    <a:pos x="11" y="5"/>
                  </a:cxn>
                  <a:cxn ang="0">
                    <a:pos x="0" y="10"/>
                  </a:cxn>
                  <a:cxn ang="0">
                    <a:pos x="3" y="12"/>
                  </a:cxn>
                  <a:cxn ang="0">
                    <a:pos x="44" y="9"/>
                  </a:cxn>
                  <a:cxn ang="0">
                    <a:pos x="58" y="2"/>
                  </a:cxn>
                </a:cxnLst>
                <a:rect l="0" t="0" r="r" b="b"/>
                <a:pathLst>
                  <a:path w="58" h="13">
                    <a:moveTo>
                      <a:pt x="58" y="2"/>
                    </a:moveTo>
                    <a:cubicBezTo>
                      <a:pt x="57" y="2"/>
                      <a:pt x="56" y="1"/>
                      <a:pt x="55" y="0"/>
                    </a:cubicBezTo>
                    <a:cubicBezTo>
                      <a:pt x="52" y="1"/>
                      <a:pt x="48" y="1"/>
                      <a:pt x="43" y="2"/>
                    </a:cubicBezTo>
                    <a:cubicBezTo>
                      <a:pt x="35" y="3"/>
                      <a:pt x="26" y="3"/>
                      <a:pt x="18" y="4"/>
                    </a:cubicBezTo>
                    <a:cubicBezTo>
                      <a:pt x="17" y="4"/>
                      <a:pt x="16" y="4"/>
                      <a:pt x="15" y="4"/>
                    </a:cubicBezTo>
                    <a:cubicBezTo>
                      <a:pt x="14" y="5"/>
                      <a:pt x="12" y="5"/>
                      <a:pt x="11" y="5"/>
                    </a:cubicBezTo>
                    <a:cubicBezTo>
                      <a:pt x="4" y="6"/>
                      <a:pt x="0" y="8"/>
                      <a:pt x="0" y="10"/>
                    </a:cubicBezTo>
                    <a:cubicBezTo>
                      <a:pt x="0" y="11"/>
                      <a:pt x="1" y="11"/>
                      <a:pt x="3" y="12"/>
                    </a:cubicBezTo>
                    <a:cubicBezTo>
                      <a:pt x="10" y="13"/>
                      <a:pt x="29" y="10"/>
                      <a:pt x="44" y="9"/>
                    </a:cubicBezTo>
                    <a:cubicBezTo>
                      <a:pt x="50" y="7"/>
                      <a:pt x="55" y="4"/>
                      <a:pt x="58"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8" name="Freeform 387"/>
              <p:cNvSpPr>
                <a:spLocks/>
              </p:cNvSpPr>
              <p:nvPr/>
            </p:nvSpPr>
            <p:spPr bwMode="auto">
              <a:xfrm>
                <a:off x="4171950" y="3684588"/>
                <a:ext cx="106363" cy="206375"/>
              </a:xfrm>
              <a:custGeom>
                <a:avLst/>
                <a:gdLst/>
                <a:ahLst/>
                <a:cxnLst>
                  <a:cxn ang="0">
                    <a:pos x="0" y="45"/>
                  </a:cxn>
                  <a:cxn ang="0">
                    <a:pos x="0" y="55"/>
                  </a:cxn>
                  <a:cxn ang="0">
                    <a:pos x="4" y="54"/>
                  </a:cxn>
                  <a:cxn ang="0">
                    <a:pos x="8" y="41"/>
                  </a:cxn>
                  <a:cxn ang="0">
                    <a:pos x="24" y="1"/>
                  </a:cxn>
                  <a:cxn ang="0">
                    <a:pos x="23" y="1"/>
                  </a:cxn>
                  <a:cxn ang="0">
                    <a:pos x="3" y="35"/>
                  </a:cxn>
                  <a:cxn ang="0">
                    <a:pos x="1" y="38"/>
                  </a:cxn>
                  <a:cxn ang="0">
                    <a:pos x="0" y="45"/>
                  </a:cxn>
                </a:cxnLst>
                <a:rect l="0" t="0" r="r" b="b"/>
                <a:pathLst>
                  <a:path w="28" h="55">
                    <a:moveTo>
                      <a:pt x="0" y="45"/>
                    </a:moveTo>
                    <a:cubicBezTo>
                      <a:pt x="0" y="49"/>
                      <a:pt x="0" y="53"/>
                      <a:pt x="0" y="55"/>
                    </a:cubicBezTo>
                    <a:cubicBezTo>
                      <a:pt x="1" y="55"/>
                      <a:pt x="2" y="54"/>
                      <a:pt x="4" y="54"/>
                    </a:cubicBezTo>
                    <a:cubicBezTo>
                      <a:pt x="4" y="50"/>
                      <a:pt x="6" y="46"/>
                      <a:pt x="8" y="41"/>
                    </a:cubicBezTo>
                    <a:cubicBezTo>
                      <a:pt x="16" y="25"/>
                      <a:pt x="28" y="3"/>
                      <a:pt x="24" y="1"/>
                    </a:cubicBezTo>
                    <a:cubicBezTo>
                      <a:pt x="24" y="0"/>
                      <a:pt x="23" y="0"/>
                      <a:pt x="23" y="1"/>
                    </a:cubicBezTo>
                    <a:cubicBezTo>
                      <a:pt x="18" y="3"/>
                      <a:pt x="10" y="21"/>
                      <a:pt x="3" y="35"/>
                    </a:cubicBezTo>
                    <a:cubicBezTo>
                      <a:pt x="2" y="36"/>
                      <a:pt x="2" y="37"/>
                      <a:pt x="1" y="38"/>
                    </a:cubicBezTo>
                    <a:cubicBezTo>
                      <a:pt x="1" y="41"/>
                      <a:pt x="1" y="43"/>
                      <a:pt x="0" y="4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9" name="Freeform 388"/>
              <p:cNvSpPr>
                <a:spLocks/>
              </p:cNvSpPr>
              <p:nvPr/>
            </p:nvSpPr>
            <p:spPr bwMode="auto">
              <a:xfrm>
                <a:off x="4100513" y="3978275"/>
                <a:ext cx="15875" cy="11113"/>
              </a:xfrm>
              <a:custGeom>
                <a:avLst/>
                <a:gdLst/>
                <a:ahLst/>
                <a:cxnLst>
                  <a:cxn ang="0">
                    <a:pos x="1" y="1"/>
                  </a:cxn>
                  <a:cxn ang="0">
                    <a:pos x="0" y="3"/>
                  </a:cxn>
                  <a:cxn ang="0">
                    <a:pos x="4" y="2"/>
                  </a:cxn>
                  <a:cxn ang="0">
                    <a:pos x="4" y="0"/>
                  </a:cxn>
                  <a:cxn ang="0">
                    <a:pos x="1" y="1"/>
                  </a:cxn>
                </a:cxnLst>
                <a:rect l="0" t="0" r="r" b="b"/>
                <a:pathLst>
                  <a:path w="4" h="3">
                    <a:moveTo>
                      <a:pt x="1" y="1"/>
                    </a:moveTo>
                    <a:cubicBezTo>
                      <a:pt x="1" y="2"/>
                      <a:pt x="0" y="2"/>
                      <a:pt x="0" y="3"/>
                    </a:cubicBezTo>
                    <a:cubicBezTo>
                      <a:pt x="2" y="3"/>
                      <a:pt x="3" y="2"/>
                      <a:pt x="4" y="2"/>
                    </a:cubicBezTo>
                    <a:cubicBezTo>
                      <a:pt x="4" y="1"/>
                      <a:pt x="4" y="1"/>
                      <a:pt x="4" y="0"/>
                    </a:cubicBezTo>
                    <a:cubicBezTo>
                      <a:pt x="3" y="0"/>
                      <a:pt x="2" y="1"/>
                      <a:pt x="1"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0" name="Freeform 389"/>
              <p:cNvSpPr>
                <a:spLocks/>
              </p:cNvSpPr>
              <p:nvPr/>
            </p:nvSpPr>
            <p:spPr bwMode="auto">
              <a:xfrm>
                <a:off x="3932238" y="3762375"/>
                <a:ext cx="123825" cy="114300"/>
              </a:xfrm>
              <a:custGeom>
                <a:avLst/>
                <a:gdLst/>
                <a:ahLst/>
                <a:cxnLst>
                  <a:cxn ang="0">
                    <a:pos x="0" y="0"/>
                  </a:cxn>
                  <a:cxn ang="0">
                    <a:pos x="33" y="30"/>
                  </a:cxn>
                  <a:cxn ang="0">
                    <a:pos x="33" y="30"/>
                  </a:cxn>
                  <a:cxn ang="0">
                    <a:pos x="0" y="0"/>
                  </a:cxn>
                </a:cxnLst>
                <a:rect l="0" t="0" r="r" b="b"/>
                <a:pathLst>
                  <a:path w="33" h="30">
                    <a:moveTo>
                      <a:pt x="0" y="0"/>
                    </a:moveTo>
                    <a:cubicBezTo>
                      <a:pt x="3" y="6"/>
                      <a:pt x="21" y="20"/>
                      <a:pt x="33" y="30"/>
                    </a:cubicBezTo>
                    <a:cubicBezTo>
                      <a:pt x="33" y="30"/>
                      <a:pt x="33" y="30"/>
                      <a:pt x="33" y="30"/>
                    </a:cubicBezTo>
                    <a:cubicBezTo>
                      <a:pt x="21" y="20"/>
                      <a:pt x="3" y="6"/>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1" name="Freeform 390"/>
              <p:cNvSpPr>
                <a:spLocks/>
              </p:cNvSpPr>
              <p:nvPr/>
            </p:nvSpPr>
            <p:spPr bwMode="auto">
              <a:xfrm>
                <a:off x="4243388" y="3883025"/>
                <a:ext cx="7938" cy="1588"/>
              </a:xfrm>
              <a:custGeom>
                <a:avLst/>
                <a:gdLst/>
                <a:ahLst/>
                <a:cxnLst>
                  <a:cxn ang="0">
                    <a:pos x="0" y="0"/>
                  </a:cxn>
                  <a:cxn ang="0">
                    <a:pos x="2" y="0"/>
                  </a:cxn>
                  <a:cxn ang="0">
                    <a:pos x="2" y="0"/>
                  </a:cxn>
                  <a:cxn ang="0">
                    <a:pos x="0" y="0"/>
                  </a:cxn>
                </a:cxnLst>
                <a:rect l="0" t="0" r="r" b="b"/>
                <a:pathLst>
                  <a:path w="2">
                    <a:moveTo>
                      <a:pt x="0" y="0"/>
                    </a:moveTo>
                    <a:cubicBezTo>
                      <a:pt x="1" y="0"/>
                      <a:pt x="1" y="0"/>
                      <a:pt x="2" y="0"/>
                    </a:cubicBezTo>
                    <a:cubicBezTo>
                      <a:pt x="2" y="0"/>
                      <a:pt x="2" y="0"/>
                      <a:pt x="2" y="0"/>
                    </a:cubicBezTo>
                    <a:cubicBezTo>
                      <a:pt x="1"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2" name="Freeform 391"/>
              <p:cNvSpPr>
                <a:spLocks/>
              </p:cNvSpPr>
              <p:nvPr/>
            </p:nvSpPr>
            <p:spPr bwMode="auto">
              <a:xfrm>
                <a:off x="3878263" y="3929063"/>
                <a:ext cx="211138" cy="98425"/>
              </a:xfrm>
              <a:custGeom>
                <a:avLst/>
                <a:gdLst/>
                <a:ahLst/>
                <a:cxnLst>
                  <a:cxn ang="0">
                    <a:pos x="56" y="0"/>
                  </a:cxn>
                  <a:cxn ang="0">
                    <a:pos x="56" y="0"/>
                  </a:cxn>
                  <a:cxn ang="0">
                    <a:pos x="42" y="7"/>
                  </a:cxn>
                  <a:cxn ang="0">
                    <a:pos x="2" y="26"/>
                  </a:cxn>
                  <a:cxn ang="0">
                    <a:pos x="2" y="26"/>
                  </a:cxn>
                  <a:cxn ang="0">
                    <a:pos x="56" y="0"/>
                  </a:cxn>
                </a:cxnLst>
                <a:rect l="0" t="0" r="r" b="b"/>
                <a:pathLst>
                  <a:path w="56" h="26">
                    <a:moveTo>
                      <a:pt x="56" y="0"/>
                    </a:moveTo>
                    <a:cubicBezTo>
                      <a:pt x="56" y="0"/>
                      <a:pt x="56" y="0"/>
                      <a:pt x="56" y="0"/>
                    </a:cubicBezTo>
                    <a:cubicBezTo>
                      <a:pt x="53" y="2"/>
                      <a:pt x="48" y="5"/>
                      <a:pt x="42" y="7"/>
                    </a:cubicBezTo>
                    <a:cubicBezTo>
                      <a:pt x="25" y="14"/>
                      <a:pt x="0" y="22"/>
                      <a:pt x="2" y="26"/>
                    </a:cubicBezTo>
                    <a:cubicBezTo>
                      <a:pt x="2" y="26"/>
                      <a:pt x="2" y="26"/>
                      <a:pt x="2" y="26"/>
                    </a:cubicBezTo>
                    <a:cubicBezTo>
                      <a:pt x="0" y="20"/>
                      <a:pt x="47" y="8"/>
                      <a:pt x="56"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3" name="Freeform 392"/>
              <p:cNvSpPr>
                <a:spLocks/>
              </p:cNvSpPr>
              <p:nvPr/>
            </p:nvSpPr>
            <p:spPr bwMode="auto">
              <a:xfrm>
                <a:off x="4149725" y="3819525"/>
                <a:ext cx="1588" cy="3175"/>
              </a:xfrm>
              <a:custGeom>
                <a:avLst/>
                <a:gdLst/>
                <a:ahLst/>
                <a:cxnLst>
                  <a:cxn ang="0">
                    <a:pos x="0" y="0"/>
                  </a:cxn>
                  <a:cxn ang="0">
                    <a:pos x="0" y="1"/>
                  </a:cxn>
                  <a:cxn ang="0">
                    <a:pos x="0" y="1"/>
                  </a:cxn>
                  <a:cxn ang="0">
                    <a:pos x="0" y="0"/>
                  </a:cxn>
                </a:cxnLst>
                <a:rect l="0" t="0" r="r" b="b"/>
                <a:pathLst>
                  <a:path h="1">
                    <a:moveTo>
                      <a:pt x="0" y="0"/>
                    </a:moveTo>
                    <a:cubicBezTo>
                      <a:pt x="0" y="0"/>
                      <a:pt x="0" y="1"/>
                      <a:pt x="0" y="1"/>
                    </a:cubicBezTo>
                    <a:cubicBezTo>
                      <a:pt x="0" y="1"/>
                      <a:pt x="0" y="1"/>
                      <a:pt x="0" y="1"/>
                    </a:cubicBezTo>
                    <a:cubicBezTo>
                      <a:pt x="0" y="1"/>
                      <a:pt x="0"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4" name="Freeform 393"/>
              <p:cNvSpPr>
                <a:spLocks/>
              </p:cNvSpPr>
              <p:nvPr/>
            </p:nvSpPr>
            <p:spPr bwMode="auto">
              <a:xfrm>
                <a:off x="4033838" y="3986213"/>
                <a:ext cx="11113" cy="3175"/>
              </a:xfrm>
              <a:custGeom>
                <a:avLst/>
                <a:gdLst/>
                <a:ahLst/>
                <a:cxnLst>
                  <a:cxn ang="0">
                    <a:pos x="0" y="1"/>
                  </a:cxn>
                  <a:cxn ang="0">
                    <a:pos x="3" y="0"/>
                  </a:cxn>
                  <a:cxn ang="0">
                    <a:pos x="3" y="0"/>
                  </a:cxn>
                  <a:cxn ang="0">
                    <a:pos x="0" y="1"/>
                  </a:cxn>
                </a:cxnLst>
                <a:rect l="0" t="0" r="r" b="b"/>
                <a:pathLst>
                  <a:path w="3" h="1">
                    <a:moveTo>
                      <a:pt x="0" y="1"/>
                    </a:moveTo>
                    <a:cubicBezTo>
                      <a:pt x="1" y="0"/>
                      <a:pt x="2" y="0"/>
                      <a:pt x="3" y="0"/>
                    </a:cubicBezTo>
                    <a:cubicBezTo>
                      <a:pt x="3" y="0"/>
                      <a:pt x="3" y="0"/>
                      <a:pt x="3" y="0"/>
                    </a:cubicBezTo>
                    <a:cubicBezTo>
                      <a:pt x="2" y="0"/>
                      <a:pt x="1" y="0"/>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5" name="Freeform 394"/>
              <p:cNvSpPr>
                <a:spLocks/>
              </p:cNvSpPr>
              <p:nvPr/>
            </p:nvSpPr>
            <p:spPr bwMode="auto">
              <a:xfrm>
                <a:off x="3932238" y="4011613"/>
                <a:ext cx="33338" cy="15875"/>
              </a:xfrm>
              <a:custGeom>
                <a:avLst/>
                <a:gdLst/>
                <a:ahLst/>
                <a:cxnLst>
                  <a:cxn ang="0">
                    <a:pos x="9" y="0"/>
                  </a:cxn>
                  <a:cxn ang="0">
                    <a:pos x="0" y="4"/>
                  </a:cxn>
                  <a:cxn ang="0">
                    <a:pos x="0" y="4"/>
                  </a:cxn>
                  <a:cxn ang="0">
                    <a:pos x="9" y="0"/>
                  </a:cxn>
                </a:cxnLst>
                <a:rect l="0" t="0" r="r" b="b"/>
                <a:pathLst>
                  <a:path w="9" h="4">
                    <a:moveTo>
                      <a:pt x="9" y="0"/>
                    </a:moveTo>
                    <a:cubicBezTo>
                      <a:pt x="6" y="2"/>
                      <a:pt x="3" y="3"/>
                      <a:pt x="0" y="4"/>
                    </a:cubicBezTo>
                    <a:cubicBezTo>
                      <a:pt x="0" y="4"/>
                      <a:pt x="0" y="4"/>
                      <a:pt x="0" y="4"/>
                    </a:cubicBezTo>
                    <a:cubicBezTo>
                      <a:pt x="3" y="3"/>
                      <a:pt x="6" y="2"/>
                      <a:pt x="9"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6" name="Freeform 395"/>
              <p:cNvSpPr>
                <a:spLocks/>
              </p:cNvSpPr>
              <p:nvPr/>
            </p:nvSpPr>
            <p:spPr bwMode="auto">
              <a:xfrm>
                <a:off x="3932238" y="3751263"/>
                <a:ext cx="3175" cy="4763"/>
              </a:xfrm>
              <a:custGeom>
                <a:avLst/>
                <a:gdLst/>
                <a:ahLst/>
                <a:cxnLst>
                  <a:cxn ang="0">
                    <a:pos x="0" y="1"/>
                  </a:cxn>
                  <a:cxn ang="0">
                    <a:pos x="1" y="0"/>
                  </a:cxn>
                  <a:cxn ang="0">
                    <a:pos x="0" y="1"/>
                  </a:cxn>
                </a:cxnLst>
                <a:rect l="0" t="0" r="r" b="b"/>
                <a:pathLst>
                  <a:path w="1" h="1">
                    <a:moveTo>
                      <a:pt x="0" y="1"/>
                    </a:moveTo>
                    <a:cubicBezTo>
                      <a:pt x="1" y="1"/>
                      <a:pt x="1" y="1"/>
                      <a:pt x="1" y="0"/>
                    </a:cubicBezTo>
                    <a:cubicBezTo>
                      <a:pt x="1" y="1"/>
                      <a:pt x="1" y="1"/>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7" name="Freeform 396"/>
              <p:cNvSpPr>
                <a:spLocks/>
              </p:cNvSpPr>
              <p:nvPr/>
            </p:nvSpPr>
            <p:spPr bwMode="auto">
              <a:xfrm>
                <a:off x="4149725" y="3660775"/>
                <a:ext cx="49213" cy="158750"/>
              </a:xfrm>
              <a:custGeom>
                <a:avLst/>
                <a:gdLst/>
                <a:ahLst/>
                <a:cxnLst>
                  <a:cxn ang="0">
                    <a:pos x="12" y="1"/>
                  </a:cxn>
                  <a:cxn ang="0">
                    <a:pos x="13" y="2"/>
                  </a:cxn>
                  <a:cxn ang="0">
                    <a:pos x="12" y="1"/>
                  </a:cxn>
                  <a:cxn ang="0">
                    <a:pos x="0" y="42"/>
                  </a:cxn>
                  <a:cxn ang="0">
                    <a:pos x="12" y="1"/>
                  </a:cxn>
                </a:cxnLst>
                <a:rect l="0" t="0" r="r" b="b"/>
                <a:pathLst>
                  <a:path w="13" h="42">
                    <a:moveTo>
                      <a:pt x="12" y="1"/>
                    </a:moveTo>
                    <a:cubicBezTo>
                      <a:pt x="12" y="1"/>
                      <a:pt x="13" y="1"/>
                      <a:pt x="13" y="2"/>
                    </a:cubicBezTo>
                    <a:cubicBezTo>
                      <a:pt x="13" y="1"/>
                      <a:pt x="12" y="1"/>
                      <a:pt x="12" y="1"/>
                    </a:cubicBezTo>
                    <a:cubicBezTo>
                      <a:pt x="7" y="0"/>
                      <a:pt x="4" y="24"/>
                      <a:pt x="0" y="42"/>
                    </a:cubicBezTo>
                    <a:cubicBezTo>
                      <a:pt x="4" y="24"/>
                      <a:pt x="7" y="0"/>
                      <a:pt x="1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8" name="Freeform 397"/>
              <p:cNvSpPr>
                <a:spLocks/>
              </p:cNvSpPr>
              <p:nvPr/>
            </p:nvSpPr>
            <p:spPr bwMode="auto">
              <a:xfrm>
                <a:off x="4116388" y="3978275"/>
                <a:ext cx="1588" cy="7938"/>
              </a:xfrm>
              <a:custGeom>
                <a:avLst/>
                <a:gdLst/>
                <a:ahLst/>
                <a:cxnLst>
                  <a:cxn ang="0">
                    <a:pos x="0" y="0"/>
                  </a:cxn>
                  <a:cxn ang="0">
                    <a:pos x="0" y="2"/>
                  </a:cxn>
                  <a:cxn ang="0">
                    <a:pos x="0" y="2"/>
                  </a:cxn>
                  <a:cxn ang="0">
                    <a:pos x="0" y="0"/>
                  </a:cxn>
                </a:cxnLst>
                <a:rect l="0" t="0" r="r" b="b"/>
                <a:pathLst>
                  <a:path h="2">
                    <a:moveTo>
                      <a:pt x="0" y="0"/>
                    </a:moveTo>
                    <a:cubicBezTo>
                      <a:pt x="0" y="1"/>
                      <a:pt x="0" y="1"/>
                      <a:pt x="0" y="2"/>
                    </a:cubicBezTo>
                    <a:cubicBezTo>
                      <a:pt x="0" y="2"/>
                      <a:pt x="0" y="2"/>
                      <a:pt x="0" y="2"/>
                    </a:cubicBezTo>
                    <a:cubicBezTo>
                      <a:pt x="0" y="1"/>
                      <a:pt x="0"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9" name="Freeform 398"/>
              <p:cNvSpPr>
                <a:spLocks/>
              </p:cNvSpPr>
              <p:nvPr/>
            </p:nvSpPr>
            <p:spPr bwMode="auto">
              <a:xfrm>
                <a:off x="3878263" y="3929063"/>
                <a:ext cx="215900" cy="98425"/>
              </a:xfrm>
              <a:custGeom>
                <a:avLst/>
                <a:gdLst/>
                <a:ahLst/>
                <a:cxnLst>
                  <a:cxn ang="0">
                    <a:pos x="41" y="16"/>
                  </a:cxn>
                  <a:cxn ang="0">
                    <a:pos x="44" y="15"/>
                  </a:cxn>
                  <a:cxn ang="0">
                    <a:pos x="57" y="2"/>
                  </a:cxn>
                  <a:cxn ang="0">
                    <a:pos x="56" y="0"/>
                  </a:cxn>
                  <a:cxn ang="0">
                    <a:pos x="2" y="26"/>
                  </a:cxn>
                  <a:cxn ang="0">
                    <a:pos x="14" y="26"/>
                  </a:cxn>
                  <a:cxn ang="0">
                    <a:pos x="23" y="22"/>
                  </a:cxn>
                  <a:cxn ang="0">
                    <a:pos x="41" y="16"/>
                  </a:cxn>
                </a:cxnLst>
                <a:rect l="0" t="0" r="r" b="b"/>
                <a:pathLst>
                  <a:path w="57" h="26">
                    <a:moveTo>
                      <a:pt x="41" y="16"/>
                    </a:moveTo>
                    <a:cubicBezTo>
                      <a:pt x="42" y="15"/>
                      <a:pt x="43" y="15"/>
                      <a:pt x="44" y="15"/>
                    </a:cubicBezTo>
                    <a:cubicBezTo>
                      <a:pt x="51" y="9"/>
                      <a:pt x="57" y="5"/>
                      <a:pt x="57" y="2"/>
                    </a:cubicBezTo>
                    <a:cubicBezTo>
                      <a:pt x="57" y="1"/>
                      <a:pt x="56" y="1"/>
                      <a:pt x="56" y="0"/>
                    </a:cubicBezTo>
                    <a:cubicBezTo>
                      <a:pt x="47" y="8"/>
                      <a:pt x="0" y="20"/>
                      <a:pt x="2" y="26"/>
                    </a:cubicBezTo>
                    <a:cubicBezTo>
                      <a:pt x="6" y="26"/>
                      <a:pt x="10" y="26"/>
                      <a:pt x="14" y="26"/>
                    </a:cubicBezTo>
                    <a:cubicBezTo>
                      <a:pt x="17" y="25"/>
                      <a:pt x="20" y="24"/>
                      <a:pt x="23" y="22"/>
                    </a:cubicBezTo>
                    <a:cubicBezTo>
                      <a:pt x="29" y="20"/>
                      <a:pt x="35" y="18"/>
                      <a:pt x="41" y="1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0" name="Freeform 399"/>
              <p:cNvSpPr>
                <a:spLocks/>
              </p:cNvSpPr>
              <p:nvPr/>
            </p:nvSpPr>
            <p:spPr bwMode="auto">
              <a:xfrm>
                <a:off x="3932238" y="3744913"/>
                <a:ext cx="184150" cy="153988"/>
              </a:xfrm>
              <a:custGeom>
                <a:avLst/>
                <a:gdLst/>
                <a:ahLst/>
                <a:cxnLst>
                  <a:cxn ang="0">
                    <a:pos x="48" y="40"/>
                  </a:cxn>
                  <a:cxn ang="0">
                    <a:pos x="49" y="38"/>
                  </a:cxn>
                  <a:cxn ang="0">
                    <a:pos x="38" y="30"/>
                  </a:cxn>
                  <a:cxn ang="0">
                    <a:pos x="38" y="30"/>
                  </a:cxn>
                  <a:cxn ang="0">
                    <a:pos x="1" y="2"/>
                  </a:cxn>
                  <a:cxn ang="0">
                    <a:pos x="0" y="3"/>
                  </a:cxn>
                  <a:cxn ang="0">
                    <a:pos x="0" y="5"/>
                  </a:cxn>
                  <a:cxn ang="0">
                    <a:pos x="33" y="35"/>
                  </a:cxn>
                  <a:cxn ang="0">
                    <a:pos x="48" y="40"/>
                  </a:cxn>
                </a:cxnLst>
                <a:rect l="0" t="0" r="r" b="b"/>
                <a:pathLst>
                  <a:path w="49" h="41">
                    <a:moveTo>
                      <a:pt x="48" y="40"/>
                    </a:moveTo>
                    <a:cubicBezTo>
                      <a:pt x="49" y="39"/>
                      <a:pt x="49" y="39"/>
                      <a:pt x="49" y="38"/>
                    </a:cubicBezTo>
                    <a:cubicBezTo>
                      <a:pt x="47" y="37"/>
                      <a:pt x="43" y="34"/>
                      <a:pt x="38" y="30"/>
                    </a:cubicBezTo>
                    <a:cubicBezTo>
                      <a:pt x="38" y="30"/>
                      <a:pt x="38" y="30"/>
                      <a:pt x="38" y="30"/>
                    </a:cubicBezTo>
                    <a:cubicBezTo>
                      <a:pt x="24" y="19"/>
                      <a:pt x="6" y="0"/>
                      <a:pt x="1" y="2"/>
                    </a:cubicBezTo>
                    <a:cubicBezTo>
                      <a:pt x="1" y="3"/>
                      <a:pt x="1" y="3"/>
                      <a:pt x="0" y="3"/>
                    </a:cubicBezTo>
                    <a:cubicBezTo>
                      <a:pt x="0" y="3"/>
                      <a:pt x="0" y="4"/>
                      <a:pt x="0" y="5"/>
                    </a:cubicBezTo>
                    <a:cubicBezTo>
                      <a:pt x="3" y="11"/>
                      <a:pt x="21" y="25"/>
                      <a:pt x="33" y="35"/>
                    </a:cubicBezTo>
                    <a:cubicBezTo>
                      <a:pt x="40" y="39"/>
                      <a:pt x="46" y="41"/>
                      <a:pt x="48"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1" name="Freeform 400"/>
              <p:cNvSpPr>
                <a:spLocks/>
              </p:cNvSpPr>
              <p:nvPr/>
            </p:nvSpPr>
            <p:spPr bwMode="auto">
              <a:xfrm>
                <a:off x="4149725" y="3660775"/>
                <a:ext cx="57150" cy="230188"/>
              </a:xfrm>
              <a:custGeom>
                <a:avLst/>
                <a:gdLst/>
                <a:ahLst/>
                <a:cxnLst>
                  <a:cxn ang="0">
                    <a:pos x="4" y="61"/>
                  </a:cxn>
                  <a:cxn ang="0">
                    <a:pos x="6" y="61"/>
                  </a:cxn>
                  <a:cxn ang="0">
                    <a:pos x="6" y="51"/>
                  </a:cxn>
                  <a:cxn ang="0">
                    <a:pos x="7" y="44"/>
                  </a:cxn>
                  <a:cxn ang="0">
                    <a:pos x="7" y="44"/>
                  </a:cxn>
                  <a:cxn ang="0">
                    <a:pos x="13" y="2"/>
                  </a:cxn>
                  <a:cxn ang="0">
                    <a:pos x="12" y="1"/>
                  </a:cxn>
                  <a:cxn ang="0">
                    <a:pos x="0" y="42"/>
                  </a:cxn>
                  <a:cxn ang="0">
                    <a:pos x="0" y="43"/>
                  </a:cxn>
                  <a:cxn ang="0">
                    <a:pos x="4" y="61"/>
                  </a:cxn>
                </a:cxnLst>
                <a:rect l="0" t="0" r="r" b="b"/>
                <a:pathLst>
                  <a:path w="15" h="61">
                    <a:moveTo>
                      <a:pt x="4" y="61"/>
                    </a:moveTo>
                    <a:cubicBezTo>
                      <a:pt x="5" y="61"/>
                      <a:pt x="5" y="61"/>
                      <a:pt x="6" y="61"/>
                    </a:cubicBezTo>
                    <a:cubicBezTo>
                      <a:pt x="6" y="59"/>
                      <a:pt x="6" y="55"/>
                      <a:pt x="6" y="51"/>
                    </a:cubicBezTo>
                    <a:cubicBezTo>
                      <a:pt x="7" y="49"/>
                      <a:pt x="7" y="47"/>
                      <a:pt x="7" y="44"/>
                    </a:cubicBezTo>
                    <a:cubicBezTo>
                      <a:pt x="7" y="44"/>
                      <a:pt x="7" y="44"/>
                      <a:pt x="7" y="44"/>
                    </a:cubicBezTo>
                    <a:cubicBezTo>
                      <a:pt x="10" y="29"/>
                      <a:pt x="15" y="8"/>
                      <a:pt x="13" y="2"/>
                    </a:cubicBezTo>
                    <a:cubicBezTo>
                      <a:pt x="13" y="1"/>
                      <a:pt x="12" y="1"/>
                      <a:pt x="12" y="1"/>
                    </a:cubicBezTo>
                    <a:cubicBezTo>
                      <a:pt x="7" y="0"/>
                      <a:pt x="4" y="24"/>
                      <a:pt x="0" y="42"/>
                    </a:cubicBezTo>
                    <a:cubicBezTo>
                      <a:pt x="0" y="42"/>
                      <a:pt x="0" y="43"/>
                      <a:pt x="0" y="43"/>
                    </a:cubicBezTo>
                    <a:cubicBezTo>
                      <a:pt x="1" y="52"/>
                      <a:pt x="2" y="60"/>
                      <a:pt x="4" y="6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2" name="Freeform 401"/>
              <p:cNvSpPr>
                <a:spLocks/>
              </p:cNvSpPr>
              <p:nvPr/>
            </p:nvSpPr>
            <p:spPr bwMode="auto">
              <a:xfrm>
                <a:off x="4195763" y="3883025"/>
                <a:ext cx="55563" cy="53975"/>
              </a:xfrm>
              <a:custGeom>
                <a:avLst/>
                <a:gdLst/>
                <a:ahLst/>
                <a:cxnLst>
                  <a:cxn ang="0">
                    <a:pos x="0" y="13"/>
                  </a:cxn>
                  <a:cxn ang="0">
                    <a:pos x="1" y="14"/>
                  </a:cxn>
                  <a:cxn ang="0">
                    <a:pos x="15" y="0"/>
                  </a:cxn>
                  <a:cxn ang="0">
                    <a:pos x="13" y="0"/>
                  </a:cxn>
                  <a:cxn ang="0">
                    <a:pos x="0" y="13"/>
                  </a:cxn>
                </a:cxnLst>
                <a:rect l="0" t="0" r="r" b="b"/>
                <a:pathLst>
                  <a:path w="15" h="14">
                    <a:moveTo>
                      <a:pt x="0" y="13"/>
                    </a:moveTo>
                    <a:cubicBezTo>
                      <a:pt x="0" y="13"/>
                      <a:pt x="1" y="14"/>
                      <a:pt x="1" y="14"/>
                    </a:cubicBezTo>
                    <a:cubicBezTo>
                      <a:pt x="7" y="9"/>
                      <a:pt x="11" y="4"/>
                      <a:pt x="15" y="0"/>
                    </a:cubicBezTo>
                    <a:cubicBezTo>
                      <a:pt x="14" y="0"/>
                      <a:pt x="14" y="0"/>
                      <a:pt x="13" y="0"/>
                    </a:cubicBezTo>
                    <a:cubicBezTo>
                      <a:pt x="6" y="6"/>
                      <a:pt x="0" y="11"/>
                      <a:pt x="0" y="1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3" name="Freeform 402"/>
              <p:cNvSpPr>
                <a:spLocks/>
              </p:cNvSpPr>
              <p:nvPr/>
            </p:nvSpPr>
            <p:spPr bwMode="auto">
              <a:xfrm>
                <a:off x="4116388" y="3978275"/>
                <a:ext cx="7938" cy="7938"/>
              </a:xfrm>
              <a:custGeom>
                <a:avLst/>
                <a:gdLst/>
                <a:ahLst/>
                <a:cxnLst>
                  <a:cxn ang="0">
                    <a:pos x="0" y="0"/>
                  </a:cxn>
                  <a:cxn ang="0">
                    <a:pos x="0" y="2"/>
                  </a:cxn>
                  <a:cxn ang="0">
                    <a:pos x="2" y="1"/>
                  </a:cxn>
                  <a:cxn ang="0">
                    <a:pos x="2" y="0"/>
                  </a:cxn>
                  <a:cxn ang="0">
                    <a:pos x="0" y="0"/>
                  </a:cxn>
                </a:cxnLst>
                <a:rect l="0" t="0" r="r" b="b"/>
                <a:pathLst>
                  <a:path w="2" h="2">
                    <a:moveTo>
                      <a:pt x="0" y="0"/>
                    </a:moveTo>
                    <a:cubicBezTo>
                      <a:pt x="0" y="1"/>
                      <a:pt x="0" y="1"/>
                      <a:pt x="0" y="2"/>
                    </a:cubicBezTo>
                    <a:cubicBezTo>
                      <a:pt x="1" y="1"/>
                      <a:pt x="2" y="1"/>
                      <a:pt x="2" y="1"/>
                    </a:cubicBezTo>
                    <a:cubicBezTo>
                      <a:pt x="2" y="1"/>
                      <a:pt x="2" y="0"/>
                      <a:pt x="2" y="0"/>
                    </a:cubicBezTo>
                    <a:cubicBezTo>
                      <a:pt x="2"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4" name="Freeform 403"/>
              <p:cNvSpPr>
                <a:spLocks/>
              </p:cNvSpPr>
              <p:nvPr/>
            </p:nvSpPr>
            <p:spPr bwMode="auto">
              <a:xfrm>
                <a:off x="3886200" y="3657600"/>
                <a:ext cx="463550" cy="358775"/>
              </a:xfrm>
              <a:custGeom>
                <a:avLst/>
                <a:gdLst/>
                <a:ahLst/>
                <a:cxnLst>
                  <a:cxn ang="0">
                    <a:pos x="80" y="61"/>
                  </a:cxn>
                  <a:cxn ang="0">
                    <a:pos x="76" y="62"/>
                  </a:cxn>
                  <a:cxn ang="0">
                    <a:pos x="74" y="62"/>
                  </a:cxn>
                  <a:cxn ang="0">
                    <a:pos x="70" y="44"/>
                  </a:cxn>
                  <a:cxn ang="0">
                    <a:pos x="70" y="44"/>
                  </a:cxn>
                  <a:cxn ang="0">
                    <a:pos x="63" y="1"/>
                  </a:cxn>
                  <a:cxn ang="0">
                    <a:pos x="62" y="44"/>
                  </a:cxn>
                  <a:cxn ang="0">
                    <a:pos x="62" y="57"/>
                  </a:cxn>
                  <a:cxn ang="0">
                    <a:pos x="61" y="61"/>
                  </a:cxn>
                  <a:cxn ang="0">
                    <a:pos x="60" y="63"/>
                  </a:cxn>
                  <a:cxn ang="0">
                    <a:pos x="45" y="58"/>
                  </a:cxn>
                  <a:cxn ang="0">
                    <a:pos x="45" y="58"/>
                  </a:cxn>
                  <a:cxn ang="0">
                    <a:pos x="2" y="42"/>
                  </a:cxn>
                  <a:cxn ang="0">
                    <a:pos x="40" y="64"/>
                  </a:cxn>
                  <a:cxn ang="0">
                    <a:pos x="51" y="70"/>
                  </a:cxn>
                  <a:cxn ang="0">
                    <a:pos x="54" y="72"/>
                  </a:cxn>
                  <a:cxn ang="0">
                    <a:pos x="54" y="72"/>
                  </a:cxn>
                  <a:cxn ang="0">
                    <a:pos x="55" y="74"/>
                  </a:cxn>
                  <a:cxn ang="0">
                    <a:pos x="42" y="87"/>
                  </a:cxn>
                  <a:cxn ang="0">
                    <a:pos x="42" y="87"/>
                  </a:cxn>
                  <a:cxn ang="0">
                    <a:pos x="31" y="95"/>
                  </a:cxn>
                  <a:cxn ang="0">
                    <a:pos x="33" y="95"/>
                  </a:cxn>
                  <a:cxn ang="0">
                    <a:pos x="51" y="90"/>
                  </a:cxn>
                  <a:cxn ang="0">
                    <a:pos x="58" y="86"/>
                  </a:cxn>
                  <a:cxn ang="0">
                    <a:pos x="61" y="85"/>
                  </a:cxn>
                  <a:cxn ang="0">
                    <a:pos x="61" y="85"/>
                  </a:cxn>
                  <a:cxn ang="0">
                    <a:pos x="63" y="85"/>
                  </a:cxn>
                  <a:cxn ang="0">
                    <a:pos x="63" y="86"/>
                  </a:cxn>
                  <a:cxn ang="0">
                    <a:pos x="83" y="74"/>
                  </a:cxn>
                  <a:cxn ang="0">
                    <a:pos x="82" y="73"/>
                  </a:cxn>
                  <a:cxn ang="0">
                    <a:pos x="95" y="60"/>
                  </a:cxn>
                  <a:cxn ang="0">
                    <a:pos x="95" y="60"/>
                  </a:cxn>
                  <a:cxn ang="0">
                    <a:pos x="99" y="58"/>
                  </a:cxn>
                  <a:cxn ang="0">
                    <a:pos x="110" y="45"/>
                  </a:cxn>
                  <a:cxn ang="0">
                    <a:pos x="123" y="33"/>
                  </a:cxn>
                  <a:cxn ang="0">
                    <a:pos x="89" y="55"/>
                  </a:cxn>
                  <a:cxn ang="0">
                    <a:pos x="80" y="61"/>
                  </a:cxn>
                </a:cxnLst>
                <a:rect l="0" t="0" r="r" b="b"/>
                <a:pathLst>
                  <a:path w="123" h="95">
                    <a:moveTo>
                      <a:pt x="80" y="61"/>
                    </a:moveTo>
                    <a:cubicBezTo>
                      <a:pt x="78" y="61"/>
                      <a:pt x="77" y="62"/>
                      <a:pt x="76" y="62"/>
                    </a:cubicBezTo>
                    <a:cubicBezTo>
                      <a:pt x="75" y="62"/>
                      <a:pt x="75" y="62"/>
                      <a:pt x="74" y="62"/>
                    </a:cubicBezTo>
                    <a:cubicBezTo>
                      <a:pt x="72" y="61"/>
                      <a:pt x="71" y="53"/>
                      <a:pt x="70" y="44"/>
                    </a:cubicBezTo>
                    <a:cubicBezTo>
                      <a:pt x="70" y="44"/>
                      <a:pt x="70" y="44"/>
                      <a:pt x="70" y="44"/>
                    </a:cubicBezTo>
                    <a:cubicBezTo>
                      <a:pt x="68" y="26"/>
                      <a:pt x="68" y="0"/>
                      <a:pt x="63" y="1"/>
                    </a:cubicBezTo>
                    <a:cubicBezTo>
                      <a:pt x="58" y="1"/>
                      <a:pt x="61" y="26"/>
                      <a:pt x="62" y="44"/>
                    </a:cubicBezTo>
                    <a:cubicBezTo>
                      <a:pt x="62" y="49"/>
                      <a:pt x="62" y="53"/>
                      <a:pt x="62" y="57"/>
                    </a:cubicBezTo>
                    <a:cubicBezTo>
                      <a:pt x="62" y="58"/>
                      <a:pt x="62" y="60"/>
                      <a:pt x="61" y="61"/>
                    </a:cubicBezTo>
                    <a:cubicBezTo>
                      <a:pt x="61" y="62"/>
                      <a:pt x="61" y="62"/>
                      <a:pt x="60" y="63"/>
                    </a:cubicBezTo>
                    <a:cubicBezTo>
                      <a:pt x="58" y="64"/>
                      <a:pt x="52" y="62"/>
                      <a:pt x="45" y="58"/>
                    </a:cubicBezTo>
                    <a:cubicBezTo>
                      <a:pt x="45" y="58"/>
                      <a:pt x="45" y="58"/>
                      <a:pt x="45" y="58"/>
                    </a:cubicBezTo>
                    <a:cubicBezTo>
                      <a:pt x="29" y="51"/>
                      <a:pt x="4" y="37"/>
                      <a:pt x="2" y="42"/>
                    </a:cubicBezTo>
                    <a:cubicBezTo>
                      <a:pt x="0" y="47"/>
                      <a:pt x="24" y="56"/>
                      <a:pt x="40" y="64"/>
                    </a:cubicBezTo>
                    <a:cubicBezTo>
                      <a:pt x="44" y="66"/>
                      <a:pt x="48" y="68"/>
                      <a:pt x="51" y="70"/>
                    </a:cubicBezTo>
                    <a:cubicBezTo>
                      <a:pt x="52" y="71"/>
                      <a:pt x="53" y="72"/>
                      <a:pt x="54" y="72"/>
                    </a:cubicBezTo>
                    <a:cubicBezTo>
                      <a:pt x="54" y="72"/>
                      <a:pt x="54" y="72"/>
                      <a:pt x="54" y="72"/>
                    </a:cubicBezTo>
                    <a:cubicBezTo>
                      <a:pt x="54" y="73"/>
                      <a:pt x="55" y="73"/>
                      <a:pt x="55" y="74"/>
                    </a:cubicBezTo>
                    <a:cubicBezTo>
                      <a:pt x="55" y="77"/>
                      <a:pt x="49" y="81"/>
                      <a:pt x="42" y="87"/>
                    </a:cubicBezTo>
                    <a:cubicBezTo>
                      <a:pt x="42" y="87"/>
                      <a:pt x="42" y="87"/>
                      <a:pt x="42" y="87"/>
                    </a:cubicBezTo>
                    <a:cubicBezTo>
                      <a:pt x="39" y="89"/>
                      <a:pt x="35" y="92"/>
                      <a:pt x="31" y="95"/>
                    </a:cubicBezTo>
                    <a:cubicBezTo>
                      <a:pt x="31" y="95"/>
                      <a:pt x="32" y="95"/>
                      <a:pt x="33" y="95"/>
                    </a:cubicBezTo>
                    <a:cubicBezTo>
                      <a:pt x="40" y="93"/>
                      <a:pt x="46" y="92"/>
                      <a:pt x="51" y="90"/>
                    </a:cubicBezTo>
                    <a:cubicBezTo>
                      <a:pt x="54" y="89"/>
                      <a:pt x="56" y="87"/>
                      <a:pt x="58" y="86"/>
                    </a:cubicBezTo>
                    <a:cubicBezTo>
                      <a:pt x="59" y="86"/>
                      <a:pt x="60" y="85"/>
                      <a:pt x="61" y="85"/>
                    </a:cubicBezTo>
                    <a:cubicBezTo>
                      <a:pt x="61" y="85"/>
                      <a:pt x="61" y="85"/>
                      <a:pt x="61" y="85"/>
                    </a:cubicBezTo>
                    <a:cubicBezTo>
                      <a:pt x="62" y="85"/>
                      <a:pt x="63" y="85"/>
                      <a:pt x="63" y="85"/>
                    </a:cubicBezTo>
                    <a:cubicBezTo>
                      <a:pt x="63" y="85"/>
                      <a:pt x="63" y="86"/>
                      <a:pt x="63" y="86"/>
                    </a:cubicBezTo>
                    <a:cubicBezTo>
                      <a:pt x="72" y="82"/>
                      <a:pt x="78" y="78"/>
                      <a:pt x="83" y="74"/>
                    </a:cubicBezTo>
                    <a:cubicBezTo>
                      <a:pt x="83" y="74"/>
                      <a:pt x="82" y="73"/>
                      <a:pt x="82" y="73"/>
                    </a:cubicBezTo>
                    <a:cubicBezTo>
                      <a:pt x="82" y="71"/>
                      <a:pt x="88" y="66"/>
                      <a:pt x="95" y="60"/>
                    </a:cubicBezTo>
                    <a:cubicBezTo>
                      <a:pt x="95" y="60"/>
                      <a:pt x="95" y="60"/>
                      <a:pt x="95" y="60"/>
                    </a:cubicBezTo>
                    <a:cubicBezTo>
                      <a:pt x="96" y="59"/>
                      <a:pt x="97" y="59"/>
                      <a:pt x="99" y="58"/>
                    </a:cubicBezTo>
                    <a:cubicBezTo>
                      <a:pt x="102" y="53"/>
                      <a:pt x="106" y="49"/>
                      <a:pt x="110" y="45"/>
                    </a:cubicBezTo>
                    <a:cubicBezTo>
                      <a:pt x="113" y="42"/>
                      <a:pt x="118" y="38"/>
                      <a:pt x="123" y="33"/>
                    </a:cubicBezTo>
                    <a:cubicBezTo>
                      <a:pt x="114" y="37"/>
                      <a:pt x="100" y="48"/>
                      <a:pt x="89" y="55"/>
                    </a:cubicBezTo>
                    <a:cubicBezTo>
                      <a:pt x="85" y="58"/>
                      <a:pt x="82" y="59"/>
                      <a:pt x="80" y="6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0" name="Group 289"/>
            <p:cNvGrpSpPr/>
            <p:nvPr/>
          </p:nvGrpSpPr>
          <p:grpSpPr>
            <a:xfrm rot="1639090">
              <a:off x="7207991" y="711628"/>
              <a:ext cx="129953" cy="86636"/>
              <a:chOff x="3916363" y="1970088"/>
              <a:chExt cx="180975" cy="120650"/>
            </a:xfrm>
          </p:grpSpPr>
          <p:sp>
            <p:nvSpPr>
              <p:cNvPr id="373" name="Freeform 372"/>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4" name="Freeform 373"/>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5" name="Freeform 374"/>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6" name="Freeform 375"/>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1" name="Group 288"/>
            <p:cNvGrpSpPr/>
            <p:nvPr/>
          </p:nvGrpSpPr>
          <p:grpSpPr>
            <a:xfrm rot="1639090">
              <a:off x="6580582" y="684579"/>
              <a:ext cx="524374" cy="395561"/>
              <a:chOff x="3190875" y="2187575"/>
              <a:chExt cx="730250" cy="550863"/>
            </a:xfrm>
            <a:solidFill>
              <a:schemeClr val="accent1">
                <a:alpha val="20000"/>
              </a:schemeClr>
            </a:solidFill>
          </p:grpSpPr>
          <p:sp>
            <p:nvSpPr>
              <p:cNvPr id="329" name="Freeform 134"/>
              <p:cNvSpPr>
                <a:spLocks/>
              </p:cNvSpPr>
              <p:nvPr/>
            </p:nvSpPr>
            <p:spPr bwMode="auto">
              <a:xfrm>
                <a:off x="3521075" y="2343150"/>
                <a:ext cx="52388" cy="44450"/>
              </a:xfrm>
              <a:custGeom>
                <a:avLst/>
                <a:gdLst/>
                <a:ahLst/>
                <a:cxnLst>
                  <a:cxn ang="0">
                    <a:pos x="7" y="2"/>
                  </a:cxn>
                  <a:cxn ang="0">
                    <a:pos x="0" y="0"/>
                  </a:cxn>
                  <a:cxn ang="0">
                    <a:pos x="14" y="12"/>
                  </a:cxn>
                  <a:cxn ang="0">
                    <a:pos x="7" y="2"/>
                  </a:cxn>
                </a:cxnLst>
                <a:rect l="0" t="0" r="r" b="b"/>
                <a:pathLst>
                  <a:path w="14" h="12">
                    <a:moveTo>
                      <a:pt x="7" y="2"/>
                    </a:moveTo>
                    <a:cubicBezTo>
                      <a:pt x="5" y="1"/>
                      <a:pt x="2" y="0"/>
                      <a:pt x="0" y="0"/>
                    </a:cubicBezTo>
                    <a:cubicBezTo>
                      <a:pt x="4" y="4"/>
                      <a:pt x="9" y="8"/>
                      <a:pt x="14" y="12"/>
                    </a:cubicBezTo>
                    <a:cubicBezTo>
                      <a:pt x="12" y="9"/>
                      <a:pt x="9" y="5"/>
                      <a:pt x="7"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0" name="Freeform 135"/>
              <p:cNvSpPr>
                <a:spLocks/>
              </p:cNvSpPr>
              <p:nvPr/>
            </p:nvSpPr>
            <p:spPr bwMode="auto">
              <a:xfrm>
                <a:off x="3413125" y="2327275"/>
                <a:ext cx="142875" cy="79375"/>
              </a:xfrm>
              <a:custGeom>
                <a:avLst/>
                <a:gdLst/>
                <a:ahLst/>
                <a:cxnLst>
                  <a:cxn ang="0">
                    <a:pos x="38" y="21"/>
                  </a:cxn>
                  <a:cxn ang="0">
                    <a:pos x="34" y="18"/>
                  </a:cxn>
                  <a:cxn ang="0">
                    <a:pos x="13" y="0"/>
                  </a:cxn>
                  <a:cxn ang="0">
                    <a:pos x="9" y="0"/>
                  </a:cxn>
                  <a:cxn ang="0">
                    <a:pos x="0" y="4"/>
                  </a:cxn>
                  <a:cxn ang="0">
                    <a:pos x="38" y="21"/>
                  </a:cxn>
                </a:cxnLst>
                <a:rect l="0" t="0" r="r" b="b"/>
                <a:pathLst>
                  <a:path w="38" h="21">
                    <a:moveTo>
                      <a:pt x="38" y="21"/>
                    </a:moveTo>
                    <a:cubicBezTo>
                      <a:pt x="36" y="20"/>
                      <a:pt x="35" y="19"/>
                      <a:pt x="34" y="18"/>
                    </a:cubicBezTo>
                    <a:cubicBezTo>
                      <a:pt x="27" y="12"/>
                      <a:pt x="19" y="6"/>
                      <a:pt x="13" y="0"/>
                    </a:cubicBezTo>
                    <a:cubicBezTo>
                      <a:pt x="12" y="0"/>
                      <a:pt x="10" y="0"/>
                      <a:pt x="9" y="0"/>
                    </a:cubicBezTo>
                    <a:cubicBezTo>
                      <a:pt x="5" y="0"/>
                      <a:pt x="2" y="2"/>
                      <a:pt x="0" y="4"/>
                    </a:cubicBezTo>
                    <a:cubicBezTo>
                      <a:pt x="9" y="6"/>
                      <a:pt x="25" y="16"/>
                      <a:pt x="38" y="2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1" name="Freeform 136"/>
              <p:cNvSpPr>
                <a:spLocks/>
              </p:cNvSpPr>
              <p:nvPr/>
            </p:nvSpPr>
            <p:spPr bwMode="auto">
              <a:xfrm>
                <a:off x="3556000" y="2535238"/>
                <a:ext cx="11113" cy="6350"/>
              </a:xfrm>
              <a:custGeom>
                <a:avLst/>
                <a:gdLst/>
                <a:ahLst/>
                <a:cxnLst>
                  <a:cxn ang="0">
                    <a:pos x="3" y="0"/>
                  </a:cxn>
                  <a:cxn ang="0">
                    <a:pos x="0" y="2"/>
                  </a:cxn>
                  <a:cxn ang="0">
                    <a:pos x="3" y="0"/>
                  </a:cxn>
                </a:cxnLst>
                <a:rect l="0" t="0" r="r" b="b"/>
                <a:pathLst>
                  <a:path w="3" h="2">
                    <a:moveTo>
                      <a:pt x="3" y="0"/>
                    </a:moveTo>
                    <a:cubicBezTo>
                      <a:pt x="2" y="0"/>
                      <a:pt x="1" y="1"/>
                      <a:pt x="0" y="2"/>
                    </a:cubicBezTo>
                    <a:cubicBezTo>
                      <a:pt x="1" y="1"/>
                      <a:pt x="2" y="0"/>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2" name="Freeform 137"/>
              <p:cNvSpPr>
                <a:spLocks/>
              </p:cNvSpPr>
              <p:nvPr/>
            </p:nvSpPr>
            <p:spPr bwMode="auto">
              <a:xfrm>
                <a:off x="3416300" y="2516188"/>
                <a:ext cx="128588" cy="49213"/>
              </a:xfrm>
              <a:custGeom>
                <a:avLst/>
                <a:gdLst/>
                <a:ahLst/>
                <a:cxnLst>
                  <a:cxn ang="0">
                    <a:pos x="0" y="12"/>
                  </a:cxn>
                  <a:cxn ang="0">
                    <a:pos x="3" y="12"/>
                  </a:cxn>
                  <a:cxn ang="0">
                    <a:pos x="18" y="11"/>
                  </a:cxn>
                  <a:cxn ang="0">
                    <a:pos x="34" y="0"/>
                  </a:cxn>
                  <a:cxn ang="0">
                    <a:pos x="0" y="12"/>
                  </a:cxn>
                </a:cxnLst>
                <a:rect l="0" t="0" r="r" b="b"/>
                <a:pathLst>
                  <a:path w="34" h="13">
                    <a:moveTo>
                      <a:pt x="0" y="12"/>
                    </a:moveTo>
                    <a:cubicBezTo>
                      <a:pt x="1" y="12"/>
                      <a:pt x="2" y="12"/>
                      <a:pt x="3" y="12"/>
                    </a:cubicBezTo>
                    <a:cubicBezTo>
                      <a:pt x="9" y="13"/>
                      <a:pt x="16" y="11"/>
                      <a:pt x="18" y="11"/>
                    </a:cubicBezTo>
                    <a:cubicBezTo>
                      <a:pt x="23" y="7"/>
                      <a:pt x="29" y="3"/>
                      <a:pt x="34" y="0"/>
                    </a:cubicBezTo>
                    <a:cubicBezTo>
                      <a:pt x="22" y="4"/>
                      <a:pt x="8" y="9"/>
                      <a:pt x="0" y="1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3" name="Freeform 138"/>
              <p:cNvSpPr>
                <a:spLocks/>
              </p:cNvSpPr>
              <p:nvPr/>
            </p:nvSpPr>
            <p:spPr bwMode="auto">
              <a:xfrm>
                <a:off x="3578225" y="2338388"/>
                <a:ext cx="19050" cy="34925"/>
              </a:xfrm>
              <a:custGeom>
                <a:avLst/>
                <a:gdLst/>
                <a:ahLst/>
                <a:cxnLst>
                  <a:cxn ang="0">
                    <a:pos x="2" y="1"/>
                  </a:cxn>
                  <a:cxn ang="0">
                    <a:pos x="0" y="2"/>
                  </a:cxn>
                  <a:cxn ang="0">
                    <a:pos x="5" y="9"/>
                  </a:cxn>
                  <a:cxn ang="0">
                    <a:pos x="2" y="1"/>
                  </a:cxn>
                </a:cxnLst>
                <a:rect l="0" t="0" r="r" b="b"/>
                <a:pathLst>
                  <a:path w="5" h="9">
                    <a:moveTo>
                      <a:pt x="2" y="1"/>
                    </a:moveTo>
                    <a:cubicBezTo>
                      <a:pt x="0" y="0"/>
                      <a:pt x="0" y="1"/>
                      <a:pt x="0" y="2"/>
                    </a:cubicBezTo>
                    <a:cubicBezTo>
                      <a:pt x="2" y="4"/>
                      <a:pt x="3" y="7"/>
                      <a:pt x="5" y="9"/>
                    </a:cubicBezTo>
                    <a:cubicBezTo>
                      <a:pt x="4" y="6"/>
                      <a:pt x="3" y="4"/>
                      <a:pt x="2"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4" name="Freeform 139"/>
              <p:cNvSpPr>
                <a:spLocks/>
              </p:cNvSpPr>
              <p:nvPr/>
            </p:nvSpPr>
            <p:spPr bwMode="auto">
              <a:xfrm>
                <a:off x="3190875" y="2365375"/>
                <a:ext cx="346075" cy="200025"/>
              </a:xfrm>
              <a:custGeom>
                <a:avLst/>
                <a:gdLst/>
                <a:ahLst/>
                <a:cxnLst>
                  <a:cxn ang="0">
                    <a:pos x="8" y="33"/>
                  </a:cxn>
                  <a:cxn ang="0">
                    <a:pos x="20" y="44"/>
                  </a:cxn>
                  <a:cxn ang="0">
                    <a:pos x="41" y="49"/>
                  </a:cxn>
                  <a:cxn ang="0">
                    <a:pos x="50" y="46"/>
                  </a:cxn>
                  <a:cxn ang="0">
                    <a:pos x="53" y="48"/>
                  </a:cxn>
                  <a:cxn ang="0">
                    <a:pos x="91" y="32"/>
                  </a:cxn>
                  <a:cxn ang="0">
                    <a:pos x="48" y="33"/>
                  </a:cxn>
                  <a:cxn ang="0">
                    <a:pos x="48" y="33"/>
                  </a:cxn>
                  <a:cxn ang="0">
                    <a:pos x="48" y="33"/>
                  </a:cxn>
                  <a:cxn ang="0">
                    <a:pos x="48" y="32"/>
                  </a:cxn>
                  <a:cxn ang="0">
                    <a:pos x="33" y="33"/>
                  </a:cxn>
                  <a:cxn ang="0">
                    <a:pos x="2" y="26"/>
                  </a:cxn>
                  <a:cxn ang="0">
                    <a:pos x="37" y="31"/>
                  </a:cxn>
                  <a:cxn ang="0">
                    <a:pos x="68" y="25"/>
                  </a:cxn>
                  <a:cxn ang="0">
                    <a:pos x="82" y="23"/>
                  </a:cxn>
                  <a:cxn ang="0">
                    <a:pos x="48" y="14"/>
                  </a:cxn>
                  <a:cxn ang="0">
                    <a:pos x="92" y="17"/>
                  </a:cxn>
                  <a:cxn ang="0">
                    <a:pos x="57" y="0"/>
                  </a:cxn>
                  <a:cxn ang="0">
                    <a:pos x="57" y="0"/>
                  </a:cxn>
                  <a:cxn ang="0">
                    <a:pos x="51" y="5"/>
                  </a:cxn>
                  <a:cxn ang="0">
                    <a:pos x="32" y="7"/>
                  </a:cxn>
                  <a:cxn ang="0">
                    <a:pos x="16" y="16"/>
                  </a:cxn>
                  <a:cxn ang="0">
                    <a:pos x="4" y="23"/>
                  </a:cxn>
                  <a:cxn ang="0">
                    <a:pos x="0" y="24"/>
                  </a:cxn>
                  <a:cxn ang="0">
                    <a:pos x="3" y="31"/>
                  </a:cxn>
                  <a:cxn ang="0">
                    <a:pos x="8" y="33"/>
                  </a:cxn>
                </a:cxnLst>
                <a:rect l="0" t="0" r="r" b="b"/>
                <a:pathLst>
                  <a:path w="92" h="53">
                    <a:moveTo>
                      <a:pt x="8" y="33"/>
                    </a:moveTo>
                    <a:cubicBezTo>
                      <a:pt x="14" y="34"/>
                      <a:pt x="18" y="42"/>
                      <a:pt x="20" y="44"/>
                    </a:cubicBezTo>
                    <a:cubicBezTo>
                      <a:pt x="27" y="53"/>
                      <a:pt x="41" y="49"/>
                      <a:pt x="41" y="49"/>
                    </a:cubicBezTo>
                    <a:cubicBezTo>
                      <a:pt x="50" y="46"/>
                      <a:pt x="50" y="46"/>
                      <a:pt x="50" y="46"/>
                    </a:cubicBezTo>
                    <a:cubicBezTo>
                      <a:pt x="50" y="46"/>
                      <a:pt x="51" y="47"/>
                      <a:pt x="53" y="48"/>
                    </a:cubicBezTo>
                    <a:cubicBezTo>
                      <a:pt x="58" y="44"/>
                      <a:pt x="77" y="38"/>
                      <a:pt x="91" y="32"/>
                    </a:cubicBezTo>
                    <a:cubicBezTo>
                      <a:pt x="73" y="34"/>
                      <a:pt x="48" y="37"/>
                      <a:pt x="48" y="33"/>
                    </a:cubicBezTo>
                    <a:cubicBezTo>
                      <a:pt x="48" y="33"/>
                      <a:pt x="48" y="33"/>
                      <a:pt x="48" y="33"/>
                    </a:cubicBezTo>
                    <a:cubicBezTo>
                      <a:pt x="48" y="33"/>
                      <a:pt x="48" y="33"/>
                      <a:pt x="48" y="33"/>
                    </a:cubicBezTo>
                    <a:cubicBezTo>
                      <a:pt x="48" y="32"/>
                      <a:pt x="48" y="32"/>
                      <a:pt x="48" y="32"/>
                    </a:cubicBezTo>
                    <a:cubicBezTo>
                      <a:pt x="42" y="33"/>
                      <a:pt x="36" y="34"/>
                      <a:pt x="33" y="33"/>
                    </a:cubicBezTo>
                    <a:cubicBezTo>
                      <a:pt x="25" y="31"/>
                      <a:pt x="2" y="26"/>
                      <a:pt x="2" y="26"/>
                    </a:cubicBezTo>
                    <a:cubicBezTo>
                      <a:pt x="2" y="26"/>
                      <a:pt x="34" y="32"/>
                      <a:pt x="37" y="31"/>
                    </a:cubicBezTo>
                    <a:cubicBezTo>
                      <a:pt x="41" y="31"/>
                      <a:pt x="65" y="25"/>
                      <a:pt x="68" y="25"/>
                    </a:cubicBezTo>
                    <a:cubicBezTo>
                      <a:pt x="70" y="25"/>
                      <a:pt x="76" y="24"/>
                      <a:pt x="82" y="23"/>
                    </a:cubicBezTo>
                    <a:cubicBezTo>
                      <a:pt x="66" y="20"/>
                      <a:pt x="48" y="18"/>
                      <a:pt x="48" y="14"/>
                    </a:cubicBezTo>
                    <a:cubicBezTo>
                      <a:pt x="49" y="9"/>
                      <a:pt x="74" y="14"/>
                      <a:pt x="92" y="17"/>
                    </a:cubicBezTo>
                    <a:cubicBezTo>
                      <a:pt x="80" y="11"/>
                      <a:pt x="64" y="5"/>
                      <a:pt x="57" y="0"/>
                    </a:cubicBezTo>
                    <a:cubicBezTo>
                      <a:pt x="57" y="0"/>
                      <a:pt x="57" y="0"/>
                      <a:pt x="57" y="0"/>
                    </a:cubicBezTo>
                    <a:cubicBezTo>
                      <a:pt x="57" y="4"/>
                      <a:pt x="57" y="4"/>
                      <a:pt x="51" y="5"/>
                    </a:cubicBezTo>
                    <a:cubicBezTo>
                      <a:pt x="44" y="6"/>
                      <a:pt x="38" y="5"/>
                      <a:pt x="32" y="7"/>
                    </a:cubicBezTo>
                    <a:cubicBezTo>
                      <a:pt x="26" y="8"/>
                      <a:pt x="21" y="15"/>
                      <a:pt x="16" y="16"/>
                    </a:cubicBezTo>
                    <a:cubicBezTo>
                      <a:pt x="11" y="17"/>
                      <a:pt x="10" y="22"/>
                      <a:pt x="4" y="23"/>
                    </a:cubicBezTo>
                    <a:cubicBezTo>
                      <a:pt x="3" y="24"/>
                      <a:pt x="2" y="24"/>
                      <a:pt x="0" y="24"/>
                    </a:cubicBezTo>
                    <a:cubicBezTo>
                      <a:pt x="1" y="26"/>
                      <a:pt x="2" y="29"/>
                      <a:pt x="3" y="31"/>
                    </a:cubicBezTo>
                    <a:cubicBezTo>
                      <a:pt x="5" y="32"/>
                      <a:pt x="6" y="32"/>
                      <a:pt x="8" y="3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5" name="Freeform 140"/>
              <p:cNvSpPr>
                <a:spLocks/>
              </p:cNvSpPr>
              <p:nvPr/>
            </p:nvSpPr>
            <p:spPr bwMode="auto">
              <a:xfrm>
                <a:off x="3435350" y="2466975"/>
                <a:ext cx="14288" cy="1588"/>
              </a:xfrm>
              <a:custGeom>
                <a:avLst/>
                <a:gdLst/>
                <a:ahLst/>
                <a:cxnLst>
                  <a:cxn ang="0">
                    <a:pos x="0" y="0"/>
                  </a:cxn>
                  <a:cxn ang="0">
                    <a:pos x="4" y="0"/>
                  </a:cxn>
                  <a:cxn ang="0">
                    <a:pos x="1" y="0"/>
                  </a:cxn>
                  <a:cxn ang="0">
                    <a:pos x="0" y="0"/>
                  </a:cxn>
                </a:cxnLst>
                <a:rect l="0" t="0" r="r" b="b"/>
                <a:pathLst>
                  <a:path w="4">
                    <a:moveTo>
                      <a:pt x="0" y="0"/>
                    </a:moveTo>
                    <a:cubicBezTo>
                      <a:pt x="1" y="0"/>
                      <a:pt x="3" y="0"/>
                      <a:pt x="4" y="0"/>
                    </a:cubicBezTo>
                    <a:cubicBezTo>
                      <a:pt x="3" y="0"/>
                      <a:pt x="2" y="0"/>
                      <a:pt x="1" y="0"/>
                    </a:cubicBezTo>
                    <a:cubicBezTo>
                      <a:pt x="1" y="0"/>
                      <a:pt x="1" y="0"/>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6" name="Freeform 141"/>
              <p:cNvSpPr>
                <a:spLocks/>
              </p:cNvSpPr>
              <p:nvPr/>
            </p:nvSpPr>
            <p:spPr bwMode="auto">
              <a:xfrm>
                <a:off x="3460750" y="2455863"/>
                <a:ext cx="71438" cy="7938"/>
              </a:xfrm>
              <a:custGeom>
                <a:avLst/>
                <a:gdLst/>
                <a:ahLst/>
                <a:cxnLst>
                  <a:cxn ang="0">
                    <a:pos x="0" y="2"/>
                  </a:cxn>
                  <a:cxn ang="0">
                    <a:pos x="19" y="1"/>
                  </a:cxn>
                  <a:cxn ang="0">
                    <a:pos x="14" y="0"/>
                  </a:cxn>
                  <a:cxn ang="0">
                    <a:pos x="0" y="2"/>
                  </a:cxn>
                </a:cxnLst>
                <a:rect l="0" t="0" r="r" b="b"/>
                <a:pathLst>
                  <a:path w="19" h="2">
                    <a:moveTo>
                      <a:pt x="0" y="2"/>
                    </a:moveTo>
                    <a:cubicBezTo>
                      <a:pt x="6" y="2"/>
                      <a:pt x="13" y="1"/>
                      <a:pt x="19" y="1"/>
                    </a:cubicBezTo>
                    <a:cubicBezTo>
                      <a:pt x="17" y="0"/>
                      <a:pt x="16" y="0"/>
                      <a:pt x="14" y="0"/>
                    </a:cubicBezTo>
                    <a:cubicBezTo>
                      <a:pt x="9" y="1"/>
                      <a:pt x="4" y="2"/>
                      <a:pt x="0"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7" name="Freeform 142"/>
              <p:cNvSpPr>
                <a:spLocks/>
              </p:cNvSpPr>
              <p:nvPr/>
            </p:nvSpPr>
            <p:spPr bwMode="auto">
              <a:xfrm>
                <a:off x="3197225" y="2451100"/>
                <a:ext cx="317500" cy="42863"/>
              </a:xfrm>
              <a:custGeom>
                <a:avLst/>
                <a:gdLst/>
                <a:ahLst/>
                <a:cxnLst>
                  <a:cxn ang="0">
                    <a:pos x="63" y="4"/>
                  </a:cxn>
                  <a:cxn ang="0">
                    <a:pos x="64" y="4"/>
                  </a:cxn>
                  <a:cxn ang="0">
                    <a:pos x="67" y="4"/>
                  </a:cxn>
                  <a:cxn ang="0">
                    <a:pos x="70" y="3"/>
                  </a:cxn>
                  <a:cxn ang="0">
                    <a:pos x="84" y="1"/>
                  </a:cxn>
                  <a:cxn ang="0">
                    <a:pos x="80" y="0"/>
                  </a:cxn>
                  <a:cxn ang="0">
                    <a:pos x="66" y="2"/>
                  </a:cxn>
                  <a:cxn ang="0">
                    <a:pos x="35" y="8"/>
                  </a:cxn>
                  <a:cxn ang="0">
                    <a:pos x="0" y="3"/>
                  </a:cxn>
                  <a:cxn ang="0">
                    <a:pos x="31" y="10"/>
                  </a:cxn>
                  <a:cxn ang="0">
                    <a:pos x="46" y="9"/>
                  </a:cxn>
                  <a:cxn ang="0">
                    <a:pos x="63" y="4"/>
                  </a:cxn>
                </a:cxnLst>
                <a:rect l="0" t="0" r="r" b="b"/>
                <a:pathLst>
                  <a:path w="84" h="11">
                    <a:moveTo>
                      <a:pt x="63" y="4"/>
                    </a:moveTo>
                    <a:cubicBezTo>
                      <a:pt x="64" y="4"/>
                      <a:pt x="64" y="4"/>
                      <a:pt x="64" y="4"/>
                    </a:cubicBezTo>
                    <a:cubicBezTo>
                      <a:pt x="65" y="4"/>
                      <a:pt x="66" y="4"/>
                      <a:pt x="67" y="4"/>
                    </a:cubicBezTo>
                    <a:cubicBezTo>
                      <a:pt x="68" y="4"/>
                      <a:pt x="69" y="3"/>
                      <a:pt x="70" y="3"/>
                    </a:cubicBezTo>
                    <a:cubicBezTo>
                      <a:pt x="74" y="3"/>
                      <a:pt x="79" y="2"/>
                      <a:pt x="84" y="1"/>
                    </a:cubicBezTo>
                    <a:cubicBezTo>
                      <a:pt x="83" y="0"/>
                      <a:pt x="82" y="0"/>
                      <a:pt x="80" y="0"/>
                    </a:cubicBezTo>
                    <a:cubicBezTo>
                      <a:pt x="74" y="1"/>
                      <a:pt x="68" y="2"/>
                      <a:pt x="66" y="2"/>
                    </a:cubicBezTo>
                    <a:cubicBezTo>
                      <a:pt x="63" y="2"/>
                      <a:pt x="39" y="8"/>
                      <a:pt x="35" y="8"/>
                    </a:cubicBezTo>
                    <a:cubicBezTo>
                      <a:pt x="32" y="9"/>
                      <a:pt x="0" y="3"/>
                      <a:pt x="0" y="3"/>
                    </a:cubicBezTo>
                    <a:cubicBezTo>
                      <a:pt x="0" y="3"/>
                      <a:pt x="23" y="8"/>
                      <a:pt x="31" y="10"/>
                    </a:cubicBezTo>
                    <a:cubicBezTo>
                      <a:pt x="34" y="11"/>
                      <a:pt x="40" y="10"/>
                      <a:pt x="46" y="9"/>
                    </a:cubicBezTo>
                    <a:cubicBezTo>
                      <a:pt x="47" y="6"/>
                      <a:pt x="54" y="5"/>
                      <a:pt x="63"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8" name="Freeform 337"/>
              <p:cNvSpPr>
                <a:spLocks/>
              </p:cNvSpPr>
              <p:nvPr/>
            </p:nvSpPr>
            <p:spPr bwMode="auto">
              <a:xfrm>
                <a:off x="3709988" y="2470150"/>
                <a:ext cx="206375" cy="60325"/>
              </a:xfrm>
              <a:custGeom>
                <a:avLst/>
                <a:gdLst/>
                <a:ahLst/>
                <a:cxnLst>
                  <a:cxn ang="0">
                    <a:pos x="11" y="8"/>
                  </a:cxn>
                  <a:cxn ang="0">
                    <a:pos x="54" y="11"/>
                  </a:cxn>
                  <a:cxn ang="0">
                    <a:pos x="12" y="0"/>
                  </a:cxn>
                  <a:cxn ang="0">
                    <a:pos x="0" y="2"/>
                  </a:cxn>
                  <a:cxn ang="0">
                    <a:pos x="11" y="8"/>
                  </a:cxn>
                </a:cxnLst>
                <a:rect l="0" t="0" r="r" b="b"/>
                <a:pathLst>
                  <a:path w="55" h="16">
                    <a:moveTo>
                      <a:pt x="11" y="8"/>
                    </a:moveTo>
                    <a:cubicBezTo>
                      <a:pt x="29" y="11"/>
                      <a:pt x="53" y="16"/>
                      <a:pt x="54" y="11"/>
                    </a:cubicBezTo>
                    <a:cubicBezTo>
                      <a:pt x="55" y="6"/>
                      <a:pt x="30" y="4"/>
                      <a:pt x="12" y="0"/>
                    </a:cubicBezTo>
                    <a:cubicBezTo>
                      <a:pt x="7" y="1"/>
                      <a:pt x="3" y="1"/>
                      <a:pt x="0" y="2"/>
                    </a:cubicBezTo>
                    <a:cubicBezTo>
                      <a:pt x="3" y="4"/>
                      <a:pt x="7" y="6"/>
                      <a:pt x="11"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9" name="Freeform 338"/>
              <p:cNvSpPr>
                <a:spLocks/>
              </p:cNvSpPr>
              <p:nvPr/>
            </p:nvSpPr>
            <p:spPr bwMode="auto">
              <a:xfrm>
                <a:off x="3449638" y="2511425"/>
                <a:ext cx="150813" cy="174625"/>
              </a:xfrm>
              <a:custGeom>
                <a:avLst/>
                <a:gdLst/>
                <a:ahLst/>
                <a:cxnLst>
                  <a:cxn ang="0">
                    <a:pos x="31" y="6"/>
                  </a:cxn>
                  <a:cxn ang="0">
                    <a:pos x="4" y="43"/>
                  </a:cxn>
                  <a:cxn ang="0">
                    <a:pos x="36" y="12"/>
                  </a:cxn>
                  <a:cxn ang="0">
                    <a:pos x="40" y="0"/>
                  </a:cxn>
                  <a:cxn ang="0">
                    <a:pos x="31" y="6"/>
                  </a:cxn>
                </a:cxnLst>
                <a:rect l="0" t="0" r="r" b="b"/>
                <a:pathLst>
                  <a:path w="40" h="46">
                    <a:moveTo>
                      <a:pt x="31" y="6"/>
                    </a:moveTo>
                    <a:cubicBezTo>
                      <a:pt x="20" y="20"/>
                      <a:pt x="0" y="40"/>
                      <a:pt x="4" y="43"/>
                    </a:cubicBezTo>
                    <a:cubicBezTo>
                      <a:pt x="8" y="46"/>
                      <a:pt x="23" y="26"/>
                      <a:pt x="36" y="12"/>
                    </a:cubicBezTo>
                    <a:cubicBezTo>
                      <a:pt x="38" y="8"/>
                      <a:pt x="40" y="3"/>
                      <a:pt x="40" y="0"/>
                    </a:cubicBezTo>
                    <a:cubicBezTo>
                      <a:pt x="38" y="1"/>
                      <a:pt x="35" y="3"/>
                      <a:pt x="31"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0" name="Freeform 339"/>
              <p:cNvSpPr>
                <a:spLocks/>
              </p:cNvSpPr>
              <p:nvPr/>
            </p:nvSpPr>
            <p:spPr bwMode="auto">
              <a:xfrm>
                <a:off x="3668713" y="2527300"/>
                <a:ext cx="85725" cy="206375"/>
              </a:xfrm>
              <a:custGeom>
                <a:avLst/>
                <a:gdLst/>
                <a:ahLst/>
                <a:cxnLst>
                  <a:cxn ang="0">
                    <a:pos x="0" y="13"/>
                  </a:cxn>
                  <a:cxn ang="0">
                    <a:pos x="18" y="53"/>
                  </a:cxn>
                  <a:cxn ang="0">
                    <a:pos x="6" y="8"/>
                  </a:cxn>
                  <a:cxn ang="0">
                    <a:pos x="0" y="0"/>
                  </a:cxn>
                  <a:cxn ang="0">
                    <a:pos x="0" y="13"/>
                  </a:cxn>
                </a:cxnLst>
                <a:rect l="0" t="0" r="r" b="b"/>
                <a:pathLst>
                  <a:path w="23" h="55">
                    <a:moveTo>
                      <a:pt x="0" y="13"/>
                    </a:moveTo>
                    <a:cubicBezTo>
                      <a:pt x="6" y="30"/>
                      <a:pt x="13" y="55"/>
                      <a:pt x="18" y="53"/>
                    </a:cubicBezTo>
                    <a:cubicBezTo>
                      <a:pt x="23" y="51"/>
                      <a:pt x="12" y="25"/>
                      <a:pt x="6" y="8"/>
                    </a:cubicBezTo>
                    <a:cubicBezTo>
                      <a:pt x="4" y="5"/>
                      <a:pt x="2" y="2"/>
                      <a:pt x="0" y="0"/>
                    </a:cubicBezTo>
                    <a:cubicBezTo>
                      <a:pt x="0" y="4"/>
                      <a:pt x="0" y="8"/>
                      <a:pt x="0"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1" name="Freeform 340"/>
              <p:cNvSpPr>
                <a:spLocks/>
              </p:cNvSpPr>
              <p:nvPr/>
            </p:nvSpPr>
            <p:spPr bwMode="auto">
              <a:xfrm>
                <a:off x="3683000" y="2241550"/>
                <a:ext cx="153988" cy="173038"/>
              </a:xfrm>
              <a:custGeom>
                <a:avLst/>
                <a:gdLst/>
                <a:ahLst/>
                <a:cxnLst>
                  <a:cxn ang="0">
                    <a:pos x="9" y="41"/>
                  </a:cxn>
                  <a:cxn ang="0">
                    <a:pos x="37" y="4"/>
                  </a:cxn>
                  <a:cxn ang="0">
                    <a:pos x="5" y="34"/>
                  </a:cxn>
                  <a:cxn ang="0">
                    <a:pos x="0" y="46"/>
                  </a:cxn>
                  <a:cxn ang="0">
                    <a:pos x="9" y="41"/>
                  </a:cxn>
                </a:cxnLst>
                <a:rect l="0" t="0" r="r" b="b"/>
                <a:pathLst>
                  <a:path w="41" h="46">
                    <a:moveTo>
                      <a:pt x="9" y="41"/>
                    </a:moveTo>
                    <a:cubicBezTo>
                      <a:pt x="21" y="27"/>
                      <a:pt x="41" y="7"/>
                      <a:pt x="37" y="4"/>
                    </a:cubicBezTo>
                    <a:cubicBezTo>
                      <a:pt x="33" y="0"/>
                      <a:pt x="17" y="21"/>
                      <a:pt x="5" y="34"/>
                    </a:cubicBezTo>
                    <a:cubicBezTo>
                      <a:pt x="3" y="39"/>
                      <a:pt x="1" y="43"/>
                      <a:pt x="0" y="46"/>
                    </a:cubicBezTo>
                    <a:cubicBezTo>
                      <a:pt x="3" y="45"/>
                      <a:pt x="6" y="43"/>
                      <a:pt x="9" y="4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2" name="Freeform 341"/>
              <p:cNvSpPr>
                <a:spLocks/>
              </p:cNvSpPr>
              <p:nvPr/>
            </p:nvSpPr>
            <p:spPr bwMode="auto">
              <a:xfrm>
                <a:off x="3370263" y="2398713"/>
                <a:ext cx="207963" cy="60325"/>
              </a:xfrm>
              <a:custGeom>
                <a:avLst/>
                <a:gdLst/>
                <a:ahLst/>
                <a:cxnLst>
                  <a:cxn ang="0">
                    <a:pos x="43" y="16"/>
                  </a:cxn>
                  <a:cxn ang="0">
                    <a:pos x="55" y="14"/>
                  </a:cxn>
                  <a:cxn ang="0">
                    <a:pos x="44" y="8"/>
                  </a:cxn>
                  <a:cxn ang="0">
                    <a:pos x="0" y="5"/>
                  </a:cxn>
                  <a:cxn ang="0">
                    <a:pos x="34" y="14"/>
                  </a:cxn>
                  <a:cxn ang="0">
                    <a:pos x="38" y="15"/>
                  </a:cxn>
                  <a:cxn ang="0">
                    <a:pos x="43" y="16"/>
                  </a:cxn>
                </a:cxnLst>
                <a:rect l="0" t="0" r="r" b="b"/>
                <a:pathLst>
                  <a:path w="55" h="16">
                    <a:moveTo>
                      <a:pt x="43" y="16"/>
                    </a:moveTo>
                    <a:cubicBezTo>
                      <a:pt x="47" y="15"/>
                      <a:pt x="51" y="14"/>
                      <a:pt x="55" y="14"/>
                    </a:cubicBezTo>
                    <a:cubicBezTo>
                      <a:pt x="52" y="12"/>
                      <a:pt x="48" y="10"/>
                      <a:pt x="44" y="8"/>
                    </a:cubicBezTo>
                    <a:cubicBezTo>
                      <a:pt x="26" y="5"/>
                      <a:pt x="1" y="0"/>
                      <a:pt x="0" y="5"/>
                    </a:cubicBezTo>
                    <a:cubicBezTo>
                      <a:pt x="0" y="9"/>
                      <a:pt x="18" y="11"/>
                      <a:pt x="34" y="14"/>
                    </a:cubicBezTo>
                    <a:cubicBezTo>
                      <a:pt x="36" y="14"/>
                      <a:pt x="37" y="14"/>
                      <a:pt x="38" y="15"/>
                    </a:cubicBezTo>
                    <a:cubicBezTo>
                      <a:pt x="40" y="15"/>
                      <a:pt x="41" y="15"/>
                      <a:pt x="43"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3" name="Freeform 342"/>
              <p:cNvSpPr>
                <a:spLocks/>
              </p:cNvSpPr>
              <p:nvPr/>
            </p:nvSpPr>
            <p:spPr bwMode="auto">
              <a:xfrm>
                <a:off x="3532188" y="2195513"/>
                <a:ext cx="87313" cy="203200"/>
              </a:xfrm>
              <a:custGeom>
                <a:avLst/>
                <a:gdLst/>
                <a:ahLst/>
                <a:cxnLst>
                  <a:cxn ang="0">
                    <a:pos x="17" y="47"/>
                  </a:cxn>
                  <a:cxn ang="0">
                    <a:pos x="23" y="54"/>
                  </a:cxn>
                  <a:cxn ang="0">
                    <a:pos x="23" y="42"/>
                  </a:cxn>
                  <a:cxn ang="0">
                    <a:pos x="4" y="2"/>
                  </a:cxn>
                  <a:cxn ang="0">
                    <a:pos x="14" y="39"/>
                  </a:cxn>
                  <a:cxn ang="0">
                    <a:pos x="17" y="47"/>
                  </a:cxn>
                </a:cxnLst>
                <a:rect l="0" t="0" r="r" b="b"/>
                <a:pathLst>
                  <a:path w="23" h="54">
                    <a:moveTo>
                      <a:pt x="17" y="47"/>
                    </a:moveTo>
                    <a:cubicBezTo>
                      <a:pt x="19" y="50"/>
                      <a:pt x="21" y="52"/>
                      <a:pt x="23" y="54"/>
                    </a:cubicBezTo>
                    <a:cubicBezTo>
                      <a:pt x="23" y="51"/>
                      <a:pt x="23" y="47"/>
                      <a:pt x="23" y="42"/>
                    </a:cubicBezTo>
                    <a:cubicBezTo>
                      <a:pt x="16" y="25"/>
                      <a:pt x="9" y="0"/>
                      <a:pt x="4" y="2"/>
                    </a:cubicBezTo>
                    <a:cubicBezTo>
                      <a:pt x="0" y="4"/>
                      <a:pt x="8" y="23"/>
                      <a:pt x="14" y="39"/>
                    </a:cubicBezTo>
                    <a:cubicBezTo>
                      <a:pt x="15" y="42"/>
                      <a:pt x="16" y="44"/>
                      <a:pt x="17" y="4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4" name="Freeform 343"/>
              <p:cNvSpPr>
                <a:spLocks/>
              </p:cNvSpPr>
              <p:nvPr/>
            </p:nvSpPr>
            <p:spPr bwMode="auto">
              <a:xfrm>
                <a:off x="3525838" y="2689225"/>
                <a:ext cx="25400" cy="26988"/>
              </a:xfrm>
              <a:custGeom>
                <a:avLst/>
                <a:gdLst/>
                <a:ahLst/>
                <a:cxnLst>
                  <a:cxn ang="0">
                    <a:pos x="0" y="6"/>
                  </a:cxn>
                  <a:cxn ang="0">
                    <a:pos x="0" y="6"/>
                  </a:cxn>
                  <a:cxn ang="0">
                    <a:pos x="0" y="6"/>
                  </a:cxn>
                  <a:cxn ang="0">
                    <a:pos x="7" y="0"/>
                  </a:cxn>
                  <a:cxn ang="0">
                    <a:pos x="0" y="6"/>
                  </a:cxn>
                </a:cxnLst>
                <a:rect l="0" t="0" r="r" b="b"/>
                <a:pathLst>
                  <a:path w="7" h="7">
                    <a:moveTo>
                      <a:pt x="0" y="6"/>
                    </a:moveTo>
                    <a:cubicBezTo>
                      <a:pt x="0" y="6"/>
                      <a:pt x="0" y="6"/>
                      <a:pt x="0" y="6"/>
                    </a:cubicBezTo>
                    <a:cubicBezTo>
                      <a:pt x="0" y="6"/>
                      <a:pt x="0" y="6"/>
                      <a:pt x="0" y="6"/>
                    </a:cubicBezTo>
                    <a:cubicBezTo>
                      <a:pt x="2" y="7"/>
                      <a:pt x="4" y="4"/>
                      <a:pt x="7" y="0"/>
                    </a:cubicBezTo>
                    <a:cubicBezTo>
                      <a:pt x="4" y="4"/>
                      <a:pt x="2" y="7"/>
                      <a:pt x="0"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5" name="Freeform 344"/>
              <p:cNvSpPr>
                <a:spLocks/>
              </p:cNvSpPr>
              <p:nvPr/>
            </p:nvSpPr>
            <p:spPr bwMode="auto">
              <a:xfrm>
                <a:off x="3487738" y="2259013"/>
                <a:ext cx="7938" cy="15875"/>
              </a:xfrm>
              <a:custGeom>
                <a:avLst/>
                <a:gdLst/>
                <a:ahLst/>
                <a:cxnLst>
                  <a:cxn ang="0">
                    <a:pos x="2" y="4"/>
                  </a:cxn>
                  <a:cxn ang="0">
                    <a:pos x="0" y="0"/>
                  </a:cxn>
                  <a:cxn ang="0">
                    <a:pos x="2" y="4"/>
                  </a:cxn>
                </a:cxnLst>
                <a:rect l="0" t="0" r="r" b="b"/>
                <a:pathLst>
                  <a:path w="2" h="4">
                    <a:moveTo>
                      <a:pt x="2" y="4"/>
                    </a:moveTo>
                    <a:cubicBezTo>
                      <a:pt x="1" y="3"/>
                      <a:pt x="1" y="1"/>
                      <a:pt x="0" y="0"/>
                    </a:cubicBezTo>
                    <a:cubicBezTo>
                      <a:pt x="1" y="1"/>
                      <a:pt x="1" y="3"/>
                      <a:pt x="2"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6" name="Freeform 345"/>
              <p:cNvSpPr>
                <a:spLocks/>
              </p:cNvSpPr>
              <p:nvPr/>
            </p:nvSpPr>
            <p:spPr bwMode="auto">
              <a:xfrm>
                <a:off x="3735388" y="2228850"/>
                <a:ext cx="7938" cy="12700"/>
              </a:xfrm>
              <a:custGeom>
                <a:avLst/>
                <a:gdLst/>
                <a:ahLst/>
                <a:cxnLst>
                  <a:cxn ang="0">
                    <a:pos x="0" y="3"/>
                  </a:cxn>
                  <a:cxn ang="0">
                    <a:pos x="2" y="0"/>
                  </a:cxn>
                  <a:cxn ang="0">
                    <a:pos x="0" y="3"/>
                  </a:cxn>
                </a:cxnLst>
                <a:rect l="0" t="0" r="r" b="b"/>
                <a:pathLst>
                  <a:path w="2" h="3">
                    <a:moveTo>
                      <a:pt x="0" y="3"/>
                    </a:moveTo>
                    <a:cubicBezTo>
                      <a:pt x="0" y="2"/>
                      <a:pt x="1" y="1"/>
                      <a:pt x="2" y="0"/>
                    </a:cubicBezTo>
                    <a:cubicBezTo>
                      <a:pt x="1" y="1"/>
                      <a:pt x="0" y="2"/>
                      <a:pt x="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7" name="Freeform 346"/>
              <p:cNvSpPr>
                <a:spLocks/>
              </p:cNvSpPr>
              <p:nvPr/>
            </p:nvSpPr>
            <p:spPr bwMode="auto">
              <a:xfrm>
                <a:off x="3484563" y="2247900"/>
                <a:ext cx="1588" cy="4763"/>
              </a:xfrm>
              <a:custGeom>
                <a:avLst/>
                <a:gdLst/>
                <a:ahLst/>
                <a:cxnLst>
                  <a:cxn ang="0">
                    <a:pos x="0" y="1"/>
                  </a:cxn>
                  <a:cxn ang="0">
                    <a:pos x="0" y="0"/>
                  </a:cxn>
                  <a:cxn ang="0">
                    <a:pos x="0" y="1"/>
                  </a:cxn>
                </a:cxnLst>
                <a:rect l="0" t="0" r="r" b="b"/>
                <a:pathLst>
                  <a:path h="1">
                    <a:moveTo>
                      <a:pt x="0" y="1"/>
                    </a:moveTo>
                    <a:cubicBezTo>
                      <a:pt x="0" y="1"/>
                      <a:pt x="0" y="0"/>
                      <a:pt x="0" y="0"/>
                    </a:cubicBezTo>
                    <a:cubicBezTo>
                      <a:pt x="0" y="0"/>
                      <a:pt x="0" y="1"/>
                      <a:pt x="0"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8" name="Freeform 347"/>
              <p:cNvSpPr>
                <a:spLocks/>
              </p:cNvSpPr>
              <p:nvPr/>
            </p:nvSpPr>
            <p:spPr bwMode="auto">
              <a:xfrm>
                <a:off x="3751263" y="2428875"/>
                <a:ext cx="153988" cy="11113"/>
              </a:xfrm>
              <a:custGeom>
                <a:avLst/>
                <a:gdLst/>
                <a:ahLst/>
                <a:cxnLst>
                  <a:cxn ang="0">
                    <a:pos x="41" y="1"/>
                  </a:cxn>
                  <a:cxn ang="0">
                    <a:pos x="0" y="3"/>
                  </a:cxn>
                  <a:cxn ang="0">
                    <a:pos x="0" y="3"/>
                  </a:cxn>
                  <a:cxn ang="0">
                    <a:pos x="41" y="1"/>
                  </a:cxn>
                </a:cxnLst>
                <a:rect l="0" t="0" r="r" b="b"/>
                <a:pathLst>
                  <a:path w="41" h="3">
                    <a:moveTo>
                      <a:pt x="41" y="1"/>
                    </a:moveTo>
                    <a:cubicBezTo>
                      <a:pt x="34" y="0"/>
                      <a:pt x="15" y="2"/>
                      <a:pt x="0" y="3"/>
                    </a:cubicBezTo>
                    <a:cubicBezTo>
                      <a:pt x="0" y="3"/>
                      <a:pt x="0" y="3"/>
                      <a:pt x="0" y="3"/>
                    </a:cubicBezTo>
                    <a:cubicBezTo>
                      <a:pt x="15" y="2"/>
                      <a:pt x="34" y="0"/>
                      <a:pt x="41"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9" name="Freeform 348"/>
              <p:cNvSpPr>
                <a:spLocks/>
              </p:cNvSpPr>
              <p:nvPr/>
            </p:nvSpPr>
            <p:spPr bwMode="auto">
              <a:xfrm>
                <a:off x="3717925" y="2255838"/>
                <a:ext cx="6350" cy="15875"/>
              </a:xfrm>
              <a:custGeom>
                <a:avLst/>
                <a:gdLst/>
                <a:ahLst/>
                <a:cxnLst>
                  <a:cxn ang="0">
                    <a:pos x="0" y="4"/>
                  </a:cxn>
                  <a:cxn ang="0">
                    <a:pos x="2" y="0"/>
                  </a:cxn>
                  <a:cxn ang="0">
                    <a:pos x="0" y="4"/>
                  </a:cxn>
                </a:cxnLst>
                <a:rect l="0" t="0" r="r" b="b"/>
                <a:pathLst>
                  <a:path w="2" h="4">
                    <a:moveTo>
                      <a:pt x="0" y="4"/>
                    </a:moveTo>
                    <a:cubicBezTo>
                      <a:pt x="1" y="3"/>
                      <a:pt x="2" y="1"/>
                      <a:pt x="2" y="0"/>
                    </a:cubicBezTo>
                    <a:cubicBezTo>
                      <a:pt x="2" y="1"/>
                      <a:pt x="1" y="3"/>
                      <a:pt x="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0" name="Freeform 349"/>
              <p:cNvSpPr>
                <a:spLocks/>
              </p:cNvSpPr>
              <p:nvPr/>
            </p:nvSpPr>
            <p:spPr bwMode="auto">
              <a:xfrm>
                <a:off x="3675063" y="2271713"/>
                <a:ext cx="42863" cy="85725"/>
              </a:xfrm>
              <a:custGeom>
                <a:avLst/>
                <a:gdLst/>
                <a:ahLst/>
                <a:cxnLst>
                  <a:cxn ang="0">
                    <a:pos x="11" y="0"/>
                  </a:cxn>
                  <a:cxn ang="0">
                    <a:pos x="0" y="23"/>
                  </a:cxn>
                  <a:cxn ang="0">
                    <a:pos x="0" y="23"/>
                  </a:cxn>
                  <a:cxn ang="0">
                    <a:pos x="11" y="0"/>
                  </a:cxn>
                </a:cxnLst>
                <a:rect l="0" t="0" r="r" b="b"/>
                <a:pathLst>
                  <a:path w="11" h="23">
                    <a:moveTo>
                      <a:pt x="11" y="0"/>
                    </a:moveTo>
                    <a:cubicBezTo>
                      <a:pt x="8" y="7"/>
                      <a:pt x="4" y="16"/>
                      <a:pt x="0" y="23"/>
                    </a:cubicBezTo>
                    <a:cubicBezTo>
                      <a:pt x="0" y="23"/>
                      <a:pt x="0" y="23"/>
                      <a:pt x="0" y="23"/>
                    </a:cubicBezTo>
                    <a:cubicBezTo>
                      <a:pt x="4" y="16"/>
                      <a:pt x="8" y="7"/>
                      <a:pt x="1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1" name="Freeform 350"/>
              <p:cNvSpPr>
                <a:spLocks/>
              </p:cNvSpPr>
              <p:nvPr/>
            </p:nvSpPr>
            <p:spPr bwMode="auto">
              <a:xfrm>
                <a:off x="3506788" y="2289175"/>
                <a:ext cx="7938" cy="11113"/>
              </a:xfrm>
              <a:custGeom>
                <a:avLst/>
                <a:gdLst/>
                <a:ahLst/>
                <a:cxnLst>
                  <a:cxn ang="0">
                    <a:pos x="2" y="3"/>
                  </a:cxn>
                  <a:cxn ang="0">
                    <a:pos x="0" y="0"/>
                  </a:cxn>
                  <a:cxn ang="0">
                    <a:pos x="2" y="3"/>
                  </a:cxn>
                </a:cxnLst>
                <a:rect l="0" t="0" r="r" b="b"/>
                <a:pathLst>
                  <a:path w="2" h="3">
                    <a:moveTo>
                      <a:pt x="2" y="3"/>
                    </a:moveTo>
                    <a:cubicBezTo>
                      <a:pt x="1" y="2"/>
                      <a:pt x="0" y="1"/>
                      <a:pt x="0" y="0"/>
                    </a:cubicBezTo>
                    <a:cubicBezTo>
                      <a:pt x="0" y="1"/>
                      <a:pt x="1" y="2"/>
                      <a:pt x="2"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2" name="Freeform 351"/>
              <p:cNvSpPr>
                <a:spLocks/>
              </p:cNvSpPr>
              <p:nvPr/>
            </p:nvSpPr>
            <p:spPr bwMode="auto">
              <a:xfrm>
                <a:off x="3367088" y="2451100"/>
                <a:ext cx="211138" cy="38100"/>
              </a:xfrm>
              <a:custGeom>
                <a:avLst/>
                <a:gdLst/>
                <a:ahLst/>
                <a:cxnLst>
                  <a:cxn ang="0">
                    <a:pos x="56" y="0"/>
                  </a:cxn>
                  <a:cxn ang="0">
                    <a:pos x="56" y="0"/>
                  </a:cxn>
                  <a:cxn ang="0">
                    <a:pos x="44" y="2"/>
                  </a:cxn>
                  <a:cxn ang="0">
                    <a:pos x="25" y="3"/>
                  </a:cxn>
                  <a:cxn ang="0">
                    <a:pos x="22" y="4"/>
                  </a:cxn>
                  <a:cxn ang="0">
                    <a:pos x="18" y="4"/>
                  </a:cxn>
                  <a:cxn ang="0">
                    <a:pos x="1" y="9"/>
                  </a:cxn>
                  <a:cxn ang="0">
                    <a:pos x="1" y="10"/>
                  </a:cxn>
                  <a:cxn ang="0">
                    <a:pos x="1" y="10"/>
                  </a:cxn>
                  <a:cxn ang="0">
                    <a:pos x="56" y="0"/>
                  </a:cxn>
                </a:cxnLst>
                <a:rect l="0" t="0" r="r" b="b"/>
                <a:pathLst>
                  <a:path w="56" h="10">
                    <a:moveTo>
                      <a:pt x="56" y="0"/>
                    </a:moveTo>
                    <a:cubicBezTo>
                      <a:pt x="56" y="0"/>
                      <a:pt x="56" y="0"/>
                      <a:pt x="56" y="0"/>
                    </a:cubicBezTo>
                    <a:cubicBezTo>
                      <a:pt x="52" y="0"/>
                      <a:pt x="48" y="1"/>
                      <a:pt x="44" y="2"/>
                    </a:cubicBezTo>
                    <a:cubicBezTo>
                      <a:pt x="38" y="2"/>
                      <a:pt x="31" y="3"/>
                      <a:pt x="25" y="3"/>
                    </a:cubicBezTo>
                    <a:cubicBezTo>
                      <a:pt x="24" y="3"/>
                      <a:pt x="23" y="4"/>
                      <a:pt x="22" y="4"/>
                    </a:cubicBezTo>
                    <a:cubicBezTo>
                      <a:pt x="21" y="4"/>
                      <a:pt x="19" y="4"/>
                      <a:pt x="18" y="4"/>
                    </a:cubicBezTo>
                    <a:cubicBezTo>
                      <a:pt x="9" y="5"/>
                      <a:pt x="2" y="6"/>
                      <a:pt x="1" y="9"/>
                    </a:cubicBezTo>
                    <a:cubicBezTo>
                      <a:pt x="1" y="9"/>
                      <a:pt x="1" y="9"/>
                      <a:pt x="1" y="10"/>
                    </a:cubicBezTo>
                    <a:cubicBezTo>
                      <a:pt x="1" y="10"/>
                      <a:pt x="1" y="10"/>
                      <a:pt x="1" y="10"/>
                    </a:cubicBezTo>
                    <a:cubicBezTo>
                      <a:pt x="0" y="3"/>
                      <a:pt x="40" y="3"/>
                      <a:pt x="5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3" name="Freeform 352"/>
              <p:cNvSpPr>
                <a:spLocks/>
              </p:cNvSpPr>
              <p:nvPr/>
            </p:nvSpPr>
            <p:spPr bwMode="auto">
              <a:xfrm>
                <a:off x="3532188" y="2330450"/>
                <a:ext cx="41275" cy="57150"/>
              </a:xfrm>
              <a:custGeom>
                <a:avLst/>
                <a:gdLst/>
                <a:ahLst/>
                <a:cxnLst>
                  <a:cxn ang="0">
                    <a:pos x="11" y="15"/>
                  </a:cxn>
                  <a:cxn ang="0">
                    <a:pos x="0" y="0"/>
                  </a:cxn>
                  <a:cxn ang="0">
                    <a:pos x="4" y="5"/>
                  </a:cxn>
                  <a:cxn ang="0">
                    <a:pos x="11" y="15"/>
                  </a:cxn>
                </a:cxnLst>
                <a:rect l="0" t="0" r="r" b="b"/>
                <a:pathLst>
                  <a:path w="11" h="15">
                    <a:moveTo>
                      <a:pt x="11" y="15"/>
                    </a:moveTo>
                    <a:cubicBezTo>
                      <a:pt x="8" y="10"/>
                      <a:pt x="4" y="5"/>
                      <a:pt x="0" y="0"/>
                    </a:cubicBezTo>
                    <a:cubicBezTo>
                      <a:pt x="2" y="2"/>
                      <a:pt x="3" y="3"/>
                      <a:pt x="4" y="5"/>
                    </a:cubicBezTo>
                    <a:cubicBezTo>
                      <a:pt x="6" y="8"/>
                      <a:pt x="9" y="12"/>
                      <a:pt x="11"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4" name="Freeform 353"/>
              <p:cNvSpPr>
                <a:spLocks/>
              </p:cNvSpPr>
              <p:nvPr/>
            </p:nvSpPr>
            <p:spPr bwMode="auto">
              <a:xfrm>
                <a:off x="3586163" y="2511425"/>
                <a:ext cx="14288" cy="49213"/>
              </a:xfrm>
              <a:custGeom>
                <a:avLst/>
                <a:gdLst/>
                <a:ahLst/>
                <a:cxnLst>
                  <a:cxn ang="0">
                    <a:pos x="4" y="0"/>
                  </a:cxn>
                  <a:cxn ang="0">
                    <a:pos x="4" y="0"/>
                  </a:cxn>
                  <a:cxn ang="0">
                    <a:pos x="0" y="12"/>
                  </a:cxn>
                  <a:cxn ang="0">
                    <a:pos x="0" y="13"/>
                  </a:cxn>
                  <a:cxn ang="0">
                    <a:pos x="4" y="0"/>
                  </a:cxn>
                </a:cxnLst>
                <a:rect l="0" t="0" r="r" b="b"/>
                <a:pathLst>
                  <a:path w="4" h="13">
                    <a:moveTo>
                      <a:pt x="4" y="0"/>
                    </a:moveTo>
                    <a:cubicBezTo>
                      <a:pt x="4" y="0"/>
                      <a:pt x="4" y="0"/>
                      <a:pt x="4" y="0"/>
                    </a:cubicBezTo>
                    <a:cubicBezTo>
                      <a:pt x="4" y="3"/>
                      <a:pt x="2" y="8"/>
                      <a:pt x="0" y="12"/>
                    </a:cubicBezTo>
                    <a:cubicBezTo>
                      <a:pt x="0" y="13"/>
                      <a:pt x="0" y="13"/>
                      <a:pt x="0" y="13"/>
                    </a:cubicBezTo>
                    <a:cubicBezTo>
                      <a:pt x="2" y="8"/>
                      <a:pt x="4" y="4"/>
                      <a:pt x="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5" name="Freeform 354"/>
              <p:cNvSpPr>
                <a:spLocks/>
              </p:cNvSpPr>
              <p:nvPr/>
            </p:nvSpPr>
            <p:spPr bwMode="auto">
              <a:xfrm>
                <a:off x="3668713" y="2214563"/>
                <a:ext cx="107950" cy="206375"/>
              </a:xfrm>
              <a:custGeom>
                <a:avLst/>
                <a:gdLst/>
                <a:ahLst/>
                <a:cxnLst>
                  <a:cxn ang="0">
                    <a:pos x="1" y="55"/>
                  </a:cxn>
                  <a:cxn ang="0">
                    <a:pos x="4" y="53"/>
                  </a:cxn>
                  <a:cxn ang="0">
                    <a:pos x="9" y="41"/>
                  </a:cxn>
                  <a:cxn ang="0">
                    <a:pos x="25" y="0"/>
                  </a:cxn>
                  <a:cxn ang="0">
                    <a:pos x="20" y="4"/>
                  </a:cxn>
                  <a:cxn ang="0">
                    <a:pos x="18" y="7"/>
                  </a:cxn>
                  <a:cxn ang="0">
                    <a:pos x="15" y="11"/>
                  </a:cxn>
                  <a:cxn ang="0">
                    <a:pos x="13" y="15"/>
                  </a:cxn>
                  <a:cxn ang="0">
                    <a:pos x="2" y="38"/>
                  </a:cxn>
                  <a:cxn ang="0">
                    <a:pos x="1" y="55"/>
                  </a:cxn>
                </a:cxnLst>
                <a:rect l="0" t="0" r="r" b="b"/>
                <a:pathLst>
                  <a:path w="29" h="55">
                    <a:moveTo>
                      <a:pt x="1" y="55"/>
                    </a:moveTo>
                    <a:cubicBezTo>
                      <a:pt x="2" y="54"/>
                      <a:pt x="3" y="54"/>
                      <a:pt x="4" y="53"/>
                    </a:cubicBezTo>
                    <a:cubicBezTo>
                      <a:pt x="5" y="50"/>
                      <a:pt x="7" y="46"/>
                      <a:pt x="9" y="41"/>
                    </a:cubicBezTo>
                    <a:cubicBezTo>
                      <a:pt x="17" y="25"/>
                      <a:pt x="29" y="3"/>
                      <a:pt x="25" y="0"/>
                    </a:cubicBezTo>
                    <a:cubicBezTo>
                      <a:pt x="23" y="0"/>
                      <a:pt x="22" y="1"/>
                      <a:pt x="20" y="4"/>
                    </a:cubicBezTo>
                    <a:cubicBezTo>
                      <a:pt x="19" y="5"/>
                      <a:pt x="18" y="6"/>
                      <a:pt x="18" y="7"/>
                    </a:cubicBezTo>
                    <a:cubicBezTo>
                      <a:pt x="17" y="8"/>
                      <a:pt x="16" y="10"/>
                      <a:pt x="15" y="11"/>
                    </a:cubicBezTo>
                    <a:cubicBezTo>
                      <a:pt x="15" y="12"/>
                      <a:pt x="14" y="14"/>
                      <a:pt x="13" y="15"/>
                    </a:cubicBezTo>
                    <a:cubicBezTo>
                      <a:pt x="10" y="22"/>
                      <a:pt x="6" y="31"/>
                      <a:pt x="2" y="38"/>
                    </a:cubicBezTo>
                    <a:cubicBezTo>
                      <a:pt x="1" y="45"/>
                      <a:pt x="0" y="52"/>
                      <a:pt x="1" y="5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6" name="Freeform 355"/>
              <p:cNvSpPr>
                <a:spLocks/>
              </p:cNvSpPr>
              <p:nvPr/>
            </p:nvSpPr>
            <p:spPr bwMode="auto">
              <a:xfrm>
                <a:off x="3514725" y="2508250"/>
                <a:ext cx="104775" cy="207963"/>
              </a:xfrm>
              <a:custGeom>
                <a:avLst/>
                <a:gdLst/>
                <a:ahLst/>
                <a:cxnLst>
                  <a:cxn ang="0">
                    <a:pos x="27" y="0"/>
                  </a:cxn>
                  <a:cxn ang="0">
                    <a:pos x="23" y="1"/>
                  </a:cxn>
                  <a:cxn ang="0">
                    <a:pos x="19" y="14"/>
                  </a:cxn>
                  <a:cxn ang="0">
                    <a:pos x="3" y="54"/>
                  </a:cxn>
                  <a:cxn ang="0">
                    <a:pos x="3" y="54"/>
                  </a:cxn>
                  <a:cxn ang="0">
                    <a:pos x="10" y="48"/>
                  </a:cxn>
                  <a:cxn ang="0">
                    <a:pos x="26" y="17"/>
                  </a:cxn>
                  <a:cxn ang="0">
                    <a:pos x="27" y="0"/>
                  </a:cxn>
                </a:cxnLst>
                <a:rect l="0" t="0" r="r" b="b"/>
                <a:pathLst>
                  <a:path w="28" h="55">
                    <a:moveTo>
                      <a:pt x="27" y="0"/>
                    </a:moveTo>
                    <a:cubicBezTo>
                      <a:pt x="26" y="0"/>
                      <a:pt x="25" y="1"/>
                      <a:pt x="23" y="1"/>
                    </a:cubicBezTo>
                    <a:cubicBezTo>
                      <a:pt x="23" y="5"/>
                      <a:pt x="21" y="9"/>
                      <a:pt x="19" y="14"/>
                    </a:cubicBezTo>
                    <a:cubicBezTo>
                      <a:pt x="11" y="29"/>
                      <a:pt x="0" y="50"/>
                      <a:pt x="3" y="54"/>
                    </a:cubicBezTo>
                    <a:cubicBezTo>
                      <a:pt x="3" y="54"/>
                      <a:pt x="3" y="54"/>
                      <a:pt x="3" y="54"/>
                    </a:cubicBezTo>
                    <a:cubicBezTo>
                      <a:pt x="5" y="55"/>
                      <a:pt x="7" y="52"/>
                      <a:pt x="10" y="48"/>
                    </a:cubicBezTo>
                    <a:cubicBezTo>
                      <a:pt x="15" y="40"/>
                      <a:pt x="21" y="27"/>
                      <a:pt x="26" y="17"/>
                    </a:cubicBezTo>
                    <a:cubicBezTo>
                      <a:pt x="27" y="9"/>
                      <a:pt x="28" y="3"/>
                      <a:pt x="27"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7" name="Freeform 356"/>
              <p:cNvSpPr>
                <a:spLocks/>
              </p:cNvSpPr>
              <p:nvPr/>
            </p:nvSpPr>
            <p:spPr bwMode="auto">
              <a:xfrm>
                <a:off x="3698875" y="2428875"/>
                <a:ext cx="222250" cy="49213"/>
              </a:xfrm>
              <a:custGeom>
                <a:avLst/>
                <a:gdLst/>
                <a:ahLst/>
                <a:cxnLst>
                  <a:cxn ang="0">
                    <a:pos x="0" y="11"/>
                  </a:cxn>
                  <a:cxn ang="0">
                    <a:pos x="3" y="13"/>
                  </a:cxn>
                  <a:cxn ang="0">
                    <a:pos x="15" y="11"/>
                  </a:cxn>
                  <a:cxn ang="0">
                    <a:pos x="58" y="3"/>
                  </a:cxn>
                  <a:cxn ang="0">
                    <a:pos x="55" y="1"/>
                  </a:cxn>
                  <a:cxn ang="0">
                    <a:pos x="14" y="3"/>
                  </a:cxn>
                  <a:cxn ang="0">
                    <a:pos x="0" y="11"/>
                  </a:cxn>
                </a:cxnLst>
                <a:rect l="0" t="0" r="r" b="b"/>
                <a:pathLst>
                  <a:path w="59" h="13">
                    <a:moveTo>
                      <a:pt x="0" y="11"/>
                    </a:moveTo>
                    <a:cubicBezTo>
                      <a:pt x="1" y="11"/>
                      <a:pt x="2" y="12"/>
                      <a:pt x="3" y="13"/>
                    </a:cubicBezTo>
                    <a:cubicBezTo>
                      <a:pt x="6" y="12"/>
                      <a:pt x="10" y="12"/>
                      <a:pt x="15" y="11"/>
                    </a:cubicBezTo>
                    <a:cubicBezTo>
                      <a:pt x="33" y="9"/>
                      <a:pt x="59" y="8"/>
                      <a:pt x="58" y="3"/>
                    </a:cubicBezTo>
                    <a:cubicBezTo>
                      <a:pt x="58" y="2"/>
                      <a:pt x="57" y="2"/>
                      <a:pt x="55" y="1"/>
                    </a:cubicBezTo>
                    <a:cubicBezTo>
                      <a:pt x="48" y="0"/>
                      <a:pt x="29" y="2"/>
                      <a:pt x="14" y="3"/>
                    </a:cubicBezTo>
                    <a:cubicBezTo>
                      <a:pt x="8" y="6"/>
                      <a:pt x="2" y="8"/>
                      <a:pt x="0" y="1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8" name="Freeform 357"/>
              <p:cNvSpPr>
                <a:spLocks/>
              </p:cNvSpPr>
              <p:nvPr/>
            </p:nvSpPr>
            <p:spPr bwMode="auto">
              <a:xfrm>
                <a:off x="3479800" y="2233613"/>
                <a:ext cx="139700" cy="180975"/>
              </a:xfrm>
              <a:custGeom>
                <a:avLst/>
                <a:gdLst/>
                <a:ahLst/>
                <a:cxnLst>
                  <a:cxn ang="0">
                    <a:pos x="25" y="41"/>
                  </a:cxn>
                  <a:cxn ang="0">
                    <a:pos x="36" y="48"/>
                  </a:cxn>
                  <a:cxn ang="0">
                    <a:pos x="37" y="44"/>
                  </a:cxn>
                  <a:cxn ang="0">
                    <a:pos x="31" y="37"/>
                  </a:cxn>
                  <a:cxn ang="0">
                    <a:pos x="26" y="30"/>
                  </a:cxn>
                  <a:cxn ang="0">
                    <a:pos x="5" y="1"/>
                  </a:cxn>
                  <a:cxn ang="0">
                    <a:pos x="1" y="1"/>
                  </a:cxn>
                  <a:cxn ang="0">
                    <a:pos x="1" y="4"/>
                  </a:cxn>
                  <a:cxn ang="0">
                    <a:pos x="1" y="5"/>
                  </a:cxn>
                  <a:cxn ang="0">
                    <a:pos x="2" y="7"/>
                  </a:cxn>
                  <a:cxn ang="0">
                    <a:pos x="4" y="11"/>
                  </a:cxn>
                  <a:cxn ang="0">
                    <a:pos x="7" y="15"/>
                  </a:cxn>
                  <a:cxn ang="0">
                    <a:pos x="9" y="18"/>
                  </a:cxn>
                  <a:cxn ang="0">
                    <a:pos x="14" y="26"/>
                  </a:cxn>
                  <a:cxn ang="0">
                    <a:pos x="25" y="41"/>
                  </a:cxn>
                </a:cxnLst>
                <a:rect l="0" t="0" r="r" b="b"/>
                <a:pathLst>
                  <a:path w="37" h="48">
                    <a:moveTo>
                      <a:pt x="25" y="41"/>
                    </a:moveTo>
                    <a:cubicBezTo>
                      <a:pt x="29" y="45"/>
                      <a:pt x="33" y="48"/>
                      <a:pt x="36" y="48"/>
                    </a:cubicBezTo>
                    <a:cubicBezTo>
                      <a:pt x="36" y="47"/>
                      <a:pt x="37" y="46"/>
                      <a:pt x="37" y="44"/>
                    </a:cubicBezTo>
                    <a:cubicBezTo>
                      <a:pt x="35" y="42"/>
                      <a:pt x="33" y="40"/>
                      <a:pt x="31" y="37"/>
                    </a:cubicBezTo>
                    <a:cubicBezTo>
                      <a:pt x="29" y="35"/>
                      <a:pt x="28" y="32"/>
                      <a:pt x="26" y="30"/>
                    </a:cubicBezTo>
                    <a:cubicBezTo>
                      <a:pt x="18" y="19"/>
                      <a:pt x="10" y="5"/>
                      <a:pt x="5" y="1"/>
                    </a:cubicBezTo>
                    <a:cubicBezTo>
                      <a:pt x="3" y="1"/>
                      <a:pt x="2" y="0"/>
                      <a:pt x="1" y="1"/>
                    </a:cubicBezTo>
                    <a:cubicBezTo>
                      <a:pt x="1" y="1"/>
                      <a:pt x="0" y="2"/>
                      <a:pt x="1" y="4"/>
                    </a:cubicBezTo>
                    <a:cubicBezTo>
                      <a:pt x="1" y="4"/>
                      <a:pt x="1" y="5"/>
                      <a:pt x="1" y="5"/>
                    </a:cubicBezTo>
                    <a:cubicBezTo>
                      <a:pt x="1" y="6"/>
                      <a:pt x="2" y="6"/>
                      <a:pt x="2" y="7"/>
                    </a:cubicBezTo>
                    <a:cubicBezTo>
                      <a:pt x="3" y="8"/>
                      <a:pt x="3" y="10"/>
                      <a:pt x="4" y="11"/>
                    </a:cubicBezTo>
                    <a:cubicBezTo>
                      <a:pt x="5" y="12"/>
                      <a:pt x="6" y="14"/>
                      <a:pt x="7" y="15"/>
                    </a:cubicBezTo>
                    <a:cubicBezTo>
                      <a:pt x="7" y="16"/>
                      <a:pt x="8" y="17"/>
                      <a:pt x="9" y="18"/>
                    </a:cubicBezTo>
                    <a:cubicBezTo>
                      <a:pt x="10" y="21"/>
                      <a:pt x="12" y="23"/>
                      <a:pt x="14" y="26"/>
                    </a:cubicBezTo>
                    <a:cubicBezTo>
                      <a:pt x="18" y="31"/>
                      <a:pt x="22" y="36"/>
                      <a:pt x="25" y="4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9" name="Freeform 358"/>
              <p:cNvSpPr>
                <a:spLocks/>
              </p:cNvSpPr>
              <p:nvPr/>
            </p:nvSpPr>
            <p:spPr bwMode="auto">
              <a:xfrm>
                <a:off x="3367088" y="2451100"/>
                <a:ext cx="222250" cy="53975"/>
              </a:xfrm>
              <a:custGeom>
                <a:avLst/>
                <a:gdLst/>
                <a:ahLst/>
                <a:cxnLst>
                  <a:cxn ang="0">
                    <a:pos x="59" y="2"/>
                  </a:cxn>
                  <a:cxn ang="0">
                    <a:pos x="56" y="0"/>
                  </a:cxn>
                  <a:cxn ang="0">
                    <a:pos x="1" y="10"/>
                  </a:cxn>
                  <a:cxn ang="0">
                    <a:pos x="1" y="10"/>
                  </a:cxn>
                  <a:cxn ang="0">
                    <a:pos x="44" y="9"/>
                  </a:cxn>
                  <a:cxn ang="0">
                    <a:pos x="59" y="2"/>
                  </a:cxn>
                </a:cxnLst>
                <a:rect l="0" t="0" r="r" b="b"/>
                <a:pathLst>
                  <a:path w="59" h="14">
                    <a:moveTo>
                      <a:pt x="59" y="2"/>
                    </a:moveTo>
                    <a:cubicBezTo>
                      <a:pt x="58" y="1"/>
                      <a:pt x="57" y="1"/>
                      <a:pt x="56" y="0"/>
                    </a:cubicBezTo>
                    <a:cubicBezTo>
                      <a:pt x="40" y="3"/>
                      <a:pt x="0" y="3"/>
                      <a:pt x="1" y="10"/>
                    </a:cubicBezTo>
                    <a:cubicBezTo>
                      <a:pt x="1" y="10"/>
                      <a:pt x="1" y="10"/>
                      <a:pt x="1" y="10"/>
                    </a:cubicBezTo>
                    <a:cubicBezTo>
                      <a:pt x="1" y="14"/>
                      <a:pt x="26" y="11"/>
                      <a:pt x="44" y="9"/>
                    </a:cubicBezTo>
                    <a:cubicBezTo>
                      <a:pt x="51" y="7"/>
                      <a:pt x="56" y="4"/>
                      <a:pt x="59"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0" name="Freeform 359"/>
              <p:cNvSpPr>
                <a:spLocks/>
              </p:cNvSpPr>
              <p:nvPr/>
            </p:nvSpPr>
            <p:spPr bwMode="auto">
              <a:xfrm>
                <a:off x="3668713" y="2511425"/>
                <a:ext cx="150813" cy="185738"/>
              </a:xfrm>
              <a:custGeom>
                <a:avLst/>
                <a:gdLst/>
                <a:ahLst/>
                <a:cxnLst>
                  <a:cxn ang="0">
                    <a:pos x="1" y="0"/>
                  </a:cxn>
                  <a:cxn ang="0">
                    <a:pos x="0" y="4"/>
                  </a:cxn>
                  <a:cxn ang="0">
                    <a:pos x="6" y="12"/>
                  </a:cxn>
                  <a:cxn ang="0">
                    <a:pos x="32" y="47"/>
                  </a:cxn>
                  <a:cxn ang="0">
                    <a:pos x="35" y="48"/>
                  </a:cxn>
                  <a:cxn ang="0">
                    <a:pos x="12" y="8"/>
                  </a:cxn>
                  <a:cxn ang="0">
                    <a:pos x="1" y="0"/>
                  </a:cxn>
                </a:cxnLst>
                <a:rect l="0" t="0" r="r" b="b"/>
                <a:pathLst>
                  <a:path w="40" h="49">
                    <a:moveTo>
                      <a:pt x="1" y="0"/>
                    </a:moveTo>
                    <a:cubicBezTo>
                      <a:pt x="0" y="1"/>
                      <a:pt x="0" y="3"/>
                      <a:pt x="0" y="4"/>
                    </a:cubicBezTo>
                    <a:cubicBezTo>
                      <a:pt x="2" y="6"/>
                      <a:pt x="4" y="9"/>
                      <a:pt x="6" y="12"/>
                    </a:cubicBezTo>
                    <a:cubicBezTo>
                      <a:pt x="15" y="24"/>
                      <a:pt x="26" y="43"/>
                      <a:pt x="32" y="47"/>
                    </a:cubicBezTo>
                    <a:cubicBezTo>
                      <a:pt x="33" y="48"/>
                      <a:pt x="35" y="49"/>
                      <a:pt x="35" y="48"/>
                    </a:cubicBezTo>
                    <a:cubicBezTo>
                      <a:pt x="40" y="45"/>
                      <a:pt x="22" y="23"/>
                      <a:pt x="12" y="8"/>
                    </a:cubicBezTo>
                    <a:cubicBezTo>
                      <a:pt x="7" y="4"/>
                      <a:pt x="3" y="1"/>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1" name="Freeform 360"/>
              <p:cNvSpPr>
                <a:spLocks/>
              </p:cNvSpPr>
              <p:nvPr/>
            </p:nvSpPr>
            <p:spPr bwMode="auto">
              <a:xfrm>
                <a:off x="3649663" y="2195513"/>
                <a:ext cx="41275" cy="142875"/>
              </a:xfrm>
              <a:custGeom>
                <a:avLst/>
                <a:gdLst/>
                <a:ahLst/>
                <a:cxnLst>
                  <a:cxn ang="0">
                    <a:pos x="11" y="0"/>
                  </a:cxn>
                  <a:cxn ang="0">
                    <a:pos x="0" y="38"/>
                  </a:cxn>
                  <a:cxn ang="0">
                    <a:pos x="11" y="0"/>
                  </a:cxn>
                </a:cxnLst>
                <a:rect l="0" t="0" r="r" b="b"/>
                <a:pathLst>
                  <a:path w="11" h="38">
                    <a:moveTo>
                      <a:pt x="11" y="0"/>
                    </a:moveTo>
                    <a:cubicBezTo>
                      <a:pt x="7" y="1"/>
                      <a:pt x="3" y="22"/>
                      <a:pt x="0" y="38"/>
                    </a:cubicBezTo>
                    <a:cubicBezTo>
                      <a:pt x="3" y="22"/>
                      <a:pt x="7" y="1"/>
                      <a:pt x="1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2" name="Freeform 361"/>
              <p:cNvSpPr>
                <a:spLocks/>
              </p:cNvSpPr>
              <p:nvPr/>
            </p:nvSpPr>
            <p:spPr bwMode="auto">
              <a:xfrm>
                <a:off x="3646488" y="2338388"/>
                <a:ext cx="3175" cy="15875"/>
              </a:xfrm>
              <a:custGeom>
                <a:avLst/>
                <a:gdLst/>
                <a:ahLst/>
                <a:cxnLst>
                  <a:cxn ang="0">
                    <a:pos x="1" y="0"/>
                  </a:cxn>
                  <a:cxn ang="0">
                    <a:pos x="0" y="4"/>
                  </a:cxn>
                  <a:cxn ang="0">
                    <a:pos x="0" y="4"/>
                  </a:cxn>
                  <a:cxn ang="0">
                    <a:pos x="1" y="0"/>
                  </a:cxn>
                </a:cxnLst>
                <a:rect l="0" t="0" r="r" b="b"/>
                <a:pathLst>
                  <a:path w="1" h="4">
                    <a:moveTo>
                      <a:pt x="1" y="0"/>
                    </a:moveTo>
                    <a:cubicBezTo>
                      <a:pt x="1" y="2"/>
                      <a:pt x="1" y="3"/>
                      <a:pt x="0" y="4"/>
                    </a:cubicBezTo>
                    <a:cubicBezTo>
                      <a:pt x="0" y="4"/>
                      <a:pt x="0" y="4"/>
                      <a:pt x="0" y="4"/>
                    </a:cubicBezTo>
                    <a:cubicBezTo>
                      <a:pt x="1" y="3"/>
                      <a:pt x="1" y="2"/>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3" name="Freeform 362"/>
              <p:cNvSpPr>
                <a:spLocks/>
              </p:cNvSpPr>
              <p:nvPr/>
            </p:nvSpPr>
            <p:spPr bwMode="auto">
              <a:xfrm>
                <a:off x="3540125" y="2395538"/>
                <a:ext cx="15875" cy="11113"/>
              </a:xfrm>
              <a:custGeom>
                <a:avLst/>
                <a:gdLst/>
                <a:ahLst/>
                <a:cxnLst>
                  <a:cxn ang="0">
                    <a:pos x="4" y="3"/>
                  </a:cxn>
                  <a:cxn ang="0">
                    <a:pos x="4" y="3"/>
                  </a:cxn>
                  <a:cxn ang="0">
                    <a:pos x="0" y="0"/>
                  </a:cxn>
                  <a:cxn ang="0">
                    <a:pos x="4" y="3"/>
                  </a:cxn>
                </a:cxnLst>
                <a:rect l="0" t="0" r="r" b="b"/>
                <a:pathLst>
                  <a:path w="4" h="3">
                    <a:moveTo>
                      <a:pt x="4" y="3"/>
                    </a:moveTo>
                    <a:cubicBezTo>
                      <a:pt x="4" y="3"/>
                      <a:pt x="4" y="3"/>
                      <a:pt x="4" y="3"/>
                    </a:cubicBezTo>
                    <a:cubicBezTo>
                      <a:pt x="2" y="2"/>
                      <a:pt x="1" y="1"/>
                      <a:pt x="0" y="0"/>
                    </a:cubicBezTo>
                    <a:cubicBezTo>
                      <a:pt x="1" y="1"/>
                      <a:pt x="2" y="2"/>
                      <a:pt x="4"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4" name="Freeform 363"/>
              <p:cNvSpPr>
                <a:spLocks/>
              </p:cNvSpPr>
              <p:nvPr/>
            </p:nvSpPr>
            <p:spPr bwMode="auto">
              <a:xfrm>
                <a:off x="3386138" y="2459038"/>
                <a:ext cx="203200" cy="90488"/>
              </a:xfrm>
              <a:custGeom>
                <a:avLst/>
                <a:gdLst/>
                <a:ahLst/>
                <a:cxnLst>
                  <a:cxn ang="0">
                    <a:pos x="54" y="0"/>
                  </a:cxn>
                  <a:cxn ang="0">
                    <a:pos x="54" y="0"/>
                  </a:cxn>
                  <a:cxn ang="0">
                    <a:pos x="39" y="7"/>
                  </a:cxn>
                  <a:cxn ang="0">
                    <a:pos x="1" y="23"/>
                  </a:cxn>
                  <a:cxn ang="0">
                    <a:pos x="0" y="24"/>
                  </a:cxn>
                  <a:cxn ang="0">
                    <a:pos x="54" y="0"/>
                  </a:cxn>
                </a:cxnLst>
                <a:rect l="0" t="0" r="r" b="b"/>
                <a:pathLst>
                  <a:path w="54" h="24">
                    <a:moveTo>
                      <a:pt x="54" y="0"/>
                    </a:moveTo>
                    <a:cubicBezTo>
                      <a:pt x="54" y="0"/>
                      <a:pt x="54" y="0"/>
                      <a:pt x="54" y="0"/>
                    </a:cubicBezTo>
                    <a:cubicBezTo>
                      <a:pt x="51" y="2"/>
                      <a:pt x="46" y="5"/>
                      <a:pt x="39" y="7"/>
                    </a:cubicBezTo>
                    <a:cubicBezTo>
                      <a:pt x="25" y="13"/>
                      <a:pt x="6" y="19"/>
                      <a:pt x="1" y="23"/>
                    </a:cubicBezTo>
                    <a:cubicBezTo>
                      <a:pt x="1" y="24"/>
                      <a:pt x="1" y="24"/>
                      <a:pt x="0" y="24"/>
                    </a:cubicBezTo>
                    <a:cubicBezTo>
                      <a:pt x="7" y="17"/>
                      <a:pt x="46" y="7"/>
                      <a:pt x="5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5" name="Freeform 364"/>
              <p:cNvSpPr>
                <a:spLocks/>
              </p:cNvSpPr>
              <p:nvPr/>
            </p:nvSpPr>
            <p:spPr bwMode="auto">
              <a:xfrm>
                <a:off x="3578225" y="2508250"/>
                <a:ext cx="44450" cy="219075"/>
              </a:xfrm>
              <a:custGeom>
                <a:avLst/>
                <a:gdLst/>
                <a:ahLst/>
                <a:cxnLst>
                  <a:cxn ang="0">
                    <a:pos x="10" y="0"/>
                  </a:cxn>
                  <a:cxn ang="0">
                    <a:pos x="10" y="0"/>
                  </a:cxn>
                  <a:cxn ang="0">
                    <a:pos x="9" y="17"/>
                  </a:cxn>
                  <a:cxn ang="0">
                    <a:pos x="3" y="58"/>
                  </a:cxn>
                  <a:cxn ang="0">
                    <a:pos x="10" y="0"/>
                  </a:cxn>
                </a:cxnLst>
                <a:rect l="0" t="0" r="r" b="b"/>
                <a:pathLst>
                  <a:path w="12" h="58">
                    <a:moveTo>
                      <a:pt x="10" y="0"/>
                    </a:moveTo>
                    <a:cubicBezTo>
                      <a:pt x="10" y="0"/>
                      <a:pt x="10" y="0"/>
                      <a:pt x="10" y="0"/>
                    </a:cubicBezTo>
                    <a:cubicBezTo>
                      <a:pt x="11" y="3"/>
                      <a:pt x="10" y="9"/>
                      <a:pt x="9" y="17"/>
                    </a:cubicBezTo>
                    <a:cubicBezTo>
                      <a:pt x="6" y="32"/>
                      <a:pt x="1" y="52"/>
                      <a:pt x="3" y="58"/>
                    </a:cubicBezTo>
                    <a:cubicBezTo>
                      <a:pt x="0" y="50"/>
                      <a:pt x="12" y="10"/>
                      <a:pt x="1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6" name="Freeform 365"/>
              <p:cNvSpPr>
                <a:spLocks/>
              </p:cNvSpPr>
              <p:nvPr/>
            </p:nvSpPr>
            <p:spPr bwMode="auto">
              <a:xfrm>
                <a:off x="3646488" y="2192338"/>
                <a:ext cx="63500" cy="228600"/>
              </a:xfrm>
              <a:custGeom>
                <a:avLst/>
                <a:gdLst/>
                <a:ahLst/>
                <a:cxnLst>
                  <a:cxn ang="0">
                    <a:pos x="5" y="61"/>
                  </a:cxn>
                  <a:cxn ang="0">
                    <a:pos x="7" y="61"/>
                  </a:cxn>
                  <a:cxn ang="0">
                    <a:pos x="8" y="44"/>
                  </a:cxn>
                  <a:cxn ang="0">
                    <a:pos x="8" y="44"/>
                  </a:cxn>
                  <a:cxn ang="0">
                    <a:pos x="13" y="1"/>
                  </a:cxn>
                  <a:cxn ang="0">
                    <a:pos x="12" y="1"/>
                  </a:cxn>
                  <a:cxn ang="0">
                    <a:pos x="1" y="39"/>
                  </a:cxn>
                  <a:cxn ang="0">
                    <a:pos x="0" y="43"/>
                  </a:cxn>
                  <a:cxn ang="0">
                    <a:pos x="5" y="61"/>
                  </a:cxn>
                </a:cxnLst>
                <a:rect l="0" t="0" r="r" b="b"/>
                <a:pathLst>
                  <a:path w="17" h="61">
                    <a:moveTo>
                      <a:pt x="5" y="61"/>
                    </a:moveTo>
                    <a:cubicBezTo>
                      <a:pt x="5" y="61"/>
                      <a:pt x="6" y="61"/>
                      <a:pt x="7" y="61"/>
                    </a:cubicBezTo>
                    <a:cubicBezTo>
                      <a:pt x="6" y="58"/>
                      <a:pt x="7" y="51"/>
                      <a:pt x="8" y="44"/>
                    </a:cubicBezTo>
                    <a:cubicBezTo>
                      <a:pt x="8" y="44"/>
                      <a:pt x="8" y="44"/>
                      <a:pt x="8" y="44"/>
                    </a:cubicBezTo>
                    <a:cubicBezTo>
                      <a:pt x="11" y="26"/>
                      <a:pt x="17" y="1"/>
                      <a:pt x="13" y="1"/>
                    </a:cubicBezTo>
                    <a:cubicBezTo>
                      <a:pt x="12" y="0"/>
                      <a:pt x="12" y="0"/>
                      <a:pt x="12" y="1"/>
                    </a:cubicBezTo>
                    <a:cubicBezTo>
                      <a:pt x="8" y="2"/>
                      <a:pt x="4" y="23"/>
                      <a:pt x="1" y="39"/>
                    </a:cubicBezTo>
                    <a:cubicBezTo>
                      <a:pt x="1" y="41"/>
                      <a:pt x="1" y="42"/>
                      <a:pt x="0" y="43"/>
                    </a:cubicBezTo>
                    <a:cubicBezTo>
                      <a:pt x="1" y="52"/>
                      <a:pt x="2" y="59"/>
                      <a:pt x="5" y="6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7" name="Freeform 366"/>
              <p:cNvSpPr>
                <a:spLocks/>
              </p:cNvSpPr>
              <p:nvPr/>
            </p:nvSpPr>
            <p:spPr bwMode="auto">
              <a:xfrm>
                <a:off x="3578225" y="2508250"/>
                <a:ext cx="60325" cy="225425"/>
              </a:xfrm>
              <a:custGeom>
                <a:avLst/>
                <a:gdLst/>
                <a:ahLst/>
                <a:cxnLst>
                  <a:cxn ang="0">
                    <a:pos x="12" y="0"/>
                  </a:cxn>
                  <a:cxn ang="0">
                    <a:pos x="10" y="0"/>
                  </a:cxn>
                  <a:cxn ang="0">
                    <a:pos x="3" y="58"/>
                  </a:cxn>
                  <a:cxn ang="0">
                    <a:pos x="4" y="60"/>
                  </a:cxn>
                  <a:cxn ang="0">
                    <a:pos x="6" y="60"/>
                  </a:cxn>
                  <a:cxn ang="0">
                    <a:pos x="16" y="18"/>
                  </a:cxn>
                  <a:cxn ang="0">
                    <a:pos x="12" y="0"/>
                  </a:cxn>
                </a:cxnLst>
                <a:rect l="0" t="0" r="r" b="b"/>
                <a:pathLst>
                  <a:path w="16" h="60">
                    <a:moveTo>
                      <a:pt x="12" y="0"/>
                    </a:moveTo>
                    <a:cubicBezTo>
                      <a:pt x="11" y="0"/>
                      <a:pt x="11" y="0"/>
                      <a:pt x="10" y="0"/>
                    </a:cubicBezTo>
                    <a:cubicBezTo>
                      <a:pt x="12" y="10"/>
                      <a:pt x="0" y="50"/>
                      <a:pt x="3" y="58"/>
                    </a:cubicBezTo>
                    <a:cubicBezTo>
                      <a:pt x="3" y="59"/>
                      <a:pt x="3" y="60"/>
                      <a:pt x="4" y="60"/>
                    </a:cubicBezTo>
                    <a:cubicBezTo>
                      <a:pt x="5" y="60"/>
                      <a:pt x="5" y="60"/>
                      <a:pt x="6" y="60"/>
                    </a:cubicBezTo>
                    <a:cubicBezTo>
                      <a:pt x="10" y="56"/>
                      <a:pt x="13" y="34"/>
                      <a:pt x="16" y="18"/>
                    </a:cubicBezTo>
                    <a:cubicBezTo>
                      <a:pt x="15" y="9"/>
                      <a:pt x="14" y="1"/>
                      <a:pt x="1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8" name="Freeform 367"/>
              <p:cNvSpPr>
                <a:spLocks/>
              </p:cNvSpPr>
              <p:nvPr/>
            </p:nvSpPr>
            <p:spPr bwMode="auto">
              <a:xfrm>
                <a:off x="3424238" y="2274888"/>
                <a:ext cx="192088" cy="153988"/>
              </a:xfrm>
              <a:custGeom>
                <a:avLst/>
                <a:gdLst/>
                <a:ahLst/>
                <a:cxnLst>
                  <a:cxn ang="0">
                    <a:pos x="35" y="35"/>
                  </a:cxn>
                  <a:cxn ang="0">
                    <a:pos x="50" y="39"/>
                  </a:cxn>
                  <a:cxn ang="0">
                    <a:pos x="51" y="37"/>
                  </a:cxn>
                  <a:cxn ang="0">
                    <a:pos x="40" y="30"/>
                  </a:cxn>
                  <a:cxn ang="0">
                    <a:pos x="40" y="30"/>
                  </a:cxn>
                  <a:cxn ang="0">
                    <a:pos x="26" y="18"/>
                  </a:cxn>
                  <a:cxn ang="0">
                    <a:pos x="2" y="3"/>
                  </a:cxn>
                  <a:cxn ang="0">
                    <a:pos x="10" y="14"/>
                  </a:cxn>
                  <a:cxn ang="0">
                    <a:pos x="31" y="32"/>
                  </a:cxn>
                  <a:cxn ang="0">
                    <a:pos x="35" y="35"/>
                  </a:cxn>
                </a:cxnLst>
                <a:rect l="0" t="0" r="r" b="b"/>
                <a:pathLst>
                  <a:path w="51" h="41">
                    <a:moveTo>
                      <a:pt x="35" y="35"/>
                    </a:moveTo>
                    <a:cubicBezTo>
                      <a:pt x="42" y="39"/>
                      <a:pt x="48" y="41"/>
                      <a:pt x="50" y="39"/>
                    </a:cubicBezTo>
                    <a:cubicBezTo>
                      <a:pt x="50" y="39"/>
                      <a:pt x="51" y="38"/>
                      <a:pt x="51" y="37"/>
                    </a:cubicBezTo>
                    <a:cubicBezTo>
                      <a:pt x="48" y="37"/>
                      <a:pt x="44" y="34"/>
                      <a:pt x="40" y="30"/>
                    </a:cubicBezTo>
                    <a:cubicBezTo>
                      <a:pt x="40" y="30"/>
                      <a:pt x="40" y="30"/>
                      <a:pt x="40" y="30"/>
                    </a:cubicBezTo>
                    <a:cubicBezTo>
                      <a:pt x="35" y="26"/>
                      <a:pt x="30" y="22"/>
                      <a:pt x="26" y="18"/>
                    </a:cubicBezTo>
                    <a:cubicBezTo>
                      <a:pt x="15" y="8"/>
                      <a:pt x="5" y="0"/>
                      <a:pt x="2" y="3"/>
                    </a:cubicBezTo>
                    <a:cubicBezTo>
                      <a:pt x="0" y="5"/>
                      <a:pt x="4" y="9"/>
                      <a:pt x="10" y="14"/>
                    </a:cubicBezTo>
                    <a:cubicBezTo>
                      <a:pt x="16" y="20"/>
                      <a:pt x="24" y="26"/>
                      <a:pt x="31" y="32"/>
                    </a:cubicBezTo>
                    <a:cubicBezTo>
                      <a:pt x="32" y="33"/>
                      <a:pt x="33" y="34"/>
                      <a:pt x="35"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9" name="Freeform 368"/>
              <p:cNvSpPr>
                <a:spLocks/>
              </p:cNvSpPr>
              <p:nvPr/>
            </p:nvSpPr>
            <p:spPr bwMode="auto">
              <a:xfrm>
                <a:off x="3382963" y="2459038"/>
                <a:ext cx="209550" cy="106363"/>
              </a:xfrm>
              <a:custGeom>
                <a:avLst/>
                <a:gdLst/>
                <a:ahLst/>
                <a:cxnLst>
                  <a:cxn ang="0">
                    <a:pos x="43" y="15"/>
                  </a:cxn>
                  <a:cxn ang="0">
                    <a:pos x="56" y="2"/>
                  </a:cxn>
                  <a:cxn ang="0">
                    <a:pos x="55" y="0"/>
                  </a:cxn>
                  <a:cxn ang="0">
                    <a:pos x="1" y="24"/>
                  </a:cxn>
                  <a:cxn ang="0">
                    <a:pos x="1" y="26"/>
                  </a:cxn>
                  <a:cxn ang="0">
                    <a:pos x="9" y="27"/>
                  </a:cxn>
                  <a:cxn ang="0">
                    <a:pos x="43" y="15"/>
                  </a:cxn>
                </a:cxnLst>
                <a:rect l="0" t="0" r="r" b="b"/>
                <a:pathLst>
                  <a:path w="56" h="28">
                    <a:moveTo>
                      <a:pt x="43" y="15"/>
                    </a:moveTo>
                    <a:cubicBezTo>
                      <a:pt x="50" y="9"/>
                      <a:pt x="56" y="4"/>
                      <a:pt x="56" y="2"/>
                    </a:cubicBezTo>
                    <a:cubicBezTo>
                      <a:pt x="55" y="1"/>
                      <a:pt x="55" y="1"/>
                      <a:pt x="55" y="0"/>
                    </a:cubicBezTo>
                    <a:cubicBezTo>
                      <a:pt x="47" y="7"/>
                      <a:pt x="8" y="17"/>
                      <a:pt x="1" y="24"/>
                    </a:cubicBezTo>
                    <a:cubicBezTo>
                      <a:pt x="1" y="25"/>
                      <a:pt x="0" y="26"/>
                      <a:pt x="1" y="26"/>
                    </a:cubicBezTo>
                    <a:cubicBezTo>
                      <a:pt x="1" y="28"/>
                      <a:pt x="4" y="28"/>
                      <a:pt x="9" y="27"/>
                    </a:cubicBezTo>
                    <a:cubicBezTo>
                      <a:pt x="17" y="24"/>
                      <a:pt x="31" y="19"/>
                      <a:pt x="43"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0" name="Freeform 369"/>
              <p:cNvSpPr>
                <a:spLocks/>
              </p:cNvSpPr>
              <p:nvPr/>
            </p:nvSpPr>
            <p:spPr bwMode="auto">
              <a:xfrm>
                <a:off x="3694113" y="2354263"/>
                <a:ext cx="214313" cy="115888"/>
              </a:xfrm>
              <a:custGeom>
                <a:avLst/>
                <a:gdLst/>
                <a:ahLst/>
                <a:cxnLst>
                  <a:cxn ang="0">
                    <a:pos x="0" y="29"/>
                  </a:cxn>
                  <a:cxn ang="0">
                    <a:pos x="1" y="31"/>
                  </a:cxn>
                  <a:cxn ang="0">
                    <a:pos x="15" y="23"/>
                  </a:cxn>
                  <a:cxn ang="0">
                    <a:pos x="15" y="23"/>
                  </a:cxn>
                  <a:cxn ang="0">
                    <a:pos x="55" y="5"/>
                  </a:cxn>
                  <a:cxn ang="0">
                    <a:pos x="13" y="16"/>
                  </a:cxn>
                  <a:cxn ang="0">
                    <a:pos x="0" y="29"/>
                  </a:cxn>
                </a:cxnLst>
                <a:rect l="0" t="0" r="r" b="b"/>
                <a:pathLst>
                  <a:path w="57" h="31">
                    <a:moveTo>
                      <a:pt x="0" y="29"/>
                    </a:moveTo>
                    <a:cubicBezTo>
                      <a:pt x="0" y="29"/>
                      <a:pt x="1" y="30"/>
                      <a:pt x="1" y="31"/>
                    </a:cubicBezTo>
                    <a:cubicBezTo>
                      <a:pt x="3" y="28"/>
                      <a:pt x="9" y="26"/>
                      <a:pt x="15" y="23"/>
                    </a:cubicBezTo>
                    <a:cubicBezTo>
                      <a:pt x="15" y="23"/>
                      <a:pt x="15" y="23"/>
                      <a:pt x="15" y="23"/>
                    </a:cubicBezTo>
                    <a:cubicBezTo>
                      <a:pt x="32" y="17"/>
                      <a:pt x="57" y="9"/>
                      <a:pt x="55" y="5"/>
                    </a:cubicBezTo>
                    <a:cubicBezTo>
                      <a:pt x="53" y="0"/>
                      <a:pt x="30" y="10"/>
                      <a:pt x="13" y="16"/>
                    </a:cubicBezTo>
                    <a:cubicBezTo>
                      <a:pt x="5" y="22"/>
                      <a:pt x="0" y="26"/>
                      <a:pt x="0" y="2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1" name="Freeform 370"/>
              <p:cNvSpPr>
                <a:spLocks/>
              </p:cNvSpPr>
              <p:nvPr/>
            </p:nvSpPr>
            <p:spPr bwMode="auto">
              <a:xfrm>
                <a:off x="3671888" y="2500313"/>
                <a:ext cx="195263" cy="147638"/>
              </a:xfrm>
              <a:custGeom>
                <a:avLst/>
                <a:gdLst/>
                <a:ahLst/>
                <a:cxnLst>
                  <a:cxn ang="0">
                    <a:pos x="1" y="1"/>
                  </a:cxn>
                  <a:cxn ang="0">
                    <a:pos x="0" y="3"/>
                  </a:cxn>
                  <a:cxn ang="0">
                    <a:pos x="11" y="11"/>
                  </a:cxn>
                  <a:cxn ang="0">
                    <a:pos x="46" y="38"/>
                  </a:cxn>
                  <a:cxn ang="0">
                    <a:pos x="49" y="38"/>
                  </a:cxn>
                  <a:cxn ang="0">
                    <a:pos x="16" y="5"/>
                  </a:cxn>
                  <a:cxn ang="0">
                    <a:pos x="1" y="1"/>
                  </a:cxn>
                </a:cxnLst>
                <a:rect l="0" t="0" r="r" b="b"/>
                <a:pathLst>
                  <a:path w="52" h="39">
                    <a:moveTo>
                      <a:pt x="1" y="1"/>
                    </a:moveTo>
                    <a:cubicBezTo>
                      <a:pt x="0" y="2"/>
                      <a:pt x="0" y="2"/>
                      <a:pt x="0" y="3"/>
                    </a:cubicBezTo>
                    <a:cubicBezTo>
                      <a:pt x="2" y="4"/>
                      <a:pt x="6" y="7"/>
                      <a:pt x="11" y="11"/>
                    </a:cubicBezTo>
                    <a:cubicBezTo>
                      <a:pt x="23" y="21"/>
                      <a:pt x="40" y="37"/>
                      <a:pt x="46" y="38"/>
                    </a:cubicBezTo>
                    <a:cubicBezTo>
                      <a:pt x="47" y="39"/>
                      <a:pt x="48" y="39"/>
                      <a:pt x="49" y="38"/>
                    </a:cubicBezTo>
                    <a:cubicBezTo>
                      <a:pt x="52" y="34"/>
                      <a:pt x="30" y="17"/>
                      <a:pt x="16" y="5"/>
                    </a:cubicBezTo>
                    <a:cubicBezTo>
                      <a:pt x="8" y="2"/>
                      <a:pt x="3" y="0"/>
                      <a:pt x="1"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2" name="Freeform 371"/>
              <p:cNvSpPr>
                <a:spLocks/>
              </p:cNvSpPr>
              <p:nvPr/>
            </p:nvSpPr>
            <p:spPr bwMode="auto">
              <a:xfrm>
                <a:off x="3389313" y="2187575"/>
                <a:ext cx="512763" cy="550863"/>
              </a:xfrm>
              <a:custGeom>
                <a:avLst/>
                <a:gdLst/>
                <a:ahLst/>
                <a:cxnLst>
                  <a:cxn ang="0">
                    <a:pos x="39" y="64"/>
                  </a:cxn>
                  <a:cxn ang="0">
                    <a:pos x="50" y="70"/>
                  </a:cxn>
                  <a:cxn ang="0">
                    <a:pos x="50" y="70"/>
                  </a:cxn>
                  <a:cxn ang="0">
                    <a:pos x="53" y="72"/>
                  </a:cxn>
                  <a:cxn ang="0">
                    <a:pos x="53" y="72"/>
                  </a:cxn>
                  <a:cxn ang="0">
                    <a:pos x="54" y="74"/>
                  </a:cxn>
                  <a:cxn ang="0">
                    <a:pos x="41" y="87"/>
                  </a:cxn>
                  <a:cxn ang="0">
                    <a:pos x="25" y="98"/>
                  </a:cxn>
                  <a:cxn ang="0">
                    <a:pos x="7" y="115"/>
                  </a:cxn>
                  <a:cxn ang="0">
                    <a:pos x="44" y="94"/>
                  </a:cxn>
                  <a:cxn ang="0">
                    <a:pos x="47" y="92"/>
                  </a:cxn>
                  <a:cxn ang="0">
                    <a:pos x="47" y="92"/>
                  </a:cxn>
                  <a:cxn ang="0">
                    <a:pos x="56" y="86"/>
                  </a:cxn>
                  <a:cxn ang="0">
                    <a:pos x="56" y="86"/>
                  </a:cxn>
                  <a:cxn ang="0">
                    <a:pos x="60" y="85"/>
                  </a:cxn>
                  <a:cxn ang="0">
                    <a:pos x="60" y="85"/>
                  </a:cxn>
                  <a:cxn ang="0">
                    <a:pos x="62" y="85"/>
                  </a:cxn>
                  <a:cxn ang="0">
                    <a:pos x="66" y="103"/>
                  </a:cxn>
                  <a:cxn ang="0">
                    <a:pos x="73" y="146"/>
                  </a:cxn>
                  <a:cxn ang="0">
                    <a:pos x="74" y="103"/>
                  </a:cxn>
                  <a:cxn ang="0">
                    <a:pos x="74" y="90"/>
                  </a:cxn>
                  <a:cxn ang="0">
                    <a:pos x="75" y="86"/>
                  </a:cxn>
                  <a:cxn ang="0">
                    <a:pos x="76" y="84"/>
                  </a:cxn>
                  <a:cxn ang="0">
                    <a:pos x="91" y="88"/>
                  </a:cxn>
                  <a:cxn ang="0">
                    <a:pos x="134" y="105"/>
                  </a:cxn>
                  <a:cxn ang="0">
                    <a:pos x="96" y="83"/>
                  </a:cxn>
                  <a:cxn ang="0">
                    <a:pos x="85" y="77"/>
                  </a:cxn>
                  <a:cxn ang="0">
                    <a:pos x="82" y="75"/>
                  </a:cxn>
                  <a:cxn ang="0">
                    <a:pos x="81" y="73"/>
                  </a:cxn>
                  <a:cxn ang="0">
                    <a:pos x="94" y="60"/>
                  </a:cxn>
                  <a:cxn ang="0">
                    <a:pos x="127" y="32"/>
                  </a:cxn>
                  <a:cxn ang="0">
                    <a:pos x="87" y="55"/>
                  </a:cxn>
                  <a:cxn ang="0">
                    <a:pos x="78" y="60"/>
                  </a:cxn>
                  <a:cxn ang="0">
                    <a:pos x="75" y="62"/>
                  </a:cxn>
                  <a:cxn ang="0">
                    <a:pos x="73" y="62"/>
                  </a:cxn>
                  <a:cxn ang="0">
                    <a:pos x="68" y="44"/>
                  </a:cxn>
                  <a:cxn ang="0">
                    <a:pos x="68" y="44"/>
                  </a:cxn>
                  <a:cxn ang="0">
                    <a:pos x="61" y="1"/>
                  </a:cxn>
                  <a:cxn ang="0">
                    <a:pos x="61" y="44"/>
                  </a:cxn>
                  <a:cxn ang="0">
                    <a:pos x="61" y="56"/>
                  </a:cxn>
                  <a:cxn ang="0">
                    <a:pos x="60" y="60"/>
                  </a:cxn>
                  <a:cxn ang="0">
                    <a:pos x="59" y="62"/>
                  </a:cxn>
                  <a:cxn ang="0">
                    <a:pos x="44" y="58"/>
                  </a:cxn>
                  <a:cxn ang="0">
                    <a:pos x="44" y="58"/>
                  </a:cxn>
                  <a:cxn ang="0">
                    <a:pos x="6" y="41"/>
                  </a:cxn>
                  <a:cxn ang="0">
                    <a:pos x="1" y="42"/>
                  </a:cxn>
                  <a:cxn ang="0">
                    <a:pos x="4" y="47"/>
                  </a:cxn>
                  <a:cxn ang="0">
                    <a:pos x="39" y="64"/>
                  </a:cxn>
                </a:cxnLst>
                <a:rect l="0" t="0" r="r" b="b"/>
                <a:pathLst>
                  <a:path w="136" h="146">
                    <a:moveTo>
                      <a:pt x="39" y="64"/>
                    </a:moveTo>
                    <a:cubicBezTo>
                      <a:pt x="43" y="66"/>
                      <a:pt x="47" y="68"/>
                      <a:pt x="50" y="70"/>
                    </a:cubicBezTo>
                    <a:cubicBezTo>
                      <a:pt x="50" y="70"/>
                      <a:pt x="50" y="70"/>
                      <a:pt x="50" y="70"/>
                    </a:cubicBezTo>
                    <a:cubicBezTo>
                      <a:pt x="51" y="71"/>
                      <a:pt x="52" y="71"/>
                      <a:pt x="53" y="72"/>
                    </a:cubicBezTo>
                    <a:cubicBezTo>
                      <a:pt x="53" y="72"/>
                      <a:pt x="53" y="72"/>
                      <a:pt x="53" y="72"/>
                    </a:cubicBezTo>
                    <a:cubicBezTo>
                      <a:pt x="53" y="73"/>
                      <a:pt x="53" y="73"/>
                      <a:pt x="54" y="74"/>
                    </a:cubicBezTo>
                    <a:cubicBezTo>
                      <a:pt x="54" y="76"/>
                      <a:pt x="48" y="81"/>
                      <a:pt x="41" y="87"/>
                    </a:cubicBezTo>
                    <a:cubicBezTo>
                      <a:pt x="36" y="90"/>
                      <a:pt x="30" y="94"/>
                      <a:pt x="25" y="98"/>
                    </a:cubicBezTo>
                    <a:cubicBezTo>
                      <a:pt x="15" y="105"/>
                      <a:pt x="5" y="112"/>
                      <a:pt x="7" y="115"/>
                    </a:cubicBezTo>
                    <a:cubicBezTo>
                      <a:pt x="10" y="119"/>
                      <a:pt x="29" y="104"/>
                      <a:pt x="44" y="94"/>
                    </a:cubicBezTo>
                    <a:cubicBezTo>
                      <a:pt x="45" y="93"/>
                      <a:pt x="46" y="92"/>
                      <a:pt x="47" y="92"/>
                    </a:cubicBezTo>
                    <a:cubicBezTo>
                      <a:pt x="47" y="92"/>
                      <a:pt x="47" y="92"/>
                      <a:pt x="47" y="92"/>
                    </a:cubicBezTo>
                    <a:cubicBezTo>
                      <a:pt x="51" y="89"/>
                      <a:pt x="54" y="87"/>
                      <a:pt x="56" y="86"/>
                    </a:cubicBezTo>
                    <a:cubicBezTo>
                      <a:pt x="56" y="86"/>
                      <a:pt x="56" y="86"/>
                      <a:pt x="56" y="86"/>
                    </a:cubicBezTo>
                    <a:cubicBezTo>
                      <a:pt x="58" y="86"/>
                      <a:pt x="59" y="85"/>
                      <a:pt x="60" y="85"/>
                    </a:cubicBezTo>
                    <a:cubicBezTo>
                      <a:pt x="60" y="85"/>
                      <a:pt x="60" y="85"/>
                      <a:pt x="60" y="85"/>
                    </a:cubicBezTo>
                    <a:cubicBezTo>
                      <a:pt x="61" y="85"/>
                      <a:pt x="61" y="85"/>
                      <a:pt x="62" y="85"/>
                    </a:cubicBezTo>
                    <a:cubicBezTo>
                      <a:pt x="64" y="86"/>
                      <a:pt x="65" y="94"/>
                      <a:pt x="66" y="103"/>
                    </a:cubicBezTo>
                    <a:cubicBezTo>
                      <a:pt x="68" y="121"/>
                      <a:pt x="68" y="146"/>
                      <a:pt x="73" y="146"/>
                    </a:cubicBezTo>
                    <a:cubicBezTo>
                      <a:pt x="78" y="146"/>
                      <a:pt x="75" y="121"/>
                      <a:pt x="74" y="103"/>
                    </a:cubicBezTo>
                    <a:cubicBezTo>
                      <a:pt x="74" y="98"/>
                      <a:pt x="74" y="94"/>
                      <a:pt x="74" y="90"/>
                    </a:cubicBezTo>
                    <a:cubicBezTo>
                      <a:pt x="74" y="89"/>
                      <a:pt x="74" y="87"/>
                      <a:pt x="75" y="86"/>
                    </a:cubicBezTo>
                    <a:cubicBezTo>
                      <a:pt x="75" y="85"/>
                      <a:pt x="75" y="85"/>
                      <a:pt x="76" y="84"/>
                    </a:cubicBezTo>
                    <a:cubicBezTo>
                      <a:pt x="78" y="83"/>
                      <a:pt x="83" y="85"/>
                      <a:pt x="91" y="88"/>
                    </a:cubicBezTo>
                    <a:cubicBezTo>
                      <a:pt x="107" y="96"/>
                      <a:pt x="132" y="110"/>
                      <a:pt x="134" y="105"/>
                    </a:cubicBezTo>
                    <a:cubicBezTo>
                      <a:pt x="136" y="100"/>
                      <a:pt x="112" y="91"/>
                      <a:pt x="96" y="83"/>
                    </a:cubicBezTo>
                    <a:cubicBezTo>
                      <a:pt x="92" y="81"/>
                      <a:pt x="88" y="79"/>
                      <a:pt x="85" y="77"/>
                    </a:cubicBezTo>
                    <a:cubicBezTo>
                      <a:pt x="84" y="76"/>
                      <a:pt x="83" y="75"/>
                      <a:pt x="82" y="75"/>
                    </a:cubicBezTo>
                    <a:cubicBezTo>
                      <a:pt x="82" y="74"/>
                      <a:pt x="81" y="73"/>
                      <a:pt x="81" y="73"/>
                    </a:cubicBezTo>
                    <a:cubicBezTo>
                      <a:pt x="81" y="70"/>
                      <a:pt x="86" y="66"/>
                      <a:pt x="94" y="60"/>
                    </a:cubicBezTo>
                    <a:cubicBezTo>
                      <a:pt x="108" y="49"/>
                      <a:pt x="130" y="36"/>
                      <a:pt x="127" y="32"/>
                    </a:cubicBezTo>
                    <a:cubicBezTo>
                      <a:pt x="124" y="27"/>
                      <a:pt x="103" y="45"/>
                      <a:pt x="87" y="55"/>
                    </a:cubicBezTo>
                    <a:cubicBezTo>
                      <a:pt x="84" y="57"/>
                      <a:pt x="81" y="59"/>
                      <a:pt x="78" y="60"/>
                    </a:cubicBezTo>
                    <a:cubicBezTo>
                      <a:pt x="77" y="61"/>
                      <a:pt x="76" y="61"/>
                      <a:pt x="75" y="62"/>
                    </a:cubicBezTo>
                    <a:cubicBezTo>
                      <a:pt x="74" y="62"/>
                      <a:pt x="73" y="62"/>
                      <a:pt x="73" y="62"/>
                    </a:cubicBezTo>
                    <a:cubicBezTo>
                      <a:pt x="70" y="60"/>
                      <a:pt x="69" y="53"/>
                      <a:pt x="68" y="44"/>
                    </a:cubicBezTo>
                    <a:cubicBezTo>
                      <a:pt x="68" y="44"/>
                      <a:pt x="68" y="44"/>
                      <a:pt x="68" y="44"/>
                    </a:cubicBezTo>
                    <a:cubicBezTo>
                      <a:pt x="67" y="26"/>
                      <a:pt x="66" y="0"/>
                      <a:pt x="61" y="1"/>
                    </a:cubicBezTo>
                    <a:cubicBezTo>
                      <a:pt x="56" y="1"/>
                      <a:pt x="60" y="26"/>
                      <a:pt x="61" y="44"/>
                    </a:cubicBezTo>
                    <a:cubicBezTo>
                      <a:pt x="61" y="49"/>
                      <a:pt x="61" y="53"/>
                      <a:pt x="61" y="56"/>
                    </a:cubicBezTo>
                    <a:cubicBezTo>
                      <a:pt x="61" y="58"/>
                      <a:pt x="60" y="59"/>
                      <a:pt x="60" y="60"/>
                    </a:cubicBezTo>
                    <a:cubicBezTo>
                      <a:pt x="60" y="61"/>
                      <a:pt x="59" y="62"/>
                      <a:pt x="59" y="62"/>
                    </a:cubicBezTo>
                    <a:cubicBezTo>
                      <a:pt x="57" y="64"/>
                      <a:pt x="51" y="62"/>
                      <a:pt x="44" y="58"/>
                    </a:cubicBezTo>
                    <a:cubicBezTo>
                      <a:pt x="44" y="58"/>
                      <a:pt x="44" y="58"/>
                      <a:pt x="44" y="58"/>
                    </a:cubicBezTo>
                    <a:cubicBezTo>
                      <a:pt x="31" y="53"/>
                      <a:pt x="15" y="43"/>
                      <a:pt x="6" y="41"/>
                    </a:cubicBezTo>
                    <a:cubicBezTo>
                      <a:pt x="3" y="41"/>
                      <a:pt x="1" y="41"/>
                      <a:pt x="1" y="42"/>
                    </a:cubicBezTo>
                    <a:cubicBezTo>
                      <a:pt x="0" y="43"/>
                      <a:pt x="1" y="45"/>
                      <a:pt x="4" y="47"/>
                    </a:cubicBezTo>
                    <a:cubicBezTo>
                      <a:pt x="11" y="52"/>
                      <a:pt x="27" y="58"/>
                      <a:pt x="39" y="6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 name="Group 281"/>
            <p:cNvGrpSpPr/>
            <p:nvPr/>
          </p:nvGrpSpPr>
          <p:grpSpPr>
            <a:xfrm rot="1639090">
              <a:off x="7439061" y="1694089"/>
              <a:ext cx="288406" cy="246228"/>
              <a:chOff x="6294438" y="1638300"/>
              <a:chExt cx="401638" cy="342900"/>
            </a:xfrm>
            <a:solidFill>
              <a:schemeClr val="accent1">
                <a:alpha val="20000"/>
              </a:schemeClr>
            </a:solidFill>
          </p:grpSpPr>
          <p:sp>
            <p:nvSpPr>
              <p:cNvPr id="32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23" name="Freeform 283"/>
            <p:cNvSpPr>
              <a:spLocks/>
            </p:cNvSpPr>
            <p:nvPr/>
          </p:nvSpPr>
          <p:spPr bwMode="auto">
            <a:xfrm rot="1639090">
              <a:off x="7420358" y="865033"/>
              <a:ext cx="181252" cy="490176"/>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4" name="Freeform 284"/>
            <p:cNvSpPr>
              <a:spLocks/>
            </p:cNvSpPr>
            <p:nvPr/>
          </p:nvSpPr>
          <p:spPr bwMode="auto">
            <a:xfrm rot="1639090">
              <a:off x="7642024" y="962290"/>
              <a:ext cx="173272" cy="493596"/>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 name="Group 1724"/>
          <p:cNvGrpSpPr/>
          <p:nvPr/>
        </p:nvGrpSpPr>
        <p:grpSpPr>
          <a:xfrm>
            <a:off x="1669229" y="5000575"/>
            <a:ext cx="690418" cy="906472"/>
            <a:chOff x="1669229" y="5000575"/>
            <a:chExt cx="690418" cy="906472"/>
          </a:xfrm>
        </p:grpSpPr>
        <p:sp>
          <p:nvSpPr>
            <p:cNvPr id="1299" name="AutoShape 3"/>
            <p:cNvSpPr>
              <a:spLocks noChangeAspect="1" noChangeArrowheads="1" noTextEdit="1"/>
            </p:cNvSpPr>
            <p:nvPr/>
          </p:nvSpPr>
          <p:spPr bwMode="auto">
            <a:xfrm rot="4516355">
              <a:off x="1572569" y="5121113"/>
              <a:ext cx="898195" cy="663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0" name="Freeform 1299"/>
            <p:cNvSpPr>
              <a:spLocks noEditPoints="1"/>
            </p:cNvSpPr>
            <p:nvPr/>
          </p:nvSpPr>
          <p:spPr bwMode="auto">
            <a:xfrm rot="4516355">
              <a:off x="1561202"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4" name="Group 296"/>
            <p:cNvGrpSpPr/>
            <p:nvPr/>
          </p:nvGrpSpPr>
          <p:grpSpPr>
            <a:xfrm rot="4516355">
              <a:off x="1940620" y="5277944"/>
              <a:ext cx="225204" cy="228684"/>
              <a:chOff x="5902325" y="2266950"/>
              <a:chExt cx="820738" cy="833438"/>
            </a:xfrm>
            <a:solidFill>
              <a:schemeClr val="accent4"/>
            </a:solidFill>
          </p:grpSpPr>
          <p:sp>
            <p:nvSpPr>
              <p:cNvPr id="139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5" name="Group 291"/>
              <p:cNvGrpSpPr/>
              <p:nvPr/>
            </p:nvGrpSpPr>
            <p:grpSpPr>
              <a:xfrm>
                <a:off x="5902325" y="2266950"/>
                <a:ext cx="820738" cy="784225"/>
                <a:chOff x="4111625" y="2266950"/>
                <a:chExt cx="820738" cy="784225"/>
              </a:xfrm>
              <a:grpFill/>
            </p:grpSpPr>
            <p:sp>
              <p:nvSpPr>
                <p:cNvPr id="140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6" name="Group 281"/>
            <p:cNvGrpSpPr/>
            <p:nvPr/>
          </p:nvGrpSpPr>
          <p:grpSpPr>
            <a:xfrm rot="4516355">
              <a:off x="1913510" y="5522862"/>
              <a:ext cx="110206" cy="94089"/>
              <a:chOff x="6294438" y="1638300"/>
              <a:chExt cx="401638" cy="342900"/>
            </a:xfrm>
          </p:grpSpPr>
          <p:sp>
            <p:nvSpPr>
              <p:cNvPr id="13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313" name="Freeform 283"/>
            <p:cNvSpPr>
              <a:spLocks/>
            </p:cNvSpPr>
            <p:nvPr/>
          </p:nvSpPr>
          <p:spPr bwMode="auto">
            <a:xfrm rot="4516355">
              <a:off x="2116130" y="5274782"/>
              <a:ext cx="69260" cy="18730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4" name="Freeform 284"/>
            <p:cNvSpPr>
              <a:spLocks/>
            </p:cNvSpPr>
            <p:nvPr/>
          </p:nvSpPr>
          <p:spPr bwMode="auto">
            <a:xfrm rot="4516355">
              <a:off x="2145277" y="5361225"/>
              <a:ext cx="66210" cy="18861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7" name="Group 1725"/>
          <p:cNvGrpSpPr/>
          <p:nvPr/>
        </p:nvGrpSpPr>
        <p:grpSpPr>
          <a:xfrm>
            <a:off x="1238130" y="6052653"/>
            <a:ext cx="698371" cy="531091"/>
            <a:chOff x="1238130" y="6052653"/>
            <a:chExt cx="698371" cy="531091"/>
          </a:xfrm>
        </p:grpSpPr>
        <p:sp>
          <p:nvSpPr>
            <p:cNvPr id="1019"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0" name="Freeform 1019"/>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8" name="Group 296"/>
            <p:cNvGrpSpPr/>
            <p:nvPr/>
          </p:nvGrpSpPr>
          <p:grpSpPr>
            <a:xfrm rot="2467258">
              <a:off x="1498277" y="6174330"/>
              <a:ext cx="173234" cy="175911"/>
              <a:chOff x="5902325" y="2266950"/>
              <a:chExt cx="820738" cy="833438"/>
            </a:xfrm>
            <a:solidFill>
              <a:schemeClr val="accent4"/>
            </a:solidFill>
          </p:grpSpPr>
          <p:sp>
            <p:nvSpPr>
              <p:cNvPr id="111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9" name="Group 291"/>
              <p:cNvGrpSpPr/>
              <p:nvPr/>
            </p:nvGrpSpPr>
            <p:grpSpPr>
              <a:xfrm>
                <a:off x="5902325" y="2266950"/>
                <a:ext cx="820738" cy="784225"/>
                <a:chOff x="4111625" y="2266950"/>
                <a:chExt cx="820738" cy="784225"/>
              </a:xfrm>
              <a:grpFill/>
            </p:grpSpPr>
            <p:sp>
              <p:nvSpPr>
                <p:cNvPr id="112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30" name="Group 289"/>
            <p:cNvGrpSpPr/>
            <p:nvPr/>
          </p:nvGrpSpPr>
          <p:grpSpPr>
            <a:xfrm rot="2467258">
              <a:off x="1574579" y="6074179"/>
              <a:ext cx="38200" cy="25465"/>
              <a:chOff x="3916363" y="1970088"/>
              <a:chExt cx="180975" cy="120650"/>
            </a:xfrm>
          </p:grpSpPr>
          <p:sp>
            <p:nvSpPr>
              <p:cNvPr id="1082" name="Freeform 1081"/>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3" name="Freeform 1082"/>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4" name="Freeform 1083"/>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5" name="Freeform 1084"/>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31" name="Group 281"/>
            <p:cNvGrpSpPr/>
            <p:nvPr/>
          </p:nvGrpSpPr>
          <p:grpSpPr>
            <a:xfrm rot="2467258">
              <a:off x="1565350" y="6375704"/>
              <a:ext cx="84774" cy="72376"/>
              <a:chOff x="6294438" y="1638300"/>
              <a:chExt cx="401638" cy="342900"/>
            </a:xfrm>
          </p:grpSpPr>
          <p:sp>
            <p:nvSpPr>
              <p:cNvPr id="103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03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39" name="Group 1726"/>
          <p:cNvGrpSpPr/>
          <p:nvPr/>
        </p:nvGrpSpPr>
        <p:grpSpPr>
          <a:xfrm>
            <a:off x="515430" y="6131024"/>
            <a:ext cx="424872" cy="557829"/>
            <a:chOff x="515430" y="6131024"/>
            <a:chExt cx="424872" cy="557829"/>
          </a:xfrm>
        </p:grpSpPr>
        <p:sp>
          <p:nvSpPr>
            <p:cNvPr id="612"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14" name="Freeform 613"/>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1" name="Group 296"/>
            <p:cNvGrpSpPr/>
            <p:nvPr/>
          </p:nvGrpSpPr>
          <p:grpSpPr>
            <a:xfrm rot="3025731">
              <a:off x="664323" y="6295190"/>
              <a:ext cx="138587" cy="140729"/>
              <a:chOff x="5902325" y="2266950"/>
              <a:chExt cx="820738" cy="833438"/>
            </a:xfrm>
            <a:solidFill>
              <a:schemeClr val="accent4"/>
            </a:solidFill>
          </p:grpSpPr>
          <p:sp>
            <p:nvSpPr>
              <p:cNvPr id="97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2" name="Group 291"/>
              <p:cNvGrpSpPr/>
              <p:nvPr/>
            </p:nvGrpSpPr>
            <p:grpSpPr>
              <a:xfrm>
                <a:off x="5902325" y="2266950"/>
                <a:ext cx="820738" cy="784225"/>
                <a:chOff x="4111625" y="2266950"/>
                <a:chExt cx="820738" cy="784225"/>
              </a:xfrm>
              <a:grpFill/>
            </p:grpSpPr>
            <p:sp>
              <p:nvSpPr>
                <p:cNvPr id="98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73" name="Group 281"/>
            <p:cNvGrpSpPr/>
            <p:nvPr/>
          </p:nvGrpSpPr>
          <p:grpSpPr>
            <a:xfrm rot="3025731">
              <a:off x="698382" y="6457669"/>
              <a:ext cx="67819" cy="57901"/>
              <a:chOff x="6294438" y="1638300"/>
              <a:chExt cx="401638" cy="342900"/>
            </a:xfrm>
          </p:grpSpPr>
          <p:sp>
            <p:nvSpPr>
              <p:cNvPr id="89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893"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4"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74" name="Group 1578"/>
          <p:cNvGrpSpPr/>
          <p:nvPr/>
        </p:nvGrpSpPr>
        <p:grpSpPr>
          <a:xfrm>
            <a:off x="1475175" y="3681289"/>
            <a:ext cx="558053" cy="424872"/>
            <a:chOff x="1475175" y="3681289"/>
            <a:chExt cx="558053" cy="424872"/>
          </a:xfrm>
        </p:grpSpPr>
        <p:sp>
          <p:nvSpPr>
            <p:cNvPr id="1584"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85" name="Freeform 1584"/>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5" name="Group 296"/>
            <p:cNvGrpSpPr/>
            <p:nvPr/>
          </p:nvGrpSpPr>
          <p:grpSpPr>
            <a:xfrm rot="1778703">
              <a:off x="1674422" y="3779824"/>
              <a:ext cx="138587" cy="140729"/>
              <a:chOff x="5902325" y="2266950"/>
              <a:chExt cx="820738" cy="833438"/>
            </a:xfrm>
            <a:noFill/>
          </p:grpSpPr>
          <p:sp>
            <p:nvSpPr>
              <p:cNvPr id="168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6" name="Group 291"/>
              <p:cNvGrpSpPr/>
              <p:nvPr/>
            </p:nvGrpSpPr>
            <p:grpSpPr>
              <a:xfrm>
                <a:off x="5902325" y="2266950"/>
                <a:ext cx="820738" cy="784225"/>
                <a:chOff x="4111625" y="2266950"/>
                <a:chExt cx="820738" cy="784225"/>
              </a:xfrm>
              <a:grpFill/>
            </p:grpSpPr>
            <p:sp>
              <p:nvSpPr>
                <p:cNvPr id="168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598"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99"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77" name="Group 1727"/>
          <p:cNvGrpSpPr>
            <a:grpSpLocks noChangeAspect="1"/>
          </p:cNvGrpSpPr>
          <p:nvPr/>
        </p:nvGrpSpPr>
        <p:grpSpPr>
          <a:xfrm>
            <a:off x="320040" y="5029200"/>
            <a:ext cx="1042416" cy="795528"/>
            <a:chOff x="1238130" y="6052653"/>
            <a:chExt cx="698371" cy="531091"/>
          </a:xfrm>
        </p:grpSpPr>
        <p:sp>
          <p:nvSpPr>
            <p:cNvPr id="1729"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0" name="Freeform 1729"/>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6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8" name="Group 296"/>
            <p:cNvGrpSpPr/>
            <p:nvPr/>
          </p:nvGrpSpPr>
          <p:grpSpPr>
            <a:xfrm rot="2467258">
              <a:off x="1498291" y="6174338"/>
              <a:ext cx="173236" cy="175910"/>
              <a:chOff x="5902325" y="2266950"/>
              <a:chExt cx="820738" cy="833438"/>
            </a:xfrm>
            <a:solidFill>
              <a:schemeClr val="accent4"/>
            </a:solidFill>
          </p:grpSpPr>
          <p:sp>
            <p:nvSpPr>
              <p:cNvPr id="174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9" name="Group 291"/>
              <p:cNvGrpSpPr/>
              <p:nvPr/>
            </p:nvGrpSpPr>
            <p:grpSpPr>
              <a:xfrm>
                <a:off x="5902325" y="2266950"/>
                <a:ext cx="820738" cy="784225"/>
                <a:chOff x="4111625" y="2266950"/>
                <a:chExt cx="820738" cy="784225"/>
              </a:xfrm>
              <a:grpFill/>
            </p:grpSpPr>
            <p:sp>
              <p:nvSpPr>
                <p:cNvPr id="174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4"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5"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6"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7"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8"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9"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0"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1"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2"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3"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4"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5"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6"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7"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8"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9"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0"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1"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2"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3"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4"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5"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6"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7"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8"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80" name="Group 289"/>
            <p:cNvGrpSpPr/>
            <p:nvPr/>
          </p:nvGrpSpPr>
          <p:grpSpPr>
            <a:xfrm rot="2467258">
              <a:off x="1574607" y="6074181"/>
              <a:ext cx="38201" cy="25464"/>
              <a:chOff x="3916363" y="1970088"/>
              <a:chExt cx="180975" cy="120650"/>
            </a:xfrm>
          </p:grpSpPr>
          <p:sp>
            <p:nvSpPr>
              <p:cNvPr id="1740" name="Freeform 1739"/>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1" name="Freeform 1740"/>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2" name="Freeform 1741"/>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3" name="Freeform 1742"/>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81" name="Group 281"/>
            <p:cNvGrpSpPr/>
            <p:nvPr/>
          </p:nvGrpSpPr>
          <p:grpSpPr>
            <a:xfrm rot="2467258">
              <a:off x="1565335" y="6375697"/>
              <a:ext cx="84773" cy="72377"/>
              <a:chOff x="6294438" y="1638300"/>
              <a:chExt cx="401638" cy="342900"/>
            </a:xfrm>
          </p:grpSpPr>
          <p:sp>
            <p:nvSpPr>
              <p:cNvPr id="1736"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7"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8"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9"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734"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5"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vines15.png"/>
          <p:cNvPicPr>
            <a:picLocks noChangeAspect="1"/>
          </p:cNvPicPr>
          <p:nvPr/>
        </p:nvPicPr>
        <p:blipFill>
          <a:blip r:embed="rId2"/>
          <a:srcRect l="27271" t="11030" r="45970" b="37244"/>
          <a:stretch>
            <a:fillRect/>
          </a:stretch>
        </p:blipFill>
        <p:spPr>
          <a:xfrm rot="5400000" flipH="1">
            <a:off x="770066" y="-664288"/>
            <a:ext cx="2444681" cy="3886200"/>
          </a:xfrm>
          <a:prstGeom prst="rect">
            <a:avLst/>
          </a:prstGeom>
        </p:spPr>
      </p:pic>
      <p:sp>
        <p:nvSpPr>
          <p:cNvPr id="9" name="Rectangle 8"/>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57"/>
          <p:cNvGrpSpPr/>
          <p:nvPr/>
        </p:nvGrpSpPr>
        <p:grpSpPr>
          <a:xfrm rot="893329">
            <a:off x="421009" y="279563"/>
            <a:ext cx="1484755" cy="1691685"/>
            <a:chOff x="429768" y="5047488"/>
            <a:chExt cx="1484755" cy="1691685"/>
          </a:xfrm>
        </p:grpSpPr>
        <p:grpSp>
          <p:nvGrpSpPr>
            <p:cNvPr id="10" name="Group 9"/>
            <p:cNvGrpSpPr/>
            <p:nvPr/>
          </p:nvGrpSpPr>
          <p:grpSpPr>
            <a:xfrm>
              <a:off x="1216152" y="6035040"/>
              <a:ext cx="698371" cy="531091"/>
              <a:chOff x="1238130" y="6052653"/>
              <a:chExt cx="698371" cy="531091"/>
            </a:xfrm>
          </p:grpSpPr>
          <p:sp>
            <p:nvSpPr>
              <p:cNvPr id="11"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296"/>
              <p:cNvGrpSpPr/>
              <p:nvPr/>
            </p:nvGrpSpPr>
            <p:grpSpPr>
              <a:xfrm rot="2467258">
                <a:off x="1498298" y="6174338"/>
                <a:ext cx="173236" cy="175910"/>
                <a:chOff x="5902325" y="2266950"/>
                <a:chExt cx="820738" cy="833438"/>
              </a:xfrm>
              <a:solidFill>
                <a:schemeClr val="accent4"/>
              </a:solidFill>
            </p:grpSpPr>
            <p:sp>
              <p:nvSpPr>
                <p:cNvPr id="2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4" name="Group 291"/>
                <p:cNvGrpSpPr/>
                <p:nvPr/>
              </p:nvGrpSpPr>
              <p:grpSpPr>
                <a:xfrm>
                  <a:off x="5902325" y="2266950"/>
                  <a:ext cx="820738" cy="784225"/>
                  <a:chOff x="4111625" y="2266950"/>
                  <a:chExt cx="820738" cy="784225"/>
                </a:xfrm>
                <a:grpFill/>
              </p:grpSpPr>
              <p:sp>
                <p:nvSpPr>
                  <p:cNvPr id="3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 name="Group 289"/>
              <p:cNvGrpSpPr/>
              <p:nvPr/>
            </p:nvGrpSpPr>
            <p:grpSpPr>
              <a:xfrm rot="2467258">
                <a:off x="1574607" y="6074181"/>
                <a:ext cx="38201" cy="25464"/>
                <a:chOff x="3916363" y="1970088"/>
                <a:chExt cx="180975" cy="120650"/>
              </a:xfrm>
            </p:grpSpPr>
            <p:sp>
              <p:nvSpPr>
                <p:cNvPr id="22" name="Freeform 21"/>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9" name="Group 281"/>
              <p:cNvGrpSpPr/>
              <p:nvPr/>
            </p:nvGrpSpPr>
            <p:grpSpPr>
              <a:xfrm rot="2467258">
                <a:off x="1565335" y="6375697"/>
                <a:ext cx="84773" cy="72377"/>
                <a:chOff x="6294438" y="1638300"/>
                <a:chExt cx="401638" cy="342900"/>
              </a:xfrm>
            </p:grpSpPr>
            <p:sp>
              <p:nvSpPr>
                <p:cNvPr id="18"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1"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6"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4" name="Group 60"/>
            <p:cNvGrpSpPr/>
            <p:nvPr/>
          </p:nvGrpSpPr>
          <p:grpSpPr>
            <a:xfrm>
              <a:off x="429768" y="6181344"/>
              <a:ext cx="424872" cy="557829"/>
              <a:chOff x="515430" y="6131024"/>
              <a:chExt cx="424872" cy="557829"/>
            </a:xfrm>
          </p:grpSpPr>
          <p:sp>
            <p:nvSpPr>
              <p:cNvPr id="62"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5" name="Group 296"/>
              <p:cNvGrpSpPr/>
              <p:nvPr/>
            </p:nvGrpSpPr>
            <p:grpSpPr>
              <a:xfrm rot="3025731">
                <a:off x="664340" y="6295206"/>
                <a:ext cx="138589" cy="140726"/>
                <a:chOff x="5902325" y="2266950"/>
                <a:chExt cx="820738" cy="833438"/>
              </a:xfrm>
              <a:solidFill>
                <a:schemeClr val="accent4"/>
              </a:solidFill>
            </p:grpSpPr>
            <p:sp>
              <p:nvSpPr>
                <p:cNvPr id="7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6" name="Group 291"/>
                <p:cNvGrpSpPr/>
                <p:nvPr/>
              </p:nvGrpSpPr>
              <p:grpSpPr>
                <a:xfrm>
                  <a:off x="5902325" y="2266950"/>
                  <a:ext cx="820738" cy="784225"/>
                  <a:chOff x="4111625" y="2266950"/>
                  <a:chExt cx="820738" cy="784225"/>
                </a:xfrm>
                <a:grpFill/>
              </p:grpSpPr>
              <p:sp>
                <p:nvSpPr>
                  <p:cNvPr id="7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27" name="Group 281"/>
              <p:cNvGrpSpPr/>
              <p:nvPr/>
            </p:nvGrpSpPr>
            <p:grpSpPr>
              <a:xfrm rot="3025731">
                <a:off x="698372" y="6457657"/>
                <a:ext cx="67818" cy="57901"/>
                <a:chOff x="6294438" y="1638300"/>
                <a:chExt cx="401638" cy="342900"/>
              </a:xfrm>
            </p:grpSpPr>
            <p:sp>
              <p:nvSpPr>
                <p:cNvPr id="68"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1"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6"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7"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8" name="Group 106"/>
            <p:cNvGrpSpPr>
              <a:grpSpLocks noChangeAspect="1"/>
            </p:cNvGrpSpPr>
            <p:nvPr/>
          </p:nvGrpSpPr>
          <p:grpSpPr>
            <a:xfrm rot="21069806">
              <a:off x="484632" y="5047488"/>
              <a:ext cx="1042416" cy="795528"/>
              <a:chOff x="1238130" y="6052653"/>
              <a:chExt cx="698371" cy="531091"/>
            </a:xfrm>
          </p:grpSpPr>
          <p:sp>
            <p:nvSpPr>
              <p:cNvPr id="108"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9" name="Group 296"/>
              <p:cNvGrpSpPr/>
              <p:nvPr/>
            </p:nvGrpSpPr>
            <p:grpSpPr>
              <a:xfrm rot="2467258">
                <a:off x="1498299" y="6174338"/>
                <a:ext cx="173236" cy="175910"/>
                <a:chOff x="5902325" y="2266950"/>
                <a:chExt cx="820738" cy="833438"/>
              </a:xfrm>
              <a:solidFill>
                <a:schemeClr val="accent4"/>
              </a:solidFill>
            </p:grpSpPr>
            <p:sp>
              <p:nvSpPr>
                <p:cNvPr id="123"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5"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0" name="Group 291"/>
                <p:cNvGrpSpPr/>
                <p:nvPr/>
              </p:nvGrpSpPr>
              <p:grpSpPr>
                <a:xfrm>
                  <a:off x="5902325" y="2266950"/>
                  <a:ext cx="820738" cy="784225"/>
                  <a:chOff x="4111625" y="2266950"/>
                  <a:chExt cx="820738" cy="784225"/>
                </a:xfrm>
                <a:grpFill/>
              </p:grpSpPr>
              <p:sp>
                <p:nvSpPr>
                  <p:cNvPr id="127"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7"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31" name="Group 289"/>
              <p:cNvGrpSpPr/>
              <p:nvPr/>
            </p:nvGrpSpPr>
            <p:grpSpPr>
              <a:xfrm rot="2467258">
                <a:off x="1574607" y="6074181"/>
                <a:ext cx="38201" cy="25464"/>
                <a:chOff x="3916363" y="1970088"/>
                <a:chExt cx="180975" cy="120650"/>
              </a:xfrm>
            </p:grpSpPr>
            <p:sp>
              <p:nvSpPr>
                <p:cNvPr id="119" name="Freeform 118"/>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2" name="Freeform 121"/>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2" name="Group 281"/>
              <p:cNvGrpSpPr/>
              <p:nvPr/>
            </p:nvGrpSpPr>
            <p:grpSpPr>
              <a:xfrm rot="2467258">
                <a:off x="1565335" y="6375697"/>
                <a:ext cx="84773" cy="72377"/>
                <a:chOff x="6294438" y="1638300"/>
                <a:chExt cx="401638" cy="342900"/>
              </a:xfrm>
            </p:grpSpPr>
            <p:sp>
              <p:nvSpPr>
                <p:cNvPr id="1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2" name="Vertical Title 1"/>
          <p:cNvSpPr>
            <a:spLocks noGrp="1"/>
          </p:cNvSpPr>
          <p:nvPr>
            <p:ph type="title" orient="vert"/>
          </p:nvPr>
        </p:nvSpPr>
        <p:spPr>
          <a:xfrm>
            <a:off x="6934200" y="533400"/>
            <a:ext cx="1752600" cy="55038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69900" y="1843088"/>
            <a:ext cx="6159500" cy="4194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grpSp>
        <p:nvGrpSpPr>
          <p:cNvPr id="233" name="Group 245"/>
          <p:cNvGrpSpPr/>
          <p:nvPr/>
        </p:nvGrpSpPr>
        <p:grpSpPr>
          <a:xfrm rot="618885">
            <a:off x="8476218" y="6093223"/>
            <a:ext cx="558053" cy="424872"/>
            <a:chOff x="1475175" y="3681289"/>
            <a:chExt cx="558053" cy="424872"/>
          </a:xfrm>
        </p:grpSpPr>
        <p:sp>
          <p:nvSpPr>
            <p:cNvPr id="247"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8" name="Freeform 247"/>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4" name="Group 296"/>
            <p:cNvGrpSpPr/>
            <p:nvPr/>
          </p:nvGrpSpPr>
          <p:grpSpPr>
            <a:xfrm rot="1778703">
              <a:off x="1674442" y="3779824"/>
              <a:ext cx="138589" cy="140726"/>
              <a:chOff x="5902325" y="2266950"/>
              <a:chExt cx="820738" cy="833438"/>
            </a:xfrm>
            <a:noFill/>
          </p:grpSpPr>
          <p:sp>
            <p:nvSpPr>
              <p:cNvPr id="25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5" name="Group 291"/>
              <p:cNvGrpSpPr/>
              <p:nvPr/>
            </p:nvGrpSpPr>
            <p:grpSpPr>
              <a:xfrm>
                <a:off x="5902325" y="2266950"/>
                <a:ext cx="820738" cy="784225"/>
                <a:chOff x="4111625" y="2266950"/>
                <a:chExt cx="820738" cy="784225"/>
              </a:xfrm>
              <a:grpFill/>
            </p:grpSpPr>
            <p:sp>
              <p:nvSpPr>
                <p:cNvPr id="25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250"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1"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8" name="Picture 87" descr="title - 2.png"/>
          <p:cNvPicPr>
            <a:picLocks noChangeAspect="1"/>
          </p:cNvPicPr>
          <p:nvPr/>
        </p:nvPicPr>
        <p:blipFill>
          <a:blip r:embed="rId2"/>
          <a:srcRect l="13043" t="17903" r="2805" b="2648"/>
          <a:stretch>
            <a:fillRect/>
          </a:stretch>
        </p:blipFill>
        <p:spPr>
          <a:xfrm>
            <a:off x="0" y="0"/>
            <a:ext cx="9144000" cy="6858000"/>
          </a:xfrm>
          <a:prstGeom prst="rect">
            <a:avLst/>
          </a:prstGeom>
        </p:spPr>
      </p:pic>
      <p:sp>
        <p:nvSpPr>
          <p:cNvPr id="2" name="Title 1"/>
          <p:cNvSpPr>
            <a:spLocks noGrp="1"/>
          </p:cNvSpPr>
          <p:nvPr>
            <p:ph type="ctrTitle"/>
          </p:nvPr>
        </p:nvSpPr>
        <p:spPr>
          <a:xfrm>
            <a:off x="469900" y="954741"/>
            <a:ext cx="7315200" cy="1676400"/>
          </a:xfrm>
        </p:spPr>
        <p:txBody>
          <a:bodyPr>
            <a:noAutofit/>
          </a:bodyPr>
          <a:lstStyle>
            <a:lvl1pPr algn="l">
              <a:defRPr sz="4800">
                <a:solidFill>
                  <a:schemeClr val="tx1">
                    <a:lumMod val="60000"/>
                    <a:lumOff val="40000"/>
                  </a:schemeClr>
                </a:solidFill>
              </a:defRPr>
            </a:lvl1pPr>
          </a:lstStyle>
          <a:p>
            <a:r>
              <a:rPr lang="en-US"/>
              <a:t>Click to edit Master title style</a:t>
            </a:r>
            <a:endParaRPr/>
          </a:p>
        </p:txBody>
      </p:sp>
      <p:sp>
        <p:nvSpPr>
          <p:cNvPr id="3" name="Subtitle 2"/>
          <p:cNvSpPr>
            <a:spLocks noGrp="1"/>
          </p:cNvSpPr>
          <p:nvPr>
            <p:ph type="subTitle" idx="1"/>
          </p:nvPr>
        </p:nvSpPr>
        <p:spPr>
          <a:xfrm>
            <a:off x="622300" y="2895600"/>
            <a:ext cx="4559300" cy="2590800"/>
          </a:xfrm>
        </p:spPr>
        <p:txBody>
          <a:bodyPr>
            <a:normAutofit/>
          </a:bodyPr>
          <a:lstStyle>
            <a:lvl1pPr marL="0" indent="0" algn="l">
              <a:lnSpc>
                <a:spcPct val="125000"/>
              </a:lnSpc>
              <a:buNone/>
              <a:defRPr sz="1800">
                <a:gradFill>
                  <a:gsLst>
                    <a:gs pos="0">
                      <a:schemeClr val="tx1">
                        <a:lumMod val="60000"/>
                        <a:lumOff val="40000"/>
                      </a:schemeClr>
                    </a:gs>
                    <a:gs pos="100000">
                      <a:schemeClr val="tx1">
                        <a:lumMod val="40000"/>
                        <a:lumOff val="60000"/>
                      </a:schemeClr>
                    </a:gs>
                  </a:gsLst>
                  <a:lin ang="8100000" scaled="1"/>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788"/>
          </a:xfrm>
        </p:spPr>
        <p:txBody>
          <a:bodyPr>
            <a:normAutofit/>
          </a:bodyPr>
          <a:lstStyle>
            <a:lvl1pPr algn="l">
              <a:defRPr sz="44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descr="summer1.png"/>
          <p:cNvPicPr>
            <a:picLocks noChangeAspect="1"/>
          </p:cNvPicPr>
          <p:nvPr/>
        </p:nvPicPr>
        <p:blipFill>
          <a:blip r:embed="rId2"/>
          <a:srcRect l="4545" r="4545"/>
          <a:stretch>
            <a:fillRect/>
          </a:stretch>
        </p:blipFill>
        <p:spPr>
          <a:xfrm>
            <a:off x="0" y="1618637"/>
            <a:ext cx="9144000" cy="3991109"/>
          </a:xfrm>
          <a:prstGeom prst="rect">
            <a:avLst/>
          </a:prstGeom>
        </p:spPr>
      </p:pic>
      <p:sp>
        <p:nvSpPr>
          <p:cNvPr id="2" name="Title 1"/>
          <p:cNvSpPr>
            <a:spLocks noGrp="1"/>
          </p:cNvSpPr>
          <p:nvPr>
            <p:ph type="title"/>
          </p:nvPr>
        </p:nvSpPr>
        <p:spPr>
          <a:xfrm>
            <a:off x="1385887" y="1295400"/>
            <a:ext cx="6399213" cy="159067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60000"/>
                    <a:lumOff val="4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385887" y="3657600"/>
            <a:ext cx="6399213" cy="1500187"/>
          </a:xfrm>
        </p:spPr>
        <p:txBody>
          <a:bodyPr vert="horz" lIns="91440" tIns="45720" rIns="91440" bIns="45720" rtlCol="0">
            <a:normAutofit/>
          </a:bodyPr>
          <a:lstStyle>
            <a:lvl1pPr marL="0" indent="0" algn="l" defTabSz="914400" rtl="0" eaLnBrk="1" latinLnBrk="0" hangingPunct="1">
              <a:lnSpc>
                <a:spcPct val="125000"/>
              </a:lnSpc>
              <a:spcBef>
                <a:spcPts val="1800"/>
              </a:spcBef>
              <a:buFontTx/>
              <a:buNone/>
              <a:defRPr sz="1800" kern="1200">
                <a:gradFill>
                  <a:gsLst>
                    <a:gs pos="0">
                      <a:schemeClr val="tx1">
                        <a:lumMod val="60000"/>
                        <a:lumOff val="40000"/>
                      </a:schemeClr>
                    </a:gs>
                    <a:gs pos="100000">
                      <a:schemeClr val="tx1">
                        <a:lumMod val="40000"/>
                        <a:lumOff val="60000"/>
                      </a:schemeClr>
                    </a:gs>
                  </a:gsLst>
                  <a:lin ang="8100000" scaled="1"/>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71600" y="1976718"/>
            <a:ext cx="3017520" cy="41494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4880" y="1976718"/>
            <a:ext cx="3017520" cy="41513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375186"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5186"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2601"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2601"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title - 2.png"/>
          <p:cNvPicPr>
            <a:picLocks noChangeAspect="1"/>
          </p:cNvPicPr>
          <p:nvPr/>
        </p:nvPicPr>
        <p:blipFill>
          <a:blip r:embed="rId2"/>
          <a:srcRect l="13043" t="17903" r="10455" b="9871"/>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8" name="Rectangle 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1216152" y="6015897"/>
            <a:ext cx="698371" cy="531091"/>
            <a:chOff x="1238130" y="6052653"/>
            <a:chExt cx="698371" cy="531091"/>
          </a:xfrm>
        </p:grpSpPr>
        <p:sp>
          <p:nvSpPr>
            <p:cNvPr id="10"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6"/>
            <p:cNvGrpSpPr/>
            <p:nvPr/>
          </p:nvGrpSpPr>
          <p:grpSpPr>
            <a:xfrm rot="2467258">
              <a:off x="1498294" y="6174338"/>
              <a:ext cx="173236" cy="175910"/>
              <a:chOff x="5902325" y="2266950"/>
              <a:chExt cx="820738" cy="833438"/>
            </a:xfrm>
            <a:solidFill>
              <a:schemeClr val="accent4"/>
            </a:solidFill>
          </p:grpSpPr>
          <p:sp>
            <p:nvSpPr>
              <p:cNvPr id="25"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291"/>
              <p:cNvGrpSpPr/>
              <p:nvPr/>
            </p:nvGrpSpPr>
            <p:grpSpPr>
              <a:xfrm>
                <a:off x="5902325" y="2266950"/>
                <a:ext cx="820738" cy="784225"/>
                <a:chOff x="4111625" y="2266950"/>
                <a:chExt cx="820738" cy="784225"/>
              </a:xfrm>
              <a:grpFill/>
            </p:grpSpPr>
            <p:sp>
              <p:nvSpPr>
                <p:cNvPr id="29"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4" name="Group 289"/>
            <p:cNvGrpSpPr/>
            <p:nvPr/>
          </p:nvGrpSpPr>
          <p:grpSpPr>
            <a:xfrm rot="2467258">
              <a:off x="1574607" y="6074181"/>
              <a:ext cx="38201" cy="25464"/>
              <a:chOff x="3916363" y="1970088"/>
              <a:chExt cx="180975" cy="120650"/>
            </a:xfrm>
          </p:grpSpPr>
          <p:sp>
            <p:nvSpPr>
              <p:cNvPr id="21" name="Freeform 20"/>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8" name="Group 281"/>
            <p:cNvGrpSpPr/>
            <p:nvPr/>
          </p:nvGrpSpPr>
          <p:grpSpPr>
            <a:xfrm rot="2467258">
              <a:off x="1565335" y="6375697"/>
              <a:ext cx="84773" cy="72377"/>
              <a:chOff x="6294438" y="1638300"/>
              <a:chExt cx="401638" cy="342900"/>
            </a:xfrm>
          </p:grpSpPr>
          <p:sp>
            <p:nvSpPr>
              <p:cNvPr id="1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60" name="Group 59"/>
          <p:cNvGrpSpPr/>
          <p:nvPr/>
        </p:nvGrpSpPr>
        <p:grpSpPr>
          <a:xfrm>
            <a:off x="429768" y="6162201"/>
            <a:ext cx="424872" cy="557829"/>
            <a:chOff x="515430" y="6131024"/>
            <a:chExt cx="424872" cy="557829"/>
          </a:xfrm>
        </p:grpSpPr>
        <p:sp>
          <p:nvSpPr>
            <p:cNvPr id="61"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3" name="Group 296"/>
            <p:cNvGrpSpPr/>
            <p:nvPr/>
          </p:nvGrpSpPr>
          <p:grpSpPr>
            <a:xfrm rot="3025731">
              <a:off x="664340" y="6295202"/>
              <a:ext cx="138589" cy="140726"/>
              <a:chOff x="5902325" y="2266950"/>
              <a:chExt cx="820738" cy="833438"/>
            </a:xfrm>
            <a:solidFill>
              <a:schemeClr val="accent4"/>
            </a:solidFill>
          </p:grpSpPr>
          <p:sp>
            <p:nvSpPr>
              <p:cNvPr id="7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4" name="Group 291"/>
              <p:cNvGrpSpPr/>
              <p:nvPr/>
            </p:nvGrpSpPr>
            <p:grpSpPr>
              <a:xfrm>
                <a:off x="5902325" y="2266950"/>
                <a:ext cx="820738" cy="784225"/>
                <a:chOff x="4111625" y="2266950"/>
                <a:chExt cx="820738" cy="784225"/>
              </a:xfrm>
              <a:grpFill/>
            </p:grpSpPr>
            <p:sp>
              <p:nvSpPr>
                <p:cNvPr id="7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74" name="Group 281"/>
            <p:cNvGrpSpPr/>
            <p:nvPr/>
          </p:nvGrpSpPr>
          <p:grpSpPr>
            <a:xfrm rot="3025731">
              <a:off x="698372" y="6457657"/>
              <a:ext cx="67818" cy="57901"/>
              <a:chOff x="6294438" y="1638300"/>
              <a:chExt cx="401638" cy="342900"/>
            </a:xfrm>
          </p:grpSpPr>
          <p:sp>
            <p:nvSpPr>
              <p:cNvPr id="6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5"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a:grpSpLocks noChangeAspect="1"/>
          </p:cNvGrpSpPr>
          <p:nvPr/>
        </p:nvGrpSpPr>
        <p:grpSpPr>
          <a:xfrm rot="21069806">
            <a:off x="484632" y="5028345"/>
            <a:ext cx="1042416" cy="795528"/>
            <a:chOff x="1238130" y="6052653"/>
            <a:chExt cx="698371" cy="531091"/>
          </a:xfrm>
        </p:grpSpPr>
        <p:sp>
          <p:nvSpPr>
            <p:cNvPr id="107"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9" name="Group 296"/>
            <p:cNvGrpSpPr/>
            <p:nvPr/>
          </p:nvGrpSpPr>
          <p:grpSpPr>
            <a:xfrm rot="2467258">
              <a:off x="1498295" y="6174338"/>
              <a:ext cx="173236" cy="175910"/>
              <a:chOff x="5902325" y="2266950"/>
              <a:chExt cx="820738" cy="833438"/>
            </a:xfrm>
            <a:solidFill>
              <a:schemeClr val="accent4"/>
            </a:solidFill>
          </p:grpSpPr>
          <p:sp>
            <p:nvSpPr>
              <p:cNvPr id="12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0" name="Group 291"/>
              <p:cNvGrpSpPr/>
              <p:nvPr/>
            </p:nvGrpSpPr>
            <p:grpSpPr>
              <a:xfrm>
                <a:off x="5902325" y="2266950"/>
                <a:ext cx="820738" cy="784225"/>
                <a:chOff x="4111625" y="2266950"/>
                <a:chExt cx="820738" cy="784225"/>
              </a:xfrm>
              <a:grpFill/>
            </p:grpSpPr>
            <p:sp>
              <p:nvSpPr>
                <p:cNvPr id="12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11" name="Group 289"/>
            <p:cNvGrpSpPr/>
            <p:nvPr/>
          </p:nvGrpSpPr>
          <p:grpSpPr>
            <a:xfrm rot="2467258">
              <a:off x="1574607" y="6074181"/>
              <a:ext cx="38201" cy="25464"/>
              <a:chOff x="3916363" y="1970088"/>
              <a:chExt cx="180975" cy="120650"/>
            </a:xfrm>
          </p:grpSpPr>
          <p:sp>
            <p:nvSpPr>
              <p:cNvPr id="118" name="Freeform 117"/>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5" name="Group 281"/>
            <p:cNvGrpSpPr/>
            <p:nvPr/>
          </p:nvGrpSpPr>
          <p:grpSpPr>
            <a:xfrm rot="2467258">
              <a:off x="1565335" y="6375697"/>
              <a:ext cx="84773" cy="72377"/>
              <a:chOff x="6294438" y="1638300"/>
              <a:chExt cx="401638" cy="342900"/>
            </a:xfrm>
          </p:grpSpPr>
          <p:sp>
            <p:nvSpPr>
              <p:cNvPr id="114"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2"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972345" y="1600200"/>
            <a:ext cx="7041356" cy="1362075"/>
          </a:xfrm>
        </p:spPr>
        <p:txBody>
          <a:bodyPr vert="horz" lIns="91440" tIns="45720" rIns="91440" bIns="45720" rtlCol="0" anchor="ctr">
            <a:normAutofit/>
          </a:bodyPr>
          <a:lstStyle>
            <a:lvl1pPr algn="r" defTabSz="914400" rtl="0" eaLnBrk="1" latinLnBrk="0" hangingPunct="1">
              <a:spcBef>
                <a:spcPct val="0"/>
              </a:spcBef>
              <a:buNone/>
              <a:defRPr sz="4800" kern="1200" spc="200" baseline="0">
                <a:solidFill>
                  <a:schemeClr val="tx1">
                    <a:lumMod val="65000"/>
                    <a:lumOff val="35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2438401" y="3059113"/>
            <a:ext cx="5575299" cy="1970087"/>
          </a:xfrm>
        </p:spPr>
        <p:txBody>
          <a:bodyPr vert="horz" lIns="91440" tIns="45720" rIns="91440" bIns="45720" rtlCol="0">
            <a:normAutofit/>
          </a:bodyPr>
          <a:lstStyle>
            <a:lvl1pPr marL="0" indent="0" algn="r" defTabSz="914400" rtl="0" eaLnBrk="1" latinLnBrk="0" hangingPunct="1">
              <a:lnSpc>
                <a:spcPct val="110000"/>
              </a:lnSpc>
              <a:spcBef>
                <a:spcPts val="1000"/>
              </a:spcBef>
              <a:buSzPct val="80000"/>
              <a:buFont typeface="Wingdings" pitchFamily="2" charset="2"/>
              <a:buNone/>
              <a:defRPr sz="1800" kern="1200" spc="100" baseline="0">
                <a:solidFill>
                  <a:schemeClr val="tx1">
                    <a:lumMod val="65000"/>
                    <a:lumOff val="35000"/>
                  </a:schemeClr>
                </a:solidFill>
                <a:effectLst>
                  <a:innerShdw blurRad="38100">
                    <a:schemeClr val="bg1"/>
                  </a:inn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flowers content.png"/>
          <p:cNvPicPr>
            <a:picLocks noChangeAspect="1"/>
          </p:cNvPicPr>
          <p:nvPr/>
        </p:nvPicPr>
        <p:blipFill>
          <a:blip r:embed="rId2"/>
          <a:srcRect l="4545" t="8217" r="4545" b="1311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860550"/>
          </a:xfrm>
        </p:spPr>
        <p:txBody>
          <a:bodyPr anchor="ctr" anchorCtr="0">
            <a:normAutofit/>
          </a:bodyPr>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3962400" y="914400"/>
            <a:ext cx="4114800" cy="5029200"/>
          </a:xfrm>
        </p:spPr>
        <p:txBody>
          <a:bodyPr>
            <a:normAutofit/>
          </a:bodyPr>
          <a:lstStyle>
            <a:lvl1pPr>
              <a:defRPr sz="2200"/>
            </a:lvl1pPr>
            <a:lvl2pPr>
              <a:defRPr sz="20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21544" y="2286000"/>
            <a:ext cx="2079625" cy="3860799"/>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860550"/>
          </a:xfrm>
        </p:spPr>
        <p:txBody>
          <a:bodyPr vert="horz" lIns="91440" tIns="45720" rIns="91440" bIns="45720" rtlCol="0" anchor="ctr" anchorCtr="0">
            <a:normAutofit/>
          </a:bodyPr>
          <a:lstStyle>
            <a:lvl1pPr algn="l" defTabSz="914400" rtl="0" eaLnBrk="1" latinLnBrk="0" hangingPunct="1">
              <a:spcBef>
                <a:spcPct val="0"/>
              </a:spcBef>
              <a:buNone/>
              <a:defRPr sz="2800" b="0" kern="1200">
                <a:solidFill>
                  <a:schemeClr val="tx1">
                    <a:lumMod val="60000"/>
                    <a:lumOff val="40000"/>
                  </a:schemeClr>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962400" y="914400"/>
            <a:ext cx="4114800" cy="5029200"/>
          </a:xfrm>
          <a:prstGeom prst="ellipse">
            <a:avLst/>
          </a:prstGeom>
          <a:ln w="63500">
            <a:gradFill>
              <a:gsLst>
                <a:gs pos="0">
                  <a:schemeClr val="accent1"/>
                </a:gs>
                <a:gs pos="50000">
                  <a:schemeClr val="accent1">
                    <a:lumMod val="60000"/>
                    <a:lumOff val="40000"/>
                  </a:schemeClr>
                </a:gs>
                <a:gs pos="100000">
                  <a:schemeClr val="accent1">
                    <a:lumMod val="20000"/>
                    <a:lumOff val="80000"/>
                  </a:schemeClr>
                </a:gs>
              </a:gsLst>
              <a:lin ang="5400000" scaled="0"/>
            </a:gradFill>
          </a:ln>
          <a:effectLst>
            <a:innerShdw blurRad="381000">
              <a:schemeClr val="bg1"/>
            </a:inn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921544" y="2286000"/>
            <a:ext cx="2079625" cy="3860798"/>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95835"/>
            <a:ext cx="1676400" cy="583032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69900" y="1653988"/>
            <a:ext cx="6007100" cy="44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070100" y="2151063"/>
            <a:ext cx="2743200" cy="3886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257800" y="2151063"/>
            <a:ext cx="2743200" cy="3886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057400" y="2139297"/>
            <a:ext cx="27432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57400" y="2895600"/>
            <a:ext cx="2743200" cy="3141662"/>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257800" y="2139297"/>
            <a:ext cx="27432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57800" y="2895600"/>
            <a:ext cx="2743200" cy="3141662"/>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8" name="Rectangle 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8"/>
          <p:cNvGrpSpPr/>
          <p:nvPr/>
        </p:nvGrpSpPr>
        <p:grpSpPr>
          <a:xfrm>
            <a:off x="1216152" y="6015897"/>
            <a:ext cx="698371" cy="531091"/>
            <a:chOff x="1238130" y="6052653"/>
            <a:chExt cx="698371" cy="531091"/>
          </a:xfrm>
        </p:grpSpPr>
        <p:sp>
          <p:nvSpPr>
            <p:cNvPr id="10"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6"/>
            <p:cNvGrpSpPr/>
            <p:nvPr/>
          </p:nvGrpSpPr>
          <p:grpSpPr>
            <a:xfrm rot="2467258">
              <a:off x="1498296" y="6174338"/>
              <a:ext cx="173236" cy="175910"/>
              <a:chOff x="5902325" y="2266950"/>
              <a:chExt cx="820738" cy="833438"/>
            </a:xfrm>
            <a:solidFill>
              <a:schemeClr val="accent4"/>
            </a:solidFill>
          </p:grpSpPr>
          <p:sp>
            <p:nvSpPr>
              <p:cNvPr id="25"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1"/>
              <p:cNvGrpSpPr/>
              <p:nvPr/>
            </p:nvGrpSpPr>
            <p:grpSpPr>
              <a:xfrm>
                <a:off x="5902325" y="2266950"/>
                <a:ext cx="820738" cy="784225"/>
                <a:chOff x="4111625" y="2266950"/>
                <a:chExt cx="820738" cy="784225"/>
              </a:xfrm>
              <a:grpFill/>
            </p:grpSpPr>
            <p:sp>
              <p:nvSpPr>
                <p:cNvPr id="29"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3" name="Group 289"/>
            <p:cNvGrpSpPr/>
            <p:nvPr/>
          </p:nvGrpSpPr>
          <p:grpSpPr>
            <a:xfrm rot="2467258">
              <a:off x="1574607" y="6074181"/>
              <a:ext cx="38201" cy="25464"/>
              <a:chOff x="3916363" y="1970088"/>
              <a:chExt cx="180975" cy="120650"/>
            </a:xfrm>
          </p:grpSpPr>
          <p:sp>
            <p:nvSpPr>
              <p:cNvPr id="21" name="Freeform 20"/>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281"/>
            <p:cNvGrpSpPr/>
            <p:nvPr/>
          </p:nvGrpSpPr>
          <p:grpSpPr>
            <a:xfrm rot="2467258">
              <a:off x="1565335" y="6375697"/>
              <a:ext cx="84773" cy="72377"/>
              <a:chOff x="6294438" y="1638300"/>
              <a:chExt cx="401638" cy="342900"/>
            </a:xfrm>
          </p:grpSpPr>
          <p:sp>
            <p:nvSpPr>
              <p:cNvPr id="1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8" name="Group 59"/>
          <p:cNvGrpSpPr/>
          <p:nvPr/>
        </p:nvGrpSpPr>
        <p:grpSpPr>
          <a:xfrm>
            <a:off x="429768" y="6162201"/>
            <a:ext cx="424872" cy="557829"/>
            <a:chOff x="515430" y="6131024"/>
            <a:chExt cx="424872" cy="557829"/>
          </a:xfrm>
        </p:grpSpPr>
        <p:sp>
          <p:nvSpPr>
            <p:cNvPr id="61"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0" name="Group 296"/>
            <p:cNvGrpSpPr/>
            <p:nvPr/>
          </p:nvGrpSpPr>
          <p:grpSpPr>
            <a:xfrm rot="3025731">
              <a:off x="664340" y="6295204"/>
              <a:ext cx="138589" cy="140726"/>
              <a:chOff x="5902325" y="2266950"/>
              <a:chExt cx="820738" cy="833438"/>
            </a:xfrm>
            <a:solidFill>
              <a:schemeClr val="accent4"/>
            </a:solidFill>
          </p:grpSpPr>
          <p:sp>
            <p:nvSpPr>
              <p:cNvPr id="7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3" name="Group 291"/>
              <p:cNvGrpSpPr/>
              <p:nvPr/>
            </p:nvGrpSpPr>
            <p:grpSpPr>
              <a:xfrm>
                <a:off x="5902325" y="2266950"/>
                <a:ext cx="820738" cy="784225"/>
                <a:chOff x="4111625" y="2266950"/>
                <a:chExt cx="820738" cy="784225"/>
              </a:xfrm>
              <a:grpFill/>
            </p:grpSpPr>
            <p:sp>
              <p:nvSpPr>
                <p:cNvPr id="7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64" name="Group 281"/>
            <p:cNvGrpSpPr/>
            <p:nvPr/>
          </p:nvGrpSpPr>
          <p:grpSpPr>
            <a:xfrm rot="3025731">
              <a:off x="698372" y="6457657"/>
              <a:ext cx="67818" cy="57901"/>
              <a:chOff x="6294438" y="1638300"/>
              <a:chExt cx="401638" cy="342900"/>
            </a:xfrm>
          </p:grpSpPr>
          <p:sp>
            <p:nvSpPr>
              <p:cNvPr id="6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5"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74" name="Group 105"/>
          <p:cNvGrpSpPr>
            <a:grpSpLocks noChangeAspect="1"/>
          </p:cNvGrpSpPr>
          <p:nvPr/>
        </p:nvGrpSpPr>
        <p:grpSpPr>
          <a:xfrm rot="21069806">
            <a:off x="484632" y="5028345"/>
            <a:ext cx="1042416" cy="795528"/>
            <a:chOff x="1238130" y="6052653"/>
            <a:chExt cx="698371" cy="531091"/>
          </a:xfrm>
        </p:grpSpPr>
        <p:sp>
          <p:nvSpPr>
            <p:cNvPr id="107"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6" name="Group 296"/>
            <p:cNvGrpSpPr/>
            <p:nvPr/>
          </p:nvGrpSpPr>
          <p:grpSpPr>
            <a:xfrm rot="2467258">
              <a:off x="1498297" y="6174338"/>
              <a:ext cx="173236" cy="175910"/>
              <a:chOff x="5902325" y="2266950"/>
              <a:chExt cx="820738" cy="833438"/>
            </a:xfrm>
            <a:solidFill>
              <a:schemeClr val="accent4"/>
            </a:solidFill>
          </p:grpSpPr>
          <p:sp>
            <p:nvSpPr>
              <p:cNvPr id="12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9" name="Group 291"/>
              <p:cNvGrpSpPr/>
              <p:nvPr/>
            </p:nvGrpSpPr>
            <p:grpSpPr>
              <a:xfrm>
                <a:off x="5902325" y="2266950"/>
                <a:ext cx="820738" cy="784225"/>
                <a:chOff x="4111625" y="2266950"/>
                <a:chExt cx="820738" cy="784225"/>
              </a:xfrm>
              <a:grpFill/>
            </p:grpSpPr>
            <p:sp>
              <p:nvSpPr>
                <p:cNvPr id="12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10" name="Group 289"/>
            <p:cNvGrpSpPr/>
            <p:nvPr/>
          </p:nvGrpSpPr>
          <p:grpSpPr>
            <a:xfrm rot="2467258">
              <a:off x="1574607" y="6074181"/>
              <a:ext cx="38201" cy="25464"/>
              <a:chOff x="3916363" y="1970088"/>
              <a:chExt cx="180975" cy="120650"/>
            </a:xfrm>
          </p:grpSpPr>
          <p:sp>
            <p:nvSpPr>
              <p:cNvPr id="118" name="Freeform 117"/>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11" name="Group 281"/>
            <p:cNvGrpSpPr/>
            <p:nvPr/>
          </p:nvGrpSpPr>
          <p:grpSpPr>
            <a:xfrm rot="2467258">
              <a:off x="1565335" y="6375697"/>
              <a:ext cx="84773" cy="72377"/>
              <a:chOff x="6294438" y="1638300"/>
              <a:chExt cx="401638" cy="342900"/>
            </a:xfrm>
          </p:grpSpPr>
          <p:sp>
            <p:nvSpPr>
              <p:cNvPr id="114"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2"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6" name="Rectangle 5"/>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1216152" y="6015897"/>
            <a:ext cx="698371" cy="531091"/>
            <a:chOff x="1238130" y="6052653"/>
            <a:chExt cx="698371" cy="531091"/>
          </a:xfrm>
        </p:grpSpPr>
        <p:sp>
          <p:nvSpPr>
            <p:cNvPr id="8"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 name="Group 296"/>
            <p:cNvGrpSpPr/>
            <p:nvPr/>
          </p:nvGrpSpPr>
          <p:grpSpPr>
            <a:xfrm rot="2467258">
              <a:off x="1498296" y="6174338"/>
              <a:ext cx="173236" cy="175910"/>
              <a:chOff x="5902325" y="2266950"/>
              <a:chExt cx="820738" cy="833438"/>
            </a:xfrm>
            <a:solidFill>
              <a:schemeClr val="accent4"/>
            </a:solidFill>
          </p:grpSpPr>
          <p:sp>
            <p:nvSpPr>
              <p:cNvPr id="23"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91"/>
              <p:cNvGrpSpPr/>
              <p:nvPr/>
            </p:nvGrpSpPr>
            <p:grpSpPr>
              <a:xfrm>
                <a:off x="5902325" y="2266950"/>
                <a:ext cx="820738" cy="784225"/>
                <a:chOff x="4111625" y="2266950"/>
                <a:chExt cx="820738" cy="784225"/>
              </a:xfrm>
              <a:grpFill/>
            </p:grpSpPr>
            <p:sp>
              <p:nvSpPr>
                <p:cNvPr id="27"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9"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2" name="Group 289"/>
            <p:cNvGrpSpPr/>
            <p:nvPr/>
          </p:nvGrpSpPr>
          <p:grpSpPr>
            <a:xfrm rot="2467258">
              <a:off x="1574607" y="6074181"/>
              <a:ext cx="38201" cy="25464"/>
              <a:chOff x="3916363" y="1970088"/>
              <a:chExt cx="180975" cy="120650"/>
            </a:xfrm>
          </p:grpSpPr>
          <p:sp>
            <p:nvSpPr>
              <p:cNvPr id="19" name="Freeform 18"/>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6" name="Group 281"/>
            <p:cNvGrpSpPr/>
            <p:nvPr/>
          </p:nvGrpSpPr>
          <p:grpSpPr>
            <a:xfrm rot="2467258">
              <a:off x="1565335" y="6375697"/>
              <a:ext cx="84773" cy="72377"/>
              <a:chOff x="6294438" y="1638300"/>
              <a:chExt cx="401638" cy="342900"/>
            </a:xfrm>
          </p:grpSpPr>
          <p:sp>
            <p:nvSpPr>
              <p:cNvPr id="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58" name="Group 57"/>
          <p:cNvGrpSpPr/>
          <p:nvPr/>
        </p:nvGrpSpPr>
        <p:grpSpPr>
          <a:xfrm>
            <a:off x="429768" y="6162201"/>
            <a:ext cx="424872" cy="557829"/>
            <a:chOff x="515430" y="6131024"/>
            <a:chExt cx="424872" cy="557829"/>
          </a:xfrm>
        </p:grpSpPr>
        <p:sp>
          <p:nvSpPr>
            <p:cNvPr id="59"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1" name="Group 296"/>
            <p:cNvGrpSpPr/>
            <p:nvPr/>
          </p:nvGrpSpPr>
          <p:grpSpPr>
            <a:xfrm rot="3025731">
              <a:off x="664340" y="6295204"/>
              <a:ext cx="138589" cy="140726"/>
              <a:chOff x="5902325" y="2266950"/>
              <a:chExt cx="820738" cy="833438"/>
            </a:xfrm>
            <a:solidFill>
              <a:schemeClr val="accent4"/>
            </a:solidFill>
          </p:grpSpPr>
          <p:sp>
            <p:nvSpPr>
              <p:cNvPr id="6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2" name="Group 291"/>
              <p:cNvGrpSpPr/>
              <p:nvPr/>
            </p:nvGrpSpPr>
            <p:grpSpPr>
              <a:xfrm>
                <a:off x="5902325" y="2266950"/>
                <a:ext cx="820738" cy="784225"/>
                <a:chOff x="4111625" y="2266950"/>
                <a:chExt cx="820738" cy="784225"/>
              </a:xfrm>
              <a:grpFill/>
            </p:grpSpPr>
            <p:sp>
              <p:nvSpPr>
                <p:cNvPr id="7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72" name="Group 281"/>
            <p:cNvGrpSpPr/>
            <p:nvPr/>
          </p:nvGrpSpPr>
          <p:grpSpPr>
            <a:xfrm rot="3025731">
              <a:off x="698372" y="6457657"/>
              <a:ext cx="67818" cy="57901"/>
              <a:chOff x="6294438" y="1638300"/>
              <a:chExt cx="401638" cy="342900"/>
            </a:xfrm>
          </p:grpSpPr>
          <p:sp>
            <p:nvSpPr>
              <p:cNvPr id="6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3"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4"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4" name="Group 103"/>
          <p:cNvGrpSpPr>
            <a:grpSpLocks noChangeAspect="1"/>
          </p:cNvGrpSpPr>
          <p:nvPr/>
        </p:nvGrpSpPr>
        <p:grpSpPr>
          <a:xfrm rot="21069806">
            <a:off x="484632" y="5028345"/>
            <a:ext cx="1042416" cy="795528"/>
            <a:chOff x="1238130" y="6052653"/>
            <a:chExt cx="698371" cy="531091"/>
          </a:xfrm>
        </p:grpSpPr>
        <p:sp>
          <p:nvSpPr>
            <p:cNvPr id="105"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7" name="Group 296"/>
            <p:cNvGrpSpPr/>
            <p:nvPr/>
          </p:nvGrpSpPr>
          <p:grpSpPr>
            <a:xfrm rot="2467258">
              <a:off x="1498297" y="6174338"/>
              <a:ext cx="173236" cy="175910"/>
              <a:chOff x="5902325" y="2266950"/>
              <a:chExt cx="820738" cy="833438"/>
            </a:xfrm>
            <a:solidFill>
              <a:schemeClr val="accent4"/>
            </a:solidFill>
          </p:grpSpPr>
          <p:sp>
            <p:nvSpPr>
              <p:cNvPr id="120"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2"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8" name="Group 291"/>
              <p:cNvGrpSpPr/>
              <p:nvPr/>
            </p:nvGrpSpPr>
            <p:grpSpPr>
              <a:xfrm>
                <a:off x="5902325" y="2266950"/>
                <a:ext cx="820738" cy="784225"/>
                <a:chOff x="4111625" y="2266950"/>
                <a:chExt cx="820738" cy="784225"/>
              </a:xfrm>
              <a:grpFill/>
            </p:grpSpPr>
            <p:sp>
              <p:nvSpPr>
                <p:cNvPr id="124"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5"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6"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09" name="Group 289"/>
            <p:cNvGrpSpPr/>
            <p:nvPr/>
          </p:nvGrpSpPr>
          <p:grpSpPr>
            <a:xfrm rot="2467258">
              <a:off x="1574607" y="6074181"/>
              <a:ext cx="38201" cy="25464"/>
              <a:chOff x="3916363" y="1970088"/>
              <a:chExt cx="180975" cy="120650"/>
            </a:xfrm>
          </p:grpSpPr>
          <p:sp>
            <p:nvSpPr>
              <p:cNvPr id="116" name="Freeform 115"/>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116"/>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8" name="Freeform 117"/>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3" name="Group 281"/>
            <p:cNvGrpSpPr/>
            <p:nvPr/>
          </p:nvGrpSpPr>
          <p:grpSpPr>
            <a:xfrm rot="2467258">
              <a:off x="1565335" y="6375697"/>
              <a:ext cx="84773" cy="72377"/>
              <a:chOff x="6294438" y="1638300"/>
              <a:chExt cx="401638" cy="342900"/>
            </a:xfrm>
          </p:grpSpPr>
          <p:sp>
            <p:nvSpPr>
              <p:cNvPr id="112"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0"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Date Placeholder 1"/>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0"/>
            </a:lvl1pPr>
          </a:lstStyle>
          <a:p>
            <a:r>
              <a:rPr lang="en-US"/>
              <a:t>Click to edit Master title style</a:t>
            </a:r>
            <a:endParaRPr/>
          </a:p>
        </p:txBody>
      </p:sp>
      <p:sp>
        <p:nvSpPr>
          <p:cNvPr id="3" name="Content Placeholder 2"/>
          <p:cNvSpPr>
            <a:spLocks noGrp="1"/>
          </p:cNvSpPr>
          <p:nvPr>
            <p:ph idx="1"/>
          </p:nvPr>
        </p:nvSpPr>
        <p:spPr>
          <a:xfrm>
            <a:off x="3881718" y="1843088"/>
            <a:ext cx="3886200" cy="41148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200" y="1843088"/>
            <a:ext cx="3008313" cy="1828800"/>
          </a:xfrm>
        </p:spPr>
        <p:txBody>
          <a:bodyPr/>
          <a:lstStyle>
            <a:lvl1pPr marL="0" indent="0">
              <a:lnSpc>
                <a:spcPct val="125000"/>
              </a:lnSpc>
              <a:spcBef>
                <a:spcPts val="10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162050"/>
          </a:xfrm>
        </p:spPr>
        <p:txBody>
          <a:bodyPr vert="horz" lIns="91440" tIns="45720" rIns="91440" bIns="45720" rtlCol="0" anchor="b">
            <a:noAutofit/>
          </a:bodyPr>
          <a:lstStyle>
            <a:lvl1pPr algn="l" defTabSz="914400" rtl="0" eaLnBrk="1" latinLnBrk="0" hangingPunct="1">
              <a:spcBef>
                <a:spcPct val="0"/>
              </a:spcBef>
              <a:buNone/>
              <a:defRPr sz="2400" b="0" kern="1200" spc="200" baseline="0">
                <a:solidFill>
                  <a:schemeClr val="tx1">
                    <a:lumMod val="65000"/>
                    <a:lumOff val="35000"/>
                  </a:schemeClr>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881718" y="1843087"/>
            <a:ext cx="4114800" cy="4194175"/>
          </a:xfrm>
          <a:prstGeom prst="ellipse">
            <a:avLst/>
          </a:prstGeom>
          <a:solidFill>
            <a:schemeClr val="bg1">
              <a:alpha val="5000"/>
            </a:schemeClr>
          </a:solidFill>
          <a:ln w="50800">
            <a:gradFill>
              <a:gsLst>
                <a:gs pos="0">
                  <a:schemeClr val="tx2">
                    <a:lumMod val="40000"/>
                    <a:lumOff val="60000"/>
                  </a:schemeClr>
                </a:gs>
                <a:gs pos="100000">
                  <a:schemeClr val="tx2">
                    <a:lumMod val="20000"/>
                    <a:lumOff val="80000"/>
                  </a:schemeClr>
                </a:gs>
              </a:gsLst>
              <a:lin ang="16800000" scaled="0"/>
            </a:gradFill>
          </a:ln>
          <a:effectLst/>
          <a:scene3d>
            <a:camera prst="orthographicFront"/>
            <a:lightRig rig="threePt" dir="t"/>
          </a:scene3d>
          <a:sp3d contourW="12700" prstMaterial="powder">
            <a:bevelT w="152400" h="50800" prst="softRound"/>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lvl1pPr marL="0" indent="0" algn="ctr" defTabSz="914400" rtl="0" eaLnBrk="1" latinLnBrk="0" hangingPunct="1">
              <a:buNone/>
              <a:defRPr sz="20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57200" y="1843087"/>
            <a:ext cx="3008312" cy="1828800"/>
          </a:xfrm>
        </p:spPr>
        <p:txBody>
          <a:bodyPr vert="horz" lIns="91440" tIns="45720" rIns="91440" bIns="45720" rtlCol="0">
            <a:normAutofit/>
          </a:bodyPr>
          <a:lstStyle>
            <a:lvl1pPr marL="0" indent="0">
              <a:lnSpc>
                <a:spcPct val="125000"/>
              </a:lnSpc>
              <a:spcBef>
                <a:spcPts val="1000"/>
              </a:spcBef>
              <a:buNone/>
              <a:defRPr sz="1400" kern="1200" spc="100" baseline="0">
                <a:solidFill>
                  <a:schemeClr val="tx1">
                    <a:lumMod val="65000"/>
                    <a:lumOff val="35000"/>
                  </a:schemeClr>
                </a:solidFill>
                <a:effectLst>
                  <a:innerShdw blurRad="50800">
                    <a:schemeClr val="bg1"/>
                  </a:inn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SzPct val="8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B9D76C8F-88E1-4D0A-8523-AFBDCF898265}"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56409-6894-4622-B053-0137B99EBD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8" name="Rectangle 159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555" name="Picture 1554" descr="vines15.png"/>
          <p:cNvPicPr>
            <a:picLocks noChangeAspect="1"/>
          </p:cNvPicPr>
          <p:nvPr/>
        </p:nvPicPr>
        <p:blipFill>
          <a:blip r:embed="rId13"/>
          <a:srcRect l="27271" t="11030" r="45970" b="37244"/>
          <a:stretch>
            <a:fillRect/>
          </a:stretch>
        </p:blipFill>
        <p:spPr>
          <a:xfrm flipH="1">
            <a:off x="-1" y="2895600"/>
            <a:ext cx="2444681" cy="3886200"/>
          </a:xfrm>
          <a:prstGeom prst="rect">
            <a:avLst/>
          </a:prstGeom>
        </p:spPr>
      </p:pic>
      <p:sp>
        <p:nvSpPr>
          <p:cNvPr id="2" name="Title Placeholder 1"/>
          <p:cNvSpPr>
            <a:spLocks noGrp="1"/>
          </p:cNvSpPr>
          <p:nvPr>
            <p:ph type="title"/>
          </p:nvPr>
        </p:nvSpPr>
        <p:spPr>
          <a:xfrm>
            <a:off x="457200" y="152400"/>
            <a:ext cx="6858000" cy="16764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2057400" y="2133601"/>
            <a:ext cx="59436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38200" y="6515287"/>
            <a:ext cx="2133600" cy="365125"/>
          </a:xfrm>
          <a:prstGeom prst="rect">
            <a:avLst/>
          </a:prstGeom>
          <a:effectLst/>
        </p:spPr>
        <p:txBody>
          <a:bodyPr vert="horz" lIns="91440" tIns="45720" rIns="91440" bIns="45720" rtlCol="0" anchor="ctr">
            <a:normAutofit/>
          </a:bodyPr>
          <a:lstStyle>
            <a:lvl1pPr marL="0" indent="0" algn="l"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B9D76C8F-88E1-4D0A-8523-AFBDCF898265}" type="datetimeFigureOut">
              <a:rPr lang="en-US" smtClean="0"/>
              <a:pPr/>
              <a:t>11/29/2022</a:t>
            </a:fld>
            <a:endParaRPr lang="en-US"/>
          </a:p>
        </p:txBody>
      </p:sp>
      <p:sp>
        <p:nvSpPr>
          <p:cNvPr id="5" name="Footer Placeholder 4"/>
          <p:cNvSpPr>
            <a:spLocks noGrp="1"/>
          </p:cNvSpPr>
          <p:nvPr>
            <p:ph type="ftr" sz="quarter" idx="3"/>
          </p:nvPr>
        </p:nvSpPr>
        <p:spPr>
          <a:xfrm>
            <a:off x="5105400" y="6515287"/>
            <a:ext cx="2895600" cy="365125"/>
          </a:xfrm>
          <a:prstGeom prst="rect">
            <a:avLst/>
          </a:prstGeom>
          <a:effectLst/>
        </p:spPr>
        <p:txBody>
          <a:bodyPr vert="horz" lIns="91440" tIns="45720" rIns="91440" bIns="45720" rtlCol="0" anchor="ctr">
            <a:normAutofit/>
          </a:bodyPr>
          <a:lstStyle>
            <a:lvl1pPr marL="0" indent="0" algn="r"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endParaRPr lang="en-US"/>
          </a:p>
        </p:txBody>
      </p:sp>
      <p:sp>
        <p:nvSpPr>
          <p:cNvPr id="6" name="Slide Number Placeholder 5"/>
          <p:cNvSpPr>
            <a:spLocks noGrp="1"/>
          </p:cNvSpPr>
          <p:nvPr>
            <p:ph type="sldNum" sz="quarter" idx="4"/>
          </p:nvPr>
        </p:nvSpPr>
        <p:spPr>
          <a:xfrm>
            <a:off x="8382000" y="6515287"/>
            <a:ext cx="685800" cy="365125"/>
          </a:xfrm>
          <a:prstGeom prst="rect">
            <a:avLst/>
          </a:prstGeom>
          <a:effectLst/>
        </p:spPr>
        <p:txBody>
          <a:bodyPr vert="horz" lIns="91440" tIns="45720" rIns="91440" bIns="45720" rtlCol="0" anchor="ctr">
            <a:normAutofit/>
          </a:bodyPr>
          <a:lstStyle>
            <a:lvl1pPr marL="0" indent="0" algn="r"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EA556409-6894-4622-B053-0137B99EBD08}" type="slidenum">
              <a:rPr lang="en-US" smtClean="0"/>
              <a:pPr/>
              <a:t>‹#›</a:t>
            </a:fld>
            <a:endParaRPr lang="en-US"/>
          </a:p>
        </p:txBody>
      </p:sp>
      <p:grpSp>
        <p:nvGrpSpPr>
          <p:cNvPr id="7" name="Group 854"/>
          <p:cNvGrpSpPr/>
          <p:nvPr/>
        </p:nvGrpSpPr>
        <p:grpSpPr>
          <a:xfrm>
            <a:off x="7287768" y="1005840"/>
            <a:ext cx="836744" cy="637309"/>
            <a:chOff x="796323" y="4190170"/>
            <a:chExt cx="836744" cy="637309"/>
          </a:xfrm>
        </p:grpSpPr>
        <p:sp>
          <p:nvSpPr>
            <p:cNvPr id="856" name="AutoShape 3"/>
            <p:cNvSpPr>
              <a:spLocks noChangeAspect="1" noChangeArrowheads="1" noTextEdit="1"/>
            </p:cNvSpPr>
            <p:nvPr/>
          </p:nvSpPr>
          <p:spPr bwMode="auto">
            <a:xfrm rot="276801">
              <a:off x="801678" y="4195901"/>
              <a:ext cx="829104" cy="612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7" name="Freeform 856"/>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8" name="Group 296"/>
            <p:cNvGrpSpPr/>
            <p:nvPr/>
          </p:nvGrpSpPr>
          <p:grpSpPr>
            <a:xfrm rot="276801">
              <a:off x="1069024" y="4350687"/>
              <a:ext cx="207881" cy="211092"/>
              <a:chOff x="5902325" y="2266950"/>
              <a:chExt cx="820738" cy="833438"/>
            </a:xfrm>
            <a:noFill/>
          </p:grpSpPr>
          <p:sp>
            <p:nvSpPr>
              <p:cNvPr id="86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1"/>
              <p:cNvGrpSpPr/>
              <p:nvPr/>
            </p:nvGrpSpPr>
            <p:grpSpPr>
              <a:xfrm>
                <a:off x="5902325" y="2266950"/>
                <a:ext cx="820738" cy="784225"/>
                <a:chOff x="4111625" y="2266950"/>
                <a:chExt cx="820738" cy="784225"/>
              </a:xfrm>
              <a:grpFill/>
            </p:grpSpPr>
            <p:sp>
              <p:nvSpPr>
                <p:cNvPr id="86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859" name="Freeform 283"/>
            <p:cNvSpPr>
              <a:spLocks/>
            </p:cNvSpPr>
            <p:nvPr/>
          </p:nvSpPr>
          <p:spPr bwMode="auto">
            <a:xfrm rot="276801">
              <a:off x="1150043" y="4277541"/>
              <a:ext cx="63932" cy="172897"/>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0" name="Freeform 284"/>
            <p:cNvSpPr>
              <a:spLocks/>
            </p:cNvSpPr>
            <p:nvPr/>
          </p:nvSpPr>
          <p:spPr bwMode="auto">
            <a:xfrm rot="276801">
              <a:off x="1235754" y="4279506"/>
              <a:ext cx="61117" cy="17410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 name="Group 895"/>
          <p:cNvGrpSpPr/>
          <p:nvPr/>
        </p:nvGrpSpPr>
        <p:grpSpPr>
          <a:xfrm rot="21061999">
            <a:off x="8158559" y="1724666"/>
            <a:ext cx="690418" cy="906472"/>
            <a:chOff x="1669229" y="5000575"/>
            <a:chExt cx="690418" cy="906472"/>
          </a:xfrm>
        </p:grpSpPr>
        <p:sp>
          <p:nvSpPr>
            <p:cNvPr id="897" name="AutoShape 3"/>
            <p:cNvSpPr>
              <a:spLocks noChangeAspect="1" noChangeArrowheads="1" noTextEdit="1"/>
            </p:cNvSpPr>
            <p:nvPr/>
          </p:nvSpPr>
          <p:spPr bwMode="auto">
            <a:xfrm rot="4516355">
              <a:off x="1572569" y="5121113"/>
              <a:ext cx="898195" cy="663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8" name="Freeform 897"/>
            <p:cNvSpPr>
              <a:spLocks noEditPoints="1"/>
            </p:cNvSpPr>
            <p:nvPr/>
          </p:nvSpPr>
          <p:spPr bwMode="auto">
            <a:xfrm rot="4516355">
              <a:off x="1561202"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96"/>
            <p:cNvGrpSpPr/>
            <p:nvPr/>
          </p:nvGrpSpPr>
          <p:grpSpPr>
            <a:xfrm rot="4516355">
              <a:off x="1940614" y="5277922"/>
              <a:ext cx="225201" cy="228684"/>
              <a:chOff x="5902325" y="2266950"/>
              <a:chExt cx="820738" cy="833438"/>
            </a:xfrm>
            <a:solidFill>
              <a:schemeClr val="accent4"/>
            </a:solidFill>
          </p:grpSpPr>
          <p:sp>
            <p:nvSpPr>
              <p:cNvPr id="90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1"/>
              <p:cNvGrpSpPr/>
              <p:nvPr/>
            </p:nvGrpSpPr>
            <p:grpSpPr>
              <a:xfrm>
                <a:off x="5902325" y="2266950"/>
                <a:ext cx="820738" cy="784225"/>
                <a:chOff x="4111625" y="2266950"/>
                <a:chExt cx="820738" cy="784225"/>
              </a:xfrm>
              <a:grpFill/>
            </p:grpSpPr>
            <p:sp>
              <p:nvSpPr>
                <p:cNvPr id="91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3" name="Group 281"/>
            <p:cNvGrpSpPr/>
            <p:nvPr/>
          </p:nvGrpSpPr>
          <p:grpSpPr>
            <a:xfrm rot="4516355">
              <a:off x="1913505" y="5522863"/>
              <a:ext cx="110206" cy="94090"/>
              <a:chOff x="6294438" y="1638300"/>
              <a:chExt cx="401638" cy="342900"/>
            </a:xfrm>
          </p:grpSpPr>
          <p:sp>
            <p:nvSpPr>
              <p:cNvPr id="903"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4"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5"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6"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01" name="Freeform 283"/>
            <p:cNvSpPr>
              <a:spLocks/>
            </p:cNvSpPr>
            <p:nvPr/>
          </p:nvSpPr>
          <p:spPr bwMode="auto">
            <a:xfrm rot="4516355">
              <a:off x="2116130" y="5274782"/>
              <a:ext cx="69260" cy="18730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2" name="Freeform 284"/>
            <p:cNvSpPr>
              <a:spLocks/>
            </p:cNvSpPr>
            <p:nvPr/>
          </p:nvSpPr>
          <p:spPr bwMode="auto">
            <a:xfrm rot="4516355">
              <a:off x="2145277" y="5361225"/>
              <a:ext cx="66210" cy="18861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941"/>
          <p:cNvGrpSpPr/>
          <p:nvPr/>
        </p:nvGrpSpPr>
        <p:grpSpPr>
          <a:xfrm>
            <a:off x="1216152" y="6015897"/>
            <a:ext cx="698371" cy="531091"/>
            <a:chOff x="1238130" y="6052653"/>
            <a:chExt cx="698371" cy="531091"/>
          </a:xfrm>
        </p:grpSpPr>
        <p:sp>
          <p:nvSpPr>
            <p:cNvPr id="943"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4" name="Freeform 943"/>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 name="Group 296"/>
            <p:cNvGrpSpPr/>
            <p:nvPr/>
          </p:nvGrpSpPr>
          <p:grpSpPr>
            <a:xfrm rot="2467258">
              <a:off x="1498292" y="6174338"/>
              <a:ext cx="173236" cy="175910"/>
              <a:chOff x="5902325" y="2266950"/>
              <a:chExt cx="820738" cy="833438"/>
            </a:xfrm>
            <a:solidFill>
              <a:schemeClr val="accent4"/>
            </a:solidFill>
          </p:grpSpPr>
          <p:sp>
            <p:nvSpPr>
              <p:cNvPr id="95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6" name="Group 291"/>
              <p:cNvGrpSpPr/>
              <p:nvPr/>
            </p:nvGrpSpPr>
            <p:grpSpPr>
              <a:xfrm>
                <a:off x="5902325" y="2266950"/>
                <a:ext cx="820738" cy="784225"/>
                <a:chOff x="4111625" y="2266950"/>
                <a:chExt cx="820738" cy="784225"/>
              </a:xfrm>
              <a:grpFill/>
            </p:grpSpPr>
            <p:sp>
              <p:nvSpPr>
                <p:cNvPr id="96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7" name="Group 289"/>
            <p:cNvGrpSpPr/>
            <p:nvPr/>
          </p:nvGrpSpPr>
          <p:grpSpPr>
            <a:xfrm rot="2467258">
              <a:off x="1574607" y="6074181"/>
              <a:ext cx="38201" cy="25464"/>
              <a:chOff x="3916363" y="1970088"/>
              <a:chExt cx="180975" cy="120650"/>
            </a:xfrm>
          </p:grpSpPr>
          <p:sp>
            <p:nvSpPr>
              <p:cNvPr id="954" name="Freeform 953"/>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5" name="Freeform 954"/>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6" name="Freeform 955"/>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7" name="Freeform 956"/>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8" name="Group 281"/>
            <p:cNvGrpSpPr/>
            <p:nvPr/>
          </p:nvGrpSpPr>
          <p:grpSpPr>
            <a:xfrm rot="2467258">
              <a:off x="1565335" y="6375697"/>
              <a:ext cx="84773" cy="72377"/>
              <a:chOff x="6294438" y="1638300"/>
              <a:chExt cx="401638" cy="342900"/>
            </a:xfrm>
          </p:grpSpPr>
          <p:sp>
            <p:nvSpPr>
              <p:cNvPr id="950"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1"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2"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3"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48"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9"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9" name="Group 992"/>
          <p:cNvGrpSpPr/>
          <p:nvPr/>
        </p:nvGrpSpPr>
        <p:grpSpPr>
          <a:xfrm>
            <a:off x="429768" y="6162201"/>
            <a:ext cx="424872" cy="557829"/>
            <a:chOff x="515430" y="6131024"/>
            <a:chExt cx="424872" cy="557829"/>
          </a:xfrm>
        </p:grpSpPr>
        <p:sp>
          <p:nvSpPr>
            <p:cNvPr id="994"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5" name="Freeform 994"/>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0" name="Group 296"/>
            <p:cNvGrpSpPr/>
            <p:nvPr/>
          </p:nvGrpSpPr>
          <p:grpSpPr>
            <a:xfrm rot="3025731">
              <a:off x="664340" y="6295200"/>
              <a:ext cx="138589" cy="140726"/>
              <a:chOff x="5902325" y="2266950"/>
              <a:chExt cx="820738" cy="833438"/>
            </a:xfrm>
            <a:solidFill>
              <a:schemeClr val="accent4"/>
            </a:solidFill>
          </p:grpSpPr>
          <p:sp>
            <p:nvSpPr>
              <p:cNvPr id="100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1" name="Group 291"/>
              <p:cNvGrpSpPr/>
              <p:nvPr/>
            </p:nvGrpSpPr>
            <p:grpSpPr>
              <a:xfrm>
                <a:off x="5902325" y="2266950"/>
                <a:ext cx="820738" cy="784225"/>
                <a:chOff x="4111625" y="2266950"/>
                <a:chExt cx="820738" cy="784225"/>
              </a:xfrm>
              <a:grpFill/>
            </p:grpSpPr>
            <p:sp>
              <p:nvSpPr>
                <p:cNvPr id="100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2" name="Group 281"/>
            <p:cNvGrpSpPr/>
            <p:nvPr/>
          </p:nvGrpSpPr>
          <p:grpSpPr>
            <a:xfrm rot="3025731">
              <a:off x="698372" y="6457657"/>
              <a:ext cx="67818" cy="57901"/>
              <a:chOff x="6294438" y="1638300"/>
              <a:chExt cx="401638" cy="342900"/>
            </a:xfrm>
          </p:grpSpPr>
          <p:sp>
            <p:nvSpPr>
              <p:cNvPr id="1000"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1"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2"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3"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98"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9"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 name="Group 1461"/>
          <p:cNvGrpSpPr/>
          <p:nvPr/>
        </p:nvGrpSpPr>
        <p:grpSpPr>
          <a:xfrm>
            <a:off x="7964424" y="493776"/>
            <a:ext cx="558053" cy="424872"/>
            <a:chOff x="1475175" y="3681289"/>
            <a:chExt cx="558053" cy="424872"/>
          </a:xfrm>
        </p:grpSpPr>
        <p:sp>
          <p:nvSpPr>
            <p:cNvPr id="1463"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4" name="Freeform 1463"/>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4" name="Group 296"/>
            <p:cNvGrpSpPr/>
            <p:nvPr/>
          </p:nvGrpSpPr>
          <p:grpSpPr>
            <a:xfrm rot="1778703">
              <a:off x="1674440" y="3779824"/>
              <a:ext cx="138589" cy="140726"/>
              <a:chOff x="5902325" y="2266950"/>
              <a:chExt cx="820738" cy="833438"/>
            </a:xfrm>
            <a:noFill/>
          </p:grpSpPr>
          <p:sp>
            <p:nvSpPr>
              <p:cNvPr id="146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5" name="Group 291"/>
              <p:cNvGrpSpPr/>
              <p:nvPr/>
            </p:nvGrpSpPr>
            <p:grpSpPr>
              <a:xfrm>
                <a:off x="5902325" y="2266950"/>
                <a:ext cx="820738" cy="784225"/>
                <a:chOff x="4111625" y="2266950"/>
                <a:chExt cx="820738" cy="784225"/>
              </a:xfrm>
              <a:grpFill/>
            </p:grpSpPr>
            <p:sp>
              <p:nvSpPr>
                <p:cNvPr id="147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466"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7"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6" name="Group 1502"/>
          <p:cNvGrpSpPr>
            <a:grpSpLocks noChangeAspect="1"/>
          </p:cNvGrpSpPr>
          <p:nvPr/>
        </p:nvGrpSpPr>
        <p:grpSpPr>
          <a:xfrm rot="21069806">
            <a:off x="484632" y="5028345"/>
            <a:ext cx="1042416" cy="795528"/>
            <a:chOff x="1238130" y="6052653"/>
            <a:chExt cx="698371" cy="531091"/>
          </a:xfrm>
        </p:grpSpPr>
        <p:sp>
          <p:nvSpPr>
            <p:cNvPr id="1504"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5" name="Freeform 1504"/>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7" name="Group 296"/>
            <p:cNvGrpSpPr/>
            <p:nvPr/>
          </p:nvGrpSpPr>
          <p:grpSpPr>
            <a:xfrm rot="2467258">
              <a:off x="1498293" y="6174338"/>
              <a:ext cx="173236" cy="175910"/>
              <a:chOff x="5902325" y="2266950"/>
              <a:chExt cx="820738" cy="833438"/>
            </a:xfrm>
            <a:solidFill>
              <a:schemeClr val="accent4"/>
            </a:solidFill>
          </p:grpSpPr>
          <p:sp>
            <p:nvSpPr>
              <p:cNvPr id="151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8" name="Group 291"/>
              <p:cNvGrpSpPr/>
              <p:nvPr/>
            </p:nvGrpSpPr>
            <p:grpSpPr>
              <a:xfrm>
                <a:off x="5902325" y="2266950"/>
                <a:ext cx="820738" cy="784225"/>
                <a:chOff x="4111625" y="2266950"/>
                <a:chExt cx="820738" cy="784225"/>
              </a:xfrm>
              <a:grpFill/>
            </p:grpSpPr>
            <p:sp>
              <p:nvSpPr>
                <p:cNvPr id="152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9" name="Group 289"/>
            <p:cNvGrpSpPr/>
            <p:nvPr/>
          </p:nvGrpSpPr>
          <p:grpSpPr>
            <a:xfrm rot="2467258">
              <a:off x="1574607" y="6074181"/>
              <a:ext cx="38201" cy="25464"/>
              <a:chOff x="3916363" y="1970088"/>
              <a:chExt cx="180975" cy="120650"/>
            </a:xfrm>
          </p:grpSpPr>
          <p:sp>
            <p:nvSpPr>
              <p:cNvPr id="1515" name="Freeform 1514"/>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6" name="Freeform 1515"/>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7" name="Freeform 1516"/>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8" name="Freeform 1517"/>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30" name="Group 281"/>
            <p:cNvGrpSpPr/>
            <p:nvPr/>
          </p:nvGrpSpPr>
          <p:grpSpPr>
            <a:xfrm rot="2467258">
              <a:off x="1565335" y="6375697"/>
              <a:ext cx="84773" cy="72377"/>
              <a:chOff x="6294438" y="1638300"/>
              <a:chExt cx="401638" cy="342900"/>
            </a:xfrm>
          </p:grpSpPr>
          <p:sp>
            <p:nvSpPr>
              <p:cNvPr id="1511"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2"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3"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4"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09"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0"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spc="200" baseline="0">
          <a:solidFill>
            <a:schemeClr val="tx1">
              <a:lumMod val="65000"/>
              <a:lumOff val="35000"/>
            </a:schemeClr>
          </a:solidFill>
          <a:latin typeface="+mj-lt"/>
          <a:ea typeface="+mj-ea"/>
          <a:cs typeface="+mj-cs"/>
        </a:defRPr>
      </a:lvl1pPr>
    </p:titleStyle>
    <p:bodyStyle>
      <a:lvl1pPr marL="341313" indent="-341313" algn="l" defTabSz="914400" rtl="0" eaLnBrk="1" latinLnBrk="0" hangingPunct="1">
        <a:spcBef>
          <a:spcPts val="1500"/>
        </a:spcBef>
        <a:buSzPct val="80000"/>
        <a:buFont typeface="Wingdings" pitchFamily="2" charset="2"/>
        <a:buChar char=""/>
        <a:defRPr sz="2200" kern="1200" spc="100" baseline="0">
          <a:solidFill>
            <a:schemeClr val="tx1">
              <a:lumMod val="75000"/>
              <a:lumOff val="25000"/>
            </a:schemeClr>
          </a:solidFill>
          <a:effectLst>
            <a:innerShdw blurRad="50800">
              <a:schemeClr val="bg1"/>
            </a:innerShdw>
          </a:effectLst>
          <a:latin typeface="+mn-lt"/>
          <a:ea typeface="+mn-ea"/>
          <a:cs typeface="+mn-cs"/>
        </a:defRPr>
      </a:lvl1pPr>
      <a:lvl2pPr marL="682625" indent="-341313" algn="l" defTabSz="914400" rtl="0" eaLnBrk="1" latinLnBrk="0" hangingPunct="1">
        <a:spcBef>
          <a:spcPts val="1500"/>
        </a:spcBef>
        <a:buSzPct val="80000"/>
        <a:buFont typeface="Wingdings" pitchFamily="2" charset="2"/>
        <a:buChar char=""/>
        <a:defRPr sz="1800" kern="1200" spc="100" baseline="0">
          <a:solidFill>
            <a:schemeClr val="tx1">
              <a:lumMod val="75000"/>
              <a:lumOff val="25000"/>
            </a:schemeClr>
          </a:solidFill>
          <a:effectLst>
            <a:innerShdw blurRad="50800">
              <a:schemeClr val="bg1"/>
            </a:innerShdw>
          </a:effectLst>
          <a:latin typeface="+mn-lt"/>
          <a:ea typeface="+mn-ea"/>
          <a:cs typeface="+mn-cs"/>
        </a:defRPr>
      </a:lvl2pPr>
      <a:lvl3pPr marL="1023938" indent="-341313" algn="l" defTabSz="914400" rtl="0" eaLnBrk="1" latinLnBrk="0" hangingPunct="1">
        <a:spcBef>
          <a:spcPts val="1500"/>
        </a:spcBef>
        <a:buSzPct val="80000"/>
        <a:buFont typeface="Wingdings" pitchFamily="2" charset="2"/>
        <a:buChar char="®"/>
        <a:defRPr sz="1800" kern="1200" spc="100" baseline="0">
          <a:solidFill>
            <a:schemeClr val="tx1">
              <a:lumMod val="75000"/>
              <a:lumOff val="25000"/>
            </a:schemeClr>
          </a:solidFill>
          <a:effectLst>
            <a:innerShdw blurRad="50800">
              <a:schemeClr val="bg1"/>
            </a:innerShdw>
          </a:effectLst>
          <a:latin typeface="+mn-lt"/>
          <a:ea typeface="+mn-ea"/>
          <a:cs typeface="+mn-cs"/>
        </a:defRPr>
      </a:lvl3pPr>
      <a:lvl4pPr marL="1377950" indent="-341313" algn="l" defTabSz="914400" rtl="0" eaLnBrk="1" latinLnBrk="0" hangingPunct="1">
        <a:spcBef>
          <a:spcPts val="1500"/>
        </a:spcBef>
        <a:buSzPct val="80000"/>
        <a:buFont typeface="Wingdings" pitchFamily="2" charset="2"/>
        <a:buChar char=""/>
        <a:defRPr sz="1600" kern="1200" spc="100" baseline="0">
          <a:solidFill>
            <a:schemeClr val="tx1">
              <a:lumMod val="75000"/>
              <a:lumOff val="25000"/>
            </a:schemeClr>
          </a:solidFill>
          <a:effectLst>
            <a:innerShdw blurRad="50800">
              <a:schemeClr val="bg1"/>
            </a:innerShdw>
          </a:effectLst>
          <a:latin typeface="+mn-lt"/>
          <a:ea typeface="+mn-ea"/>
          <a:cs typeface="+mn-cs"/>
        </a:defRPr>
      </a:lvl4pPr>
      <a:lvl5pPr marL="1719263" indent="-341313" algn="l" defTabSz="914400" rtl="0" eaLnBrk="1" latinLnBrk="0" hangingPunct="1">
        <a:spcBef>
          <a:spcPts val="1500"/>
        </a:spcBef>
        <a:buSzPct val="80000"/>
        <a:buFont typeface="Wingdings" pitchFamily="2" charset="2"/>
        <a:buChar char="®"/>
        <a:defRPr sz="1600" kern="1200" spc="100" baseline="0">
          <a:solidFill>
            <a:schemeClr val="tx1">
              <a:lumMod val="75000"/>
              <a:lumOff val="25000"/>
            </a:schemeClr>
          </a:solidFill>
          <a:effectLst>
            <a:innerShdw blurRad="50800">
              <a:schemeClr val="bg1"/>
            </a:innerShdw>
          </a:effectLst>
          <a:latin typeface="+mn-lt"/>
          <a:ea typeface="+mn-ea"/>
          <a:cs typeface="+mn-cs"/>
        </a:defRPr>
      </a:lvl5pPr>
      <a:lvl6pPr marL="2060575"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6pPr>
      <a:lvl7pPr marL="2401888"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7pPr>
      <a:lvl8pPr marL="2743200"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8pPr>
      <a:lvl9pPr marL="3084513"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76C8F-88E1-4D0A-8523-AFBDCF898265}" type="datetimeFigureOut">
              <a:rPr lang="en-US" smtClean="0"/>
              <a:pPr/>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56409-6894-4622-B053-0137B99EBD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Master - 1.png"/>
          <p:cNvPicPr>
            <a:picLocks noChangeAspect="1"/>
          </p:cNvPicPr>
          <p:nvPr/>
        </p:nvPicPr>
        <p:blipFill>
          <a:blip r:embed="rId13"/>
          <a:srcRect b="5017"/>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1532"/>
            <a:ext cx="8229600" cy="1325562"/>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365997" y="1981200"/>
            <a:ext cx="6412006"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B9D76C8F-88E1-4D0A-8523-AFBDCF898265}" type="datetimeFigureOut">
              <a:rPr lang="en-US" smtClean="0"/>
              <a:pPr/>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EA556409-6894-4622-B053-0137B99EBD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000" kern="1200">
          <a:solidFill>
            <a:schemeClr val="tx1">
              <a:lumMod val="60000"/>
              <a:lumOff val="40000"/>
            </a:schemeClr>
          </a:solidFill>
          <a:latin typeface="+mj-lt"/>
          <a:ea typeface="+mj-ea"/>
          <a:cs typeface="+mj-cs"/>
        </a:defRPr>
      </a:lvl1pPr>
    </p:titleStyle>
    <p:bodyStyle>
      <a:lvl1pPr marL="349250" indent="-349250" algn="l" defTabSz="914400" rtl="0" eaLnBrk="1" latinLnBrk="0" hangingPunct="1">
        <a:spcBef>
          <a:spcPts val="1800"/>
        </a:spcBef>
        <a:buFontTx/>
        <a:buBlip>
          <a:blip r:embed="rId14"/>
        </a:buBlip>
        <a:defRPr sz="22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1pPr>
      <a:lvl2pPr marL="577850" indent="-349250" algn="l" defTabSz="914400" rtl="0" eaLnBrk="1" latinLnBrk="0" hangingPunct="1">
        <a:spcBef>
          <a:spcPts val="1800"/>
        </a:spcBef>
        <a:buFontTx/>
        <a:buBlip>
          <a:blip r:embed="rId15"/>
        </a:buBlip>
        <a:defRPr sz="20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2pPr>
      <a:lvl3pPr marL="8064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3pPr>
      <a:lvl4pPr marL="1035050" indent="-349250" algn="l" defTabSz="914400" rtl="0" eaLnBrk="1" latinLnBrk="0" hangingPunct="1">
        <a:spcBef>
          <a:spcPts val="1800"/>
        </a:spcBef>
        <a:buFontTx/>
        <a:buBlip>
          <a:blip r:embed="rId15"/>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4pPr>
      <a:lvl5pPr marL="12636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5pPr>
      <a:lvl6pPr marL="14922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6pPr>
      <a:lvl7pPr marL="17208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7pPr>
      <a:lvl8pPr marL="19494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8pPr>
      <a:lvl9pPr marL="21780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76C8F-88E1-4D0A-8523-AFBDCF898265}" type="datetimeFigureOut">
              <a:rPr lang="en-US" smtClean="0"/>
              <a:pPr/>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56409-6894-4622-B053-0137B99EBD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gif"/><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191000"/>
            <a:ext cx="7848600" cy="576724"/>
          </a:xfrm>
        </p:spPr>
        <p:txBody>
          <a:bodyPr>
            <a:normAutofit/>
          </a:bodyPr>
          <a:lstStyle/>
          <a:p>
            <a:pPr algn="ctr"/>
            <a:r>
              <a:rPr lang="en-US" sz="2400" b="1" dirty="0">
                <a:solidFill>
                  <a:schemeClr val="tx1"/>
                </a:solidFill>
              </a:rPr>
              <a:t>“orang </a:t>
            </a:r>
            <a:r>
              <a:rPr lang="en-US" sz="2400" b="1" dirty="0" err="1">
                <a:solidFill>
                  <a:schemeClr val="tx1"/>
                </a:solidFill>
              </a:rPr>
              <a:t>banyak</a:t>
            </a:r>
            <a:r>
              <a:rPr lang="en-US" sz="2400" b="1" dirty="0">
                <a:solidFill>
                  <a:schemeClr val="tx1"/>
                </a:solidFill>
              </a:rPr>
              <a:t> </a:t>
            </a:r>
            <a:r>
              <a:rPr lang="en-US" sz="2400" b="1" dirty="0" err="1">
                <a:solidFill>
                  <a:schemeClr val="tx1"/>
                </a:solidFill>
              </a:rPr>
              <a:t>sebagai</a:t>
            </a:r>
            <a:r>
              <a:rPr lang="en-US" sz="2400" b="1" dirty="0">
                <a:solidFill>
                  <a:schemeClr val="tx1"/>
                </a:solidFill>
              </a:rPr>
              <a:t> </a:t>
            </a:r>
            <a:r>
              <a:rPr lang="en-US" sz="2400" b="1" dirty="0" err="1">
                <a:solidFill>
                  <a:schemeClr val="tx1"/>
                </a:solidFill>
              </a:rPr>
              <a:t>calon</a:t>
            </a:r>
            <a:r>
              <a:rPr lang="en-US" sz="2400" b="1" dirty="0">
                <a:solidFill>
                  <a:schemeClr val="tx1"/>
                </a:solidFill>
              </a:rPr>
              <a:t> </a:t>
            </a:r>
            <a:r>
              <a:rPr lang="en-US" sz="2400" b="1" dirty="0" err="1">
                <a:solidFill>
                  <a:schemeClr val="tx1"/>
                </a:solidFill>
              </a:rPr>
              <a:t>pembeli</a:t>
            </a:r>
            <a:r>
              <a:rPr lang="en-US" sz="2400" b="1" dirty="0">
                <a:solidFill>
                  <a:schemeClr val="tx1"/>
                </a:solidFill>
              </a:rPr>
              <a:t> </a:t>
            </a:r>
            <a:r>
              <a:rPr lang="en-US" sz="2400" b="1" dirty="0" err="1">
                <a:solidFill>
                  <a:schemeClr val="tx1"/>
                </a:solidFill>
              </a:rPr>
              <a:t>atau</a:t>
            </a:r>
            <a:r>
              <a:rPr lang="en-US" sz="2400" b="1" dirty="0">
                <a:solidFill>
                  <a:schemeClr val="tx1"/>
                </a:solidFill>
              </a:rPr>
              <a:t> </a:t>
            </a:r>
            <a:r>
              <a:rPr lang="en-US" sz="2400" b="1" dirty="0" err="1">
                <a:solidFill>
                  <a:schemeClr val="tx1"/>
                </a:solidFill>
              </a:rPr>
              <a:t>konsumen</a:t>
            </a:r>
            <a:r>
              <a:rPr lang="en-US" sz="2400" b="1" dirty="0">
                <a:solidFill>
                  <a:schemeClr val="tx1"/>
                </a:solidFill>
              </a:rPr>
              <a:t>”</a:t>
            </a:r>
            <a:endParaRPr lang="en-US" sz="2400" dirty="0">
              <a:solidFill>
                <a:schemeClr val="tx1"/>
              </a:solidFill>
            </a:endParaRPr>
          </a:p>
        </p:txBody>
      </p:sp>
      <p:pic>
        <p:nvPicPr>
          <p:cNvPr id="48130" name="Picture 2" descr="Hasil gambar untuk GAMBAR riset pasar"/>
          <p:cNvPicPr>
            <a:picLocks noChangeAspect="1" noChangeArrowheads="1"/>
          </p:cNvPicPr>
          <p:nvPr/>
        </p:nvPicPr>
        <p:blipFill>
          <a:blip r:embed="rId2"/>
          <a:srcRect b="6250"/>
          <a:stretch>
            <a:fillRect/>
          </a:stretch>
        </p:blipFill>
        <p:spPr bwMode="auto">
          <a:xfrm>
            <a:off x="0" y="4604740"/>
            <a:ext cx="3048000" cy="2140366"/>
          </a:xfrm>
          <a:prstGeom prst="rect">
            <a:avLst/>
          </a:prstGeom>
          <a:noFill/>
        </p:spPr>
      </p:pic>
      <p:sp>
        <p:nvSpPr>
          <p:cNvPr id="48132" name="AutoShape 4" descr="Hasil gambar untuk gambar segmentasi pas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34" name="Picture 6" descr="http://mediabisnisonline.com/wp-content/uploads/2013/04/market-segmentasi.png"/>
          <p:cNvPicPr>
            <a:picLocks noChangeAspect="1" noChangeArrowheads="1"/>
          </p:cNvPicPr>
          <p:nvPr/>
        </p:nvPicPr>
        <p:blipFill>
          <a:blip r:embed="rId3"/>
          <a:srcRect/>
          <a:stretch>
            <a:fillRect/>
          </a:stretch>
        </p:blipFill>
        <p:spPr bwMode="auto">
          <a:xfrm>
            <a:off x="5350632" y="4604740"/>
            <a:ext cx="3793368" cy="2253260"/>
          </a:xfrm>
          <a:prstGeom prst="rect">
            <a:avLst/>
          </a:prstGeom>
          <a:noFill/>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3948" t="35784" r="47345" b="10910"/>
          <a:stretch/>
        </p:blipFill>
        <p:spPr bwMode="auto">
          <a:xfrm>
            <a:off x="4065639" y="71068"/>
            <a:ext cx="5029200" cy="378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3" name="Rectangle 1"/>
          <p:cNvSpPr>
            <a:spLocks noGrp="1" noChangeArrowheads="1"/>
          </p:cNvSpPr>
          <p:nvPr>
            <p:ph type="ctrTitle"/>
          </p:nvPr>
        </p:nvSpPr>
        <p:spPr bwMode="auto">
          <a:xfrm>
            <a:off x="0" y="-276997"/>
            <a:ext cx="9144000" cy="4524315"/>
          </a:xfrm>
          <a:prstGeom prst="rect">
            <a:avLst/>
          </a:prstGeom>
          <a:noFill/>
          <a:ln w="3175">
            <a:noFill/>
            <a:miter lim="800000"/>
            <a:headEnd/>
            <a:tailEnd/>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spAutoFit/>
          </a:bodyPr>
          <a:lstStyle/>
          <a:p>
            <a:pPr algn="ctr" fontAlgn="base">
              <a:spcAft>
                <a:spcPct val="0"/>
              </a:spcAft>
            </a:pPr>
            <a:br>
              <a:rPr kumimoji="0" lang="en-US" sz="4800" b="1" i="0" u="none" strike="noStrike" normalizeH="0"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ugie"/>
                <a:ea typeface="Times New Roman" pitchFamily="18" charset="0"/>
                <a:cs typeface="Arial" pitchFamily="34" charset="0"/>
              </a:rPr>
            </a:br>
            <a:br>
              <a:rPr kumimoji="0" lang="en-US" sz="4800" b="1" i="0" u="none" strike="noStrike" normalizeH="0"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ugie"/>
                <a:ea typeface="Times New Roman" pitchFamily="18" charset="0"/>
                <a:cs typeface="Arial" pitchFamily="34" charset="0"/>
              </a:rPr>
            </a:b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ugie"/>
                <a:ea typeface="Times New Roman" pitchFamily="18" charset="0"/>
                <a:cs typeface="Arial" pitchFamily="34" charset="0"/>
              </a:rPr>
              <a:t>SEGMENTASI, PEMBIDIKAN, DAN PENETAPAN POSISI PASAR</a:t>
            </a:r>
            <a:br>
              <a:rPr kumimoji="0" lang="en-US" sz="4800" b="1" i="0" u="none" strike="noStrike" normalizeH="0"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ugie"/>
                <a:ea typeface="Times New Roman" pitchFamily="18" charset="0"/>
                <a:cs typeface="Arial" pitchFamily="34" charset="0"/>
              </a:rPr>
            </a:br>
            <a:b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kumimoji="0" lang="en-US" sz="4800" b="1" i="0" u="none" strike="noStrike" normalizeH="0"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0632" y="0"/>
            <a:ext cx="7260768" cy="2514600"/>
          </a:xfrm>
          <a:solidFill>
            <a:schemeClr val="bg1"/>
          </a:solidFill>
        </p:spPr>
        <p:txBody>
          <a:bodyPr>
            <a:noAutofit/>
          </a:bodyPr>
          <a:lstStyle/>
          <a:p>
            <a:pPr lvl="0"/>
            <a:r>
              <a:rPr lang="en-US" sz="2800" dirty="0">
                <a:solidFill>
                  <a:schemeClr val="tx1"/>
                </a:solidFill>
              </a:rPr>
              <a:t>3. </a:t>
            </a:r>
            <a:r>
              <a:rPr lang="en-US" sz="2800" dirty="0" err="1">
                <a:solidFill>
                  <a:schemeClr val="tx1"/>
                </a:solidFill>
              </a:rPr>
              <a:t>Penetapan</a:t>
            </a:r>
            <a:r>
              <a:rPr lang="en-US" sz="2800" dirty="0">
                <a:solidFill>
                  <a:schemeClr val="tx1"/>
                </a:solidFill>
              </a:rPr>
              <a:t> </a:t>
            </a:r>
            <a:r>
              <a:rPr lang="en-US" sz="2800" dirty="0" err="1">
                <a:solidFill>
                  <a:schemeClr val="tx1"/>
                </a:solidFill>
              </a:rPr>
              <a:t>posisi</a:t>
            </a:r>
            <a:r>
              <a:rPr lang="en-US" sz="2800" dirty="0">
                <a:solidFill>
                  <a:schemeClr val="tx1"/>
                </a:solidFill>
              </a:rPr>
              <a:t> </a:t>
            </a:r>
            <a:r>
              <a:rPr lang="en-US" sz="2800" dirty="0" err="1">
                <a:solidFill>
                  <a:schemeClr val="tx1"/>
                </a:solidFill>
              </a:rPr>
              <a:t>pasar</a:t>
            </a:r>
            <a:r>
              <a:rPr lang="en-US" sz="2800" dirty="0">
                <a:solidFill>
                  <a:schemeClr val="tx1"/>
                </a:solidFill>
              </a:rPr>
              <a:t> </a:t>
            </a:r>
          </a:p>
          <a:p>
            <a:pPr marL="347663" lvl="0"/>
            <a:r>
              <a:rPr lang="en-US" sz="2800" dirty="0" err="1">
                <a:solidFill>
                  <a:schemeClr val="tx1"/>
                </a:solidFill>
              </a:rPr>
              <a:t>Proses</a:t>
            </a:r>
            <a:r>
              <a:rPr lang="en-US" sz="2800" dirty="0">
                <a:solidFill>
                  <a:schemeClr val="tx1"/>
                </a:solidFill>
              </a:rPr>
              <a:t> </a:t>
            </a:r>
            <a:r>
              <a:rPr lang="en-US" sz="2800" dirty="0" err="1">
                <a:solidFill>
                  <a:schemeClr val="tx1"/>
                </a:solidFill>
              </a:rPr>
              <a:t>di</a:t>
            </a:r>
            <a:r>
              <a:rPr lang="en-US" sz="2800" dirty="0">
                <a:solidFill>
                  <a:schemeClr val="tx1"/>
                </a:solidFill>
              </a:rPr>
              <a:t> </a:t>
            </a:r>
            <a:r>
              <a:rPr lang="en-US" sz="2800" dirty="0" err="1">
                <a:solidFill>
                  <a:schemeClr val="tx1"/>
                </a:solidFill>
              </a:rPr>
              <a:t>mana</a:t>
            </a:r>
            <a:r>
              <a:rPr lang="en-US" sz="2800" dirty="0">
                <a:solidFill>
                  <a:schemeClr val="tx1"/>
                </a:solidFill>
              </a:rPr>
              <a:t> </a:t>
            </a:r>
            <a:r>
              <a:rPr lang="en-US" sz="2800" dirty="0" err="1">
                <a:solidFill>
                  <a:schemeClr val="tx1"/>
                </a:solidFill>
              </a:rPr>
              <a:t>perusahaan</a:t>
            </a:r>
            <a:r>
              <a:rPr lang="en-US" sz="2800" dirty="0">
                <a:solidFill>
                  <a:schemeClr val="tx1"/>
                </a:solidFill>
              </a:rPr>
              <a:t> </a:t>
            </a:r>
            <a:r>
              <a:rPr lang="en-US" sz="2800" dirty="0" err="1">
                <a:solidFill>
                  <a:schemeClr val="tx1"/>
                </a:solidFill>
              </a:rPr>
              <a:t>mengembangkan</a:t>
            </a:r>
            <a:r>
              <a:rPr lang="en-US" sz="2800" dirty="0">
                <a:solidFill>
                  <a:schemeClr val="tx1"/>
                </a:solidFill>
              </a:rPr>
              <a:t> </a:t>
            </a:r>
            <a:r>
              <a:rPr lang="en-US" sz="2800" dirty="0" err="1">
                <a:solidFill>
                  <a:schemeClr val="tx1"/>
                </a:solidFill>
              </a:rPr>
              <a:t>posisi</a:t>
            </a:r>
            <a:r>
              <a:rPr lang="en-US" sz="2800" dirty="0">
                <a:solidFill>
                  <a:schemeClr val="tx1"/>
                </a:solidFill>
              </a:rPr>
              <a:t> </a:t>
            </a:r>
            <a:r>
              <a:rPr lang="en-US" sz="2800" dirty="0" err="1">
                <a:solidFill>
                  <a:schemeClr val="tx1"/>
                </a:solidFill>
              </a:rPr>
              <a:t>bersaing</a:t>
            </a:r>
            <a:r>
              <a:rPr lang="en-US" sz="2800" dirty="0">
                <a:solidFill>
                  <a:schemeClr val="tx1"/>
                </a:solidFill>
              </a:rPr>
              <a:t> </a:t>
            </a:r>
            <a:r>
              <a:rPr lang="en-US" sz="2800" dirty="0" err="1">
                <a:solidFill>
                  <a:schemeClr val="tx1"/>
                </a:solidFill>
              </a:rPr>
              <a:t>bagi</a:t>
            </a:r>
            <a:r>
              <a:rPr lang="en-US" sz="2800" dirty="0">
                <a:solidFill>
                  <a:schemeClr val="tx1"/>
                </a:solidFill>
              </a:rPr>
              <a:t> </a:t>
            </a:r>
            <a:r>
              <a:rPr lang="en-US" sz="2800" dirty="0" err="1">
                <a:solidFill>
                  <a:schemeClr val="tx1"/>
                </a:solidFill>
              </a:rPr>
              <a:t>produk</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bauran</a:t>
            </a:r>
            <a:r>
              <a:rPr lang="en-US" sz="2800" dirty="0">
                <a:solidFill>
                  <a:schemeClr val="tx1"/>
                </a:solidFill>
              </a:rPr>
              <a:t> </a:t>
            </a:r>
            <a:r>
              <a:rPr lang="en-US" sz="2800" dirty="0" err="1">
                <a:solidFill>
                  <a:schemeClr val="tx1"/>
                </a:solidFill>
              </a:rPr>
              <a:t>pemasaran</a:t>
            </a:r>
            <a:r>
              <a:rPr lang="en-US" sz="2800" dirty="0">
                <a:solidFill>
                  <a:schemeClr val="tx1"/>
                </a:solidFill>
              </a:rPr>
              <a:t> yang </a:t>
            </a:r>
            <a:r>
              <a:rPr lang="en-US" sz="2800" dirty="0" err="1">
                <a:solidFill>
                  <a:schemeClr val="tx1"/>
                </a:solidFill>
              </a:rPr>
              <a:t>tepat</a:t>
            </a:r>
            <a:r>
              <a:rPr lang="en-US" sz="2800" dirty="0">
                <a:solidFill>
                  <a:schemeClr val="tx1"/>
                </a:solidFill>
              </a:rPr>
              <a:t> . </a:t>
            </a:r>
          </a:p>
          <a:p>
            <a:endParaRPr lang="en-US" sz="2800" dirty="0"/>
          </a:p>
        </p:txBody>
      </p:sp>
      <p:pic>
        <p:nvPicPr>
          <p:cNvPr id="36867" name="Picture 3" descr="http://3.bp.blogspot.com/-rLJzEi1R0xI/TtBOPMEYjxI/AAAAAAAAADE/9msxpAoieyU/s320/4-d4ebb90935.jpg"/>
          <p:cNvPicPr>
            <a:picLocks noChangeAspect="1" noChangeArrowheads="1"/>
          </p:cNvPicPr>
          <p:nvPr/>
        </p:nvPicPr>
        <p:blipFill>
          <a:blip r:embed="rId2"/>
          <a:srcRect/>
          <a:stretch>
            <a:fillRect/>
          </a:stretch>
        </p:blipFill>
        <p:spPr bwMode="auto">
          <a:xfrm>
            <a:off x="5334000" y="4512468"/>
            <a:ext cx="3809999" cy="2345531"/>
          </a:xfrm>
          <a:prstGeom prst="rect">
            <a:avLst/>
          </a:prstGeom>
          <a:noFill/>
        </p:spPr>
      </p:pic>
      <p:sp>
        <p:nvSpPr>
          <p:cNvPr id="5" name="Oval 4"/>
          <p:cNvSpPr/>
          <p:nvPr/>
        </p:nvSpPr>
        <p:spPr>
          <a:xfrm>
            <a:off x="0" y="2743200"/>
            <a:ext cx="64008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Posisi</a:t>
            </a:r>
            <a:r>
              <a:rPr lang="en-US" sz="2000" dirty="0">
                <a:solidFill>
                  <a:schemeClr val="tx1"/>
                </a:solidFill>
              </a:rPr>
              <a:t> </a:t>
            </a:r>
            <a:r>
              <a:rPr lang="en-US" sz="2000" dirty="0" err="1">
                <a:solidFill>
                  <a:schemeClr val="tx1"/>
                </a:solidFill>
              </a:rPr>
              <a:t>produk</a:t>
            </a:r>
            <a:r>
              <a:rPr lang="en-US" sz="2000" dirty="0">
                <a:solidFill>
                  <a:schemeClr val="tx1"/>
                </a:solidFill>
              </a:rPr>
              <a:t> </a:t>
            </a:r>
            <a:r>
              <a:rPr lang="en-US" sz="2000" dirty="0" err="1">
                <a:solidFill>
                  <a:schemeClr val="tx1"/>
                </a:solidFill>
              </a:rPr>
              <a:t>di</a:t>
            </a:r>
            <a:r>
              <a:rPr lang="en-US" sz="2000" dirty="0">
                <a:solidFill>
                  <a:schemeClr val="tx1"/>
                </a:solidFill>
              </a:rPr>
              <a:t> </a:t>
            </a:r>
            <a:r>
              <a:rPr lang="en-US" sz="2000" dirty="0" err="1">
                <a:solidFill>
                  <a:schemeClr val="tx1"/>
                </a:solidFill>
              </a:rPr>
              <a:t>pasar</a:t>
            </a:r>
            <a:r>
              <a:rPr lang="en-US" sz="2000" dirty="0">
                <a:solidFill>
                  <a:schemeClr val="tx1"/>
                </a:solidFill>
              </a:rPr>
              <a:t> </a:t>
            </a:r>
            <a:r>
              <a:rPr lang="en-US" sz="2000" dirty="0" err="1">
                <a:solidFill>
                  <a:schemeClr val="tx1"/>
                </a:solidFill>
              </a:rPr>
              <a:t>adalah</a:t>
            </a:r>
            <a:r>
              <a:rPr lang="en-US" sz="2000" dirty="0">
                <a:solidFill>
                  <a:schemeClr val="tx1"/>
                </a:solidFill>
              </a:rPr>
              <a:t> </a:t>
            </a:r>
            <a:r>
              <a:rPr lang="en-US" sz="2000" dirty="0" err="1">
                <a:solidFill>
                  <a:schemeClr val="tx1"/>
                </a:solidFill>
              </a:rPr>
              <a:t>cara</a:t>
            </a:r>
            <a:r>
              <a:rPr lang="en-US" sz="2000" dirty="0">
                <a:solidFill>
                  <a:schemeClr val="tx1"/>
                </a:solidFill>
              </a:rPr>
              <a:t> </a:t>
            </a:r>
            <a:r>
              <a:rPr lang="en-US" sz="2000" dirty="0" err="1">
                <a:solidFill>
                  <a:schemeClr val="tx1"/>
                </a:solidFill>
              </a:rPr>
              <a:t>produk</a:t>
            </a:r>
            <a:r>
              <a:rPr lang="en-US" sz="2000" dirty="0">
                <a:solidFill>
                  <a:schemeClr val="tx1"/>
                </a:solidFill>
              </a:rPr>
              <a:t> </a:t>
            </a:r>
            <a:r>
              <a:rPr lang="en-US" sz="2000" dirty="0" err="1">
                <a:solidFill>
                  <a:schemeClr val="tx1"/>
                </a:solidFill>
              </a:rPr>
              <a:t>itu</a:t>
            </a:r>
            <a:r>
              <a:rPr lang="en-US" sz="2000" dirty="0">
                <a:solidFill>
                  <a:schemeClr val="tx1"/>
                </a:solidFill>
              </a:rPr>
              <a:t> </a:t>
            </a:r>
            <a:r>
              <a:rPr lang="en-US" sz="2000" dirty="0" err="1">
                <a:solidFill>
                  <a:schemeClr val="tx1"/>
                </a:solidFill>
              </a:rPr>
              <a:t>didefinisikan</a:t>
            </a:r>
            <a:r>
              <a:rPr lang="en-US" sz="2000" dirty="0">
                <a:solidFill>
                  <a:schemeClr val="tx1"/>
                </a:solidFill>
              </a:rPr>
              <a:t> </a:t>
            </a:r>
            <a:r>
              <a:rPr lang="en-US" sz="2000" dirty="0" err="1">
                <a:solidFill>
                  <a:schemeClr val="tx1"/>
                </a:solidFill>
              </a:rPr>
              <a:t>oleh</a:t>
            </a:r>
            <a:r>
              <a:rPr lang="en-US" sz="2000" dirty="0">
                <a:solidFill>
                  <a:schemeClr val="tx1"/>
                </a:solidFill>
              </a:rPr>
              <a:t> </a:t>
            </a:r>
            <a:r>
              <a:rPr lang="en-US" sz="2000" dirty="0" err="1">
                <a:solidFill>
                  <a:schemeClr val="tx1"/>
                </a:solidFill>
              </a:rPr>
              <a:t>konsumen</a:t>
            </a:r>
            <a:r>
              <a:rPr lang="en-US" sz="2000" dirty="0">
                <a:solidFill>
                  <a:schemeClr val="tx1"/>
                </a:solidFill>
              </a:rPr>
              <a:t> </a:t>
            </a:r>
            <a:r>
              <a:rPr lang="en-US" sz="2000" dirty="0" err="1">
                <a:solidFill>
                  <a:schemeClr val="tx1"/>
                </a:solidFill>
              </a:rPr>
              <a:t>berdasarkan</a:t>
            </a:r>
            <a:r>
              <a:rPr lang="en-US" sz="2000" dirty="0">
                <a:solidFill>
                  <a:schemeClr val="tx1"/>
                </a:solidFill>
              </a:rPr>
              <a:t> </a:t>
            </a:r>
            <a:r>
              <a:rPr lang="en-US" sz="2000" dirty="0" err="1">
                <a:solidFill>
                  <a:schemeClr val="tx1"/>
                </a:solidFill>
              </a:rPr>
              <a:t>sejumlah</a:t>
            </a:r>
            <a:r>
              <a:rPr lang="en-US" sz="2000" dirty="0">
                <a:solidFill>
                  <a:schemeClr val="tx1"/>
                </a:solidFill>
              </a:rPr>
              <a:t> </a:t>
            </a:r>
            <a:r>
              <a:rPr lang="en-US" sz="2000" dirty="0" err="1">
                <a:solidFill>
                  <a:schemeClr val="tx1"/>
                </a:solidFill>
              </a:rPr>
              <a:t>atribut</a:t>
            </a:r>
            <a:r>
              <a:rPr lang="en-US" sz="2000" dirty="0">
                <a:solidFill>
                  <a:schemeClr val="tx1"/>
                </a:solidFill>
              </a:rPr>
              <a:t> </a:t>
            </a:r>
            <a:r>
              <a:rPr lang="en-US" sz="2000" dirty="0" err="1">
                <a:solidFill>
                  <a:schemeClr val="tx1"/>
                </a:solidFill>
              </a:rPr>
              <a:t>atau</a:t>
            </a:r>
            <a:r>
              <a:rPr lang="en-US" sz="2000" dirty="0">
                <a:solidFill>
                  <a:schemeClr val="tx1"/>
                </a:solidFill>
              </a:rPr>
              <a:t> </a:t>
            </a:r>
            <a:r>
              <a:rPr lang="en-US" sz="2000" dirty="0" err="1">
                <a:solidFill>
                  <a:schemeClr val="tx1"/>
                </a:solidFill>
              </a:rPr>
              <a:t>anggapan</a:t>
            </a:r>
            <a:r>
              <a:rPr lang="en-US" sz="2000" dirty="0">
                <a:solidFill>
                  <a:schemeClr val="tx1"/>
                </a:solidFill>
              </a:rPr>
              <a:t> </a:t>
            </a:r>
            <a:r>
              <a:rPr lang="en-US" sz="2000" dirty="0" err="1">
                <a:solidFill>
                  <a:schemeClr val="tx1"/>
                </a:solidFill>
              </a:rPr>
              <a:t>lainnya</a:t>
            </a:r>
            <a:r>
              <a:rPr lang="en-US" sz="2000" dirty="0">
                <a:solidFill>
                  <a:schemeClr val="tx1"/>
                </a:solidFill>
              </a:rPr>
              <a:t> </a:t>
            </a:r>
            <a:r>
              <a:rPr lang="en-US" sz="2000" dirty="0" err="1">
                <a:solidFill>
                  <a:schemeClr val="tx1"/>
                </a:solidFill>
              </a:rPr>
              <a:t>di</a:t>
            </a:r>
            <a:r>
              <a:rPr lang="en-US" sz="2000" dirty="0">
                <a:solidFill>
                  <a:schemeClr val="tx1"/>
                </a:solidFill>
              </a:rPr>
              <a:t> </a:t>
            </a:r>
            <a:r>
              <a:rPr lang="en-US" sz="2000" dirty="0" err="1">
                <a:solidFill>
                  <a:schemeClr val="tx1"/>
                </a:solidFill>
              </a:rPr>
              <a:t>pikiran</a:t>
            </a:r>
            <a:r>
              <a:rPr lang="en-US" sz="2000" dirty="0">
                <a:solidFill>
                  <a:schemeClr val="tx1"/>
                </a:solidFill>
              </a:rPr>
              <a:t> </a:t>
            </a:r>
            <a:r>
              <a:rPr lang="en-US" sz="2000" dirty="0" err="1">
                <a:solidFill>
                  <a:schemeClr val="tx1"/>
                </a:solidFill>
              </a:rPr>
              <a:t>konsumen</a:t>
            </a:r>
            <a:r>
              <a:rPr lang="en-US" sz="2000" dirty="0">
                <a:solidFill>
                  <a:schemeClr val="tx1"/>
                </a:solidFill>
              </a:rPr>
              <a:t> </a:t>
            </a:r>
            <a:r>
              <a:rPr lang="en-US" sz="2000" dirty="0" err="1">
                <a:solidFill>
                  <a:schemeClr val="tx1"/>
                </a:solidFill>
              </a:rPr>
              <a:t>secara</a:t>
            </a:r>
            <a:r>
              <a:rPr lang="en-US" sz="2000" dirty="0">
                <a:solidFill>
                  <a:schemeClr val="tx1"/>
                </a:solidFill>
              </a:rPr>
              <a:t> </a:t>
            </a:r>
            <a:r>
              <a:rPr lang="en-US" sz="2000" dirty="0" err="1">
                <a:solidFill>
                  <a:schemeClr val="tx1"/>
                </a:solidFill>
              </a:rPr>
              <a:t>relatif</a:t>
            </a:r>
            <a:r>
              <a:rPr lang="en-US" sz="2000" dirty="0">
                <a:solidFill>
                  <a:schemeClr val="tx1"/>
                </a:solidFill>
              </a:rPr>
              <a:t> </a:t>
            </a:r>
            <a:r>
              <a:rPr lang="en-US" sz="2000" dirty="0" err="1">
                <a:solidFill>
                  <a:schemeClr val="tx1"/>
                </a:solidFill>
              </a:rPr>
              <a:t>terhadap</a:t>
            </a:r>
            <a:r>
              <a:rPr lang="en-US" sz="2000" dirty="0">
                <a:solidFill>
                  <a:schemeClr val="tx1"/>
                </a:solidFill>
              </a:rPr>
              <a:t> </a:t>
            </a:r>
            <a:r>
              <a:rPr lang="en-US" sz="2000" dirty="0" err="1">
                <a:solidFill>
                  <a:schemeClr val="tx1"/>
                </a:solidFill>
              </a:rPr>
              <a:t>produk-produk</a:t>
            </a:r>
            <a:r>
              <a:rPr lang="en-US" sz="2000" dirty="0">
                <a:solidFill>
                  <a:schemeClr val="tx1"/>
                </a:solidFill>
              </a:rPr>
              <a:t> lain </a:t>
            </a:r>
            <a:r>
              <a:rPr lang="en-US" sz="2000" dirty="0" err="1">
                <a:solidFill>
                  <a:schemeClr val="tx1"/>
                </a:solidFill>
              </a:rPr>
              <a:t>dari</a:t>
            </a:r>
            <a:r>
              <a:rPr lang="en-US" sz="2000" dirty="0">
                <a:solidFill>
                  <a:schemeClr val="tx1"/>
                </a:solidFill>
              </a:rPr>
              <a:t>  </a:t>
            </a:r>
            <a:r>
              <a:rPr lang="en-US" sz="2000" dirty="0" err="1">
                <a:solidFill>
                  <a:schemeClr val="tx1"/>
                </a:solidFill>
              </a:rPr>
              <a:t>pesaing</a:t>
            </a:r>
            <a:r>
              <a:rPr lang="en-US" sz="2000" dirty="0">
                <a:solidFill>
                  <a:schemeClr val="tx1"/>
                </a:solidFill>
              </a:rPr>
              <a:t>.</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577788"/>
          </a:xfrm>
        </p:spPr>
        <p:txBody>
          <a:bodyPr>
            <a:normAutofit fontScale="90000"/>
          </a:bodyPr>
          <a:lstStyle/>
          <a:p>
            <a:br>
              <a:rPr lang="en-US" b="1" dirty="0">
                <a:solidFill>
                  <a:schemeClr val="tx1"/>
                </a:solidFill>
              </a:rPr>
            </a:br>
            <a:r>
              <a:rPr lang="en-US" sz="4000" b="1" dirty="0">
                <a:solidFill>
                  <a:schemeClr val="tx1"/>
                </a:solidFill>
              </a:rPr>
              <a:t>1. </a:t>
            </a:r>
            <a:r>
              <a:rPr lang="en-US" sz="4000" b="1" dirty="0" err="1">
                <a:solidFill>
                  <a:schemeClr val="tx1"/>
                </a:solidFill>
              </a:rPr>
              <a:t>Segmentasi</a:t>
            </a:r>
            <a:r>
              <a:rPr lang="en-US" sz="4000" b="1" dirty="0">
                <a:solidFill>
                  <a:schemeClr val="tx1"/>
                </a:solidFill>
              </a:rPr>
              <a:t> </a:t>
            </a:r>
            <a:r>
              <a:rPr lang="en-US" sz="4000" b="1" dirty="0" err="1">
                <a:solidFill>
                  <a:schemeClr val="tx1"/>
                </a:solidFill>
              </a:rPr>
              <a:t>Pasar</a:t>
            </a:r>
            <a:br>
              <a:rPr lang="en-US" sz="4000" b="1" dirty="0">
                <a:solidFill>
                  <a:schemeClr val="tx1"/>
                </a:solidFill>
              </a:rPr>
            </a:br>
            <a:r>
              <a:rPr lang="en-US" sz="4000" b="1" dirty="0">
                <a:solidFill>
                  <a:schemeClr val="tx1"/>
                </a:solidFill>
              </a:rPr>
              <a:t>    </a:t>
            </a:r>
            <a:r>
              <a:rPr lang="en-US" sz="4000" b="1" dirty="0" err="1">
                <a:solidFill>
                  <a:schemeClr val="tx1"/>
                </a:solidFill>
              </a:rPr>
              <a:t>Dasar</a:t>
            </a:r>
            <a:r>
              <a:rPr lang="en-US" sz="4000" b="1" dirty="0">
                <a:solidFill>
                  <a:schemeClr val="tx1"/>
                </a:solidFill>
              </a:rPr>
              <a:t> </a:t>
            </a:r>
            <a:r>
              <a:rPr lang="en-US" sz="4000" b="1" dirty="0" err="1">
                <a:solidFill>
                  <a:schemeClr val="tx1"/>
                </a:solidFill>
              </a:rPr>
              <a:t>untuk</a:t>
            </a:r>
            <a:r>
              <a:rPr lang="en-US" sz="4000" b="1" dirty="0">
                <a:solidFill>
                  <a:schemeClr val="tx1"/>
                </a:solidFill>
              </a:rPr>
              <a:t> </a:t>
            </a:r>
            <a:r>
              <a:rPr lang="en-US" sz="4000" b="1" dirty="0" err="1">
                <a:solidFill>
                  <a:schemeClr val="tx1"/>
                </a:solidFill>
              </a:rPr>
              <a:t>segmentasi</a:t>
            </a:r>
            <a:r>
              <a:rPr lang="en-US" sz="4000" b="1" dirty="0">
                <a:solidFill>
                  <a:schemeClr val="tx1"/>
                </a:solidFill>
              </a:rPr>
              <a:t> </a:t>
            </a:r>
            <a:r>
              <a:rPr lang="en-US" sz="4000" b="1" dirty="0" err="1">
                <a:solidFill>
                  <a:schemeClr val="tx1"/>
                </a:solidFill>
              </a:rPr>
              <a:t>pasar</a:t>
            </a:r>
            <a:r>
              <a:rPr lang="en-US" sz="4000" b="1" dirty="0">
                <a:solidFill>
                  <a:schemeClr val="tx1"/>
                </a:solidFill>
              </a:rPr>
              <a:t>,    </a:t>
            </a:r>
            <a:br>
              <a:rPr lang="en-US" sz="4000" b="1" dirty="0">
                <a:solidFill>
                  <a:schemeClr val="tx1"/>
                </a:solidFill>
              </a:rPr>
            </a:br>
            <a:r>
              <a:rPr lang="en-US" sz="4000" b="1" dirty="0">
                <a:solidFill>
                  <a:schemeClr val="tx1"/>
                </a:solidFill>
              </a:rPr>
              <a:t>    </a:t>
            </a:r>
            <a:r>
              <a:rPr lang="en-US" sz="4000" b="1" dirty="0" err="1">
                <a:solidFill>
                  <a:schemeClr val="tx1"/>
                </a:solidFill>
              </a:rPr>
              <a:t>berdasarkan</a:t>
            </a:r>
            <a:r>
              <a:rPr lang="en-US" sz="4000" b="1" dirty="0">
                <a:solidFill>
                  <a:schemeClr val="tx1"/>
                </a:solidFill>
              </a:rPr>
              <a:t> </a:t>
            </a:r>
            <a:r>
              <a:rPr lang="en-US" sz="4000" b="1" dirty="0" err="1">
                <a:solidFill>
                  <a:schemeClr val="tx1"/>
                </a:solidFill>
              </a:rPr>
              <a:t>variabel</a:t>
            </a:r>
            <a:r>
              <a:rPr lang="en-US" sz="4000" b="1" dirty="0">
                <a:solidFill>
                  <a:schemeClr val="tx1"/>
                </a:solidFill>
              </a:rPr>
              <a:t>:</a:t>
            </a:r>
            <a:br>
              <a:rPr lang="en-US" sz="4000" dirty="0">
                <a:solidFill>
                  <a:schemeClr val="tx1"/>
                </a:solidFill>
              </a:rPr>
            </a:br>
            <a:endParaRPr lang="en-US" sz="4000" dirty="0">
              <a:solidFill>
                <a:schemeClr val="tx1"/>
              </a:solidFill>
            </a:endParaRPr>
          </a:p>
        </p:txBody>
      </p:sp>
      <p:pic>
        <p:nvPicPr>
          <p:cNvPr id="5" name="Picture 5"/>
          <p:cNvPicPr>
            <a:picLocks noGrp="1" noChangeAspect="1" noChangeArrowheads="1"/>
          </p:cNvPicPr>
          <p:nvPr>
            <p:ph idx="1"/>
          </p:nvPr>
        </p:nvPicPr>
        <p:blipFill>
          <a:blip r:embed="rId2"/>
          <a:srcRect l="8409" t="42090" r="52447" b="19186"/>
          <a:stretch>
            <a:fillRect/>
          </a:stretch>
        </p:blipFill>
        <p:spPr bwMode="auto">
          <a:xfrm>
            <a:off x="990600" y="1676400"/>
            <a:ext cx="7010399" cy="4592688"/>
          </a:xfrm>
          <a:prstGeom prst="rect">
            <a:avLst/>
          </a:prstGeom>
          <a:noFill/>
          <a:ln w="9525">
            <a:noFill/>
            <a:miter lim="800000"/>
            <a:headEnd/>
            <a:tailEnd/>
          </a:ln>
          <a:effectLst/>
        </p:spPr>
      </p:pic>
      <p:sp>
        <p:nvSpPr>
          <p:cNvPr id="4" name="Rectangle 3"/>
          <p:cNvSpPr/>
          <p:nvPr/>
        </p:nvSpPr>
        <p:spPr>
          <a:xfrm>
            <a:off x="990600" y="2514600"/>
            <a:ext cx="2209800"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DASAR SEGMENTASI</a:t>
            </a:r>
          </a:p>
        </p:txBody>
      </p:sp>
      <p:sp>
        <p:nvSpPr>
          <p:cNvPr id="6" name="Rectangle 5"/>
          <p:cNvSpPr/>
          <p:nvPr/>
        </p:nvSpPr>
        <p:spPr>
          <a:xfrm>
            <a:off x="4114800" y="2561772"/>
            <a:ext cx="2362200"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VARIABEL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r>
              <a:rPr lang="en-US" b="1" dirty="0" err="1"/>
              <a:t>Persyaratan</a:t>
            </a:r>
            <a:r>
              <a:rPr lang="en-US" b="1" dirty="0"/>
              <a:t> </a:t>
            </a:r>
            <a:r>
              <a:rPr lang="en-US" b="1" dirty="0" err="1"/>
              <a:t>segmentasi</a:t>
            </a:r>
            <a:r>
              <a:rPr lang="en-US" b="1" dirty="0"/>
              <a:t> yang </a:t>
            </a:r>
            <a:r>
              <a:rPr lang="en-US" b="1" dirty="0" err="1"/>
              <a:t>efektif</a:t>
            </a:r>
            <a:r>
              <a:rPr lang="en-US" b="1" dirty="0"/>
              <a:t>:</a:t>
            </a:r>
            <a:endParaRPr lang="en-US" dirty="0"/>
          </a:p>
        </p:txBody>
      </p:sp>
      <p:sp>
        <p:nvSpPr>
          <p:cNvPr id="3" name="Content Placeholder 2"/>
          <p:cNvSpPr>
            <a:spLocks noGrp="1"/>
          </p:cNvSpPr>
          <p:nvPr>
            <p:ph idx="1"/>
          </p:nvPr>
        </p:nvSpPr>
        <p:spPr/>
        <p:txBody>
          <a:bodyPr>
            <a:normAutofit/>
          </a:bodyPr>
          <a:lstStyle/>
          <a:p>
            <a:pPr lvl="0">
              <a:buFont typeface="Arial" pitchFamily="34" charset="0"/>
              <a:buChar char="•"/>
            </a:pPr>
            <a:r>
              <a:rPr lang="en-US" sz="3200" dirty="0" err="1">
                <a:solidFill>
                  <a:schemeClr val="tx1"/>
                </a:solidFill>
              </a:rPr>
              <a:t>Dapat</a:t>
            </a:r>
            <a:r>
              <a:rPr lang="en-US" sz="3200" dirty="0">
                <a:solidFill>
                  <a:schemeClr val="tx1"/>
                </a:solidFill>
              </a:rPr>
              <a:t> </a:t>
            </a:r>
            <a:r>
              <a:rPr lang="en-US" sz="3200" dirty="0" err="1">
                <a:solidFill>
                  <a:schemeClr val="tx1"/>
                </a:solidFill>
              </a:rPr>
              <a:t>diukur</a:t>
            </a:r>
            <a:endParaRPr lang="en-US" sz="3200" dirty="0">
              <a:solidFill>
                <a:schemeClr val="tx1"/>
              </a:solidFill>
            </a:endParaRPr>
          </a:p>
          <a:p>
            <a:pPr lvl="0">
              <a:buFont typeface="Arial" pitchFamily="34" charset="0"/>
              <a:buChar char="•"/>
            </a:pPr>
            <a:r>
              <a:rPr lang="en-US" sz="3200" dirty="0" err="1">
                <a:solidFill>
                  <a:schemeClr val="tx1"/>
                </a:solidFill>
              </a:rPr>
              <a:t>Dapat</a:t>
            </a:r>
            <a:r>
              <a:rPr lang="en-US" sz="3200" dirty="0">
                <a:solidFill>
                  <a:schemeClr val="tx1"/>
                </a:solidFill>
              </a:rPr>
              <a:t> </a:t>
            </a:r>
            <a:r>
              <a:rPr lang="en-US" sz="3200" dirty="0" err="1">
                <a:solidFill>
                  <a:schemeClr val="tx1"/>
                </a:solidFill>
              </a:rPr>
              <a:t>diakses</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dilayani</a:t>
            </a:r>
            <a:r>
              <a:rPr lang="en-US" sz="3200" dirty="0">
                <a:solidFill>
                  <a:schemeClr val="tx1"/>
                </a:solidFill>
              </a:rPr>
              <a:t>.</a:t>
            </a:r>
          </a:p>
          <a:p>
            <a:pPr lvl="0">
              <a:buFont typeface="Arial" pitchFamily="34" charset="0"/>
              <a:buChar char="•"/>
            </a:pPr>
            <a:r>
              <a:rPr lang="en-US" sz="3200" dirty="0" err="1">
                <a:solidFill>
                  <a:schemeClr val="tx1"/>
                </a:solidFill>
              </a:rPr>
              <a:t>Cukup</a:t>
            </a:r>
            <a:r>
              <a:rPr lang="en-US" sz="3200" dirty="0">
                <a:solidFill>
                  <a:schemeClr val="tx1"/>
                </a:solidFill>
              </a:rPr>
              <a:t> </a:t>
            </a:r>
            <a:r>
              <a:rPr lang="en-US" sz="3200" dirty="0" err="1">
                <a:solidFill>
                  <a:schemeClr val="tx1"/>
                </a:solidFill>
              </a:rPr>
              <a:t>besar</a:t>
            </a:r>
            <a:r>
              <a:rPr lang="en-US" sz="3200" dirty="0">
                <a:solidFill>
                  <a:schemeClr val="tx1"/>
                </a:solidFill>
              </a:rPr>
              <a:t>: </a:t>
            </a:r>
            <a:r>
              <a:rPr lang="en-US" sz="3200" dirty="0" err="1">
                <a:solidFill>
                  <a:schemeClr val="tx1"/>
                </a:solidFill>
              </a:rPr>
              <a:t>segmen</a:t>
            </a:r>
            <a:r>
              <a:rPr lang="en-US" sz="3200" dirty="0">
                <a:solidFill>
                  <a:schemeClr val="tx1"/>
                </a:solidFill>
              </a:rPr>
              <a:t> </a:t>
            </a:r>
            <a:r>
              <a:rPr lang="en-US" sz="3200" dirty="0" err="1">
                <a:solidFill>
                  <a:schemeClr val="tx1"/>
                </a:solidFill>
              </a:rPr>
              <a:t>harus</a:t>
            </a:r>
            <a:r>
              <a:rPr lang="en-US" sz="3200" dirty="0">
                <a:solidFill>
                  <a:schemeClr val="tx1"/>
                </a:solidFill>
              </a:rPr>
              <a:t> </a:t>
            </a:r>
            <a:r>
              <a:rPr lang="en-US" sz="3200" dirty="0" err="1">
                <a:solidFill>
                  <a:schemeClr val="tx1"/>
                </a:solidFill>
              </a:rPr>
              <a:t>cukup</a:t>
            </a:r>
            <a:r>
              <a:rPr lang="en-US" sz="3200" dirty="0">
                <a:solidFill>
                  <a:schemeClr val="tx1"/>
                </a:solidFill>
              </a:rPr>
              <a:t> </a:t>
            </a:r>
            <a:r>
              <a:rPr lang="en-US" sz="3200" dirty="0" err="1">
                <a:solidFill>
                  <a:schemeClr val="tx1"/>
                </a:solidFill>
              </a:rPr>
              <a:t>besar</a:t>
            </a:r>
            <a:r>
              <a:rPr lang="en-US" sz="3200" dirty="0">
                <a:solidFill>
                  <a:schemeClr val="tx1"/>
                </a:solidFill>
              </a:rPr>
              <a:t> </a:t>
            </a:r>
            <a:r>
              <a:rPr lang="en-US" sz="3200" dirty="0" err="1">
                <a:solidFill>
                  <a:schemeClr val="tx1"/>
                </a:solidFill>
              </a:rPr>
              <a:t>atau</a:t>
            </a:r>
            <a:r>
              <a:rPr lang="en-US" sz="3200" dirty="0">
                <a:solidFill>
                  <a:schemeClr val="tx1"/>
                </a:solidFill>
              </a:rPr>
              <a:t> </a:t>
            </a:r>
            <a:r>
              <a:rPr lang="en-US" sz="3200" dirty="0" err="1">
                <a:solidFill>
                  <a:schemeClr val="tx1"/>
                </a:solidFill>
              </a:rPr>
              <a:t>cukup</a:t>
            </a:r>
            <a:r>
              <a:rPr lang="en-US" sz="3200" dirty="0">
                <a:solidFill>
                  <a:schemeClr val="tx1"/>
                </a:solidFill>
              </a:rPr>
              <a:t> </a:t>
            </a:r>
            <a:r>
              <a:rPr lang="en-US" sz="3200" dirty="0" err="1">
                <a:solidFill>
                  <a:schemeClr val="tx1"/>
                </a:solidFill>
              </a:rPr>
              <a:t>menguntungkan</a:t>
            </a:r>
            <a:r>
              <a:rPr lang="en-US" sz="3200" dirty="0">
                <a:solidFill>
                  <a:schemeClr val="tx1"/>
                </a:solidFill>
              </a:rPr>
              <a:t> </a:t>
            </a:r>
            <a:r>
              <a:rPr lang="en-US" sz="3200" dirty="0" err="1">
                <a:solidFill>
                  <a:schemeClr val="tx1"/>
                </a:solidFill>
              </a:rPr>
              <a:t>untuk</a:t>
            </a:r>
            <a:r>
              <a:rPr lang="en-US" sz="3200" dirty="0">
                <a:solidFill>
                  <a:schemeClr val="tx1"/>
                </a:solidFill>
              </a:rPr>
              <a:t> </a:t>
            </a:r>
            <a:r>
              <a:rPr lang="en-US" sz="3200" dirty="0" err="1">
                <a:solidFill>
                  <a:schemeClr val="tx1"/>
                </a:solidFill>
              </a:rPr>
              <a:t>dilayani</a:t>
            </a:r>
            <a:r>
              <a:rPr lang="en-US" sz="3200" dirty="0">
                <a:solidFill>
                  <a:schemeClr val="tx1"/>
                </a:solidFill>
              </a:rPr>
              <a:t> </a:t>
            </a:r>
            <a:r>
              <a:rPr lang="en-US" sz="3200" dirty="0" err="1">
                <a:solidFill>
                  <a:schemeClr val="tx1"/>
                </a:solidFill>
              </a:rPr>
              <a:t>sebagai</a:t>
            </a:r>
            <a:r>
              <a:rPr lang="en-US" sz="3200" dirty="0">
                <a:solidFill>
                  <a:schemeClr val="tx1"/>
                </a:solidFill>
              </a:rPr>
              <a:t> </a:t>
            </a:r>
            <a:r>
              <a:rPr lang="en-US" sz="3200" dirty="0" err="1">
                <a:solidFill>
                  <a:schemeClr val="tx1"/>
                </a:solidFill>
              </a:rPr>
              <a:t>pasar</a:t>
            </a:r>
            <a:r>
              <a:rPr lang="en-US" sz="3200" dirty="0">
                <a:solidFill>
                  <a:schemeClr val="tx1"/>
                </a:solidFill>
              </a:rPr>
              <a:t>.</a:t>
            </a:r>
          </a:p>
          <a:p>
            <a:pPr lvl="0">
              <a:buFont typeface="Arial" pitchFamily="34" charset="0"/>
              <a:buChar char="•"/>
            </a:pPr>
            <a:r>
              <a:rPr lang="en-US" sz="3200" dirty="0" err="1">
                <a:solidFill>
                  <a:schemeClr val="tx1"/>
                </a:solidFill>
              </a:rPr>
              <a:t>Dapat</a:t>
            </a:r>
            <a:r>
              <a:rPr lang="en-US" sz="3200" dirty="0">
                <a:solidFill>
                  <a:schemeClr val="tx1"/>
                </a:solidFill>
              </a:rPr>
              <a:t> </a:t>
            </a:r>
            <a:r>
              <a:rPr lang="en-US" sz="3200" dirty="0" err="1">
                <a:solidFill>
                  <a:schemeClr val="tx1"/>
                </a:solidFill>
              </a:rPr>
              <a:t>dilaksanakan</a:t>
            </a:r>
            <a:r>
              <a:rPr lang="en-US" sz="3200" dirty="0">
                <a:solidFill>
                  <a:schemeClr val="tx1"/>
                </a:solidFill>
              </a:rPr>
              <a:t>.</a:t>
            </a:r>
          </a:p>
          <a:p>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a:solidFill>
            <a:schemeClr val="bg1"/>
          </a:solidFill>
        </p:spPr>
        <p:txBody>
          <a:bodyPr>
            <a:normAutofit fontScale="90000"/>
          </a:bodyPr>
          <a:lstStyle/>
          <a:p>
            <a:r>
              <a:rPr lang="en-US" dirty="0">
                <a:solidFill>
                  <a:schemeClr val="tx1"/>
                </a:solidFill>
              </a:rPr>
              <a:t>2. </a:t>
            </a:r>
            <a:r>
              <a:rPr lang="en-US" dirty="0" err="1">
                <a:solidFill>
                  <a:schemeClr val="tx1"/>
                </a:solidFill>
              </a:rPr>
              <a:t>Pembidikan</a:t>
            </a:r>
            <a:r>
              <a:rPr lang="en-US" dirty="0">
                <a:solidFill>
                  <a:schemeClr val="tx1"/>
                </a:solidFill>
              </a:rPr>
              <a:t> </a:t>
            </a:r>
            <a:r>
              <a:rPr lang="en-US" dirty="0" err="1">
                <a:solidFill>
                  <a:schemeClr val="tx1"/>
                </a:solidFill>
              </a:rPr>
              <a:t>pasar</a:t>
            </a:r>
            <a:br>
              <a:rPr lang="en-US" sz="2700" dirty="0">
                <a:solidFill>
                  <a:schemeClr val="tx1"/>
                </a:solidFill>
              </a:rPr>
            </a:br>
            <a:endParaRPr lang="en-US" sz="2700" dirty="0">
              <a:solidFill>
                <a:schemeClr val="tx1"/>
              </a:solidFill>
            </a:endParaRPr>
          </a:p>
        </p:txBody>
      </p:sp>
      <p:sp>
        <p:nvSpPr>
          <p:cNvPr id="3" name="Content Placeholder 2"/>
          <p:cNvSpPr>
            <a:spLocks noGrp="1"/>
          </p:cNvSpPr>
          <p:nvPr>
            <p:ph idx="1"/>
          </p:nvPr>
        </p:nvSpPr>
        <p:spPr>
          <a:xfrm>
            <a:off x="990600" y="685800"/>
            <a:ext cx="7391400" cy="6172200"/>
          </a:xfrm>
          <a:solidFill>
            <a:schemeClr val="bg1"/>
          </a:solidFill>
        </p:spPr>
        <p:txBody>
          <a:bodyPr>
            <a:normAutofit fontScale="92500" lnSpcReduction="10000"/>
          </a:bodyPr>
          <a:lstStyle/>
          <a:p>
            <a:r>
              <a:rPr lang="en-US" sz="3000" b="1" dirty="0" err="1">
                <a:solidFill>
                  <a:schemeClr val="tx1"/>
                </a:solidFill>
              </a:rPr>
              <a:t>Mengevaluasi</a:t>
            </a:r>
            <a:r>
              <a:rPr lang="en-US" sz="3000" b="1" dirty="0">
                <a:solidFill>
                  <a:schemeClr val="tx1"/>
                </a:solidFill>
              </a:rPr>
              <a:t> </a:t>
            </a:r>
            <a:r>
              <a:rPr lang="en-US" sz="3000" b="1" dirty="0" err="1">
                <a:solidFill>
                  <a:schemeClr val="tx1"/>
                </a:solidFill>
              </a:rPr>
              <a:t>segmen</a:t>
            </a:r>
            <a:r>
              <a:rPr lang="en-US" sz="3000" b="1" dirty="0">
                <a:solidFill>
                  <a:schemeClr val="tx1"/>
                </a:solidFill>
              </a:rPr>
              <a:t> </a:t>
            </a:r>
            <a:r>
              <a:rPr lang="en-US" sz="3000" b="1" dirty="0" err="1">
                <a:solidFill>
                  <a:schemeClr val="tx1"/>
                </a:solidFill>
              </a:rPr>
              <a:t>pasar</a:t>
            </a:r>
            <a:r>
              <a:rPr lang="en-US" sz="3000" b="1" dirty="0">
                <a:solidFill>
                  <a:schemeClr val="tx1"/>
                </a:solidFill>
              </a:rPr>
              <a:t>:</a:t>
            </a:r>
          </a:p>
          <a:p>
            <a:pPr marL="514350" lvl="0" indent="-514350">
              <a:buFont typeface="+mj-lt"/>
              <a:buAutoNum type="arabicPeriod"/>
            </a:pPr>
            <a:r>
              <a:rPr lang="en-US" sz="2800" dirty="0" err="1">
                <a:solidFill>
                  <a:schemeClr val="tx1"/>
                </a:solidFill>
              </a:rPr>
              <a:t>Ukuran</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pertumbuhan</a:t>
            </a:r>
            <a:r>
              <a:rPr lang="en-US" sz="2800" dirty="0">
                <a:solidFill>
                  <a:schemeClr val="tx1"/>
                </a:solidFill>
              </a:rPr>
              <a:t> </a:t>
            </a:r>
            <a:r>
              <a:rPr lang="en-US" sz="2800" dirty="0" err="1">
                <a:solidFill>
                  <a:schemeClr val="tx1"/>
                </a:solidFill>
              </a:rPr>
              <a:t>pasar</a:t>
            </a:r>
            <a:r>
              <a:rPr lang="en-US" sz="2800" dirty="0">
                <a:solidFill>
                  <a:schemeClr val="tx1"/>
                </a:solidFill>
              </a:rPr>
              <a:t>. </a:t>
            </a:r>
          </a:p>
          <a:p>
            <a:pPr lvl="0"/>
            <a:r>
              <a:rPr lang="en-US" sz="2800" dirty="0" err="1">
                <a:solidFill>
                  <a:schemeClr val="tx1"/>
                </a:solidFill>
              </a:rPr>
              <a:t>Analisis</a:t>
            </a:r>
            <a:r>
              <a:rPr lang="en-US" sz="2800" dirty="0">
                <a:solidFill>
                  <a:schemeClr val="tx1"/>
                </a:solidFill>
              </a:rPr>
              <a:t> </a:t>
            </a:r>
            <a:r>
              <a:rPr lang="en-US" sz="2800" dirty="0" err="1">
                <a:solidFill>
                  <a:schemeClr val="tx1"/>
                </a:solidFill>
              </a:rPr>
              <a:t>ukuran</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pertumbuhan</a:t>
            </a:r>
            <a:r>
              <a:rPr lang="en-US" sz="2800" dirty="0">
                <a:solidFill>
                  <a:schemeClr val="tx1"/>
                </a:solidFill>
              </a:rPr>
              <a:t> </a:t>
            </a:r>
            <a:r>
              <a:rPr lang="en-US" sz="2800" dirty="0" err="1">
                <a:solidFill>
                  <a:schemeClr val="tx1"/>
                </a:solidFill>
              </a:rPr>
              <a:t>segmen</a:t>
            </a:r>
            <a:r>
              <a:rPr lang="en-US" sz="2800" dirty="0">
                <a:solidFill>
                  <a:schemeClr val="tx1"/>
                </a:solidFill>
              </a:rPr>
              <a:t>, </a:t>
            </a:r>
            <a:r>
              <a:rPr lang="en-US" sz="2800" dirty="0" err="1">
                <a:solidFill>
                  <a:schemeClr val="tx1"/>
                </a:solidFill>
              </a:rPr>
              <a:t>kemudian</a:t>
            </a:r>
            <a:r>
              <a:rPr lang="en-US" sz="2800" dirty="0">
                <a:solidFill>
                  <a:schemeClr val="tx1"/>
                </a:solidFill>
              </a:rPr>
              <a:t> </a:t>
            </a:r>
            <a:r>
              <a:rPr lang="en-US" sz="2800" dirty="0" err="1">
                <a:solidFill>
                  <a:schemeClr val="tx1"/>
                </a:solidFill>
              </a:rPr>
              <a:t>memilih</a:t>
            </a:r>
            <a:r>
              <a:rPr lang="en-US" sz="2800" dirty="0">
                <a:solidFill>
                  <a:schemeClr val="tx1"/>
                </a:solidFill>
              </a:rPr>
              <a:t> </a:t>
            </a:r>
            <a:r>
              <a:rPr lang="en-US" sz="2800" dirty="0" err="1">
                <a:solidFill>
                  <a:schemeClr val="tx1"/>
                </a:solidFill>
              </a:rPr>
              <a:t>segmen</a:t>
            </a:r>
            <a:r>
              <a:rPr lang="en-US" sz="2800" dirty="0">
                <a:solidFill>
                  <a:schemeClr val="tx1"/>
                </a:solidFill>
              </a:rPr>
              <a:t> yang </a:t>
            </a:r>
            <a:r>
              <a:rPr lang="en-US" sz="2800" dirty="0" err="1">
                <a:solidFill>
                  <a:schemeClr val="tx1"/>
                </a:solidFill>
              </a:rPr>
              <a:t>memberikan</a:t>
            </a:r>
            <a:r>
              <a:rPr lang="en-US" sz="2800" dirty="0">
                <a:solidFill>
                  <a:schemeClr val="tx1"/>
                </a:solidFill>
              </a:rPr>
              <a:t> </a:t>
            </a:r>
            <a:r>
              <a:rPr lang="en-US" sz="2800" dirty="0" err="1">
                <a:solidFill>
                  <a:schemeClr val="tx1"/>
                </a:solidFill>
              </a:rPr>
              <a:t>peluang</a:t>
            </a:r>
            <a:r>
              <a:rPr lang="en-US" sz="2800" dirty="0">
                <a:solidFill>
                  <a:schemeClr val="tx1"/>
                </a:solidFill>
              </a:rPr>
              <a:t> </a:t>
            </a:r>
            <a:r>
              <a:rPr lang="en-US" sz="2800" dirty="0" err="1">
                <a:solidFill>
                  <a:schemeClr val="tx1"/>
                </a:solidFill>
              </a:rPr>
              <a:t>terbaik</a:t>
            </a:r>
            <a:r>
              <a:rPr lang="en-US" sz="2800" dirty="0">
                <a:solidFill>
                  <a:schemeClr val="tx1"/>
                </a:solidFill>
              </a:rPr>
              <a:t>.</a:t>
            </a:r>
          </a:p>
          <a:p>
            <a:pPr marL="514350" lvl="0" indent="-514350">
              <a:buNone/>
            </a:pPr>
            <a:r>
              <a:rPr lang="en-US" sz="2800" dirty="0">
                <a:solidFill>
                  <a:schemeClr val="tx1"/>
                </a:solidFill>
              </a:rPr>
              <a:t>2.   </a:t>
            </a:r>
            <a:r>
              <a:rPr lang="en-US" sz="2800" dirty="0" err="1">
                <a:solidFill>
                  <a:schemeClr val="tx1"/>
                </a:solidFill>
              </a:rPr>
              <a:t>Daya</a:t>
            </a:r>
            <a:r>
              <a:rPr lang="en-US" sz="2800" dirty="0">
                <a:solidFill>
                  <a:schemeClr val="tx1"/>
                </a:solidFill>
              </a:rPr>
              <a:t> </a:t>
            </a:r>
            <a:r>
              <a:rPr lang="en-US" sz="2800" dirty="0" err="1">
                <a:solidFill>
                  <a:schemeClr val="tx1"/>
                </a:solidFill>
              </a:rPr>
              <a:t>tarik</a:t>
            </a:r>
            <a:r>
              <a:rPr lang="en-US" sz="2800" dirty="0">
                <a:solidFill>
                  <a:schemeClr val="tx1"/>
                </a:solidFill>
              </a:rPr>
              <a:t> </a:t>
            </a:r>
            <a:r>
              <a:rPr lang="en-US" sz="2800" dirty="0" err="1">
                <a:solidFill>
                  <a:schemeClr val="tx1"/>
                </a:solidFill>
              </a:rPr>
              <a:t>struktur</a:t>
            </a:r>
            <a:r>
              <a:rPr lang="en-US" sz="2800" dirty="0">
                <a:solidFill>
                  <a:schemeClr val="tx1"/>
                </a:solidFill>
              </a:rPr>
              <a:t> </a:t>
            </a:r>
            <a:r>
              <a:rPr lang="en-US" sz="2800" dirty="0" err="1">
                <a:solidFill>
                  <a:schemeClr val="tx1"/>
                </a:solidFill>
              </a:rPr>
              <a:t>segmen</a:t>
            </a:r>
            <a:r>
              <a:rPr lang="en-US" sz="2800" dirty="0">
                <a:solidFill>
                  <a:schemeClr val="tx1"/>
                </a:solidFill>
              </a:rPr>
              <a:t>. </a:t>
            </a:r>
          </a:p>
          <a:p>
            <a:pPr lvl="0"/>
            <a:r>
              <a:rPr lang="en-US" sz="2800" dirty="0" err="1">
                <a:solidFill>
                  <a:schemeClr val="tx1"/>
                </a:solidFill>
              </a:rPr>
              <a:t>Teliti</a:t>
            </a:r>
            <a:r>
              <a:rPr lang="en-US" sz="2800" dirty="0">
                <a:solidFill>
                  <a:schemeClr val="tx1"/>
                </a:solidFill>
              </a:rPr>
              <a:t> </a:t>
            </a:r>
            <a:r>
              <a:rPr lang="en-US" sz="2800" dirty="0" err="1">
                <a:solidFill>
                  <a:schemeClr val="tx1"/>
                </a:solidFill>
              </a:rPr>
              <a:t>sejumlah</a:t>
            </a:r>
            <a:r>
              <a:rPr lang="en-US" sz="2800" dirty="0">
                <a:solidFill>
                  <a:schemeClr val="tx1"/>
                </a:solidFill>
              </a:rPr>
              <a:t> </a:t>
            </a:r>
            <a:r>
              <a:rPr lang="en-US" sz="2800" dirty="0" err="1">
                <a:solidFill>
                  <a:schemeClr val="tx1"/>
                </a:solidFill>
              </a:rPr>
              <a:t>faktor</a:t>
            </a:r>
            <a:r>
              <a:rPr lang="en-US" sz="2800" dirty="0">
                <a:solidFill>
                  <a:schemeClr val="tx1"/>
                </a:solidFill>
              </a:rPr>
              <a:t> </a:t>
            </a:r>
            <a:r>
              <a:rPr lang="en-US" sz="2800" dirty="0" err="1">
                <a:solidFill>
                  <a:schemeClr val="tx1"/>
                </a:solidFill>
              </a:rPr>
              <a:t>utama</a:t>
            </a:r>
            <a:r>
              <a:rPr lang="en-US" sz="2800" dirty="0">
                <a:solidFill>
                  <a:schemeClr val="tx1"/>
                </a:solidFill>
              </a:rPr>
              <a:t> yang </a:t>
            </a:r>
            <a:r>
              <a:rPr lang="en-US" sz="2800" dirty="0" err="1">
                <a:solidFill>
                  <a:schemeClr val="tx1"/>
                </a:solidFill>
              </a:rPr>
              <a:t>mempengaruhi</a:t>
            </a:r>
            <a:r>
              <a:rPr lang="en-US" sz="2800" dirty="0">
                <a:solidFill>
                  <a:schemeClr val="tx1"/>
                </a:solidFill>
              </a:rPr>
              <a:t> </a:t>
            </a:r>
            <a:r>
              <a:rPr lang="en-US" sz="2800" dirty="0" err="1">
                <a:solidFill>
                  <a:schemeClr val="tx1"/>
                </a:solidFill>
              </a:rPr>
              <a:t>daya</a:t>
            </a:r>
            <a:r>
              <a:rPr lang="en-US" sz="2800" dirty="0">
                <a:solidFill>
                  <a:schemeClr val="tx1"/>
                </a:solidFill>
              </a:rPr>
              <a:t> </a:t>
            </a:r>
            <a:r>
              <a:rPr lang="en-US" sz="2800" dirty="0" err="1">
                <a:solidFill>
                  <a:schemeClr val="tx1"/>
                </a:solidFill>
              </a:rPr>
              <a:t>tarik</a:t>
            </a:r>
            <a:r>
              <a:rPr lang="en-US" sz="2800" dirty="0">
                <a:solidFill>
                  <a:schemeClr val="tx1"/>
                </a:solidFill>
              </a:rPr>
              <a:t> </a:t>
            </a:r>
            <a:r>
              <a:rPr lang="en-US" sz="2800" dirty="0" err="1">
                <a:solidFill>
                  <a:schemeClr val="tx1"/>
                </a:solidFill>
              </a:rPr>
              <a:t>segmen</a:t>
            </a:r>
            <a:r>
              <a:rPr lang="en-US" sz="2800" dirty="0">
                <a:solidFill>
                  <a:schemeClr val="tx1"/>
                </a:solidFill>
              </a:rPr>
              <a:t> </a:t>
            </a:r>
            <a:r>
              <a:rPr lang="en-US" sz="2800" dirty="0" err="1">
                <a:solidFill>
                  <a:schemeClr val="tx1"/>
                </a:solidFill>
              </a:rPr>
              <a:t>dalam</a:t>
            </a:r>
            <a:r>
              <a:rPr lang="en-US" sz="2800" dirty="0">
                <a:solidFill>
                  <a:schemeClr val="tx1"/>
                </a:solidFill>
              </a:rPr>
              <a:t> </a:t>
            </a:r>
            <a:r>
              <a:rPr lang="en-US" sz="2800" dirty="0" err="1">
                <a:solidFill>
                  <a:schemeClr val="tx1"/>
                </a:solidFill>
              </a:rPr>
              <a:t>jangka</a:t>
            </a:r>
            <a:r>
              <a:rPr lang="en-US" sz="2800" dirty="0">
                <a:solidFill>
                  <a:schemeClr val="tx1"/>
                </a:solidFill>
              </a:rPr>
              <a:t> </a:t>
            </a:r>
            <a:r>
              <a:rPr lang="en-US" sz="2800" dirty="0" err="1">
                <a:solidFill>
                  <a:schemeClr val="tx1"/>
                </a:solidFill>
              </a:rPr>
              <a:t>panjang</a:t>
            </a:r>
            <a:r>
              <a:rPr lang="en-US" sz="2800" dirty="0">
                <a:solidFill>
                  <a:schemeClr val="tx1"/>
                </a:solidFill>
              </a:rPr>
              <a:t>.</a:t>
            </a:r>
          </a:p>
          <a:p>
            <a:pPr lvl="0">
              <a:buNone/>
            </a:pPr>
            <a:r>
              <a:rPr lang="en-US" sz="2800" dirty="0">
                <a:solidFill>
                  <a:schemeClr val="tx1"/>
                </a:solidFill>
              </a:rPr>
              <a:t>3.  </a:t>
            </a:r>
            <a:r>
              <a:rPr lang="en-US" sz="2800" dirty="0" err="1">
                <a:solidFill>
                  <a:schemeClr val="tx1"/>
                </a:solidFill>
              </a:rPr>
              <a:t>Tujuan</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sumber</a:t>
            </a:r>
            <a:r>
              <a:rPr lang="en-US" sz="2800" dirty="0">
                <a:solidFill>
                  <a:schemeClr val="tx1"/>
                </a:solidFill>
              </a:rPr>
              <a:t> </a:t>
            </a:r>
            <a:r>
              <a:rPr lang="en-US" sz="2800" dirty="0" err="1">
                <a:solidFill>
                  <a:schemeClr val="tx1"/>
                </a:solidFill>
              </a:rPr>
              <a:t>daya</a:t>
            </a:r>
            <a:r>
              <a:rPr lang="en-US" sz="2800" dirty="0">
                <a:solidFill>
                  <a:schemeClr val="tx1"/>
                </a:solidFill>
              </a:rPr>
              <a:t> </a:t>
            </a:r>
            <a:r>
              <a:rPr lang="en-US" sz="2800" dirty="0" err="1">
                <a:solidFill>
                  <a:schemeClr val="tx1"/>
                </a:solidFill>
              </a:rPr>
              <a:t>perusahaan</a:t>
            </a:r>
            <a:r>
              <a:rPr lang="en-US" sz="2800" dirty="0">
                <a:solidFill>
                  <a:schemeClr val="tx1"/>
                </a:solidFill>
              </a:rPr>
              <a:t>. </a:t>
            </a:r>
          </a:p>
          <a:p>
            <a:pPr lvl="0"/>
            <a:r>
              <a:rPr lang="en-US" sz="2800" dirty="0">
                <a:solidFill>
                  <a:schemeClr val="tx1"/>
                </a:solidFill>
              </a:rPr>
              <a:t>Perusahaan </a:t>
            </a:r>
            <a:r>
              <a:rPr lang="en-US" sz="2800" dirty="0" err="1">
                <a:solidFill>
                  <a:schemeClr val="tx1"/>
                </a:solidFill>
              </a:rPr>
              <a:t>harus</a:t>
            </a:r>
            <a:r>
              <a:rPr lang="en-US" sz="2800" dirty="0">
                <a:solidFill>
                  <a:schemeClr val="tx1"/>
                </a:solidFill>
              </a:rPr>
              <a:t> </a:t>
            </a:r>
            <a:r>
              <a:rPr lang="en-US" sz="2800" dirty="0" err="1">
                <a:solidFill>
                  <a:schemeClr val="tx1"/>
                </a:solidFill>
              </a:rPr>
              <a:t>mempertimbangkan</a:t>
            </a:r>
            <a:r>
              <a:rPr lang="en-US" sz="2800" dirty="0">
                <a:solidFill>
                  <a:schemeClr val="tx1"/>
                </a:solidFill>
              </a:rPr>
              <a:t> </a:t>
            </a:r>
            <a:r>
              <a:rPr lang="en-US" sz="2800" dirty="0" err="1">
                <a:solidFill>
                  <a:schemeClr val="tx1"/>
                </a:solidFill>
              </a:rPr>
              <a:t>tujuan</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sumber</a:t>
            </a:r>
            <a:r>
              <a:rPr lang="en-US" sz="2800" dirty="0">
                <a:solidFill>
                  <a:schemeClr val="tx1"/>
                </a:solidFill>
              </a:rPr>
              <a:t> </a:t>
            </a:r>
            <a:r>
              <a:rPr lang="en-US" sz="2800" dirty="0" err="1">
                <a:solidFill>
                  <a:schemeClr val="tx1"/>
                </a:solidFill>
              </a:rPr>
              <a:t>dayanya</a:t>
            </a:r>
            <a:r>
              <a:rPr lang="en-US" sz="2800" dirty="0">
                <a:solidFill>
                  <a:schemeClr val="tx1"/>
                </a:solidFill>
              </a:rPr>
              <a:t> </a:t>
            </a:r>
            <a:r>
              <a:rPr lang="en-US" sz="2800" dirty="0" err="1">
                <a:solidFill>
                  <a:schemeClr val="tx1"/>
                </a:solidFill>
              </a:rPr>
              <a:t>sendiri</a:t>
            </a:r>
            <a:r>
              <a:rPr lang="en-US" sz="2800" dirty="0">
                <a:solidFill>
                  <a:schemeClr val="tx1"/>
                </a:solidFill>
              </a:rPr>
              <a:t> </a:t>
            </a:r>
            <a:r>
              <a:rPr lang="en-US" sz="2800" dirty="0" err="1">
                <a:solidFill>
                  <a:schemeClr val="tx1"/>
                </a:solidFill>
              </a:rPr>
              <a:t>dalam</a:t>
            </a:r>
            <a:r>
              <a:rPr lang="en-US" sz="2800" dirty="0">
                <a:solidFill>
                  <a:schemeClr val="tx1"/>
                </a:solidFill>
              </a:rPr>
              <a:t> </a:t>
            </a:r>
            <a:r>
              <a:rPr lang="en-US" sz="2800" dirty="0" err="1">
                <a:solidFill>
                  <a:schemeClr val="tx1"/>
                </a:solidFill>
              </a:rPr>
              <a:t>hubungannya</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suatu</a:t>
            </a:r>
            <a:r>
              <a:rPr lang="en-US" sz="2800" dirty="0">
                <a:solidFill>
                  <a:schemeClr val="tx1"/>
                </a:solidFill>
              </a:rPr>
              <a:t> </a:t>
            </a:r>
            <a:r>
              <a:rPr lang="en-US" sz="2800" dirty="0" err="1">
                <a:solidFill>
                  <a:schemeClr val="tx1"/>
                </a:solidFill>
              </a:rPr>
              <a:t>segmen</a:t>
            </a:r>
            <a:r>
              <a:rPr lang="en-US" sz="2800" dirty="0">
                <a:solidFill>
                  <a:schemeClr val="tx1"/>
                </a:solidFill>
              </a:rPr>
              <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sz="2800" b="1" dirty="0" err="1">
                <a:solidFill>
                  <a:schemeClr val="tx1"/>
                </a:solidFill>
                <a:latin typeface="+mn-lt"/>
              </a:rPr>
              <a:t>Memilih</a:t>
            </a:r>
            <a:r>
              <a:rPr lang="en-US" b="1" dirty="0">
                <a:solidFill>
                  <a:schemeClr val="tx1"/>
                </a:solidFill>
                <a:latin typeface="+mn-lt"/>
              </a:rPr>
              <a:t> </a:t>
            </a:r>
            <a:r>
              <a:rPr lang="en-US" sz="2800" b="1" dirty="0" err="1">
                <a:solidFill>
                  <a:schemeClr val="tx1"/>
                </a:solidFill>
                <a:latin typeface="+mn-lt"/>
              </a:rPr>
              <a:t>segmen</a:t>
            </a:r>
            <a:r>
              <a:rPr lang="en-US" sz="2800" b="1" dirty="0">
                <a:solidFill>
                  <a:schemeClr val="tx1"/>
                </a:solidFill>
                <a:latin typeface="+mn-lt"/>
              </a:rPr>
              <a:t> </a:t>
            </a:r>
            <a:r>
              <a:rPr lang="en-US" sz="2800" b="1" dirty="0" err="1">
                <a:solidFill>
                  <a:schemeClr val="tx1"/>
                </a:solidFill>
                <a:latin typeface="+mn-lt"/>
              </a:rPr>
              <a:t>pasar</a:t>
            </a:r>
            <a:r>
              <a:rPr lang="en-US" sz="2800" b="1" dirty="0">
                <a:solidFill>
                  <a:schemeClr val="tx1"/>
                </a:solidFill>
                <a:latin typeface="+mn-lt"/>
              </a:rPr>
              <a:t>:</a:t>
            </a:r>
          </a:p>
        </p:txBody>
      </p:sp>
      <p:sp>
        <p:nvSpPr>
          <p:cNvPr id="3" name="Content Placeholder 2"/>
          <p:cNvSpPr>
            <a:spLocks noGrp="1"/>
          </p:cNvSpPr>
          <p:nvPr>
            <p:ph idx="1"/>
          </p:nvPr>
        </p:nvSpPr>
        <p:spPr>
          <a:xfrm>
            <a:off x="533400" y="1066800"/>
            <a:ext cx="7619999" cy="5486400"/>
          </a:xfrm>
        </p:spPr>
        <p:txBody>
          <a:bodyPr>
            <a:normAutofit/>
          </a:bodyPr>
          <a:lstStyle/>
          <a:p>
            <a:pPr>
              <a:buNone/>
            </a:pPr>
            <a:r>
              <a:rPr lang="en-US" sz="3600" dirty="0" err="1">
                <a:solidFill>
                  <a:schemeClr val="tx1"/>
                </a:solidFill>
              </a:rPr>
              <a:t>Setelah</a:t>
            </a:r>
            <a:r>
              <a:rPr lang="en-US" sz="3600" dirty="0">
                <a:solidFill>
                  <a:schemeClr val="tx1"/>
                </a:solidFill>
              </a:rPr>
              <a:t> </a:t>
            </a:r>
            <a:r>
              <a:rPr lang="en-US" sz="3600" dirty="0" err="1">
                <a:solidFill>
                  <a:schemeClr val="tx1"/>
                </a:solidFill>
              </a:rPr>
              <a:t>mengevaluasi</a:t>
            </a:r>
            <a:r>
              <a:rPr lang="en-US" sz="3600" dirty="0">
                <a:solidFill>
                  <a:schemeClr val="tx1"/>
                </a:solidFill>
              </a:rPr>
              <a:t> </a:t>
            </a:r>
            <a:r>
              <a:rPr lang="en-US" sz="3600" dirty="0" err="1">
                <a:solidFill>
                  <a:schemeClr val="tx1"/>
                </a:solidFill>
              </a:rPr>
              <a:t>berbagai</a:t>
            </a:r>
            <a:r>
              <a:rPr lang="en-US" sz="3600" dirty="0">
                <a:solidFill>
                  <a:schemeClr val="tx1"/>
                </a:solidFill>
              </a:rPr>
              <a:t> </a:t>
            </a:r>
            <a:r>
              <a:rPr lang="en-US" sz="3600" dirty="0" err="1">
                <a:solidFill>
                  <a:schemeClr val="tx1"/>
                </a:solidFill>
              </a:rPr>
              <a:t>segmen</a:t>
            </a:r>
            <a:r>
              <a:rPr lang="en-US" sz="3600" dirty="0">
                <a:solidFill>
                  <a:schemeClr val="tx1"/>
                </a:solidFill>
              </a:rPr>
              <a:t>, </a:t>
            </a:r>
            <a:r>
              <a:rPr lang="en-US" sz="3600" dirty="0" err="1">
                <a:solidFill>
                  <a:schemeClr val="tx1"/>
                </a:solidFill>
              </a:rPr>
              <a:t>perusahaan</a:t>
            </a:r>
            <a:r>
              <a:rPr lang="en-US" sz="3600" dirty="0">
                <a:solidFill>
                  <a:schemeClr val="tx1"/>
                </a:solidFill>
              </a:rPr>
              <a:t> </a:t>
            </a:r>
            <a:r>
              <a:rPr lang="en-US" sz="3600" dirty="0" err="1">
                <a:solidFill>
                  <a:schemeClr val="tx1"/>
                </a:solidFill>
              </a:rPr>
              <a:t>harus</a:t>
            </a:r>
            <a:r>
              <a:rPr lang="en-US" sz="3600" dirty="0">
                <a:solidFill>
                  <a:schemeClr val="tx1"/>
                </a:solidFill>
              </a:rPr>
              <a:t>  </a:t>
            </a:r>
            <a:r>
              <a:rPr lang="en-US" sz="3600" dirty="0" err="1">
                <a:solidFill>
                  <a:schemeClr val="tx1"/>
                </a:solidFill>
              </a:rPr>
              <a:t>memutuskan</a:t>
            </a:r>
            <a:r>
              <a:rPr lang="en-US" sz="3600" dirty="0">
                <a:solidFill>
                  <a:schemeClr val="tx1"/>
                </a:solidFill>
              </a:rPr>
              <a:t> </a:t>
            </a:r>
            <a:r>
              <a:rPr lang="en-US" sz="3600" dirty="0" err="1">
                <a:solidFill>
                  <a:schemeClr val="tx1"/>
                </a:solidFill>
              </a:rPr>
              <a:t>segmen</a:t>
            </a:r>
            <a:r>
              <a:rPr lang="en-US" sz="3600" dirty="0">
                <a:solidFill>
                  <a:schemeClr val="tx1"/>
                </a:solidFill>
              </a:rPr>
              <a:t> yang </a:t>
            </a:r>
            <a:r>
              <a:rPr lang="en-US" sz="3600" dirty="0" err="1">
                <a:solidFill>
                  <a:schemeClr val="tx1"/>
                </a:solidFill>
              </a:rPr>
              <a:t>mana</a:t>
            </a:r>
            <a:r>
              <a:rPr lang="en-US" sz="3600" dirty="0">
                <a:solidFill>
                  <a:schemeClr val="tx1"/>
                </a:solidFill>
              </a:rPr>
              <a:t> </a:t>
            </a:r>
            <a:r>
              <a:rPr lang="en-US" sz="3600" dirty="0" err="1">
                <a:solidFill>
                  <a:schemeClr val="tx1"/>
                </a:solidFill>
              </a:rPr>
              <a:t>dan</a:t>
            </a:r>
            <a:r>
              <a:rPr lang="en-US" sz="3600" dirty="0">
                <a:solidFill>
                  <a:schemeClr val="tx1"/>
                </a:solidFill>
              </a:rPr>
              <a:t> </a:t>
            </a:r>
            <a:r>
              <a:rPr lang="en-US" sz="3600" dirty="0" err="1">
                <a:solidFill>
                  <a:schemeClr val="tx1"/>
                </a:solidFill>
              </a:rPr>
              <a:t>berapa</a:t>
            </a:r>
            <a:r>
              <a:rPr lang="en-US" sz="3600" dirty="0">
                <a:solidFill>
                  <a:schemeClr val="tx1"/>
                </a:solidFill>
              </a:rPr>
              <a:t> </a:t>
            </a:r>
            <a:r>
              <a:rPr lang="en-US" sz="3600" dirty="0" err="1">
                <a:solidFill>
                  <a:schemeClr val="tx1"/>
                </a:solidFill>
              </a:rPr>
              <a:t>segmen</a:t>
            </a:r>
            <a:r>
              <a:rPr lang="en-US" sz="3600" dirty="0">
                <a:solidFill>
                  <a:schemeClr val="tx1"/>
                </a:solidFill>
              </a:rPr>
              <a:t> yang </a:t>
            </a:r>
            <a:r>
              <a:rPr lang="en-US" sz="3600" dirty="0" err="1">
                <a:solidFill>
                  <a:schemeClr val="tx1"/>
                </a:solidFill>
              </a:rPr>
              <a:t>akan</a:t>
            </a:r>
            <a:r>
              <a:rPr lang="en-US" sz="3600" dirty="0">
                <a:solidFill>
                  <a:schemeClr val="tx1"/>
                </a:solidFill>
              </a:rPr>
              <a:t> </a:t>
            </a:r>
            <a:r>
              <a:rPr lang="en-US" sz="3600" dirty="0" err="1">
                <a:solidFill>
                  <a:schemeClr val="tx1"/>
                </a:solidFill>
              </a:rPr>
              <a:t>dilayani</a:t>
            </a:r>
            <a:r>
              <a:rPr lang="en-US" sz="3600" dirty="0">
                <a:solidFill>
                  <a:schemeClr val="tx1"/>
                </a:solidFill>
              </a:rPr>
              <a:t>. Hal  </a:t>
            </a:r>
            <a:r>
              <a:rPr lang="en-US" sz="3600" dirty="0" err="1">
                <a:solidFill>
                  <a:schemeClr val="tx1"/>
                </a:solidFill>
              </a:rPr>
              <a:t>ini</a:t>
            </a:r>
            <a:r>
              <a:rPr lang="en-US" sz="3600" dirty="0">
                <a:solidFill>
                  <a:schemeClr val="tx1"/>
                </a:solidFill>
              </a:rPr>
              <a:t> </a:t>
            </a:r>
            <a:r>
              <a:rPr lang="en-US" sz="3600" dirty="0" err="1">
                <a:solidFill>
                  <a:schemeClr val="tx1"/>
                </a:solidFill>
              </a:rPr>
              <a:t>disebut</a:t>
            </a:r>
            <a:r>
              <a:rPr lang="en-US" sz="3600" dirty="0">
                <a:solidFill>
                  <a:schemeClr val="tx1"/>
                </a:solidFill>
              </a:rPr>
              <a:t> </a:t>
            </a:r>
            <a:r>
              <a:rPr lang="en-US" sz="3600" dirty="0" err="1">
                <a:solidFill>
                  <a:schemeClr val="tx1"/>
                </a:solidFill>
              </a:rPr>
              <a:t>dengan</a:t>
            </a:r>
            <a:r>
              <a:rPr lang="en-US" sz="3600" dirty="0">
                <a:solidFill>
                  <a:schemeClr val="tx1"/>
                </a:solidFill>
              </a:rPr>
              <a:t> </a:t>
            </a:r>
            <a:r>
              <a:rPr lang="en-US" sz="3600" dirty="0" err="1">
                <a:solidFill>
                  <a:schemeClr val="tx1"/>
                </a:solidFill>
              </a:rPr>
              <a:t>pemilihan</a:t>
            </a:r>
            <a:r>
              <a:rPr lang="en-US" sz="3600" dirty="0">
                <a:solidFill>
                  <a:schemeClr val="tx1"/>
                </a:solidFill>
              </a:rPr>
              <a:t> </a:t>
            </a:r>
            <a:r>
              <a:rPr lang="en-US" sz="3600" dirty="0" err="1">
                <a:solidFill>
                  <a:schemeClr val="tx1"/>
                </a:solidFill>
              </a:rPr>
              <a:t>pasar</a:t>
            </a:r>
            <a:r>
              <a:rPr lang="en-US" sz="3600" dirty="0">
                <a:solidFill>
                  <a:schemeClr val="tx1"/>
                </a:solidFill>
              </a:rPr>
              <a:t> </a:t>
            </a:r>
            <a:r>
              <a:rPr lang="en-US" sz="3600" dirty="0" err="1">
                <a:solidFill>
                  <a:schemeClr val="tx1"/>
                </a:solidFill>
              </a:rPr>
              <a:t>sasaran</a:t>
            </a:r>
            <a:r>
              <a:rPr lang="en-US" sz="3600" dirty="0">
                <a:solidFill>
                  <a:schemeClr val="tx1"/>
                </a:solidFill>
              </a:rPr>
              <a:t>.</a:t>
            </a:r>
          </a:p>
          <a:p>
            <a:pPr>
              <a:buNone/>
            </a:pPr>
            <a:r>
              <a:rPr lang="en-US" sz="2400" dirty="0">
                <a:solidFill>
                  <a:schemeClr val="tx1"/>
                </a:solidFill>
              </a:rPr>
              <a:t>“</a:t>
            </a:r>
            <a:r>
              <a:rPr lang="en-US" sz="3200" dirty="0" err="1">
                <a:solidFill>
                  <a:schemeClr val="tx1"/>
                </a:solidFill>
              </a:rPr>
              <a:t>Pasar</a:t>
            </a:r>
            <a:r>
              <a:rPr lang="en-US" sz="3200" dirty="0">
                <a:solidFill>
                  <a:schemeClr val="tx1"/>
                </a:solidFill>
              </a:rPr>
              <a:t> </a:t>
            </a:r>
            <a:r>
              <a:rPr lang="en-US" sz="3200" dirty="0" err="1">
                <a:solidFill>
                  <a:schemeClr val="tx1"/>
                </a:solidFill>
              </a:rPr>
              <a:t>sasaran</a:t>
            </a:r>
            <a:r>
              <a:rPr lang="en-US" sz="3200" dirty="0">
                <a:solidFill>
                  <a:schemeClr val="tx1"/>
                </a:solidFill>
              </a:rPr>
              <a:t> </a:t>
            </a:r>
            <a:r>
              <a:rPr lang="en-US" sz="3200" dirty="0" err="1">
                <a:solidFill>
                  <a:schemeClr val="tx1"/>
                </a:solidFill>
              </a:rPr>
              <a:t>adalah</a:t>
            </a:r>
            <a:r>
              <a:rPr lang="en-US" sz="3200" dirty="0">
                <a:solidFill>
                  <a:schemeClr val="tx1"/>
                </a:solidFill>
              </a:rPr>
              <a:t> </a:t>
            </a:r>
            <a:r>
              <a:rPr lang="en-US" sz="3200" dirty="0" err="1">
                <a:solidFill>
                  <a:schemeClr val="tx1"/>
                </a:solidFill>
              </a:rPr>
              <a:t>sekumpulan</a:t>
            </a:r>
            <a:r>
              <a:rPr lang="en-US" sz="3200" dirty="0">
                <a:solidFill>
                  <a:schemeClr val="tx1"/>
                </a:solidFill>
              </a:rPr>
              <a:t> </a:t>
            </a:r>
            <a:r>
              <a:rPr lang="en-US" sz="3200" dirty="0" err="1">
                <a:solidFill>
                  <a:schemeClr val="tx1"/>
                </a:solidFill>
              </a:rPr>
              <a:t>pembeli</a:t>
            </a:r>
            <a:r>
              <a:rPr lang="en-US" sz="3200" dirty="0">
                <a:solidFill>
                  <a:schemeClr val="tx1"/>
                </a:solidFill>
              </a:rPr>
              <a:t> yang </a:t>
            </a:r>
            <a:r>
              <a:rPr lang="en-US" sz="3200" dirty="0" err="1">
                <a:solidFill>
                  <a:schemeClr val="tx1"/>
                </a:solidFill>
              </a:rPr>
              <a:t>memiliki</a:t>
            </a:r>
            <a:r>
              <a:rPr lang="en-US" sz="3200" dirty="0">
                <a:solidFill>
                  <a:schemeClr val="tx1"/>
                </a:solidFill>
              </a:rPr>
              <a:t> </a:t>
            </a:r>
            <a:r>
              <a:rPr lang="en-US" sz="3200" dirty="0" err="1">
                <a:solidFill>
                  <a:schemeClr val="tx1"/>
                </a:solidFill>
              </a:rPr>
              <a:t>kebutuhan</a:t>
            </a:r>
            <a:r>
              <a:rPr lang="en-US" sz="3200" dirty="0">
                <a:solidFill>
                  <a:schemeClr val="tx1"/>
                </a:solidFill>
              </a:rPr>
              <a:t> </a:t>
            </a:r>
            <a:r>
              <a:rPr lang="en-US" sz="3200" dirty="0" err="1">
                <a:solidFill>
                  <a:schemeClr val="tx1"/>
                </a:solidFill>
              </a:rPr>
              <a:t>atau</a:t>
            </a:r>
            <a:r>
              <a:rPr lang="en-US" sz="3200" dirty="0">
                <a:solidFill>
                  <a:schemeClr val="tx1"/>
                </a:solidFill>
              </a:rPr>
              <a:t> </a:t>
            </a:r>
            <a:r>
              <a:rPr lang="en-US" sz="3200" dirty="0" err="1">
                <a:solidFill>
                  <a:schemeClr val="tx1"/>
                </a:solidFill>
              </a:rPr>
              <a:t>karakteristik</a:t>
            </a:r>
            <a:r>
              <a:rPr lang="en-US" sz="3200" dirty="0">
                <a:solidFill>
                  <a:schemeClr val="tx1"/>
                </a:solidFill>
              </a:rPr>
              <a:t> </a:t>
            </a:r>
            <a:r>
              <a:rPr lang="en-US" sz="3200" dirty="0" err="1">
                <a:solidFill>
                  <a:schemeClr val="tx1"/>
                </a:solidFill>
              </a:rPr>
              <a:t>umum</a:t>
            </a:r>
            <a:r>
              <a:rPr lang="en-US" sz="3200" dirty="0">
                <a:solidFill>
                  <a:schemeClr val="tx1"/>
                </a:solidFill>
              </a:rPr>
              <a:t> yang </a:t>
            </a:r>
            <a:r>
              <a:rPr lang="en-US" sz="3200" dirty="0" err="1">
                <a:solidFill>
                  <a:schemeClr val="tx1"/>
                </a:solidFill>
              </a:rPr>
              <a:t>ingin</a:t>
            </a:r>
            <a:r>
              <a:rPr lang="en-US" sz="3200" dirty="0">
                <a:solidFill>
                  <a:schemeClr val="tx1"/>
                </a:solidFill>
              </a:rPr>
              <a:t> </a:t>
            </a:r>
            <a:r>
              <a:rPr lang="en-US" sz="3200" dirty="0" err="1">
                <a:solidFill>
                  <a:schemeClr val="tx1"/>
                </a:solidFill>
              </a:rPr>
              <a:t>dilayani</a:t>
            </a:r>
            <a:r>
              <a:rPr lang="en-US" sz="32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577788"/>
          </a:xfrm>
        </p:spPr>
        <p:txBody>
          <a:bodyPr>
            <a:normAutofit/>
          </a:bodyPr>
          <a:lstStyle/>
          <a:p>
            <a:r>
              <a:rPr lang="en-US" sz="4000" dirty="0" err="1">
                <a:solidFill>
                  <a:schemeClr val="tx1"/>
                </a:solidFill>
              </a:rPr>
              <a:t>Strategi</a:t>
            </a:r>
            <a:r>
              <a:rPr lang="en-US" sz="4000" dirty="0">
                <a:solidFill>
                  <a:schemeClr val="tx1"/>
                </a:solidFill>
              </a:rPr>
              <a:t> </a:t>
            </a:r>
            <a:r>
              <a:rPr lang="en-US" sz="4000" dirty="0" err="1">
                <a:solidFill>
                  <a:schemeClr val="tx1"/>
                </a:solidFill>
              </a:rPr>
              <a:t>peliputan</a:t>
            </a:r>
            <a:r>
              <a:rPr lang="en-US" sz="4000" dirty="0">
                <a:solidFill>
                  <a:schemeClr val="tx1"/>
                </a:solidFill>
              </a:rPr>
              <a:t> </a:t>
            </a:r>
            <a:r>
              <a:rPr lang="en-US" sz="4000" dirty="0" err="1">
                <a:solidFill>
                  <a:schemeClr val="tx1"/>
                </a:solidFill>
              </a:rPr>
              <a:t>pasar</a:t>
            </a:r>
            <a:r>
              <a:rPr lang="en-US" sz="4000" dirty="0">
                <a:solidFill>
                  <a:schemeClr val="tx1"/>
                </a:solidFill>
              </a:rPr>
              <a:t> </a:t>
            </a:r>
            <a:br>
              <a:rPr lang="en-US" sz="4000" dirty="0">
                <a:solidFill>
                  <a:schemeClr val="tx1"/>
                </a:solidFill>
              </a:rPr>
            </a:br>
            <a:r>
              <a:rPr lang="en-US" sz="4000" dirty="0">
                <a:solidFill>
                  <a:schemeClr val="tx1"/>
                </a:solidFill>
              </a:rPr>
              <a:t>(</a:t>
            </a:r>
            <a:r>
              <a:rPr lang="en-US" sz="4000" dirty="0" err="1">
                <a:solidFill>
                  <a:schemeClr val="tx1"/>
                </a:solidFill>
              </a:rPr>
              <a:t>penawaran</a:t>
            </a:r>
            <a:r>
              <a:rPr lang="en-US" sz="4000" dirty="0">
                <a:solidFill>
                  <a:schemeClr val="tx1"/>
                </a:solidFill>
              </a:rPr>
              <a:t> </a:t>
            </a:r>
            <a:r>
              <a:rPr lang="en-US" sz="4000" dirty="0" err="1">
                <a:solidFill>
                  <a:schemeClr val="tx1"/>
                </a:solidFill>
              </a:rPr>
              <a:t>produk</a:t>
            </a:r>
            <a:r>
              <a:rPr lang="en-US" sz="4000" dirty="0">
                <a:solidFill>
                  <a:schemeClr val="tx1"/>
                </a:solidFill>
              </a:rPr>
              <a:t>):</a:t>
            </a:r>
          </a:p>
        </p:txBody>
      </p:sp>
      <p:sp>
        <p:nvSpPr>
          <p:cNvPr id="3" name="Content Placeholder 2"/>
          <p:cNvSpPr>
            <a:spLocks noGrp="1"/>
          </p:cNvSpPr>
          <p:nvPr>
            <p:ph idx="1"/>
          </p:nvPr>
        </p:nvSpPr>
        <p:spPr>
          <a:xfrm>
            <a:off x="381000" y="1600200"/>
            <a:ext cx="7168403" cy="4876800"/>
          </a:xfrm>
        </p:spPr>
        <p:txBody>
          <a:bodyPr>
            <a:noAutofit/>
          </a:bodyPr>
          <a:lstStyle/>
          <a:p>
            <a:pPr lvl="1">
              <a:buNone/>
            </a:pPr>
            <a:r>
              <a:rPr lang="en-US" sz="2800" dirty="0">
                <a:solidFill>
                  <a:schemeClr val="tx1"/>
                </a:solidFill>
              </a:rPr>
              <a:t>a. Un-Differentiated Market/ </a:t>
            </a:r>
            <a:r>
              <a:rPr lang="en-US" sz="2800" dirty="0" err="1">
                <a:solidFill>
                  <a:schemeClr val="tx1"/>
                </a:solidFill>
              </a:rPr>
              <a:t>pemasaran</a:t>
            </a:r>
            <a:r>
              <a:rPr lang="en-US" sz="2800" dirty="0">
                <a:solidFill>
                  <a:schemeClr val="tx1"/>
                </a:solidFill>
              </a:rPr>
              <a:t> </a:t>
            </a:r>
            <a:r>
              <a:rPr lang="en-US" sz="2800" dirty="0" err="1">
                <a:solidFill>
                  <a:schemeClr val="tx1"/>
                </a:solidFill>
              </a:rPr>
              <a:t>tanpa</a:t>
            </a:r>
            <a:r>
              <a:rPr lang="en-US" sz="2800" dirty="0">
                <a:solidFill>
                  <a:schemeClr val="tx1"/>
                </a:solidFill>
              </a:rPr>
              <a:t> </a:t>
            </a:r>
            <a:r>
              <a:rPr lang="en-US" sz="2800" dirty="0" err="1">
                <a:solidFill>
                  <a:schemeClr val="tx1"/>
                </a:solidFill>
              </a:rPr>
              <a:t>pembedaan</a:t>
            </a:r>
            <a:r>
              <a:rPr lang="en-US" sz="2800" dirty="0">
                <a:solidFill>
                  <a:schemeClr val="tx1"/>
                </a:solidFill>
              </a:rPr>
              <a:t> </a:t>
            </a:r>
          </a:p>
          <a:p>
            <a:r>
              <a:rPr lang="en-US" sz="2800" dirty="0" err="1">
                <a:solidFill>
                  <a:schemeClr val="tx1"/>
                </a:solidFill>
              </a:rPr>
              <a:t>Yaitu</a:t>
            </a:r>
            <a:r>
              <a:rPr lang="en-US" sz="2800" dirty="0">
                <a:solidFill>
                  <a:schemeClr val="tx1"/>
                </a:solidFill>
              </a:rPr>
              <a:t> </a:t>
            </a:r>
            <a:r>
              <a:rPr lang="en-US" sz="2800" dirty="0" err="1">
                <a:solidFill>
                  <a:schemeClr val="tx1"/>
                </a:solidFill>
              </a:rPr>
              <a:t>pasar</a:t>
            </a:r>
            <a:r>
              <a:rPr lang="en-US" sz="2800" dirty="0">
                <a:solidFill>
                  <a:schemeClr val="tx1"/>
                </a:solidFill>
              </a:rPr>
              <a:t> yang </a:t>
            </a:r>
            <a:r>
              <a:rPr lang="en-US" sz="2800" dirty="0" err="1">
                <a:solidFill>
                  <a:schemeClr val="tx1"/>
                </a:solidFill>
              </a:rPr>
              <a:t>terdiri</a:t>
            </a:r>
            <a:r>
              <a:rPr lang="en-US" sz="2800" dirty="0">
                <a:solidFill>
                  <a:schemeClr val="tx1"/>
                </a:solidFill>
              </a:rPr>
              <a:t> </a:t>
            </a:r>
            <a:r>
              <a:rPr lang="en-US" sz="2800" dirty="0" err="1">
                <a:solidFill>
                  <a:schemeClr val="tx1"/>
                </a:solidFill>
              </a:rPr>
              <a:t>dari</a:t>
            </a:r>
            <a:r>
              <a:rPr lang="en-US" sz="2800" dirty="0">
                <a:solidFill>
                  <a:schemeClr val="tx1"/>
                </a:solidFill>
              </a:rPr>
              <a:t> </a:t>
            </a:r>
            <a:r>
              <a:rPr lang="en-US" sz="2800" dirty="0" err="1">
                <a:solidFill>
                  <a:schemeClr val="tx1"/>
                </a:solidFill>
              </a:rPr>
              <a:t>orang</a:t>
            </a:r>
            <a:r>
              <a:rPr lang="en-US" sz="2800" dirty="0">
                <a:solidFill>
                  <a:schemeClr val="tx1"/>
                </a:solidFill>
              </a:rPr>
              <a:t> </a:t>
            </a:r>
            <a:r>
              <a:rPr lang="en-US" sz="2800" dirty="0" err="1">
                <a:solidFill>
                  <a:schemeClr val="tx1"/>
                </a:solidFill>
              </a:rPr>
              <a:t>banyak</a:t>
            </a:r>
            <a:r>
              <a:rPr lang="en-US" sz="2800" dirty="0">
                <a:solidFill>
                  <a:schemeClr val="tx1"/>
                </a:solidFill>
              </a:rPr>
              <a:t> </a:t>
            </a:r>
            <a:r>
              <a:rPr lang="en-US" sz="2800" dirty="0" err="1">
                <a:solidFill>
                  <a:schemeClr val="tx1"/>
                </a:solidFill>
              </a:rPr>
              <a:t>tanpa</a:t>
            </a:r>
            <a:r>
              <a:rPr lang="en-US" sz="2800" dirty="0">
                <a:solidFill>
                  <a:schemeClr val="tx1"/>
                </a:solidFill>
              </a:rPr>
              <a:t> </a:t>
            </a:r>
            <a:r>
              <a:rPr lang="en-US" sz="2800" dirty="0" err="1">
                <a:solidFill>
                  <a:schemeClr val="tx1"/>
                </a:solidFill>
              </a:rPr>
              <a:t>membedakan</a:t>
            </a:r>
            <a:r>
              <a:rPr lang="en-US" sz="2800" dirty="0">
                <a:solidFill>
                  <a:schemeClr val="tx1"/>
                </a:solidFill>
              </a:rPr>
              <a:t> </a:t>
            </a:r>
            <a:r>
              <a:rPr lang="en-US" sz="2800" dirty="0" err="1">
                <a:solidFill>
                  <a:schemeClr val="tx1"/>
                </a:solidFill>
              </a:rPr>
              <a:t>kelompok-kelompok</a:t>
            </a:r>
            <a:r>
              <a:rPr lang="en-US" sz="2800" dirty="0">
                <a:solidFill>
                  <a:schemeClr val="tx1"/>
                </a:solidFill>
              </a:rPr>
              <a:t> yang </a:t>
            </a:r>
            <a:r>
              <a:rPr lang="en-US" sz="2800" dirty="0" err="1">
                <a:solidFill>
                  <a:schemeClr val="tx1"/>
                </a:solidFill>
              </a:rPr>
              <a:t>ada</a:t>
            </a:r>
            <a:r>
              <a:rPr lang="en-US" sz="2800" dirty="0">
                <a:solidFill>
                  <a:schemeClr val="tx1"/>
                </a:solidFill>
              </a:rPr>
              <a:t>. </a:t>
            </a:r>
            <a:r>
              <a:rPr lang="en-US" sz="2800" dirty="0" err="1">
                <a:solidFill>
                  <a:schemeClr val="tx1"/>
                </a:solidFill>
              </a:rPr>
              <a:t>Strategi</a:t>
            </a:r>
            <a:r>
              <a:rPr lang="en-US" sz="2800" dirty="0">
                <a:solidFill>
                  <a:schemeClr val="tx1"/>
                </a:solidFill>
              </a:rPr>
              <a:t> </a:t>
            </a:r>
            <a:r>
              <a:rPr lang="en-US" sz="2800" dirty="0" err="1">
                <a:solidFill>
                  <a:schemeClr val="tx1"/>
                </a:solidFill>
              </a:rPr>
              <a:t>ini</a:t>
            </a:r>
            <a:r>
              <a:rPr lang="en-US" sz="2800" dirty="0">
                <a:solidFill>
                  <a:schemeClr val="tx1"/>
                </a:solidFill>
              </a:rPr>
              <a:t> </a:t>
            </a:r>
            <a:r>
              <a:rPr lang="en-US" sz="2800" dirty="0" err="1">
                <a:solidFill>
                  <a:schemeClr val="tx1"/>
                </a:solidFill>
              </a:rPr>
              <a:t>mengabaikan</a:t>
            </a:r>
            <a:r>
              <a:rPr lang="en-US" sz="2800" dirty="0">
                <a:solidFill>
                  <a:schemeClr val="tx1"/>
                </a:solidFill>
              </a:rPr>
              <a:t> </a:t>
            </a:r>
            <a:r>
              <a:rPr lang="en-US" sz="2800" dirty="0" err="1">
                <a:solidFill>
                  <a:schemeClr val="tx1"/>
                </a:solidFill>
              </a:rPr>
              <a:t>perbedaan-perbedaan</a:t>
            </a:r>
            <a:r>
              <a:rPr lang="en-US" sz="2800" dirty="0">
                <a:solidFill>
                  <a:schemeClr val="tx1"/>
                </a:solidFill>
              </a:rPr>
              <a:t> yang </a:t>
            </a:r>
            <a:r>
              <a:rPr lang="en-US" sz="2800" dirty="0" err="1">
                <a:solidFill>
                  <a:schemeClr val="tx1"/>
                </a:solidFill>
              </a:rPr>
              <a:t>ada</a:t>
            </a:r>
            <a:r>
              <a:rPr lang="en-US" sz="2800" dirty="0">
                <a:solidFill>
                  <a:schemeClr val="tx1"/>
                </a:solidFill>
              </a:rPr>
              <a:t> </a:t>
            </a:r>
            <a:r>
              <a:rPr lang="en-US" sz="2800" dirty="0" err="1">
                <a:solidFill>
                  <a:schemeClr val="tx1"/>
                </a:solidFill>
              </a:rPr>
              <a:t>dalam</a:t>
            </a:r>
            <a:r>
              <a:rPr lang="en-US" sz="2800" dirty="0">
                <a:solidFill>
                  <a:schemeClr val="tx1"/>
                </a:solidFill>
              </a:rPr>
              <a:t> </a:t>
            </a:r>
            <a:r>
              <a:rPr lang="en-US" sz="2800" dirty="0" err="1">
                <a:solidFill>
                  <a:schemeClr val="tx1"/>
                </a:solidFill>
              </a:rPr>
              <a:t>segmentasi</a:t>
            </a:r>
            <a:r>
              <a:rPr lang="en-US" sz="2800" dirty="0">
                <a:solidFill>
                  <a:schemeClr val="tx1"/>
                </a:solidFill>
              </a:rPr>
              <a:t> </a:t>
            </a:r>
            <a:r>
              <a:rPr lang="en-US" sz="2800" dirty="0" err="1">
                <a:solidFill>
                  <a:schemeClr val="tx1"/>
                </a:solidFill>
              </a:rPr>
              <a:t>pasar</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melayani</a:t>
            </a:r>
            <a:r>
              <a:rPr lang="en-US" sz="2800" dirty="0">
                <a:solidFill>
                  <a:schemeClr val="tx1"/>
                </a:solidFill>
              </a:rPr>
              <a:t> </a:t>
            </a:r>
            <a:r>
              <a:rPr lang="en-US" sz="2800" dirty="0" err="1">
                <a:solidFill>
                  <a:schemeClr val="tx1"/>
                </a:solidFill>
              </a:rPr>
              <a:t>seluruh</a:t>
            </a:r>
            <a:r>
              <a:rPr lang="en-US" sz="2800" dirty="0">
                <a:solidFill>
                  <a:schemeClr val="tx1"/>
                </a:solidFill>
              </a:rPr>
              <a:t> </a:t>
            </a:r>
            <a:r>
              <a:rPr lang="en-US" sz="2800" dirty="0" err="1">
                <a:solidFill>
                  <a:schemeClr val="tx1"/>
                </a:solidFill>
              </a:rPr>
              <a:t>pasar</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satu</a:t>
            </a:r>
            <a:r>
              <a:rPr lang="en-US" sz="2800" dirty="0">
                <a:solidFill>
                  <a:schemeClr val="tx1"/>
                </a:solidFill>
              </a:rPr>
              <a:t> </a:t>
            </a:r>
            <a:r>
              <a:rPr lang="en-US" sz="2800" dirty="0" err="1">
                <a:solidFill>
                  <a:schemeClr val="tx1"/>
                </a:solidFill>
              </a:rPr>
              <a:t>tawaran</a:t>
            </a:r>
            <a:r>
              <a:rPr lang="en-US" sz="2800" dirty="0">
                <a:solidFill>
                  <a:schemeClr val="tx1"/>
                </a:solidFill>
              </a:rPr>
              <a:t> </a:t>
            </a:r>
          </a:p>
        </p:txBody>
      </p:sp>
      <p:pic>
        <p:nvPicPr>
          <p:cNvPr id="4" name="Picture 2" descr="http://pixabay.com/static/uploads/photo/2013/07/13/12/48/earth-160383_640.png"/>
          <p:cNvPicPr>
            <a:picLocks noChangeAspect="1" noChangeArrowheads="1"/>
          </p:cNvPicPr>
          <p:nvPr/>
        </p:nvPicPr>
        <p:blipFill>
          <a:blip r:embed="rId2"/>
          <a:srcRect/>
          <a:stretch>
            <a:fillRect/>
          </a:stretch>
        </p:blipFill>
        <p:spPr bwMode="auto">
          <a:xfrm>
            <a:off x="5334000" y="4941094"/>
            <a:ext cx="3810000" cy="19169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066800"/>
            <a:ext cx="6412006" cy="4830763"/>
          </a:xfrm>
        </p:spPr>
        <p:txBody>
          <a:bodyPr/>
          <a:lstStyle/>
          <a:p>
            <a:pPr lvl="1">
              <a:buNone/>
            </a:pPr>
            <a:r>
              <a:rPr lang="en-US" sz="3200" dirty="0">
                <a:solidFill>
                  <a:schemeClr val="tx1"/>
                </a:solidFill>
              </a:rPr>
              <a:t>b. Differentiated Market/ </a:t>
            </a:r>
            <a:r>
              <a:rPr lang="en-US" sz="3200" dirty="0" err="1">
                <a:solidFill>
                  <a:schemeClr val="tx1"/>
                </a:solidFill>
              </a:rPr>
              <a:t>Strategi</a:t>
            </a:r>
            <a:r>
              <a:rPr lang="en-US" sz="3200" dirty="0">
                <a:solidFill>
                  <a:schemeClr val="tx1"/>
                </a:solidFill>
              </a:rPr>
              <a:t> </a:t>
            </a:r>
            <a:r>
              <a:rPr lang="en-US" sz="3200" dirty="0" err="1">
                <a:solidFill>
                  <a:schemeClr val="tx1"/>
                </a:solidFill>
              </a:rPr>
              <a:t>pemasaran</a:t>
            </a:r>
            <a:r>
              <a:rPr lang="en-US" sz="3200" dirty="0">
                <a:solidFill>
                  <a:schemeClr val="tx1"/>
                </a:solidFill>
              </a:rPr>
              <a:t> </a:t>
            </a:r>
            <a:r>
              <a:rPr lang="en-US" sz="3200" dirty="0" err="1">
                <a:solidFill>
                  <a:schemeClr val="tx1"/>
                </a:solidFill>
              </a:rPr>
              <a:t>dengan</a:t>
            </a:r>
            <a:r>
              <a:rPr lang="en-US" sz="3200" dirty="0">
                <a:solidFill>
                  <a:schemeClr val="tx1"/>
                </a:solidFill>
              </a:rPr>
              <a:t> </a:t>
            </a:r>
            <a:r>
              <a:rPr lang="en-US" sz="3200" dirty="0" err="1">
                <a:solidFill>
                  <a:schemeClr val="tx1"/>
                </a:solidFill>
              </a:rPr>
              <a:t>pembedaan</a:t>
            </a:r>
            <a:endParaRPr lang="en-US" sz="3200" dirty="0">
              <a:solidFill>
                <a:schemeClr val="tx1"/>
              </a:solidFill>
            </a:endParaRPr>
          </a:p>
          <a:p>
            <a:r>
              <a:rPr lang="en-US" sz="3200" dirty="0" err="1">
                <a:solidFill>
                  <a:schemeClr val="tx1"/>
                </a:solidFill>
              </a:rPr>
              <a:t>Yaitu</a:t>
            </a:r>
            <a:r>
              <a:rPr lang="en-US" sz="3200" dirty="0">
                <a:solidFill>
                  <a:schemeClr val="tx1"/>
                </a:solidFill>
              </a:rPr>
              <a:t> </a:t>
            </a:r>
            <a:r>
              <a:rPr lang="en-US" sz="3200" dirty="0" err="1">
                <a:solidFill>
                  <a:schemeClr val="tx1"/>
                </a:solidFill>
              </a:rPr>
              <a:t>pasar</a:t>
            </a:r>
            <a:r>
              <a:rPr lang="en-US" sz="3200" dirty="0">
                <a:solidFill>
                  <a:schemeClr val="tx1"/>
                </a:solidFill>
              </a:rPr>
              <a:t> yang </a:t>
            </a:r>
            <a:r>
              <a:rPr lang="en-US" sz="3200" dirty="0" err="1">
                <a:solidFill>
                  <a:schemeClr val="tx1"/>
                </a:solidFill>
              </a:rPr>
              <a:t>sudah</a:t>
            </a:r>
            <a:r>
              <a:rPr lang="en-US" sz="3200" dirty="0">
                <a:solidFill>
                  <a:schemeClr val="tx1"/>
                </a:solidFill>
              </a:rPr>
              <a:t> </a:t>
            </a:r>
            <a:r>
              <a:rPr lang="en-US" sz="3200" dirty="0" err="1">
                <a:solidFill>
                  <a:schemeClr val="tx1"/>
                </a:solidFill>
              </a:rPr>
              <a:t>jelas</a:t>
            </a:r>
            <a:r>
              <a:rPr lang="en-US" sz="3200" dirty="0">
                <a:solidFill>
                  <a:schemeClr val="tx1"/>
                </a:solidFill>
              </a:rPr>
              <a:t> </a:t>
            </a:r>
            <a:r>
              <a:rPr lang="en-US" sz="3200" dirty="0" err="1">
                <a:solidFill>
                  <a:schemeClr val="tx1"/>
                </a:solidFill>
              </a:rPr>
              <a:t>kelompok</a:t>
            </a:r>
            <a:r>
              <a:rPr lang="en-US" sz="3200" dirty="0">
                <a:solidFill>
                  <a:schemeClr val="tx1"/>
                </a:solidFill>
              </a:rPr>
              <a:t> </a:t>
            </a:r>
            <a:r>
              <a:rPr lang="en-US" sz="3200" dirty="0" err="1">
                <a:solidFill>
                  <a:schemeClr val="tx1"/>
                </a:solidFill>
              </a:rPr>
              <a:t>orang</a:t>
            </a:r>
            <a:r>
              <a:rPr lang="en-US" sz="3200" dirty="0">
                <a:solidFill>
                  <a:schemeClr val="tx1"/>
                </a:solidFill>
              </a:rPr>
              <a:t> yang </a:t>
            </a:r>
            <a:r>
              <a:rPr lang="en-US" sz="3200" dirty="0" err="1">
                <a:solidFill>
                  <a:schemeClr val="tx1"/>
                </a:solidFill>
              </a:rPr>
              <a:t>akan</a:t>
            </a:r>
            <a:r>
              <a:rPr lang="en-US" sz="3200" dirty="0">
                <a:solidFill>
                  <a:schemeClr val="tx1"/>
                </a:solidFill>
              </a:rPr>
              <a:t> </a:t>
            </a:r>
            <a:r>
              <a:rPr lang="en-US" sz="3200" dirty="0" err="1">
                <a:solidFill>
                  <a:schemeClr val="tx1"/>
                </a:solidFill>
              </a:rPr>
              <a:t>dijadikan</a:t>
            </a:r>
            <a:r>
              <a:rPr lang="en-US" sz="3200" dirty="0">
                <a:solidFill>
                  <a:schemeClr val="tx1"/>
                </a:solidFill>
              </a:rPr>
              <a:t> target </a:t>
            </a:r>
            <a:r>
              <a:rPr lang="en-US" sz="3200" dirty="0" err="1">
                <a:solidFill>
                  <a:schemeClr val="tx1"/>
                </a:solidFill>
              </a:rPr>
              <a:t>pasar</a:t>
            </a:r>
            <a:r>
              <a:rPr lang="en-US" sz="3200" dirty="0">
                <a:solidFill>
                  <a:schemeClr val="tx1"/>
                </a:solidFill>
              </a:rPr>
              <a:t>. </a:t>
            </a:r>
            <a:r>
              <a:rPr lang="en-US" sz="3200" dirty="0" err="1">
                <a:solidFill>
                  <a:schemeClr val="tx1"/>
                </a:solidFill>
              </a:rPr>
              <a:t>Ini</a:t>
            </a:r>
            <a:r>
              <a:rPr lang="en-US" sz="3200" dirty="0">
                <a:solidFill>
                  <a:schemeClr val="tx1"/>
                </a:solidFill>
              </a:rPr>
              <a:t> </a:t>
            </a:r>
            <a:r>
              <a:rPr lang="en-US" sz="3200" dirty="0" err="1">
                <a:solidFill>
                  <a:schemeClr val="tx1"/>
                </a:solidFill>
              </a:rPr>
              <a:t>berarti</a:t>
            </a:r>
            <a:r>
              <a:rPr lang="en-US" sz="3200" dirty="0">
                <a:solidFill>
                  <a:schemeClr val="tx1"/>
                </a:solidFill>
              </a:rPr>
              <a:t> </a:t>
            </a:r>
            <a:r>
              <a:rPr lang="en-US" sz="3200" dirty="0" err="1">
                <a:solidFill>
                  <a:schemeClr val="tx1"/>
                </a:solidFill>
              </a:rPr>
              <a:t>perusahaan</a:t>
            </a:r>
            <a:r>
              <a:rPr lang="en-US" sz="3200" dirty="0">
                <a:solidFill>
                  <a:schemeClr val="tx1"/>
                </a:solidFill>
              </a:rPr>
              <a:t> </a:t>
            </a:r>
            <a:r>
              <a:rPr lang="en-US" sz="3200" dirty="0" err="1">
                <a:solidFill>
                  <a:schemeClr val="tx1"/>
                </a:solidFill>
              </a:rPr>
              <a:t>membidik</a:t>
            </a:r>
            <a:r>
              <a:rPr lang="en-US" sz="3200" dirty="0">
                <a:solidFill>
                  <a:schemeClr val="tx1"/>
                </a:solidFill>
              </a:rPr>
              <a:t> </a:t>
            </a:r>
            <a:r>
              <a:rPr lang="en-US" sz="3200" dirty="0" err="1">
                <a:solidFill>
                  <a:schemeClr val="tx1"/>
                </a:solidFill>
              </a:rPr>
              <a:t>berbagai</a:t>
            </a:r>
            <a:r>
              <a:rPr lang="en-US" sz="3200" dirty="0">
                <a:solidFill>
                  <a:schemeClr val="tx1"/>
                </a:solidFill>
              </a:rPr>
              <a:t> </a:t>
            </a:r>
            <a:r>
              <a:rPr lang="en-US" sz="3200" dirty="0" err="1">
                <a:solidFill>
                  <a:schemeClr val="tx1"/>
                </a:solidFill>
              </a:rPr>
              <a:t>segmen</a:t>
            </a:r>
            <a:r>
              <a:rPr lang="en-US" sz="3200" dirty="0">
                <a:solidFill>
                  <a:schemeClr val="tx1"/>
                </a:solidFill>
              </a:rPr>
              <a:t> </a:t>
            </a:r>
            <a:r>
              <a:rPr lang="en-US" sz="3200" dirty="0" err="1">
                <a:solidFill>
                  <a:schemeClr val="tx1"/>
                </a:solidFill>
              </a:rPr>
              <a:t>pasar</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mendisain</a:t>
            </a:r>
            <a:r>
              <a:rPr lang="en-US" sz="3200" dirty="0">
                <a:solidFill>
                  <a:schemeClr val="tx1"/>
                </a:solidFill>
              </a:rPr>
              <a:t> </a:t>
            </a:r>
            <a:r>
              <a:rPr lang="en-US" sz="3200" dirty="0" err="1">
                <a:solidFill>
                  <a:schemeClr val="tx1"/>
                </a:solidFill>
              </a:rPr>
              <a:t>tawaran</a:t>
            </a:r>
            <a:r>
              <a:rPr lang="en-US" sz="3200" dirty="0">
                <a:solidFill>
                  <a:schemeClr val="tx1"/>
                </a:solidFill>
              </a:rPr>
              <a:t> </a:t>
            </a:r>
            <a:r>
              <a:rPr lang="en-US" sz="3200" dirty="0" err="1">
                <a:solidFill>
                  <a:schemeClr val="tx1"/>
                </a:solidFill>
              </a:rPr>
              <a:t>tersendiri</a:t>
            </a:r>
            <a:r>
              <a:rPr lang="en-US" sz="3200" dirty="0">
                <a:solidFill>
                  <a:schemeClr val="tx1"/>
                </a:solidFill>
              </a:rPr>
              <a:t> </a:t>
            </a:r>
            <a:r>
              <a:rPr lang="en-US" sz="3200" dirty="0" err="1">
                <a:solidFill>
                  <a:schemeClr val="tx1"/>
                </a:solidFill>
              </a:rPr>
              <a:t>untuk</a:t>
            </a:r>
            <a:r>
              <a:rPr lang="en-US" sz="3200" dirty="0">
                <a:solidFill>
                  <a:schemeClr val="tx1"/>
                </a:solidFill>
              </a:rPr>
              <a:t> </a:t>
            </a:r>
            <a:r>
              <a:rPr lang="en-US" sz="3200" dirty="0" err="1">
                <a:solidFill>
                  <a:schemeClr val="tx1"/>
                </a:solidFill>
              </a:rPr>
              <a:t>masing-masing</a:t>
            </a:r>
            <a:r>
              <a:rPr lang="en-US" sz="3200" dirty="0">
                <a:solidFill>
                  <a:schemeClr val="tx1"/>
                </a:solidFill>
              </a:rPr>
              <a:t> </a:t>
            </a:r>
            <a:r>
              <a:rPr lang="en-US" sz="3200" dirty="0" err="1">
                <a:solidFill>
                  <a:schemeClr val="tx1"/>
                </a:solidFill>
              </a:rPr>
              <a:t>segmen</a:t>
            </a:r>
            <a:r>
              <a:rPr lang="en-US" sz="3200" dirty="0">
                <a:solidFill>
                  <a:schemeClr val="tx1"/>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848600" cy="5715000"/>
          </a:xfrm>
        </p:spPr>
        <p:txBody>
          <a:bodyPr>
            <a:noAutofit/>
          </a:bodyPr>
          <a:lstStyle/>
          <a:p>
            <a:pPr lvl="1">
              <a:buNone/>
            </a:pPr>
            <a:r>
              <a:rPr lang="en-US" sz="3200" dirty="0">
                <a:solidFill>
                  <a:schemeClr val="tx1"/>
                </a:solidFill>
              </a:rPr>
              <a:t>c. Concentrated Market</a:t>
            </a:r>
          </a:p>
          <a:p>
            <a:r>
              <a:rPr lang="en-US" sz="3200" dirty="0" err="1">
                <a:solidFill>
                  <a:schemeClr val="tx1"/>
                </a:solidFill>
              </a:rPr>
              <a:t>Kegiatan</a:t>
            </a:r>
            <a:r>
              <a:rPr lang="en-US" sz="3200" dirty="0">
                <a:solidFill>
                  <a:schemeClr val="tx1"/>
                </a:solidFill>
              </a:rPr>
              <a:t> </a:t>
            </a:r>
            <a:r>
              <a:rPr lang="en-US" sz="3200" dirty="0" err="1">
                <a:solidFill>
                  <a:schemeClr val="tx1"/>
                </a:solidFill>
              </a:rPr>
              <a:t>pemasaran</a:t>
            </a:r>
            <a:r>
              <a:rPr lang="en-US" sz="3200" dirty="0">
                <a:solidFill>
                  <a:schemeClr val="tx1"/>
                </a:solidFill>
              </a:rPr>
              <a:t> </a:t>
            </a:r>
            <a:r>
              <a:rPr lang="en-US" sz="3200" dirty="0" err="1">
                <a:solidFill>
                  <a:schemeClr val="tx1"/>
                </a:solidFill>
              </a:rPr>
              <a:t>hanya</a:t>
            </a:r>
            <a:r>
              <a:rPr lang="en-US" sz="3200" dirty="0">
                <a:solidFill>
                  <a:schemeClr val="tx1"/>
                </a:solidFill>
              </a:rPr>
              <a:t> </a:t>
            </a:r>
            <a:r>
              <a:rPr lang="en-US" sz="3200" dirty="0" err="1">
                <a:solidFill>
                  <a:schemeClr val="tx1"/>
                </a:solidFill>
              </a:rPr>
              <a:t>ditujukan</a:t>
            </a:r>
            <a:r>
              <a:rPr lang="en-US" sz="3200" dirty="0">
                <a:solidFill>
                  <a:schemeClr val="tx1"/>
                </a:solidFill>
              </a:rPr>
              <a:t> </a:t>
            </a:r>
            <a:r>
              <a:rPr lang="en-US" sz="3200" dirty="0" err="1">
                <a:solidFill>
                  <a:schemeClr val="tx1"/>
                </a:solidFill>
              </a:rPr>
              <a:t>untuk</a:t>
            </a:r>
            <a:r>
              <a:rPr lang="en-US" sz="3200" dirty="0">
                <a:solidFill>
                  <a:schemeClr val="tx1"/>
                </a:solidFill>
              </a:rPr>
              <a:t> </a:t>
            </a:r>
            <a:r>
              <a:rPr lang="en-US" sz="3200" dirty="0" err="1">
                <a:solidFill>
                  <a:schemeClr val="tx1"/>
                </a:solidFill>
              </a:rPr>
              <a:t>satu</a:t>
            </a:r>
            <a:r>
              <a:rPr lang="en-US" sz="3200" dirty="0">
                <a:solidFill>
                  <a:schemeClr val="tx1"/>
                </a:solidFill>
              </a:rPr>
              <a:t> </a:t>
            </a:r>
            <a:r>
              <a:rPr lang="en-US" sz="3200" dirty="0" err="1">
                <a:solidFill>
                  <a:schemeClr val="tx1"/>
                </a:solidFill>
              </a:rPr>
              <a:t>pasar</a:t>
            </a:r>
            <a:r>
              <a:rPr lang="en-US" sz="3200" dirty="0">
                <a:solidFill>
                  <a:schemeClr val="tx1"/>
                </a:solidFill>
              </a:rPr>
              <a:t> </a:t>
            </a:r>
            <a:r>
              <a:rPr lang="en-US" sz="3200" dirty="0" err="1">
                <a:solidFill>
                  <a:schemeClr val="tx1"/>
                </a:solidFill>
              </a:rPr>
              <a:t>saja</a:t>
            </a:r>
            <a:r>
              <a:rPr lang="en-US" sz="3200" dirty="0">
                <a:solidFill>
                  <a:schemeClr val="tx1"/>
                </a:solidFill>
              </a:rPr>
              <a:t>, </a:t>
            </a:r>
            <a:r>
              <a:rPr lang="en-US" sz="3200" dirty="0" err="1">
                <a:solidFill>
                  <a:schemeClr val="tx1"/>
                </a:solidFill>
              </a:rPr>
              <a:t>atau</a:t>
            </a:r>
            <a:r>
              <a:rPr lang="en-US" sz="3200" dirty="0">
                <a:solidFill>
                  <a:schemeClr val="tx1"/>
                </a:solidFill>
              </a:rPr>
              <a:t> </a:t>
            </a:r>
            <a:r>
              <a:rPr lang="en-US" sz="3200" dirty="0" err="1">
                <a:solidFill>
                  <a:schemeClr val="tx1"/>
                </a:solidFill>
              </a:rPr>
              <a:t>kelompok</a:t>
            </a:r>
            <a:r>
              <a:rPr lang="en-US" sz="3200" dirty="0">
                <a:solidFill>
                  <a:schemeClr val="tx1"/>
                </a:solidFill>
              </a:rPr>
              <a:t> </a:t>
            </a:r>
            <a:r>
              <a:rPr lang="en-US" sz="3200" dirty="0" err="1">
                <a:solidFill>
                  <a:schemeClr val="tx1"/>
                </a:solidFill>
              </a:rPr>
              <a:t>tertentu</a:t>
            </a:r>
            <a:r>
              <a:rPr lang="en-US" sz="3200" dirty="0">
                <a:solidFill>
                  <a:schemeClr val="tx1"/>
                </a:solidFill>
              </a:rPr>
              <a:t> </a:t>
            </a:r>
            <a:r>
              <a:rPr lang="en-US" sz="3200" dirty="0" err="1">
                <a:solidFill>
                  <a:schemeClr val="tx1"/>
                </a:solidFill>
              </a:rPr>
              <a:t>saja</a:t>
            </a:r>
            <a:r>
              <a:rPr lang="en-US" sz="3200" dirty="0">
                <a:solidFill>
                  <a:schemeClr val="tx1"/>
                </a:solidFill>
              </a:rPr>
              <a:t> yang </a:t>
            </a:r>
            <a:r>
              <a:rPr lang="en-US" sz="3200" dirty="0" err="1">
                <a:solidFill>
                  <a:schemeClr val="tx1"/>
                </a:solidFill>
              </a:rPr>
              <a:t>diharapkan</a:t>
            </a:r>
            <a:r>
              <a:rPr lang="en-US" sz="3200" dirty="0">
                <a:solidFill>
                  <a:schemeClr val="tx1"/>
                </a:solidFill>
              </a:rPr>
              <a:t> </a:t>
            </a:r>
            <a:r>
              <a:rPr lang="en-US" sz="3200" dirty="0" err="1">
                <a:solidFill>
                  <a:schemeClr val="tx1"/>
                </a:solidFill>
              </a:rPr>
              <a:t>mampu</a:t>
            </a:r>
            <a:r>
              <a:rPr lang="en-US" sz="3200" dirty="0">
                <a:solidFill>
                  <a:schemeClr val="tx1"/>
                </a:solidFill>
              </a:rPr>
              <a:t> </a:t>
            </a:r>
            <a:r>
              <a:rPr lang="en-US" sz="3200" dirty="0" err="1">
                <a:solidFill>
                  <a:schemeClr val="tx1"/>
                </a:solidFill>
              </a:rPr>
              <a:t>membeli</a:t>
            </a:r>
            <a:r>
              <a:rPr lang="en-US" sz="3200" dirty="0">
                <a:solidFill>
                  <a:schemeClr val="tx1"/>
                </a:solidFill>
              </a:rPr>
              <a:t> </a:t>
            </a:r>
            <a:r>
              <a:rPr lang="en-US" sz="3200" dirty="0" err="1">
                <a:solidFill>
                  <a:schemeClr val="tx1"/>
                </a:solidFill>
              </a:rPr>
              <a:t>produk</a:t>
            </a:r>
            <a:r>
              <a:rPr lang="en-US" sz="3200" dirty="0">
                <a:solidFill>
                  <a:schemeClr val="tx1"/>
                </a:solidFill>
              </a:rPr>
              <a:t> yang </a:t>
            </a:r>
            <a:r>
              <a:rPr lang="en-US" sz="3200" dirty="0" err="1">
                <a:solidFill>
                  <a:schemeClr val="tx1"/>
                </a:solidFill>
              </a:rPr>
              <a:t>ditawarkan</a:t>
            </a:r>
            <a:r>
              <a:rPr lang="en-US" sz="3200" dirty="0">
                <a:solidFill>
                  <a:schemeClr val="tx1"/>
                </a:solidFill>
              </a:rPr>
              <a:t>. </a:t>
            </a:r>
            <a:r>
              <a:rPr lang="en-US" sz="3200" dirty="0" err="1">
                <a:solidFill>
                  <a:schemeClr val="tx1"/>
                </a:solidFill>
              </a:rPr>
              <a:t>Strategi</a:t>
            </a:r>
            <a:r>
              <a:rPr lang="en-US" sz="3200" dirty="0">
                <a:solidFill>
                  <a:schemeClr val="tx1"/>
                </a:solidFill>
              </a:rPr>
              <a:t> </a:t>
            </a:r>
            <a:r>
              <a:rPr lang="en-US" sz="3200" dirty="0" err="1">
                <a:solidFill>
                  <a:schemeClr val="tx1"/>
                </a:solidFill>
              </a:rPr>
              <a:t>ini</a:t>
            </a:r>
            <a:r>
              <a:rPr lang="en-US" sz="3200" dirty="0">
                <a:solidFill>
                  <a:schemeClr val="tx1"/>
                </a:solidFill>
              </a:rPr>
              <a:t> </a:t>
            </a:r>
            <a:r>
              <a:rPr lang="en-US" sz="3200" dirty="0" err="1">
                <a:solidFill>
                  <a:schemeClr val="tx1"/>
                </a:solidFill>
              </a:rPr>
              <a:t>menarik</a:t>
            </a:r>
            <a:r>
              <a:rPr lang="en-US" sz="3200" dirty="0">
                <a:solidFill>
                  <a:schemeClr val="tx1"/>
                </a:solidFill>
              </a:rPr>
              <a:t> </a:t>
            </a:r>
            <a:r>
              <a:rPr lang="en-US" sz="3200" dirty="0" err="1">
                <a:solidFill>
                  <a:schemeClr val="tx1"/>
                </a:solidFill>
              </a:rPr>
              <a:t>bagi</a:t>
            </a:r>
            <a:r>
              <a:rPr lang="en-US" sz="3200" dirty="0">
                <a:solidFill>
                  <a:schemeClr val="tx1"/>
                </a:solidFill>
              </a:rPr>
              <a:t> </a:t>
            </a:r>
            <a:r>
              <a:rPr lang="en-US" sz="3200" dirty="0" err="1">
                <a:solidFill>
                  <a:schemeClr val="tx1"/>
                </a:solidFill>
              </a:rPr>
              <a:t>perusahaan</a:t>
            </a:r>
            <a:r>
              <a:rPr lang="en-US" sz="3200" dirty="0">
                <a:solidFill>
                  <a:schemeClr val="tx1"/>
                </a:solidFill>
              </a:rPr>
              <a:t> yang </a:t>
            </a:r>
            <a:r>
              <a:rPr lang="en-US" sz="3200" dirty="0" err="1">
                <a:solidFill>
                  <a:schemeClr val="tx1"/>
                </a:solidFill>
              </a:rPr>
              <a:t>sumber</a:t>
            </a:r>
            <a:r>
              <a:rPr lang="en-US" sz="3200" dirty="0">
                <a:solidFill>
                  <a:schemeClr val="tx1"/>
                </a:solidFill>
              </a:rPr>
              <a:t> </a:t>
            </a:r>
            <a:r>
              <a:rPr lang="en-US" sz="3200" dirty="0" err="1">
                <a:solidFill>
                  <a:schemeClr val="tx1"/>
                </a:solidFill>
              </a:rPr>
              <a:t>layanannya</a:t>
            </a:r>
            <a:r>
              <a:rPr lang="en-US" sz="3200" dirty="0">
                <a:solidFill>
                  <a:schemeClr val="tx1"/>
                </a:solidFill>
              </a:rPr>
              <a:t> </a:t>
            </a:r>
            <a:r>
              <a:rPr lang="en-US" sz="3200" dirty="0" err="1">
                <a:solidFill>
                  <a:schemeClr val="tx1"/>
                </a:solidFill>
              </a:rPr>
              <a:t>terbatas</a:t>
            </a:r>
            <a:r>
              <a:rPr lang="en-US" sz="3200" dirty="0">
                <a:solidFill>
                  <a:schemeClr val="tx1"/>
                </a:solidFill>
              </a:rPr>
              <a:t>. </a:t>
            </a:r>
            <a:r>
              <a:rPr lang="en-US" sz="3200" dirty="0" err="1">
                <a:solidFill>
                  <a:schemeClr val="tx1"/>
                </a:solidFill>
              </a:rPr>
              <a:t>Ini</a:t>
            </a:r>
            <a:r>
              <a:rPr lang="en-US" sz="3200" dirty="0">
                <a:solidFill>
                  <a:schemeClr val="tx1"/>
                </a:solidFill>
              </a:rPr>
              <a:t> </a:t>
            </a:r>
            <a:r>
              <a:rPr lang="en-US" sz="3200" dirty="0" err="1">
                <a:solidFill>
                  <a:schemeClr val="tx1"/>
                </a:solidFill>
              </a:rPr>
              <a:t>berarti</a:t>
            </a:r>
            <a:r>
              <a:rPr lang="en-US" sz="3200" dirty="0">
                <a:solidFill>
                  <a:schemeClr val="tx1"/>
                </a:solidFill>
              </a:rPr>
              <a:t> </a:t>
            </a:r>
            <a:r>
              <a:rPr lang="en-US" sz="3200" dirty="0" err="1">
                <a:solidFill>
                  <a:schemeClr val="tx1"/>
                </a:solidFill>
              </a:rPr>
              <a:t>bahwa</a:t>
            </a:r>
            <a:r>
              <a:rPr lang="en-US" sz="3200" dirty="0">
                <a:solidFill>
                  <a:schemeClr val="tx1"/>
                </a:solidFill>
              </a:rPr>
              <a:t>, </a:t>
            </a:r>
            <a:r>
              <a:rPr lang="en-US" sz="3200" dirty="0" err="1">
                <a:solidFill>
                  <a:schemeClr val="tx1"/>
                </a:solidFill>
              </a:rPr>
              <a:t>perusahaan</a:t>
            </a:r>
            <a:r>
              <a:rPr lang="en-US" sz="3200" dirty="0">
                <a:solidFill>
                  <a:schemeClr val="tx1"/>
                </a:solidFill>
              </a:rPr>
              <a:t> </a:t>
            </a:r>
            <a:r>
              <a:rPr lang="en-US" sz="3200" dirty="0" err="1">
                <a:solidFill>
                  <a:schemeClr val="tx1"/>
                </a:solidFill>
              </a:rPr>
              <a:t>bukan</a:t>
            </a:r>
            <a:r>
              <a:rPr lang="en-US" sz="3200" dirty="0">
                <a:solidFill>
                  <a:schemeClr val="tx1"/>
                </a:solidFill>
              </a:rPr>
              <a:t> </a:t>
            </a:r>
            <a:r>
              <a:rPr lang="en-US" sz="3200" dirty="0" err="1">
                <a:solidFill>
                  <a:schemeClr val="tx1"/>
                </a:solidFill>
              </a:rPr>
              <a:t>mengejar</a:t>
            </a:r>
            <a:r>
              <a:rPr lang="en-US" sz="3200" dirty="0">
                <a:solidFill>
                  <a:schemeClr val="tx1"/>
                </a:solidFill>
              </a:rPr>
              <a:t> </a:t>
            </a:r>
            <a:r>
              <a:rPr lang="en-US" sz="3200" dirty="0" err="1">
                <a:solidFill>
                  <a:schemeClr val="tx1"/>
                </a:solidFill>
              </a:rPr>
              <a:t>pangsa</a:t>
            </a:r>
            <a:r>
              <a:rPr lang="en-US" sz="3200" dirty="0">
                <a:solidFill>
                  <a:schemeClr val="tx1"/>
                </a:solidFill>
              </a:rPr>
              <a:t> </a:t>
            </a:r>
            <a:r>
              <a:rPr lang="en-US" sz="3200" dirty="0" err="1">
                <a:solidFill>
                  <a:schemeClr val="tx1"/>
                </a:solidFill>
              </a:rPr>
              <a:t>pasar</a:t>
            </a:r>
            <a:r>
              <a:rPr lang="en-US" sz="3200" dirty="0">
                <a:solidFill>
                  <a:schemeClr val="tx1"/>
                </a:solidFill>
              </a:rPr>
              <a:t> </a:t>
            </a:r>
            <a:r>
              <a:rPr lang="en-US" sz="3200" dirty="0" err="1">
                <a:solidFill>
                  <a:schemeClr val="tx1"/>
                </a:solidFill>
              </a:rPr>
              <a:t>kecil</a:t>
            </a:r>
            <a:r>
              <a:rPr lang="en-US" sz="3200" dirty="0">
                <a:solidFill>
                  <a:schemeClr val="tx1"/>
                </a:solidFill>
              </a:rPr>
              <a:t> </a:t>
            </a:r>
            <a:r>
              <a:rPr lang="en-US" sz="3200" dirty="0" err="1">
                <a:solidFill>
                  <a:schemeClr val="tx1"/>
                </a:solidFill>
              </a:rPr>
              <a:t>dalam</a:t>
            </a:r>
            <a:r>
              <a:rPr lang="en-US" sz="3200" dirty="0">
                <a:solidFill>
                  <a:schemeClr val="tx1"/>
                </a:solidFill>
              </a:rPr>
              <a:t> </a:t>
            </a:r>
            <a:r>
              <a:rPr lang="en-US" sz="3200" dirty="0" err="1">
                <a:solidFill>
                  <a:schemeClr val="tx1"/>
                </a:solidFill>
              </a:rPr>
              <a:t>pasar</a:t>
            </a:r>
            <a:r>
              <a:rPr lang="en-US" sz="3200" dirty="0">
                <a:solidFill>
                  <a:schemeClr val="tx1"/>
                </a:solidFill>
              </a:rPr>
              <a:t> </a:t>
            </a:r>
            <a:r>
              <a:rPr lang="en-US" sz="3200" dirty="0" err="1">
                <a:solidFill>
                  <a:schemeClr val="tx1"/>
                </a:solidFill>
              </a:rPr>
              <a:t>besar</a:t>
            </a:r>
            <a:r>
              <a:rPr lang="en-US" sz="3200" dirty="0">
                <a:solidFill>
                  <a:schemeClr val="tx1"/>
                </a:solidFill>
              </a:rPr>
              <a:t> </a:t>
            </a:r>
            <a:r>
              <a:rPr lang="en-US" sz="3200" dirty="0" err="1">
                <a:solidFill>
                  <a:schemeClr val="tx1"/>
                </a:solidFill>
              </a:rPr>
              <a:t>tetapi</a:t>
            </a:r>
            <a:r>
              <a:rPr lang="en-US" sz="3200" dirty="0">
                <a:solidFill>
                  <a:schemeClr val="tx1"/>
                </a:solidFill>
              </a:rPr>
              <a:t> </a:t>
            </a:r>
            <a:r>
              <a:rPr lang="en-US" sz="3200" dirty="0" err="1">
                <a:solidFill>
                  <a:schemeClr val="tx1"/>
                </a:solidFill>
              </a:rPr>
              <a:t>perusahaan</a:t>
            </a:r>
            <a:r>
              <a:rPr lang="en-US" sz="3200" dirty="0">
                <a:solidFill>
                  <a:schemeClr val="tx1"/>
                </a:solidFill>
              </a:rPr>
              <a:t> </a:t>
            </a:r>
            <a:r>
              <a:rPr lang="en-US" sz="3200" dirty="0" err="1">
                <a:solidFill>
                  <a:schemeClr val="tx1"/>
                </a:solidFill>
              </a:rPr>
              <a:t>mengejar</a:t>
            </a:r>
            <a:r>
              <a:rPr lang="en-US" sz="3200" dirty="0">
                <a:solidFill>
                  <a:schemeClr val="tx1"/>
                </a:solidFill>
              </a:rPr>
              <a:t> </a:t>
            </a:r>
            <a:r>
              <a:rPr lang="en-US" sz="3200" dirty="0" err="1">
                <a:solidFill>
                  <a:schemeClr val="tx1"/>
                </a:solidFill>
              </a:rPr>
              <a:t>pangsa</a:t>
            </a:r>
            <a:r>
              <a:rPr lang="en-US" sz="3200" dirty="0">
                <a:solidFill>
                  <a:schemeClr val="tx1"/>
                </a:solidFill>
              </a:rPr>
              <a:t> </a:t>
            </a:r>
            <a:r>
              <a:rPr lang="en-US" sz="3200" dirty="0" err="1">
                <a:solidFill>
                  <a:schemeClr val="tx1"/>
                </a:solidFill>
              </a:rPr>
              <a:t>besar</a:t>
            </a:r>
            <a:r>
              <a:rPr lang="en-US" sz="3200" dirty="0">
                <a:solidFill>
                  <a:schemeClr val="tx1"/>
                </a:solidFill>
              </a:rPr>
              <a:t> </a:t>
            </a:r>
            <a:r>
              <a:rPr lang="en-US" sz="3200" dirty="0" err="1">
                <a:solidFill>
                  <a:schemeClr val="tx1"/>
                </a:solidFill>
              </a:rPr>
              <a:t>dari</a:t>
            </a:r>
            <a:r>
              <a:rPr lang="en-US" sz="3200" dirty="0">
                <a:solidFill>
                  <a:schemeClr val="tx1"/>
                </a:solidFill>
              </a:rPr>
              <a:t> </a:t>
            </a:r>
            <a:r>
              <a:rPr lang="en-US" sz="3200" dirty="0" err="1">
                <a:solidFill>
                  <a:schemeClr val="tx1"/>
                </a:solidFill>
              </a:rPr>
              <a:t>suatu</a:t>
            </a:r>
            <a:r>
              <a:rPr lang="en-US" sz="3200" dirty="0">
                <a:solidFill>
                  <a:schemeClr val="tx1"/>
                </a:solidFill>
              </a:rPr>
              <a:t> </a:t>
            </a:r>
            <a:r>
              <a:rPr lang="en-US" sz="3200" dirty="0" err="1">
                <a:solidFill>
                  <a:schemeClr val="tx1"/>
                </a:solidFill>
              </a:rPr>
              <a:t>pasar</a:t>
            </a:r>
            <a:r>
              <a:rPr lang="en-US" sz="3200" dirty="0">
                <a:solidFill>
                  <a:schemeClr val="tx1"/>
                </a:solidFill>
              </a:rPr>
              <a:t> </a:t>
            </a:r>
            <a:r>
              <a:rPr lang="en-US" sz="3200" dirty="0" err="1">
                <a:solidFill>
                  <a:schemeClr val="tx1"/>
                </a:solidFill>
              </a:rPr>
              <a:t>kecil</a:t>
            </a:r>
            <a:r>
              <a:rPr lang="en-US" sz="3200" dirty="0">
                <a:solidFill>
                  <a:schemeClr val="tx1"/>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7848600" cy="5486400"/>
          </a:xfrm>
          <a:solidFill>
            <a:schemeClr val="bg1"/>
          </a:solidFill>
        </p:spPr>
        <p:txBody>
          <a:bodyPr/>
          <a:lstStyle/>
          <a:p>
            <a:pPr>
              <a:buNone/>
            </a:pPr>
            <a:r>
              <a:rPr lang="en-US" sz="3200" dirty="0" err="1">
                <a:solidFill>
                  <a:schemeClr val="tx1"/>
                </a:solidFill>
              </a:rPr>
              <a:t>Memilih</a:t>
            </a:r>
            <a:r>
              <a:rPr lang="en-US" sz="3200" dirty="0">
                <a:solidFill>
                  <a:schemeClr val="tx1"/>
                </a:solidFill>
              </a:rPr>
              <a:t> </a:t>
            </a:r>
            <a:r>
              <a:rPr lang="en-US" sz="3200" dirty="0" err="1">
                <a:solidFill>
                  <a:schemeClr val="tx1"/>
                </a:solidFill>
              </a:rPr>
              <a:t>Strategi</a:t>
            </a:r>
            <a:r>
              <a:rPr lang="en-US" sz="3200" dirty="0">
                <a:solidFill>
                  <a:schemeClr val="tx1"/>
                </a:solidFill>
              </a:rPr>
              <a:t> </a:t>
            </a:r>
            <a:r>
              <a:rPr lang="en-US" sz="3200" dirty="0" err="1">
                <a:solidFill>
                  <a:schemeClr val="tx1"/>
                </a:solidFill>
              </a:rPr>
              <a:t>Peliputan</a:t>
            </a:r>
            <a:r>
              <a:rPr lang="en-US" sz="3200" dirty="0">
                <a:solidFill>
                  <a:schemeClr val="tx1"/>
                </a:solidFill>
              </a:rPr>
              <a:t> </a:t>
            </a:r>
            <a:r>
              <a:rPr lang="en-US" sz="3200" dirty="0" err="1">
                <a:solidFill>
                  <a:schemeClr val="tx1"/>
                </a:solidFill>
              </a:rPr>
              <a:t>Pasar</a:t>
            </a:r>
            <a:r>
              <a:rPr lang="en-US" sz="3200" dirty="0">
                <a:solidFill>
                  <a:schemeClr val="tx1"/>
                </a:solidFill>
              </a:rPr>
              <a:t>:</a:t>
            </a:r>
          </a:p>
          <a:p>
            <a:pPr>
              <a:buNone/>
            </a:pPr>
            <a:r>
              <a:rPr lang="en-US" sz="3200" dirty="0">
                <a:solidFill>
                  <a:schemeClr val="tx1"/>
                </a:solidFill>
              </a:rPr>
              <a:t>Perusahaan </a:t>
            </a:r>
            <a:r>
              <a:rPr lang="en-US" sz="3200" dirty="0" err="1">
                <a:solidFill>
                  <a:schemeClr val="tx1"/>
                </a:solidFill>
              </a:rPr>
              <a:t>perlu</a:t>
            </a:r>
            <a:r>
              <a:rPr lang="en-US" sz="3200" dirty="0">
                <a:solidFill>
                  <a:schemeClr val="tx1"/>
                </a:solidFill>
              </a:rPr>
              <a:t> </a:t>
            </a:r>
            <a:r>
              <a:rPr lang="en-US" sz="3200" dirty="0" err="1">
                <a:solidFill>
                  <a:schemeClr val="tx1"/>
                </a:solidFill>
              </a:rPr>
              <a:t>mempertimbangkan</a:t>
            </a:r>
            <a:r>
              <a:rPr lang="en-US" sz="3200" dirty="0">
                <a:solidFill>
                  <a:schemeClr val="tx1"/>
                </a:solidFill>
              </a:rPr>
              <a:t> </a:t>
            </a:r>
            <a:r>
              <a:rPr lang="en-US" sz="3200" dirty="0" err="1">
                <a:solidFill>
                  <a:schemeClr val="tx1"/>
                </a:solidFill>
              </a:rPr>
              <a:t>beberapa</a:t>
            </a:r>
            <a:r>
              <a:rPr lang="en-US" sz="3200" dirty="0">
                <a:solidFill>
                  <a:schemeClr val="tx1"/>
                </a:solidFill>
              </a:rPr>
              <a:t> </a:t>
            </a:r>
            <a:r>
              <a:rPr lang="en-US" sz="3200" dirty="0" err="1">
                <a:solidFill>
                  <a:schemeClr val="tx1"/>
                </a:solidFill>
              </a:rPr>
              <a:t>faktor</a:t>
            </a:r>
            <a:r>
              <a:rPr lang="en-US" sz="3200" dirty="0">
                <a:solidFill>
                  <a:schemeClr val="tx1"/>
                </a:solidFill>
              </a:rPr>
              <a:t> </a:t>
            </a:r>
            <a:r>
              <a:rPr lang="en-US" sz="3200" dirty="0" err="1">
                <a:solidFill>
                  <a:schemeClr val="tx1"/>
                </a:solidFill>
              </a:rPr>
              <a:t>dalam</a:t>
            </a:r>
            <a:r>
              <a:rPr lang="en-US" sz="3200" dirty="0">
                <a:solidFill>
                  <a:schemeClr val="tx1"/>
                </a:solidFill>
              </a:rPr>
              <a:t> </a:t>
            </a:r>
            <a:r>
              <a:rPr lang="en-US" sz="3200" dirty="0" err="1">
                <a:solidFill>
                  <a:schemeClr val="tx1"/>
                </a:solidFill>
              </a:rPr>
              <a:t>memilih</a:t>
            </a:r>
            <a:r>
              <a:rPr lang="en-US" sz="3200" dirty="0">
                <a:solidFill>
                  <a:schemeClr val="tx1"/>
                </a:solidFill>
              </a:rPr>
              <a:t> </a:t>
            </a:r>
            <a:r>
              <a:rPr lang="en-US" sz="3200" dirty="0" err="1">
                <a:solidFill>
                  <a:schemeClr val="tx1"/>
                </a:solidFill>
              </a:rPr>
              <a:t>strategi</a:t>
            </a:r>
            <a:r>
              <a:rPr lang="en-US" sz="3200" dirty="0">
                <a:solidFill>
                  <a:schemeClr val="tx1"/>
                </a:solidFill>
              </a:rPr>
              <a:t> </a:t>
            </a:r>
            <a:r>
              <a:rPr lang="en-US" sz="3200" dirty="0" err="1">
                <a:solidFill>
                  <a:schemeClr val="tx1"/>
                </a:solidFill>
              </a:rPr>
              <a:t>peliputan</a:t>
            </a:r>
            <a:r>
              <a:rPr lang="en-US" sz="3200" dirty="0">
                <a:solidFill>
                  <a:schemeClr val="tx1"/>
                </a:solidFill>
              </a:rPr>
              <a:t> </a:t>
            </a:r>
            <a:r>
              <a:rPr lang="en-US" sz="3200" dirty="0" err="1">
                <a:solidFill>
                  <a:schemeClr val="tx1"/>
                </a:solidFill>
              </a:rPr>
              <a:t>pasar</a:t>
            </a:r>
            <a:r>
              <a:rPr lang="en-US" sz="3200" dirty="0">
                <a:solidFill>
                  <a:schemeClr val="tx1"/>
                </a:solidFill>
              </a:rPr>
              <a:t>:</a:t>
            </a:r>
          </a:p>
          <a:p>
            <a:pPr lvl="0">
              <a:buNone/>
            </a:pPr>
            <a:r>
              <a:rPr lang="en-US" sz="3200" dirty="0">
                <a:solidFill>
                  <a:schemeClr val="tx1"/>
                </a:solidFill>
              </a:rPr>
              <a:t>a. </a:t>
            </a:r>
            <a:r>
              <a:rPr lang="en-US" sz="3200" dirty="0" err="1">
                <a:solidFill>
                  <a:schemeClr val="tx1"/>
                </a:solidFill>
              </a:rPr>
              <a:t>Sumber</a:t>
            </a:r>
            <a:r>
              <a:rPr lang="en-US" sz="3200" dirty="0">
                <a:solidFill>
                  <a:schemeClr val="tx1"/>
                </a:solidFill>
              </a:rPr>
              <a:t> </a:t>
            </a:r>
            <a:r>
              <a:rPr lang="en-US" sz="3200" dirty="0" err="1">
                <a:solidFill>
                  <a:schemeClr val="tx1"/>
                </a:solidFill>
              </a:rPr>
              <a:t>daya</a:t>
            </a:r>
            <a:r>
              <a:rPr lang="en-US" sz="3200" dirty="0">
                <a:solidFill>
                  <a:schemeClr val="tx1"/>
                </a:solidFill>
              </a:rPr>
              <a:t> </a:t>
            </a:r>
            <a:r>
              <a:rPr lang="en-US" sz="3200" dirty="0" err="1">
                <a:solidFill>
                  <a:schemeClr val="tx1"/>
                </a:solidFill>
              </a:rPr>
              <a:t>perusahaan</a:t>
            </a:r>
            <a:r>
              <a:rPr lang="en-US" sz="3200" dirty="0">
                <a:solidFill>
                  <a:schemeClr val="tx1"/>
                </a:solidFill>
              </a:rPr>
              <a:t>.</a:t>
            </a:r>
          </a:p>
          <a:p>
            <a:pPr>
              <a:buNone/>
            </a:pPr>
            <a:r>
              <a:rPr lang="en-US" sz="3200" dirty="0">
                <a:solidFill>
                  <a:schemeClr val="tx1"/>
                </a:solidFill>
              </a:rPr>
              <a:t>	</a:t>
            </a:r>
            <a:r>
              <a:rPr lang="en-US" sz="3200" dirty="0" err="1">
                <a:solidFill>
                  <a:schemeClr val="tx1"/>
                </a:solidFill>
              </a:rPr>
              <a:t>Ketika</a:t>
            </a:r>
            <a:r>
              <a:rPr lang="en-US" sz="3200" dirty="0">
                <a:solidFill>
                  <a:schemeClr val="tx1"/>
                </a:solidFill>
              </a:rPr>
              <a:t> </a:t>
            </a:r>
            <a:r>
              <a:rPr lang="en-US" sz="3200" dirty="0" err="1">
                <a:solidFill>
                  <a:schemeClr val="tx1"/>
                </a:solidFill>
              </a:rPr>
              <a:t>sumber</a:t>
            </a:r>
            <a:r>
              <a:rPr lang="en-US" sz="3200" dirty="0">
                <a:solidFill>
                  <a:schemeClr val="tx1"/>
                </a:solidFill>
              </a:rPr>
              <a:t> </a:t>
            </a:r>
            <a:r>
              <a:rPr lang="en-US" sz="3200" dirty="0" err="1">
                <a:solidFill>
                  <a:schemeClr val="tx1"/>
                </a:solidFill>
              </a:rPr>
              <a:t>daya</a:t>
            </a:r>
            <a:r>
              <a:rPr lang="en-US" sz="3200" dirty="0">
                <a:solidFill>
                  <a:schemeClr val="tx1"/>
                </a:solidFill>
              </a:rPr>
              <a:t> </a:t>
            </a:r>
            <a:r>
              <a:rPr lang="en-US" sz="3200" dirty="0" err="1">
                <a:solidFill>
                  <a:schemeClr val="tx1"/>
                </a:solidFill>
              </a:rPr>
              <a:t>perusahaan</a:t>
            </a:r>
            <a:r>
              <a:rPr lang="en-US" sz="3200" dirty="0">
                <a:solidFill>
                  <a:schemeClr val="tx1"/>
                </a:solidFill>
              </a:rPr>
              <a:t> </a:t>
            </a:r>
            <a:r>
              <a:rPr lang="en-US" sz="3200" dirty="0" err="1">
                <a:solidFill>
                  <a:schemeClr val="tx1"/>
                </a:solidFill>
              </a:rPr>
              <a:t>terbatas</a:t>
            </a:r>
            <a:r>
              <a:rPr lang="en-US" sz="3200" dirty="0">
                <a:solidFill>
                  <a:schemeClr val="tx1"/>
                </a:solidFill>
              </a:rPr>
              <a:t>, </a:t>
            </a:r>
            <a:r>
              <a:rPr lang="en-US" sz="3200" dirty="0" err="1">
                <a:solidFill>
                  <a:schemeClr val="tx1"/>
                </a:solidFill>
              </a:rPr>
              <a:t>pemasaran</a:t>
            </a:r>
            <a:r>
              <a:rPr lang="en-US" sz="3200" dirty="0">
                <a:solidFill>
                  <a:schemeClr val="tx1"/>
                </a:solidFill>
              </a:rPr>
              <a:t> </a:t>
            </a:r>
            <a:r>
              <a:rPr lang="en-US" sz="3200" dirty="0" err="1">
                <a:solidFill>
                  <a:schemeClr val="tx1"/>
                </a:solidFill>
              </a:rPr>
              <a:t>terkonsentrasi</a:t>
            </a:r>
            <a:r>
              <a:rPr lang="en-US" sz="3200" dirty="0">
                <a:solidFill>
                  <a:schemeClr val="tx1"/>
                </a:solidFill>
              </a:rPr>
              <a:t> </a:t>
            </a:r>
            <a:r>
              <a:rPr lang="en-US" sz="3200" dirty="0" err="1">
                <a:solidFill>
                  <a:schemeClr val="tx1"/>
                </a:solidFill>
              </a:rPr>
              <a:t>merupakan</a:t>
            </a:r>
            <a:r>
              <a:rPr lang="en-US" sz="3200" dirty="0">
                <a:solidFill>
                  <a:schemeClr val="tx1"/>
                </a:solidFill>
              </a:rPr>
              <a:t> </a:t>
            </a:r>
            <a:r>
              <a:rPr lang="en-US" sz="3200" dirty="0" err="1">
                <a:solidFill>
                  <a:schemeClr val="tx1"/>
                </a:solidFill>
              </a:rPr>
              <a:t>strategi</a:t>
            </a:r>
            <a:r>
              <a:rPr lang="en-US" sz="3200" dirty="0">
                <a:solidFill>
                  <a:schemeClr val="tx1"/>
                </a:solidFill>
              </a:rPr>
              <a:t> </a:t>
            </a:r>
            <a:r>
              <a:rPr lang="en-US" sz="3200" dirty="0" err="1">
                <a:solidFill>
                  <a:schemeClr val="tx1"/>
                </a:solidFill>
              </a:rPr>
              <a:t>yg</a:t>
            </a:r>
            <a:r>
              <a:rPr lang="en-US" sz="3200" dirty="0">
                <a:solidFill>
                  <a:schemeClr val="tx1"/>
                </a:solidFill>
              </a:rPr>
              <a:t> paling </a:t>
            </a:r>
            <a:r>
              <a:rPr lang="en-US" sz="3200" dirty="0" err="1">
                <a:solidFill>
                  <a:schemeClr val="tx1"/>
                </a:solidFill>
              </a:rPr>
              <a:t>masuk</a:t>
            </a:r>
            <a:r>
              <a:rPr lang="en-US" sz="3200" dirty="0">
                <a:solidFill>
                  <a:schemeClr val="tx1"/>
                </a:solidFill>
              </a:rPr>
              <a:t> </a:t>
            </a:r>
            <a:r>
              <a:rPr lang="en-US" sz="3200" dirty="0" err="1">
                <a:solidFill>
                  <a:schemeClr val="tx1"/>
                </a:solidFill>
              </a:rPr>
              <a:t>akal</a:t>
            </a:r>
            <a:r>
              <a:rPr lang="en-US" sz="3200" dirty="0">
                <a:solidFill>
                  <a:schemeClr val="tx1"/>
                </a:solidFill>
              </a:rPr>
              <a:t>.</a:t>
            </a:r>
          </a:p>
          <a:p>
            <a:pPr>
              <a:buNone/>
            </a:pPr>
            <a:endParaRPr lang="en-US"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996" y="0"/>
            <a:ext cx="6939803" cy="6858000"/>
          </a:xfrm>
          <a:solidFill>
            <a:schemeClr val="bg1"/>
          </a:solidFill>
        </p:spPr>
        <p:txBody>
          <a:bodyPr>
            <a:normAutofit fontScale="92500" lnSpcReduction="10000"/>
          </a:bodyPr>
          <a:lstStyle/>
          <a:p>
            <a:pPr lvl="0">
              <a:buNone/>
            </a:pPr>
            <a:r>
              <a:rPr lang="en-US" sz="3200" dirty="0">
                <a:solidFill>
                  <a:schemeClr val="tx1"/>
                </a:solidFill>
              </a:rPr>
              <a:t>b. Tingkat </a:t>
            </a:r>
            <a:r>
              <a:rPr lang="en-US" sz="3200" dirty="0" err="1">
                <a:solidFill>
                  <a:schemeClr val="tx1"/>
                </a:solidFill>
              </a:rPr>
              <a:t>homogenitas</a:t>
            </a:r>
            <a:r>
              <a:rPr lang="en-US" sz="3200" dirty="0">
                <a:solidFill>
                  <a:schemeClr val="tx1"/>
                </a:solidFill>
              </a:rPr>
              <a:t> </a:t>
            </a:r>
            <a:r>
              <a:rPr lang="en-US" sz="3200" dirty="0" err="1">
                <a:solidFill>
                  <a:schemeClr val="tx1"/>
                </a:solidFill>
              </a:rPr>
              <a:t>produk</a:t>
            </a:r>
            <a:endParaRPr lang="en-US" sz="3200" dirty="0">
              <a:solidFill>
                <a:schemeClr val="tx1"/>
              </a:solidFill>
            </a:endParaRPr>
          </a:p>
          <a:p>
            <a:r>
              <a:rPr lang="en-US" sz="3200" dirty="0" err="1">
                <a:solidFill>
                  <a:schemeClr val="tx1"/>
                </a:solidFill>
              </a:rPr>
              <a:t>Bila</a:t>
            </a:r>
            <a:r>
              <a:rPr lang="en-US" sz="3200" dirty="0">
                <a:solidFill>
                  <a:schemeClr val="tx1"/>
                </a:solidFill>
              </a:rPr>
              <a:t> </a:t>
            </a:r>
            <a:r>
              <a:rPr lang="en-US" sz="3200" dirty="0" err="1">
                <a:solidFill>
                  <a:schemeClr val="tx1"/>
                </a:solidFill>
              </a:rPr>
              <a:t>produk</a:t>
            </a:r>
            <a:r>
              <a:rPr lang="en-US" sz="3200" dirty="0">
                <a:solidFill>
                  <a:schemeClr val="tx1"/>
                </a:solidFill>
              </a:rPr>
              <a:t> </a:t>
            </a:r>
            <a:r>
              <a:rPr lang="en-US" sz="3200" dirty="0" err="1">
                <a:solidFill>
                  <a:schemeClr val="tx1"/>
                </a:solidFill>
              </a:rPr>
              <a:t>yg</a:t>
            </a:r>
            <a:r>
              <a:rPr lang="en-US" sz="3200" dirty="0">
                <a:solidFill>
                  <a:schemeClr val="tx1"/>
                </a:solidFill>
              </a:rPr>
              <a:t> </a:t>
            </a:r>
            <a:r>
              <a:rPr lang="en-US" sz="3200" dirty="0" err="1">
                <a:solidFill>
                  <a:schemeClr val="tx1"/>
                </a:solidFill>
              </a:rPr>
              <a:t>dihasilkan</a:t>
            </a:r>
            <a:r>
              <a:rPr lang="en-US" sz="3200" dirty="0">
                <a:solidFill>
                  <a:schemeClr val="tx1"/>
                </a:solidFill>
              </a:rPr>
              <a:t> </a:t>
            </a:r>
            <a:r>
              <a:rPr lang="en-US" sz="3200" dirty="0" err="1">
                <a:solidFill>
                  <a:schemeClr val="tx1"/>
                </a:solidFill>
              </a:rPr>
              <a:t>homogen</a:t>
            </a:r>
            <a:r>
              <a:rPr lang="en-US" sz="3200" dirty="0">
                <a:solidFill>
                  <a:schemeClr val="tx1"/>
                </a:solidFill>
              </a:rPr>
              <a:t>, </a:t>
            </a:r>
            <a:r>
              <a:rPr lang="en-US" sz="3200" dirty="0" err="1">
                <a:solidFill>
                  <a:schemeClr val="tx1"/>
                </a:solidFill>
              </a:rPr>
              <a:t>tentunya</a:t>
            </a:r>
            <a:r>
              <a:rPr lang="en-US" sz="3200" dirty="0">
                <a:solidFill>
                  <a:schemeClr val="tx1"/>
                </a:solidFill>
              </a:rPr>
              <a:t> </a:t>
            </a:r>
            <a:r>
              <a:rPr lang="en-US" sz="3200" dirty="0" err="1">
                <a:solidFill>
                  <a:schemeClr val="tx1"/>
                </a:solidFill>
              </a:rPr>
              <a:t>yg</a:t>
            </a:r>
            <a:r>
              <a:rPr lang="en-US" sz="3200" dirty="0">
                <a:solidFill>
                  <a:schemeClr val="tx1"/>
                </a:solidFill>
              </a:rPr>
              <a:t> paling </a:t>
            </a:r>
            <a:r>
              <a:rPr lang="en-US" sz="3200" dirty="0" err="1">
                <a:solidFill>
                  <a:schemeClr val="tx1"/>
                </a:solidFill>
              </a:rPr>
              <a:t>tepat</a:t>
            </a:r>
            <a:r>
              <a:rPr lang="en-US" sz="3200" dirty="0">
                <a:solidFill>
                  <a:schemeClr val="tx1"/>
                </a:solidFill>
              </a:rPr>
              <a:t> un-</a:t>
            </a:r>
            <a:r>
              <a:rPr lang="en-US" sz="3200" dirty="0" err="1">
                <a:solidFill>
                  <a:schemeClr val="tx1"/>
                </a:solidFill>
              </a:rPr>
              <a:t>diferrentiated</a:t>
            </a:r>
            <a:r>
              <a:rPr lang="en-US" sz="3200" dirty="0">
                <a:solidFill>
                  <a:schemeClr val="tx1"/>
                </a:solidFill>
              </a:rPr>
              <a:t> Market. </a:t>
            </a:r>
            <a:r>
              <a:rPr lang="en-US" sz="3200" dirty="0" err="1">
                <a:solidFill>
                  <a:schemeClr val="tx1"/>
                </a:solidFill>
              </a:rPr>
              <a:t>Produk</a:t>
            </a:r>
            <a:r>
              <a:rPr lang="en-US" sz="3200" dirty="0">
                <a:solidFill>
                  <a:schemeClr val="tx1"/>
                </a:solidFill>
              </a:rPr>
              <a:t> </a:t>
            </a:r>
            <a:r>
              <a:rPr lang="en-US" sz="3200" dirty="0" err="1">
                <a:solidFill>
                  <a:schemeClr val="tx1"/>
                </a:solidFill>
              </a:rPr>
              <a:t>yg</a:t>
            </a:r>
            <a:r>
              <a:rPr lang="en-US" sz="3200" dirty="0">
                <a:solidFill>
                  <a:schemeClr val="tx1"/>
                </a:solidFill>
              </a:rPr>
              <a:t> </a:t>
            </a:r>
            <a:r>
              <a:rPr lang="en-US" sz="3200" dirty="0" err="1">
                <a:solidFill>
                  <a:schemeClr val="tx1"/>
                </a:solidFill>
              </a:rPr>
              <a:t>berbeda-beda</a:t>
            </a:r>
            <a:r>
              <a:rPr lang="en-US" sz="3200" dirty="0">
                <a:solidFill>
                  <a:schemeClr val="tx1"/>
                </a:solidFill>
              </a:rPr>
              <a:t> </a:t>
            </a:r>
            <a:r>
              <a:rPr lang="en-US" sz="3200" dirty="0" err="1">
                <a:solidFill>
                  <a:schemeClr val="tx1"/>
                </a:solidFill>
              </a:rPr>
              <a:t>disainnya</a:t>
            </a:r>
            <a:r>
              <a:rPr lang="en-US" sz="3200" dirty="0">
                <a:solidFill>
                  <a:schemeClr val="tx1"/>
                </a:solidFill>
              </a:rPr>
              <a:t>, </a:t>
            </a:r>
            <a:r>
              <a:rPr lang="en-US" sz="3200" dirty="0" err="1">
                <a:solidFill>
                  <a:schemeClr val="tx1"/>
                </a:solidFill>
              </a:rPr>
              <a:t>seperti</a:t>
            </a:r>
            <a:r>
              <a:rPr lang="en-US" sz="3200" dirty="0">
                <a:solidFill>
                  <a:schemeClr val="tx1"/>
                </a:solidFill>
              </a:rPr>
              <a:t> hotel, </a:t>
            </a:r>
            <a:r>
              <a:rPr lang="en-US" sz="3200" dirty="0" err="1">
                <a:solidFill>
                  <a:schemeClr val="tx1"/>
                </a:solidFill>
              </a:rPr>
              <a:t>restoran</a:t>
            </a:r>
            <a:r>
              <a:rPr lang="en-US" sz="3200" dirty="0">
                <a:solidFill>
                  <a:schemeClr val="tx1"/>
                </a:solidFill>
              </a:rPr>
              <a:t>, </a:t>
            </a:r>
            <a:r>
              <a:rPr lang="en-US" sz="3200" dirty="0" err="1">
                <a:solidFill>
                  <a:schemeClr val="tx1"/>
                </a:solidFill>
              </a:rPr>
              <a:t>lebih</a:t>
            </a:r>
            <a:r>
              <a:rPr lang="en-US" sz="3200" dirty="0">
                <a:solidFill>
                  <a:schemeClr val="tx1"/>
                </a:solidFill>
              </a:rPr>
              <a:t> </a:t>
            </a:r>
            <a:r>
              <a:rPr lang="en-US" sz="3200" dirty="0" err="1">
                <a:solidFill>
                  <a:schemeClr val="tx1"/>
                </a:solidFill>
              </a:rPr>
              <a:t>cocok</a:t>
            </a:r>
            <a:r>
              <a:rPr lang="en-US" sz="3200" dirty="0">
                <a:solidFill>
                  <a:schemeClr val="tx1"/>
                </a:solidFill>
              </a:rPr>
              <a:t> </a:t>
            </a:r>
            <a:r>
              <a:rPr lang="en-US" sz="3200" dirty="0" err="1">
                <a:solidFill>
                  <a:schemeClr val="tx1"/>
                </a:solidFill>
              </a:rPr>
              <a:t>menggunakan</a:t>
            </a:r>
            <a:r>
              <a:rPr lang="en-US" sz="3200" dirty="0">
                <a:solidFill>
                  <a:schemeClr val="tx1"/>
                </a:solidFill>
              </a:rPr>
              <a:t> </a:t>
            </a:r>
            <a:r>
              <a:rPr lang="en-US" sz="3200" dirty="0" err="1">
                <a:solidFill>
                  <a:schemeClr val="tx1"/>
                </a:solidFill>
              </a:rPr>
              <a:t>pemasaran</a:t>
            </a:r>
            <a:r>
              <a:rPr lang="en-US" sz="3200" dirty="0">
                <a:solidFill>
                  <a:schemeClr val="tx1"/>
                </a:solidFill>
              </a:rPr>
              <a:t> differentiated </a:t>
            </a:r>
            <a:r>
              <a:rPr lang="en-US" sz="3200" dirty="0" err="1">
                <a:solidFill>
                  <a:schemeClr val="tx1"/>
                </a:solidFill>
              </a:rPr>
              <a:t>dan</a:t>
            </a:r>
            <a:r>
              <a:rPr lang="en-US" sz="3200" dirty="0">
                <a:solidFill>
                  <a:schemeClr val="tx1"/>
                </a:solidFill>
              </a:rPr>
              <a:t> </a:t>
            </a:r>
            <a:r>
              <a:rPr lang="en-US" sz="3200" dirty="0" err="1">
                <a:solidFill>
                  <a:schemeClr val="tx1"/>
                </a:solidFill>
              </a:rPr>
              <a:t>Concetrated</a:t>
            </a:r>
            <a:r>
              <a:rPr lang="en-US" sz="3200" dirty="0">
                <a:solidFill>
                  <a:schemeClr val="tx1"/>
                </a:solidFill>
              </a:rPr>
              <a:t> Market.</a:t>
            </a:r>
          </a:p>
          <a:p>
            <a:pPr lvl="0">
              <a:buNone/>
            </a:pPr>
            <a:r>
              <a:rPr lang="en-US" sz="3200" dirty="0">
                <a:solidFill>
                  <a:schemeClr val="tx1"/>
                </a:solidFill>
              </a:rPr>
              <a:t>c. </a:t>
            </a:r>
            <a:r>
              <a:rPr lang="en-US" sz="3200" dirty="0" err="1">
                <a:solidFill>
                  <a:schemeClr val="tx1"/>
                </a:solidFill>
              </a:rPr>
              <a:t>Homogenitas</a:t>
            </a:r>
            <a:r>
              <a:rPr lang="en-US" sz="3200" dirty="0">
                <a:solidFill>
                  <a:schemeClr val="tx1"/>
                </a:solidFill>
              </a:rPr>
              <a:t> </a:t>
            </a:r>
            <a:r>
              <a:rPr lang="en-US" sz="3200" dirty="0" err="1">
                <a:solidFill>
                  <a:schemeClr val="tx1"/>
                </a:solidFill>
              </a:rPr>
              <a:t>pasar</a:t>
            </a:r>
            <a:endParaRPr lang="en-US" sz="3200" dirty="0">
              <a:solidFill>
                <a:schemeClr val="tx1"/>
              </a:solidFill>
            </a:endParaRPr>
          </a:p>
          <a:p>
            <a:r>
              <a:rPr lang="en-US" sz="3200" dirty="0" err="1">
                <a:solidFill>
                  <a:schemeClr val="tx1"/>
                </a:solidFill>
              </a:rPr>
              <a:t>Bila</a:t>
            </a:r>
            <a:r>
              <a:rPr lang="en-US" sz="3200" dirty="0">
                <a:solidFill>
                  <a:schemeClr val="tx1"/>
                </a:solidFill>
              </a:rPr>
              <a:t> </a:t>
            </a:r>
            <a:r>
              <a:rPr lang="en-US" sz="3200" dirty="0" err="1">
                <a:solidFill>
                  <a:schemeClr val="tx1"/>
                </a:solidFill>
              </a:rPr>
              <a:t>pembeli</a:t>
            </a:r>
            <a:r>
              <a:rPr lang="en-US" sz="3200" dirty="0">
                <a:solidFill>
                  <a:schemeClr val="tx1"/>
                </a:solidFill>
              </a:rPr>
              <a:t> </a:t>
            </a:r>
            <a:r>
              <a:rPr lang="en-US" sz="3200" dirty="0" err="1">
                <a:solidFill>
                  <a:schemeClr val="tx1"/>
                </a:solidFill>
              </a:rPr>
              <a:t>mempunyai</a:t>
            </a:r>
            <a:r>
              <a:rPr lang="en-US" sz="3200" dirty="0">
                <a:solidFill>
                  <a:schemeClr val="tx1"/>
                </a:solidFill>
              </a:rPr>
              <a:t> </a:t>
            </a:r>
            <a:r>
              <a:rPr lang="en-US" sz="3200" dirty="0" err="1">
                <a:solidFill>
                  <a:schemeClr val="tx1"/>
                </a:solidFill>
              </a:rPr>
              <a:t>selera</a:t>
            </a:r>
            <a:r>
              <a:rPr lang="en-US" sz="3200" dirty="0">
                <a:solidFill>
                  <a:schemeClr val="tx1"/>
                </a:solidFill>
              </a:rPr>
              <a:t> yang </a:t>
            </a:r>
            <a:r>
              <a:rPr lang="en-US" sz="3200" dirty="0" err="1">
                <a:solidFill>
                  <a:schemeClr val="tx1"/>
                </a:solidFill>
              </a:rPr>
              <a:t>sama</a:t>
            </a:r>
            <a:r>
              <a:rPr lang="en-US" sz="3200" dirty="0">
                <a:solidFill>
                  <a:schemeClr val="tx1"/>
                </a:solidFill>
              </a:rPr>
              <a:t>, </a:t>
            </a:r>
            <a:r>
              <a:rPr lang="en-US" sz="3200" dirty="0" err="1">
                <a:solidFill>
                  <a:schemeClr val="tx1"/>
                </a:solidFill>
              </a:rPr>
              <a:t>membeli</a:t>
            </a:r>
            <a:r>
              <a:rPr lang="en-US" sz="3200" dirty="0">
                <a:solidFill>
                  <a:schemeClr val="tx1"/>
                </a:solidFill>
              </a:rPr>
              <a:t> </a:t>
            </a:r>
            <a:r>
              <a:rPr lang="en-US" sz="3200" dirty="0" err="1">
                <a:solidFill>
                  <a:schemeClr val="tx1"/>
                </a:solidFill>
              </a:rPr>
              <a:t>produk</a:t>
            </a:r>
            <a:r>
              <a:rPr lang="en-US" sz="3200" dirty="0">
                <a:solidFill>
                  <a:schemeClr val="tx1"/>
                </a:solidFill>
              </a:rPr>
              <a:t> </a:t>
            </a:r>
            <a:r>
              <a:rPr lang="en-US" sz="3200" dirty="0" err="1">
                <a:solidFill>
                  <a:schemeClr val="tx1"/>
                </a:solidFill>
              </a:rPr>
              <a:t>dalam</a:t>
            </a:r>
            <a:r>
              <a:rPr lang="en-US" sz="3200" dirty="0">
                <a:solidFill>
                  <a:schemeClr val="tx1"/>
                </a:solidFill>
              </a:rPr>
              <a:t> </a:t>
            </a:r>
            <a:r>
              <a:rPr lang="en-US" sz="3200" dirty="0" err="1">
                <a:solidFill>
                  <a:schemeClr val="tx1"/>
                </a:solidFill>
              </a:rPr>
              <a:t>jumlah</a:t>
            </a:r>
            <a:r>
              <a:rPr lang="en-US" sz="3200" dirty="0">
                <a:solidFill>
                  <a:schemeClr val="tx1"/>
                </a:solidFill>
              </a:rPr>
              <a:t> yang </a:t>
            </a:r>
            <a:r>
              <a:rPr lang="en-US" sz="3200" dirty="0" err="1">
                <a:solidFill>
                  <a:schemeClr val="tx1"/>
                </a:solidFill>
              </a:rPr>
              <a:t>sama</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bereaksi</a:t>
            </a:r>
            <a:r>
              <a:rPr lang="en-US" sz="3200" dirty="0">
                <a:solidFill>
                  <a:schemeClr val="tx1"/>
                </a:solidFill>
              </a:rPr>
              <a:t> </a:t>
            </a:r>
            <a:r>
              <a:rPr lang="en-US" sz="3200" dirty="0" err="1">
                <a:solidFill>
                  <a:schemeClr val="tx1"/>
                </a:solidFill>
              </a:rPr>
              <a:t>dengan</a:t>
            </a:r>
            <a:r>
              <a:rPr lang="en-US" sz="3200" dirty="0">
                <a:solidFill>
                  <a:schemeClr val="tx1"/>
                </a:solidFill>
              </a:rPr>
              <a:t> </a:t>
            </a:r>
            <a:r>
              <a:rPr lang="en-US" sz="3200" dirty="0" err="1">
                <a:solidFill>
                  <a:schemeClr val="tx1"/>
                </a:solidFill>
              </a:rPr>
              <a:t>cara</a:t>
            </a:r>
            <a:r>
              <a:rPr lang="en-US" sz="3200" dirty="0">
                <a:solidFill>
                  <a:schemeClr val="tx1"/>
                </a:solidFill>
              </a:rPr>
              <a:t> yang </a:t>
            </a:r>
            <a:r>
              <a:rPr lang="en-US" sz="3200" dirty="0" err="1">
                <a:solidFill>
                  <a:schemeClr val="tx1"/>
                </a:solidFill>
              </a:rPr>
              <a:t>sama</a:t>
            </a:r>
            <a:r>
              <a:rPr lang="en-US" sz="3200" dirty="0">
                <a:solidFill>
                  <a:schemeClr val="tx1"/>
                </a:solidFill>
              </a:rPr>
              <a:t> </a:t>
            </a:r>
            <a:r>
              <a:rPr lang="en-US" sz="3200" dirty="0" err="1">
                <a:solidFill>
                  <a:schemeClr val="tx1"/>
                </a:solidFill>
              </a:rPr>
              <a:t>terhadap</a:t>
            </a:r>
            <a:r>
              <a:rPr lang="en-US" sz="3200" dirty="0">
                <a:solidFill>
                  <a:schemeClr val="tx1"/>
                </a:solidFill>
              </a:rPr>
              <a:t> </a:t>
            </a:r>
            <a:r>
              <a:rPr lang="en-US" sz="3200" dirty="0" err="1">
                <a:solidFill>
                  <a:schemeClr val="tx1"/>
                </a:solidFill>
              </a:rPr>
              <a:t>pemasaran</a:t>
            </a:r>
            <a:r>
              <a:rPr lang="en-US" sz="3200" dirty="0">
                <a:solidFill>
                  <a:schemeClr val="tx1"/>
                </a:solidFill>
              </a:rPr>
              <a:t>, un- </a:t>
            </a:r>
            <a:r>
              <a:rPr lang="en-US" sz="3200" dirty="0" err="1">
                <a:solidFill>
                  <a:schemeClr val="tx1"/>
                </a:solidFill>
              </a:rPr>
              <a:t>differenciated</a:t>
            </a:r>
            <a:r>
              <a:rPr lang="en-US" sz="3200" dirty="0">
                <a:solidFill>
                  <a:schemeClr val="tx1"/>
                </a:solidFill>
              </a:rPr>
              <a:t> </a:t>
            </a:r>
            <a:r>
              <a:rPr lang="en-US" sz="3200" dirty="0" err="1">
                <a:solidFill>
                  <a:schemeClr val="tx1"/>
                </a:solidFill>
              </a:rPr>
              <a:t>marketlah</a:t>
            </a:r>
            <a:r>
              <a:rPr lang="en-US" sz="3200" dirty="0">
                <a:solidFill>
                  <a:schemeClr val="tx1"/>
                </a:solidFill>
              </a:rPr>
              <a:t> </a:t>
            </a:r>
            <a:r>
              <a:rPr lang="en-US" sz="3200" dirty="0" err="1">
                <a:solidFill>
                  <a:schemeClr val="tx1"/>
                </a:solidFill>
              </a:rPr>
              <a:t>yg</a:t>
            </a:r>
            <a:r>
              <a:rPr lang="en-US" sz="3200" dirty="0">
                <a:solidFill>
                  <a:schemeClr val="tx1"/>
                </a:solidFill>
              </a:rPr>
              <a:t> </a:t>
            </a:r>
            <a:r>
              <a:rPr lang="en-US" sz="3200" dirty="0" err="1">
                <a:solidFill>
                  <a:schemeClr val="tx1"/>
                </a:solidFill>
              </a:rPr>
              <a:t>cocok</a:t>
            </a:r>
            <a:r>
              <a:rPr lang="en-US" sz="3200" dirty="0">
                <a:solidFill>
                  <a:schemeClr val="tx1"/>
                </a:solidFill>
              </a:rPr>
              <a:t>.</a:t>
            </a:r>
          </a:p>
          <a:p>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8514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txBody>
          <a:bodyPr>
            <a:normAutofit fontScale="90000"/>
          </a:bodyPr>
          <a:lstStyle/>
          <a:p>
            <a:pPr indent="174625" algn="l"/>
            <a:r>
              <a:rPr lang="en-US" dirty="0">
                <a:solidFill>
                  <a:schemeClr val="tx1"/>
                </a:solidFill>
              </a:rPr>
              <a:t>PASAR</a:t>
            </a:r>
          </a:p>
        </p:txBody>
      </p:sp>
      <p:sp>
        <p:nvSpPr>
          <p:cNvPr id="3" name="Content Placeholder 2"/>
          <p:cNvSpPr>
            <a:spLocks noGrp="1"/>
          </p:cNvSpPr>
          <p:nvPr>
            <p:ph idx="4294967295"/>
          </p:nvPr>
        </p:nvSpPr>
        <p:spPr>
          <a:xfrm>
            <a:off x="460375" y="914400"/>
            <a:ext cx="4641850" cy="2114550"/>
          </a:xfrm>
        </p:spPr>
        <p:txBody>
          <a:bodyPr>
            <a:noAutofit/>
          </a:bodyPr>
          <a:lstStyle/>
          <a:p>
            <a:pPr>
              <a:spcBef>
                <a:spcPts val="0"/>
              </a:spcBef>
              <a:buNone/>
            </a:pPr>
            <a:r>
              <a:rPr lang="en-US" sz="3200" u="sng" dirty="0">
                <a:effectLst>
                  <a:outerShdw blurRad="38100" dist="38100" dir="2700000" algn="tl">
                    <a:srgbClr val="000000">
                      <a:alpha val="43137"/>
                    </a:srgbClr>
                  </a:outerShdw>
                </a:effectLst>
              </a:rPr>
              <a:t>BAGI  PAKAR  EKONOMI </a:t>
            </a:r>
            <a:r>
              <a:rPr lang="en-US" sz="3200" u="sng" dirty="0"/>
              <a:t>:</a:t>
            </a:r>
          </a:p>
          <a:p>
            <a:pPr marL="0" indent="0">
              <a:spcBef>
                <a:spcPts val="0"/>
              </a:spcBef>
              <a:buNone/>
            </a:pPr>
            <a:r>
              <a:rPr lang="en-US" sz="3200" dirty="0" err="1"/>
              <a:t>Seluruh</a:t>
            </a:r>
            <a:r>
              <a:rPr lang="en-US" sz="3200" dirty="0"/>
              <a:t> </a:t>
            </a:r>
            <a:r>
              <a:rPr lang="en-US" sz="3200" dirty="0" err="1"/>
              <a:t>pembeli</a:t>
            </a:r>
            <a:r>
              <a:rPr lang="en-US" sz="3200" dirty="0"/>
              <a:t> </a:t>
            </a:r>
            <a:r>
              <a:rPr lang="en-US" sz="3200" dirty="0" err="1"/>
              <a:t>dan</a:t>
            </a:r>
            <a:r>
              <a:rPr lang="en-US" sz="3200" dirty="0"/>
              <a:t> </a:t>
            </a:r>
            <a:r>
              <a:rPr lang="en-US" sz="3200" dirty="0" err="1"/>
              <a:t>penjual</a:t>
            </a:r>
            <a:r>
              <a:rPr lang="en-US" sz="3200" dirty="0"/>
              <a:t> yang </a:t>
            </a:r>
            <a:r>
              <a:rPr lang="en-US" sz="3200" dirty="0" err="1"/>
              <a:t>melakukan</a:t>
            </a:r>
            <a:r>
              <a:rPr lang="en-US" sz="3200" dirty="0"/>
              <a:t> </a:t>
            </a:r>
            <a:r>
              <a:rPr lang="en-US" sz="3200" dirty="0" err="1"/>
              <a:t>transaksi</a:t>
            </a:r>
            <a:r>
              <a:rPr lang="en-US" sz="3200" dirty="0"/>
              <a:t> </a:t>
            </a:r>
            <a:r>
              <a:rPr lang="en-US" sz="3200" dirty="0" err="1"/>
              <a:t>barang</a:t>
            </a:r>
            <a:r>
              <a:rPr lang="en-US" sz="3200" dirty="0"/>
              <a:t> </a:t>
            </a:r>
            <a:r>
              <a:rPr lang="en-US" sz="3200" dirty="0" err="1"/>
              <a:t>dan</a:t>
            </a:r>
            <a:r>
              <a:rPr lang="en-US" sz="3200" dirty="0"/>
              <a:t> </a:t>
            </a:r>
            <a:r>
              <a:rPr lang="en-US" sz="3200" dirty="0" err="1"/>
              <a:t>jasa</a:t>
            </a:r>
            <a:r>
              <a:rPr lang="en-US" sz="3200" dirty="0"/>
              <a:t>.</a:t>
            </a:r>
          </a:p>
        </p:txBody>
      </p:sp>
      <p:sp>
        <p:nvSpPr>
          <p:cNvPr id="44038" name="AutoShape 6" descr="https://pewartafoto.files.wordpress.com/2011/09/donnydbalante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9" name="Picture 7"/>
          <p:cNvPicPr>
            <a:picLocks noChangeAspect="1" noChangeArrowheads="1"/>
          </p:cNvPicPr>
          <p:nvPr/>
        </p:nvPicPr>
        <p:blipFill>
          <a:blip r:embed="rId2"/>
          <a:srcRect l="4688" t="45160" r="48437" b="13979"/>
          <a:stretch>
            <a:fillRect/>
          </a:stretch>
        </p:blipFill>
        <p:spPr bwMode="auto">
          <a:xfrm>
            <a:off x="5428121" y="685800"/>
            <a:ext cx="3715879" cy="2353390"/>
          </a:xfrm>
          <a:prstGeom prst="rect">
            <a:avLst/>
          </a:prstGeom>
          <a:noFill/>
          <a:ln w="9525">
            <a:noFill/>
            <a:miter lim="800000"/>
            <a:headEnd/>
            <a:tailEnd/>
          </a:ln>
          <a:effectLst/>
        </p:spPr>
      </p:pic>
      <p:sp>
        <p:nvSpPr>
          <p:cNvPr id="8" name="Rectangle 7"/>
          <p:cNvSpPr/>
          <p:nvPr/>
        </p:nvSpPr>
        <p:spPr>
          <a:xfrm>
            <a:off x="3601368" y="4267200"/>
            <a:ext cx="52578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u="sng" dirty="0">
                <a:solidFill>
                  <a:srgbClr val="221014"/>
                </a:solidFill>
              </a:rPr>
              <a:t>BAGI PEMASAR :</a:t>
            </a:r>
          </a:p>
          <a:p>
            <a:pPr algn="just">
              <a:buNone/>
            </a:pPr>
            <a:r>
              <a:rPr lang="en-US" sz="3200" dirty="0" err="1">
                <a:solidFill>
                  <a:srgbClr val="221014"/>
                </a:solidFill>
              </a:rPr>
              <a:t>Keseluruhan</a:t>
            </a:r>
            <a:r>
              <a:rPr lang="en-US" sz="3200" dirty="0">
                <a:solidFill>
                  <a:srgbClr val="221014"/>
                </a:solidFill>
              </a:rPr>
              <a:t> </a:t>
            </a:r>
            <a:r>
              <a:rPr lang="en-US" sz="3200" dirty="0" err="1">
                <a:solidFill>
                  <a:srgbClr val="221014"/>
                </a:solidFill>
              </a:rPr>
              <a:t>pembeli</a:t>
            </a:r>
            <a:r>
              <a:rPr lang="en-US" sz="3200" dirty="0">
                <a:solidFill>
                  <a:srgbClr val="221014"/>
                </a:solidFill>
              </a:rPr>
              <a:t> yang </a:t>
            </a:r>
            <a:r>
              <a:rPr lang="en-US" sz="3200" dirty="0" err="1">
                <a:solidFill>
                  <a:srgbClr val="221014"/>
                </a:solidFill>
              </a:rPr>
              <a:t>nyata</a:t>
            </a:r>
            <a:r>
              <a:rPr lang="en-US" sz="3200" dirty="0">
                <a:solidFill>
                  <a:srgbClr val="221014"/>
                </a:solidFill>
              </a:rPr>
              <a:t> </a:t>
            </a:r>
            <a:r>
              <a:rPr lang="en-US" sz="3200" dirty="0" err="1">
                <a:solidFill>
                  <a:srgbClr val="221014"/>
                </a:solidFill>
              </a:rPr>
              <a:t>dan</a:t>
            </a:r>
            <a:r>
              <a:rPr lang="en-US" sz="3200" dirty="0">
                <a:solidFill>
                  <a:srgbClr val="221014"/>
                </a:solidFill>
              </a:rPr>
              <a:t> </a:t>
            </a:r>
            <a:r>
              <a:rPr lang="en-US" sz="3200" dirty="0" err="1">
                <a:solidFill>
                  <a:srgbClr val="221014"/>
                </a:solidFill>
              </a:rPr>
              <a:t>potensial</a:t>
            </a:r>
            <a:r>
              <a:rPr lang="en-US" sz="3200" dirty="0">
                <a:solidFill>
                  <a:srgbClr val="221014"/>
                </a:solidFill>
              </a:rPr>
              <a:t> </a:t>
            </a:r>
            <a:r>
              <a:rPr lang="en-US" sz="3200" dirty="0" err="1">
                <a:solidFill>
                  <a:srgbClr val="221014"/>
                </a:solidFill>
              </a:rPr>
              <a:t>dari</a:t>
            </a:r>
            <a:r>
              <a:rPr lang="en-US" sz="3200" dirty="0">
                <a:solidFill>
                  <a:srgbClr val="221014"/>
                </a:solidFill>
              </a:rPr>
              <a:t> </a:t>
            </a:r>
            <a:r>
              <a:rPr lang="en-US" sz="3200" dirty="0" err="1">
                <a:solidFill>
                  <a:srgbClr val="221014"/>
                </a:solidFill>
              </a:rPr>
              <a:t>suatu</a:t>
            </a:r>
            <a:r>
              <a:rPr lang="en-US" sz="3200" dirty="0">
                <a:solidFill>
                  <a:srgbClr val="221014"/>
                </a:solidFill>
              </a:rPr>
              <a:t> </a:t>
            </a:r>
            <a:r>
              <a:rPr lang="en-US" sz="3200" dirty="0" err="1">
                <a:solidFill>
                  <a:srgbClr val="221014"/>
                </a:solidFill>
              </a:rPr>
              <a:t>produk</a:t>
            </a:r>
            <a:r>
              <a:rPr lang="en-US" sz="3200" dirty="0">
                <a:solidFill>
                  <a:srgbClr val="221014"/>
                </a:solidFill>
              </a:rPr>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13" t="36230" r="52535" b="9722"/>
          <a:stretch/>
        </p:blipFill>
        <p:spPr bwMode="auto">
          <a:xfrm>
            <a:off x="838200" y="3828397"/>
            <a:ext cx="2718923" cy="28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7092203" cy="4876800"/>
          </a:xfrm>
          <a:solidFill>
            <a:schemeClr val="bg1"/>
          </a:solidFill>
        </p:spPr>
        <p:txBody>
          <a:bodyPr>
            <a:normAutofit/>
          </a:bodyPr>
          <a:lstStyle/>
          <a:p>
            <a:pPr lvl="0">
              <a:buNone/>
            </a:pPr>
            <a:r>
              <a:rPr lang="en-US" sz="3200" dirty="0">
                <a:solidFill>
                  <a:schemeClr val="tx1"/>
                </a:solidFill>
              </a:rPr>
              <a:t>d. </a:t>
            </a:r>
            <a:r>
              <a:rPr lang="en-US" sz="3200" dirty="0" err="1">
                <a:solidFill>
                  <a:schemeClr val="tx1"/>
                </a:solidFill>
              </a:rPr>
              <a:t>Strategi</a:t>
            </a:r>
            <a:r>
              <a:rPr lang="en-US" sz="3200" dirty="0">
                <a:solidFill>
                  <a:schemeClr val="tx1"/>
                </a:solidFill>
              </a:rPr>
              <a:t> </a:t>
            </a:r>
            <a:r>
              <a:rPr lang="en-US" sz="3200" dirty="0" err="1">
                <a:solidFill>
                  <a:schemeClr val="tx1"/>
                </a:solidFill>
              </a:rPr>
              <a:t>Pesaing</a:t>
            </a:r>
            <a:endParaRPr lang="en-US" sz="3200" dirty="0">
              <a:solidFill>
                <a:schemeClr val="tx1"/>
              </a:solidFill>
            </a:endParaRPr>
          </a:p>
          <a:p>
            <a:r>
              <a:rPr lang="en-US" sz="3200" dirty="0" err="1">
                <a:solidFill>
                  <a:schemeClr val="tx1"/>
                </a:solidFill>
              </a:rPr>
              <a:t>Bila</a:t>
            </a:r>
            <a:r>
              <a:rPr lang="en-US" sz="3200" dirty="0">
                <a:solidFill>
                  <a:schemeClr val="tx1"/>
                </a:solidFill>
              </a:rPr>
              <a:t> </a:t>
            </a:r>
            <a:r>
              <a:rPr lang="en-US" sz="3200" dirty="0" err="1">
                <a:solidFill>
                  <a:schemeClr val="tx1"/>
                </a:solidFill>
              </a:rPr>
              <a:t>pesaing</a:t>
            </a:r>
            <a:r>
              <a:rPr lang="en-US" sz="3200" dirty="0">
                <a:solidFill>
                  <a:schemeClr val="tx1"/>
                </a:solidFill>
              </a:rPr>
              <a:t> </a:t>
            </a:r>
            <a:r>
              <a:rPr lang="en-US" sz="3200" dirty="0" err="1">
                <a:solidFill>
                  <a:schemeClr val="tx1"/>
                </a:solidFill>
              </a:rPr>
              <a:t>menggunakan</a:t>
            </a:r>
            <a:r>
              <a:rPr lang="en-US" sz="3200" dirty="0">
                <a:solidFill>
                  <a:schemeClr val="tx1"/>
                </a:solidFill>
              </a:rPr>
              <a:t> </a:t>
            </a:r>
            <a:r>
              <a:rPr lang="en-US" sz="3200" dirty="0" err="1">
                <a:solidFill>
                  <a:schemeClr val="tx1"/>
                </a:solidFill>
              </a:rPr>
              <a:t>segmentasi</a:t>
            </a:r>
            <a:r>
              <a:rPr lang="en-US" sz="3200" dirty="0">
                <a:solidFill>
                  <a:schemeClr val="tx1"/>
                </a:solidFill>
              </a:rPr>
              <a:t>,  un-differentiated market </a:t>
            </a:r>
            <a:r>
              <a:rPr lang="en-US" sz="3200" dirty="0" err="1">
                <a:solidFill>
                  <a:schemeClr val="tx1"/>
                </a:solidFill>
              </a:rPr>
              <a:t>adalah</a:t>
            </a:r>
            <a:r>
              <a:rPr lang="en-US" sz="3200" dirty="0">
                <a:solidFill>
                  <a:schemeClr val="tx1"/>
                </a:solidFill>
              </a:rPr>
              <a:t> </a:t>
            </a:r>
            <a:r>
              <a:rPr lang="en-US" sz="3200" dirty="0" err="1">
                <a:solidFill>
                  <a:schemeClr val="tx1"/>
                </a:solidFill>
              </a:rPr>
              <a:t>tindakan</a:t>
            </a:r>
            <a:r>
              <a:rPr lang="en-US" sz="3200" dirty="0">
                <a:solidFill>
                  <a:schemeClr val="tx1"/>
                </a:solidFill>
              </a:rPr>
              <a:t> </a:t>
            </a:r>
            <a:r>
              <a:rPr lang="en-US" sz="3200" dirty="0" err="1">
                <a:solidFill>
                  <a:schemeClr val="tx1"/>
                </a:solidFill>
              </a:rPr>
              <a:t>bunuh</a:t>
            </a:r>
            <a:r>
              <a:rPr lang="en-US" sz="3200" dirty="0">
                <a:solidFill>
                  <a:schemeClr val="tx1"/>
                </a:solidFill>
              </a:rPr>
              <a:t> </a:t>
            </a:r>
            <a:r>
              <a:rPr lang="en-US" sz="3200" dirty="0" err="1">
                <a:solidFill>
                  <a:schemeClr val="tx1"/>
                </a:solidFill>
              </a:rPr>
              <a:t>diri</a:t>
            </a:r>
            <a:r>
              <a:rPr lang="en-US" sz="3200" dirty="0">
                <a:solidFill>
                  <a:schemeClr val="tx1"/>
                </a:solidFill>
              </a:rPr>
              <a:t>. </a:t>
            </a:r>
            <a:r>
              <a:rPr lang="en-US" sz="3200" dirty="0" err="1">
                <a:solidFill>
                  <a:schemeClr val="tx1"/>
                </a:solidFill>
              </a:rPr>
              <a:t>Sebaliknya</a:t>
            </a:r>
            <a:r>
              <a:rPr lang="en-US" sz="3200" dirty="0">
                <a:solidFill>
                  <a:schemeClr val="tx1"/>
                </a:solidFill>
              </a:rPr>
              <a:t> </a:t>
            </a:r>
            <a:r>
              <a:rPr lang="en-US" sz="3200" dirty="0" err="1">
                <a:solidFill>
                  <a:schemeClr val="tx1"/>
                </a:solidFill>
              </a:rPr>
              <a:t>bila</a:t>
            </a:r>
            <a:r>
              <a:rPr lang="en-US" sz="3200" dirty="0">
                <a:solidFill>
                  <a:schemeClr val="tx1"/>
                </a:solidFill>
              </a:rPr>
              <a:t> </a:t>
            </a:r>
            <a:r>
              <a:rPr lang="en-US" sz="3200" dirty="0" err="1">
                <a:solidFill>
                  <a:schemeClr val="tx1"/>
                </a:solidFill>
              </a:rPr>
              <a:t>pesaing</a:t>
            </a:r>
            <a:r>
              <a:rPr lang="en-US" sz="3200" dirty="0">
                <a:solidFill>
                  <a:schemeClr val="tx1"/>
                </a:solidFill>
              </a:rPr>
              <a:t> </a:t>
            </a:r>
            <a:r>
              <a:rPr lang="en-US" sz="3200" dirty="0" err="1">
                <a:solidFill>
                  <a:schemeClr val="tx1"/>
                </a:solidFill>
              </a:rPr>
              <a:t>menggunakan</a:t>
            </a:r>
            <a:r>
              <a:rPr lang="en-US" sz="3200" dirty="0">
                <a:solidFill>
                  <a:schemeClr val="tx1"/>
                </a:solidFill>
              </a:rPr>
              <a:t> un-</a:t>
            </a:r>
            <a:r>
              <a:rPr lang="en-US" sz="3200" dirty="0" err="1">
                <a:solidFill>
                  <a:schemeClr val="tx1"/>
                </a:solidFill>
              </a:rPr>
              <a:t>differenciated</a:t>
            </a:r>
            <a:r>
              <a:rPr lang="en-US" sz="3200" dirty="0">
                <a:solidFill>
                  <a:schemeClr val="tx1"/>
                </a:solidFill>
              </a:rPr>
              <a:t> market, </a:t>
            </a:r>
            <a:r>
              <a:rPr lang="en-US" sz="3200" dirty="0" err="1">
                <a:solidFill>
                  <a:schemeClr val="tx1"/>
                </a:solidFill>
              </a:rPr>
              <a:t>perusahaan</a:t>
            </a:r>
            <a:r>
              <a:rPr lang="en-US" sz="3200" dirty="0">
                <a:solidFill>
                  <a:schemeClr val="tx1"/>
                </a:solidFill>
              </a:rPr>
              <a:t> </a:t>
            </a:r>
            <a:r>
              <a:rPr lang="en-US" sz="3200" dirty="0" err="1">
                <a:solidFill>
                  <a:schemeClr val="tx1"/>
                </a:solidFill>
              </a:rPr>
              <a:t>dapat</a:t>
            </a:r>
            <a:r>
              <a:rPr lang="en-US" sz="3200" dirty="0">
                <a:solidFill>
                  <a:schemeClr val="tx1"/>
                </a:solidFill>
              </a:rPr>
              <a:t> </a:t>
            </a:r>
            <a:r>
              <a:rPr lang="en-US" sz="3200" dirty="0" err="1">
                <a:solidFill>
                  <a:schemeClr val="tx1"/>
                </a:solidFill>
              </a:rPr>
              <a:t>meraih</a:t>
            </a:r>
            <a:r>
              <a:rPr lang="en-US" sz="3200" dirty="0">
                <a:solidFill>
                  <a:schemeClr val="tx1"/>
                </a:solidFill>
              </a:rPr>
              <a:t> </a:t>
            </a:r>
            <a:r>
              <a:rPr lang="en-US" sz="3200" dirty="0" err="1">
                <a:solidFill>
                  <a:schemeClr val="tx1"/>
                </a:solidFill>
              </a:rPr>
              <a:t>keunggulan</a:t>
            </a:r>
            <a:r>
              <a:rPr lang="en-US" sz="3200" dirty="0">
                <a:solidFill>
                  <a:schemeClr val="tx1"/>
                </a:solidFill>
              </a:rPr>
              <a:t> </a:t>
            </a:r>
            <a:r>
              <a:rPr lang="en-US" sz="3200" dirty="0" err="1">
                <a:solidFill>
                  <a:schemeClr val="tx1"/>
                </a:solidFill>
              </a:rPr>
              <a:t>dengan</a:t>
            </a:r>
            <a:r>
              <a:rPr lang="en-US" sz="3200" dirty="0">
                <a:solidFill>
                  <a:schemeClr val="tx1"/>
                </a:solidFill>
              </a:rPr>
              <a:t> </a:t>
            </a:r>
            <a:r>
              <a:rPr lang="en-US" sz="3200" dirty="0" err="1">
                <a:solidFill>
                  <a:schemeClr val="tx1"/>
                </a:solidFill>
              </a:rPr>
              <a:t>menggunakan</a:t>
            </a:r>
            <a:r>
              <a:rPr lang="en-US" sz="3200" dirty="0">
                <a:solidFill>
                  <a:schemeClr val="tx1"/>
                </a:solidFill>
              </a:rPr>
              <a:t> </a:t>
            </a:r>
            <a:r>
              <a:rPr lang="en-US" sz="3200" dirty="0" err="1">
                <a:solidFill>
                  <a:schemeClr val="tx1"/>
                </a:solidFill>
              </a:rPr>
              <a:t>differenciated</a:t>
            </a:r>
            <a:r>
              <a:rPr lang="en-US" sz="3200" dirty="0">
                <a:solidFill>
                  <a:schemeClr val="tx1"/>
                </a:solidFill>
              </a:rPr>
              <a:t> market </a:t>
            </a:r>
            <a:r>
              <a:rPr lang="en-US" sz="3200" dirty="0" err="1">
                <a:solidFill>
                  <a:schemeClr val="tx1"/>
                </a:solidFill>
              </a:rPr>
              <a:t>dan</a:t>
            </a:r>
            <a:r>
              <a:rPr lang="en-US" sz="3200" dirty="0">
                <a:solidFill>
                  <a:schemeClr val="tx1"/>
                </a:solidFill>
              </a:rPr>
              <a:t> concentrated market.</a:t>
            </a:r>
          </a:p>
          <a:p>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5257800"/>
          </a:xfrm>
        </p:spPr>
        <p:txBody>
          <a:bodyPr>
            <a:normAutofit fontScale="77500" lnSpcReduction="20000"/>
          </a:bodyPr>
          <a:lstStyle/>
          <a:p>
            <a:pPr marL="465138" lvl="1" indent="-406400">
              <a:buNone/>
            </a:pPr>
            <a:r>
              <a:rPr lang="en-US" sz="3500" dirty="0">
                <a:solidFill>
                  <a:schemeClr val="tx1"/>
                </a:solidFill>
              </a:rPr>
              <a:t>a. </a:t>
            </a:r>
            <a:r>
              <a:rPr lang="en-US" sz="3500" dirty="0" err="1">
                <a:solidFill>
                  <a:schemeClr val="tx1"/>
                </a:solidFill>
              </a:rPr>
              <a:t>Strategi</a:t>
            </a:r>
            <a:r>
              <a:rPr lang="en-US" sz="3500" dirty="0">
                <a:solidFill>
                  <a:schemeClr val="tx1"/>
                </a:solidFill>
              </a:rPr>
              <a:t> </a:t>
            </a:r>
            <a:r>
              <a:rPr lang="en-US" sz="3500" dirty="0" err="1">
                <a:solidFill>
                  <a:schemeClr val="tx1"/>
                </a:solidFill>
              </a:rPr>
              <a:t>penetapan</a:t>
            </a:r>
            <a:r>
              <a:rPr lang="en-US" sz="3500" dirty="0">
                <a:solidFill>
                  <a:schemeClr val="tx1"/>
                </a:solidFill>
              </a:rPr>
              <a:t> </a:t>
            </a:r>
            <a:r>
              <a:rPr lang="en-US" sz="3500" dirty="0" err="1">
                <a:solidFill>
                  <a:schemeClr val="tx1"/>
                </a:solidFill>
              </a:rPr>
              <a:t>posisi</a:t>
            </a:r>
            <a:r>
              <a:rPr lang="en-US" sz="3500" dirty="0">
                <a:solidFill>
                  <a:schemeClr val="tx1"/>
                </a:solidFill>
              </a:rPr>
              <a:t>.</a:t>
            </a:r>
          </a:p>
          <a:p>
            <a:pPr marL="465138" lvl="3" indent="-406400">
              <a:buNone/>
            </a:pPr>
            <a:r>
              <a:rPr lang="en-US" sz="3000" dirty="0">
                <a:solidFill>
                  <a:schemeClr val="tx1"/>
                </a:solidFill>
              </a:rPr>
              <a:t>1.  </a:t>
            </a:r>
            <a:r>
              <a:rPr lang="en-US" sz="3000" dirty="0" err="1">
                <a:solidFill>
                  <a:schemeClr val="tx1"/>
                </a:solidFill>
              </a:rPr>
              <a:t>Atribut</a:t>
            </a:r>
            <a:r>
              <a:rPr lang="en-US" sz="3000" dirty="0">
                <a:solidFill>
                  <a:schemeClr val="tx1"/>
                </a:solidFill>
              </a:rPr>
              <a:t> </a:t>
            </a:r>
            <a:r>
              <a:rPr lang="en-US" sz="3000" dirty="0" err="1">
                <a:solidFill>
                  <a:schemeClr val="tx1"/>
                </a:solidFill>
              </a:rPr>
              <a:t>produk</a:t>
            </a:r>
            <a:r>
              <a:rPr lang="en-US" sz="3000" dirty="0">
                <a:solidFill>
                  <a:schemeClr val="tx1"/>
                </a:solidFill>
              </a:rPr>
              <a:t> </a:t>
            </a:r>
            <a:r>
              <a:rPr lang="en-US" sz="3000" dirty="0" err="1">
                <a:solidFill>
                  <a:schemeClr val="tx1"/>
                </a:solidFill>
              </a:rPr>
              <a:t>tertentu</a:t>
            </a:r>
            <a:r>
              <a:rPr lang="en-US" sz="3000" dirty="0">
                <a:solidFill>
                  <a:schemeClr val="tx1"/>
                </a:solidFill>
              </a:rPr>
              <a:t>. </a:t>
            </a:r>
          </a:p>
          <a:p>
            <a:pPr marL="465138" lvl="3" indent="-406400">
              <a:buNone/>
            </a:pPr>
            <a:r>
              <a:rPr lang="en-US" sz="3000" dirty="0">
                <a:solidFill>
                  <a:schemeClr val="tx1"/>
                </a:solidFill>
              </a:rPr>
              <a:t>	</a:t>
            </a:r>
            <a:r>
              <a:rPr lang="en-US" sz="3000" dirty="0" err="1">
                <a:solidFill>
                  <a:schemeClr val="tx1"/>
                </a:solidFill>
              </a:rPr>
              <a:t>Harga</a:t>
            </a:r>
            <a:r>
              <a:rPr lang="en-US" sz="3000" dirty="0">
                <a:solidFill>
                  <a:schemeClr val="tx1"/>
                </a:solidFill>
              </a:rPr>
              <a:t> </a:t>
            </a:r>
            <a:r>
              <a:rPr lang="en-US" sz="3000" dirty="0" err="1">
                <a:solidFill>
                  <a:schemeClr val="tx1"/>
                </a:solidFill>
              </a:rPr>
              <a:t>dan</a:t>
            </a:r>
            <a:r>
              <a:rPr lang="en-US" sz="3000" dirty="0">
                <a:solidFill>
                  <a:schemeClr val="tx1"/>
                </a:solidFill>
              </a:rPr>
              <a:t> </a:t>
            </a:r>
            <a:r>
              <a:rPr lang="en-US" sz="3000" dirty="0" err="1">
                <a:solidFill>
                  <a:schemeClr val="tx1"/>
                </a:solidFill>
              </a:rPr>
              <a:t>keistimewaan</a:t>
            </a:r>
            <a:r>
              <a:rPr lang="en-US" sz="3000" dirty="0">
                <a:solidFill>
                  <a:schemeClr val="tx1"/>
                </a:solidFill>
              </a:rPr>
              <a:t> </a:t>
            </a:r>
            <a:r>
              <a:rPr lang="en-US" sz="3000" dirty="0" err="1">
                <a:solidFill>
                  <a:schemeClr val="tx1"/>
                </a:solidFill>
              </a:rPr>
              <a:t>produk</a:t>
            </a:r>
            <a:r>
              <a:rPr lang="en-US" sz="3000" dirty="0">
                <a:solidFill>
                  <a:schemeClr val="tx1"/>
                </a:solidFill>
              </a:rPr>
              <a:t>: </a:t>
            </a:r>
            <a:r>
              <a:rPr lang="en-US" sz="3000" dirty="0" err="1">
                <a:solidFill>
                  <a:schemeClr val="tx1"/>
                </a:solidFill>
              </a:rPr>
              <a:t>Atribut</a:t>
            </a:r>
            <a:r>
              <a:rPr lang="en-US" sz="3000" dirty="0">
                <a:solidFill>
                  <a:schemeClr val="tx1"/>
                </a:solidFill>
              </a:rPr>
              <a:t> </a:t>
            </a:r>
            <a:r>
              <a:rPr lang="en-US" sz="3000" dirty="0" err="1">
                <a:solidFill>
                  <a:schemeClr val="tx1"/>
                </a:solidFill>
              </a:rPr>
              <a:t>fisik</a:t>
            </a:r>
            <a:r>
              <a:rPr lang="en-US" sz="3000" dirty="0">
                <a:solidFill>
                  <a:schemeClr val="tx1"/>
                </a:solidFill>
              </a:rPr>
              <a:t>, </a:t>
            </a:r>
            <a:r>
              <a:rPr lang="en-US" sz="3000" dirty="0" err="1">
                <a:solidFill>
                  <a:schemeClr val="tx1"/>
                </a:solidFill>
              </a:rPr>
              <a:t>layanan</a:t>
            </a:r>
            <a:r>
              <a:rPr lang="en-US" sz="3000" dirty="0">
                <a:solidFill>
                  <a:schemeClr val="tx1"/>
                </a:solidFill>
              </a:rPr>
              <a:t>, </a:t>
            </a:r>
            <a:r>
              <a:rPr lang="en-US" sz="3000" dirty="0" err="1">
                <a:solidFill>
                  <a:schemeClr val="tx1"/>
                </a:solidFill>
              </a:rPr>
              <a:t>personalia</a:t>
            </a:r>
            <a:r>
              <a:rPr lang="en-US" sz="3000" dirty="0">
                <a:solidFill>
                  <a:schemeClr val="tx1"/>
                </a:solidFill>
              </a:rPr>
              <a:t>, </a:t>
            </a:r>
            <a:r>
              <a:rPr lang="en-US" sz="3000" dirty="0" err="1">
                <a:solidFill>
                  <a:schemeClr val="tx1"/>
                </a:solidFill>
              </a:rPr>
              <a:t>lokasi</a:t>
            </a:r>
            <a:r>
              <a:rPr lang="en-US" sz="3000" dirty="0">
                <a:solidFill>
                  <a:schemeClr val="tx1"/>
                </a:solidFill>
              </a:rPr>
              <a:t>, </a:t>
            </a:r>
            <a:r>
              <a:rPr lang="en-US" sz="3000" dirty="0" err="1">
                <a:solidFill>
                  <a:schemeClr val="tx1"/>
                </a:solidFill>
              </a:rPr>
              <a:t>dan</a:t>
            </a:r>
            <a:r>
              <a:rPr lang="en-US" sz="3000" dirty="0">
                <a:solidFill>
                  <a:schemeClr val="tx1"/>
                </a:solidFill>
              </a:rPr>
              <a:t> </a:t>
            </a:r>
            <a:r>
              <a:rPr lang="en-US" sz="3000" dirty="0" err="1">
                <a:solidFill>
                  <a:schemeClr val="tx1"/>
                </a:solidFill>
              </a:rPr>
              <a:t>citra</a:t>
            </a:r>
            <a:r>
              <a:rPr lang="en-US" sz="3000" dirty="0">
                <a:solidFill>
                  <a:schemeClr val="tx1"/>
                </a:solidFill>
              </a:rPr>
              <a:t> </a:t>
            </a:r>
            <a:r>
              <a:rPr lang="en-US" sz="3000" dirty="0" err="1">
                <a:solidFill>
                  <a:schemeClr val="tx1"/>
                </a:solidFill>
              </a:rPr>
              <a:t>dapat</a:t>
            </a:r>
            <a:r>
              <a:rPr lang="en-US" sz="3000" dirty="0">
                <a:solidFill>
                  <a:schemeClr val="tx1"/>
                </a:solidFill>
              </a:rPr>
              <a:t> </a:t>
            </a:r>
            <a:r>
              <a:rPr lang="en-US" sz="3000" dirty="0" err="1">
                <a:solidFill>
                  <a:schemeClr val="tx1"/>
                </a:solidFill>
              </a:rPr>
              <a:t>digunakan</a:t>
            </a:r>
            <a:r>
              <a:rPr lang="en-US" sz="3000" dirty="0">
                <a:solidFill>
                  <a:schemeClr val="tx1"/>
                </a:solidFill>
              </a:rPr>
              <a:t> </a:t>
            </a:r>
            <a:r>
              <a:rPr lang="en-US" sz="3000" dirty="0" err="1">
                <a:solidFill>
                  <a:schemeClr val="tx1"/>
                </a:solidFill>
              </a:rPr>
              <a:t>untuk</a:t>
            </a:r>
            <a:r>
              <a:rPr lang="en-US" sz="3000" dirty="0">
                <a:solidFill>
                  <a:schemeClr val="tx1"/>
                </a:solidFill>
              </a:rPr>
              <a:t> </a:t>
            </a:r>
            <a:r>
              <a:rPr lang="en-US" sz="3000" dirty="0" err="1">
                <a:solidFill>
                  <a:schemeClr val="tx1"/>
                </a:solidFill>
              </a:rPr>
              <a:t>memposisikan</a:t>
            </a:r>
            <a:r>
              <a:rPr lang="en-US" sz="3000" dirty="0">
                <a:solidFill>
                  <a:schemeClr val="tx1"/>
                </a:solidFill>
              </a:rPr>
              <a:t> </a:t>
            </a:r>
            <a:r>
              <a:rPr lang="en-US" sz="3000" dirty="0" err="1">
                <a:solidFill>
                  <a:schemeClr val="tx1"/>
                </a:solidFill>
              </a:rPr>
              <a:t>produk</a:t>
            </a:r>
            <a:r>
              <a:rPr lang="en-US" sz="3000" dirty="0">
                <a:solidFill>
                  <a:schemeClr val="tx1"/>
                </a:solidFill>
              </a:rPr>
              <a:t>.</a:t>
            </a:r>
          </a:p>
          <a:p>
            <a:pPr marL="465138" lvl="3" indent="-406400">
              <a:buNone/>
            </a:pPr>
            <a:r>
              <a:rPr lang="en-US" sz="3000" dirty="0">
                <a:solidFill>
                  <a:schemeClr val="tx1"/>
                </a:solidFill>
              </a:rPr>
              <a:t>2. </a:t>
            </a:r>
            <a:r>
              <a:rPr lang="en-US" sz="3000" dirty="0" err="1">
                <a:solidFill>
                  <a:schemeClr val="tx1"/>
                </a:solidFill>
              </a:rPr>
              <a:t>Kebutuhan</a:t>
            </a:r>
            <a:r>
              <a:rPr lang="en-US" sz="3000" dirty="0">
                <a:solidFill>
                  <a:schemeClr val="tx1"/>
                </a:solidFill>
              </a:rPr>
              <a:t> yang </a:t>
            </a:r>
            <a:r>
              <a:rPr lang="en-US" sz="3000" dirty="0" err="1">
                <a:solidFill>
                  <a:schemeClr val="tx1"/>
                </a:solidFill>
              </a:rPr>
              <a:t>dipenuhi</a:t>
            </a:r>
            <a:r>
              <a:rPr lang="en-US" sz="3000" dirty="0">
                <a:solidFill>
                  <a:schemeClr val="tx1"/>
                </a:solidFill>
              </a:rPr>
              <a:t> </a:t>
            </a:r>
            <a:r>
              <a:rPr lang="en-US" sz="3000" dirty="0" err="1">
                <a:solidFill>
                  <a:schemeClr val="tx1"/>
                </a:solidFill>
              </a:rPr>
              <a:t>dan</a:t>
            </a:r>
            <a:r>
              <a:rPr lang="en-US" sz="3000" dirty="0">
                <a:solidFill>
                  <a:schemeClr val="tx1"/>
                </a:solidFill>
              </a:rPr>
              <a:t> </a:t>
            </a:r>
            <a:r>
              <a:rPr lang="en-US" sz="3000" dirty="0" err="1">
                <a:solidFill>
                  <a:schemeClr val="tx1"/>
                </a:solidFill>
              </a:rPr>
              <a:t>manfaat</a:t>
            </a:r>
            <a:r>
              <a:rPr lang="en-US" sz="3000" dirty="0">
                <a:solidFill>
                  <a:schemeClr val="tx1"/>
                </a:solidFill>
              </a:rPr>
              <a:t> yang </a:t>
            </a:r>
            <a:r>
              <a:rPr lang="en-US" sz="3000" dirty="0" err="1">
                <a:solidFill>
                  <a:schemeClr val="tx1"/>
                </a:solidFill>
              </a:rPr>
              <a:t>ditawarkan</a:t>
            </a:r>
            <a:r>
              <a:rPr lang="en-US" sz="3000" dirty="0">
                <a:solidFill>
                  <a:schemeClr val="tx1"/>
                </a:solidFill>
              </a:rPr>
              <a:t> </a:t>
            </a:r>
            <a:r>
              <a:rPr lang="en-US" sz="3000" dirty="0" err="1">
                <a:solidFill>
                  <a:schemeClr val="tx1"/>
                </a:solidFill>
              </a:rPr>
              <a:t>produk</a:t>
            </a:r>
            <a:r>
              <a:rPr lang="en-US" sz="3000" dirty="0">
                <a:solidFill>
                  <a:schemeClr val="tx1"/>
                </a:solidFill>
              </a:rPr>
              <a:t>. </a:t>
            </a:r>
          </a:p>
          <a:p>
            <a:pPr marL="465138" lvl="3" indent="-406400">
              <a:buNone/>
            </a:pPr>
            <a:r>
              <a:rPr lang="en-US" sz="3000" dirty="0">
                <a:solidFill>
                  <a:schemeClr val="tx1"/>
                </a:solidFill>
              </a:rPr>
              <a:t>	</a:t>
            </a:r>
            <a:r>
              <a:rPr lang="en-US" sz="3000" dirty="0" err="1">
                <a:solidFill>
                  <a:schemeClr val="tx1"/>
                </a:solidFill>
              </a:rPr>
              <a:t>Pemasar</a:t>
            </a:r>
            <a:r>
              <a:rPr lang="en-US" sz="3000" dirty="0">
                <a:solidFill>
                  <a:schemeClr val="tx1"/>
                </a:solidFill>
              </a:rPr>
              <a:t> </a:t>
            </a:r>
            <a:r>
              <a:rPr lang="en-US" sz="3000" dirty="0" err="1">
                <a:solidFill>
                  <a:schemeClr val="tx1"/>
                </a:solidFill>
              </a:rPr>
              <a:t>dapat</a:t>
            </a:r>
            <a:r>
              <a:rPr lang="en-US" sz="3000" dirty="0">
                <a:solidFill>
                  <a:schemeClr val="tx1"/>
                </a:solidFill>
              </a:rPr>
              <a:t> </a:t>
            </a:r>
            <a:r>
              <a:rPr lang="en-US" sz="3000" dirty="0" err="1">
                <a:solidFill>
                  <a:schemeClr val="tx1"/>
                </a:solidFill>
              </a:rPr>
              <a:t>memposisikan</a:t>
            </a:r>
            <a:r>
              <a:rPr lang="en-US" sz="3000" dirty="0">
                <a:solidFill>
                  <a:schemeClr val="tx1"/>
                </a:solidFill>
              </a:rPr>
              <a:t> </a:t>
            </a:r>
            <a:r>
              <a:rPr lang="en-US" sz="3000" dirty="0" err="1">
                <a:solidFill>
                  <a:schemeClr val="tx1"/>
                </a:solidFill>
              </a:rPr>
              <a:t>produk</a:t>
            </a:r>
            <a:r>
              <a:rPr lang="en-US" sz="3000" dirty="0">
                <a:solidFill>
                  <a:schemeClr val="tx1"/>
                </a:solidFill>
              </a:rPr>
              <a:t> </a:t>
            </a:r>
            <a:r>
              <a:rPr lang="en-US" sz="3000" dirty="0" err="1">
                <a:solidFill>
                  <a:schemeClr val="tx1"/>
                </a:solidFill>
              </a:rPr>
              <a:t>berdasarkan</a:t>
            </a:r>
            <a:r>
              <a:rPr lang="en-US" sz="3000" dirty="0">
                <a:solidFill>
                  <a:schemeClr val="tx1"/>
                </a:solidFill>
              </a:rPr>
              <a:t> </a:t>
            </a:r>
            <a:r>
              <a:rPr lang="en-US" sz="3000" dirty="0" err="1">
                <a:solidFill>
                  <a:schemeClr val="tx1"/>
                </a:solidFill>
              </a:rPr>
              <a:t>kebutuhan</a:t>
            </a:r>
            <a:r>
              <a:rPr lang="en-US" sz="3000" dirty="0">
                <a:solidFill>
                  <a:schemeClr val="tx1"/>
                </a:solidFill>
              </a:rPr>
              <a:t> </a:t>
            </a:r>
            <a:r>
              <a:rPr lang="en-US" sz="3000" dirty="0" err="1">
                <a:solidFill>
                  <a:schemeClr val="tx1"/>
                </a:solidFill>
              </a:rPr>
              <a:t>dan</a:t>
            </a:r>
            <a:r>
              <a:rPr lang="en-US" sz="3000" dirty="0">
                <a:solidFill>
                  <a:schemeClr val="tx1"/>
                </a:solidFill>
              </a:rPr>
              <a:t> </a:t>
            </a:r>
            <a:r>
              <a:rPr lang="en-US" sz="3000" dirty="0" err="1">
                <a:solidFill>
                  <a:schemeClr val="tx1"/>
                </a:solidFill>
              </a:rPr>
              <a:t>manfaat</a:t>
            </a:r>
            <a:r>
              <a:rPr lang="en-US" sz="3000" dirty="0">
                <a:solidFill>
                  <a:schemeClr val="tx1"/>
                </a:solidFill>
              </a:rPr>
              <a:t> yang </a:t>
            </a:r>
            <a:r>
              <a:rPr lang="en-US" sz="3000" dirty="0" err="1">
                <a:solidFill>
                  <a:schemeClr val="tx1"/>
                </a:solidFill>
              </a:rPr>
              <a:t>ditawarkan</a:t>
            </a:r>
            <a:r>
              <a:rPr lang="en-US" sz="3000" dirty="0">
                <a:solidFill>
                  <a:schemeClr val="tx1"/>
                </a:solidFill>
              </a:rPr>
              <a:t> </a:t>
            </a:r>
            <a:r>
              <a:rPr lang="en-US" sz="3000" dirty="0" err="1">
                <a:solidFill>
                  <a:schemeClr val="tx1"/>
                </a:solidFill>
              </a:rPr>
              <a:t>oleh</a:t>
            </a:r>
            <a:r>
              <a:rPr lang="en-US" sz="3000" dirty="0">
                <a:solidFill>
                  <a:schemeClr val="tx1"/>
                </a:solidFill>
              </a:rPr>
              <a:t> </a:t>
            </a:r>
            <a:r>
              <a:rPr lang="en-US" sz="3000" dirty="0" err="1">
                <a:solidFill>
                  <a:schemeClr val="tx1"/>
                </a:solidFill>
              </a:rPr>
              <a:t>produk</a:t>
            </a:r>
            <a:r>
              <a:rPr lang="en-US" sz="3000" dirty="0">
                <a:solidFill>
                  <a:schemeClr val="tx1"/>
                </a:solidFill>
              </a:rPr>
              <a:t>. </a:t>
            </a:r>
            <a:r>
              <a:rPr lang="en-US" sz="3000" dirty="0" err="1">
                <a:solidFill>
                  <a:schemeClr val="tx1"/>
                </a:solidFill>
              </a:rPr>
              <a:t>Contoh</a:t>
            </a:r>
            <a:r>
              <a:rPr lang="en-US" sz="3000" dirty="0">
                <a:solidFill>
                  <a:schemeClr val="tx1"/>
                </a:solidFill>
              </a:rPr>
              <a:t>: </a:t>
            </a:r>
            <a:r>
              <a:rPr lang="en-US" sz="3000" dirty="0" err="1">
                <a:solidFill>
                  <a:schemeClr val="tx1"/>
                </a:solidFill>
              </a:rPr>
              <a:t>restoran</a:t>
            </a:r>
            <a:r>
              <a:rPr lang="en-US" sz="3000" dirty="0">
                <a:solidFill>
                  <a:schemeClr val="tx1"/>
                </a:solidFill>
              </a:rPr>
              <a:t> </a:t>
            </a:r>
            <a:r>
              <a:rPr lang="en-US" sz="3000" dirty="0" err="1">
                <a:solidFill>
                  <a:schemeClr val="tx1"/>
                </a:solidFill>
              </a:rPr>
              <a:t>dapat</a:t>
            </a:r>
            <a:r>
              <a:rPr lang="en-US" sz="3000" dirty="0">
                <a:solidFill>
                  <a:schemeClr val="tx1"/>
                </a:solidFill>
              </a:rPr>
              <a:t> </a:t>
            </a:r>
            <a:r>
              <a:rPr lang="en-US" sz="3000" dirty="0" err="1">
                <a:solidFill>
                  <a:schemeClr val="tx1"/>
                </a:solidFill>
              </a:rPr>
              <a:t>diposisikan</a:t>
            </a:r>
            <a:r>
              <a:rPr lang="en-US" sz="3000" dirty="0">
                <a:solidFill>
                  <a:schemeClr val="tx1"/>
                </a:solidFill>
              </a:rPr>
              <a:t> </a:t>
            </a:r>
            <a:r>
              <a:rPr lang="en-US" sz="3000" dirty="0" err="1">
                <a:solidFill>
                  <a:schemeClr val="tx1"/>
                </a:solidFill>
              </a:rPr>
              <a:t>sebagai</a:t>
            </a:r>
            <a:r>
              <a:rPr lang="en-US" sz="3000" dirty="0">
                <a:solidFill>
                  <a:schemeClr val="tx1"/>
                </a:solidFill>
              </a:rPr>
              <a:t> </a:t>
            </a:r>
            <a:r>
              <a:rPr lang="en-US" sz="3000" dirty="0" err="1">
                <a:solidFill>
                  <a:schemeClr val="tx1"/>
                </a:solidFill>
              </a:rPr>
              <a:t>tempat</a:t>
            </a:r>
            <a:r>
              <a:rPr lang="en-US" sz="3000" dirty="0">
                <a:solidFill>
                  <a:schemeClr val="tx1"/>
                </a:solidFill>
              </a:rPr>
              <a:t> </a:t>
            </a:r>
            <a:r>
              <a:rPr lang="en-US" sz="3000" dirty="0" err="1">
                <a:solidFill>
                  <a:schemeClr val="tx1"/>
                </a:solidFill>
              </a:rPr>
              <a:t>untuk</a:t>
            </a:r>
            <a:r>
              <a:rPr lang="en-US" sz="3000" dirty="0">
                <a:solidFill>
                  <a:schemeClr val="tx1"/>
                </a:solidFill>
              </a:rPr>
              <a:t> </a:t>
            </a:r>
            <a:r>
              <a:rPr lang="en-US" sz="3000" dirty="0" err="1">
                <a:solidFill>
                  <a:schemeClr val="tx1"/>
                </a:solidFill>
              </a:rPr>
              <a:t>bersenang-senang</a:t>
            </a:r>
            <a:r>
              <a:rPr lang="en-US" sz="3000" dirty="0">
                <a:solidFill>
                  <a:schemeClr val="tx1"/>
                </a:solidFill>
              </a:rPr>
              <a:t>.</a:t>
            </a:r>
          </a:p>
          <a:p>
            <a:pPr marL="465138" lvl="3" indent="-406400">
              <a:buNone/>
            </a:pPr>
            <a:r>
              <a:rPr lang="en-US" sz="3000" dirty="0">
                <a:solidFill>
                  <a:schemeClr val="tx1"/>
                </a:solidFill>
              </a:rPr>
              <a:t>3. </a:t>
            </a:r>
            <a:r>
              <a:rPr lang="en-US" sz="3000" dirty="0" err="1">
                <a:solidFill>
                  <a:schemeClr val="tx1"/>
                </a:solidFill>
              </a:rPr>
              <a:t>Kelas</a:t>
            </a:r>
            <a:r>
              <a:rPr lang="en-US" sz="3000" dirty="0">
                <a:solidFill>
                  <a:schemeClr val="tx1"/>
                </a:solidFill>
              </a:rPr>
              <a:t> </a:t>
            </a:r>
            <a:r>
              <a:rPr lang="en-US" sz="3000" dirty="0" err="1">
                <a:solidFill>
                  <a:schemeClr val="tx1"/>
                </a:solidFill>
              </a:rPr>
              <a:t>pengguna</a:t>
            </a:r>
            <a:r>
              <a:rPr lang="en-US" sz="3000" dirty="0">
                <a:solidFill>
                  <a:schemeClr val="tx1"/>
                </a:solidFill>
              </a:rPr>
              <a:t> </a:t>
            </a:r>
            <a:r>
              <a:rPr lang="en-US" sz="3000" dirty="0" err="1">
                <a:solidFill>
                  <a:schemeClr val="tx1"/>
                </a:solidFill>
              </a:rPr>
              <a:t>tertentu</a:t>
            </a:r>
            <a:r>
              <a:rPr lang="en-US" sz="3000" dirty="0">
                <a:solidFill>
                  <a:schemeClr val="tx1"/>
                </a:solidFill>
              </a:rPr>
              <a:t>. </a:t>
            </a:r>
          </a:p>
          <a:p>
            <a:pPr marL="465138" lvl="3" indent="-406400">
              <a:buNone/>
            </a:pPr>
            <a:r>
              <a:rPr lang="en-US" sz="3000" dirty="0">
                <a:solidFill>
                  <a:schemeClr val="tx1"/>
                </a:solidFill>
              </a:rPr>
              <a:t>	</a:t>
            </a:r>
            <a:r>
              <a:rPr lang="en-US" sz="3000" dirty="0" err="1">
                <a:solidFill>
                  <a:schemeClr val="tx1"/>
                </a:solidFill>
              </a:rPr>
              <a:t>Contoh</a:t>
            </a:r>
            <a:r>
              <a:rPr lang="en-US" sz="3000" dirty="0">
                <a:solidFill>
                  <a:schemeClr val="tx1"/>
                </a:solidFill>
              </a:rPr>
              <a:t>: Hotel </a:t>
            </a:r>
            <a:r>
              <a:rPr lang="en-US" sz="3000" dirty="0" err="1">
                <a:solidFill>
                  <a:schemeClr val="tx1"/>
                </a:solidFill>
              </a:rPr>
              <a:t>khusus</a:t>
            </a:r>
            <a:r>
              <a:rPr lang="en-US" sz="3000" dirty="0">
                <a:solidFill>
                  <a:schemeClr val="tx1"/>
                </a:solidFill>
              </a:rPr>
              <a:t> </a:t>
            </a:r>
            <a:r>
              <a:rPr lang="en-US" sz="3000" dirty="0" err="1">
                <a:solidFill>
                  <a:schemeClr val="tx1"/>
                </a:solidFill>
              </a:rPr>
              <a:t>untuk</a:t>
            </a:r>
            <a:r>
              <a:rPr lang="en-US" sz="3000" dirty="0">
                <a:solidFill>
                  <a:schemeClr val="tx1"/>
                </a:solidFill>
              </a:rPr>
              <a:t> </a:t>
            </a:r>
            <a:r>
              <a:rPr lang="en-US" sz="3000" dirty="0" err="1">
                <a:solidFill>
                  <a:schemeClr val="tx1"/>
                </a:solidFill>
              </a:rPr>
              <a:t>kaum</a:t>
            </a:r>
            <a:r>
              <a:rPr lang="en-US" sz="3000" dirty="0">
                <a:solidFill>
                  <a:schemeClr val="tx1"/>
                </a:solidFill>
              </a:rPr>
              <a:t> </a:t>
            </a:r>
            <a:r>
              <a:rPr lang="en-US" sz="3000" dirty="0" err="1">
                <a:solidFill>
                  <a:schemeClr val="tx1"/>
                </a:solidFill>
              </a:rPr>
              <a:t>wanita</a:t>
            </a:r>
            <a:r>
              <a:rPr lang="en-US" sz="3000" dirty="0">
                <a:solidFill>
                  <a:schemeClr val="tx1"/>
                </a:solidFill>
              </a:rPr>
              <a:t>.</a:t>
            </a:r>
          </a:p>
          <a:p>
            <a:pPr marL="465138" lvl="3" indent="-406400">
              <a:buNone/>
            </a:pPr>
            <a:r>
              <a:rPr lang="en-US" sz="3000" dirty="0">
                <a:solidFill>
                  <a:schemeClr val="tx1"/>
                </a:solidFill>
              </a:rPr>
              <a:t>4. </a:t>
            </a:r>
            <a:r>
              <a:rPr lang="en-US" sz="3000" dirty="0" err="1">
                <a:solidFill>
                  <a:schemeClr val="tx1"/>
                </a:solidFill>
              </a:rPr>
              <a:t>Menantang</a:t>
            </a:r>
            <a:r>
              <a:rPr lang="en-US" sz="3000" dirty="0">
                <a:solidFill>
                  <a:schemeClr val="tx1"/>
                </a:solidFill>
              </a:rPr>
              <a:t> </a:t>
            </a:r>
            <a:r>
              <a:rPr lang="en-US" sz="3000" dirty="0" err="1">
                <a:solidFill>
                  <a:schemeClr val="tx1"/>
                </a:solidFill>
              </a:rPr>
              <a:t>pesaing</a:t>
            </a:r>
            <a:r>
              <a:rPr lang="en-US" sz="3000" dirty="0">
                <a:solidFill>
                  <a:schemeClr val="tx1"/>
                </a:solidFill>
              </a:rPr>
              <a:t> yang </a:t>
            </a:r>
            <a:r>
              <a:rPr lang="en-US" sz="3000" dirty="0" err="1">
                <a:solidFill>
                  <a:schemeClr val="tx1"/>
                </a:solidFill>
              </a:rPr>
              <a:t>ada</a:t>
            </a:r>
            <a:r>
              <a:rPr lang="en-US" sz="3000" dirty="0">
                <a:solidFill>
                  <a:schemeClr val="tx1"/>
                </a:solidFill>
              </a:rPr>
              <a:t>.</a:t>
            </a:r>
          </a:p>
          <a:p>
            <a:endParaRPr lang="en-US" dirty="0">
              <a:solidFill>
                <a:schemeClr val="tx1"/>
              </a:solidFill>
            </a:endParaRPr>
          </a:p>
        </p:txBody>
      </p:sp>
      <p:sp>
        <p:nvSpPr>
          <p:cNvPr id="4" name="Title 1"/>
          <p:cNvSpPr>
            <a:spLocks noGrp="1"/>
          </p:cNvSpPr>
          <p:nvPr>
            <p:ph type="title"/>
          </p:nvPr>
        </p:nvSpPr>
        <p:spPr>
          <a:xfrm>
            <a:off x="0" y="0"/>
            <a:ext cx="8229600" cy="1066800"/>
          </a:xfrm>
        </p:spPr>
        <p:txBody>
          <a:bodyPr>
            <a:normAutofit fontScale="90000"/>
          </a:bodyPr>
          <a:lstStyle/>
          <a:p>
            <a:pPr marL="508000" indent="-508000"/>
            <a:r>
              <a:rPr lang="en-US" dirty="0">
                <a:solidFill>
                  <a:schemeClr val="tx1"/>
                </a:solidFill>
              </a:rPr>
              <a:t>3. </a:t>
            </a:r>
            <a:r>
              <a:rPr lang="en-US" sz="3600" dirty="0" err="1">
                <a:solidFill>
                  <a:schemeClr val="tx1"/>
                </a:solidFill>
              </a:rPr>
              <a:t>Penetapan</a:t>
            </a:r>
            <a:r>
              <a:rPr lang="en-US" sz="3600" dirty="0">
                <a:solidFill>
                  <a:schemeClr val="tx1"/>
                </a:solidFill>
              </a:rPr>
              <a:t> </a:t>
            </a:r>
            <a:r>
              <a:rPr lang="en-US" sz="3600" dirty="0" err="1">
                <a:solidFill>
                  <a:schemeClr val="tx1"/>
                </a:solidFill>
              </a:rPr>
              <a:t>Posisi</a:t>
            </a:r>
            <a:r>
              <a:rPr lang="en-US" sz="3600" dirty="0">
                <a:solidFill>
                  <a:schemeClr val="tx1"/>
                </a:solidFill>
              </a:rPr>
              <a:t> </a:t>
            </a:r>
            <a:r>
              <a:rPr lang="en-US" sz="3600" dirty="0" err="1">
                <a:solidFill>
                  <a:schemeClr val="tx1"/>
                </a:solidFill>
              </a:rPr>
              <a:t>untuk</a:t>
            </a:r>
            <a:r>
              <a:rPr lang="en-US" sz="3600" dirty="0">
                <a:solidFill>
                  <a:schemeClr val="tx1"/>
                </a:solidFill>
              </a:rPr>
              <a:t>  </a:t>
            </a:r>
            <a:r>
              <a:rPr lang="en-US" sz="3600" dirty="0" err="1">
                <a:solidFill>
                  <a:schemeClr val="tx1"/>
                </a:solidFill>
              </a:rPr>
              <a:t>memperoleh</a:t>
            </a:r>
            <a:r>
              <a:rPr lang="en-US" sz="3600" dirty="0">
                <a:solidFill>
                  <a:schemeClr val="tx1"/>
                </a:solidFill>
              </a:rPr>
              <a:t>    </a:t>
            </a:r>
            <a:r>
              <a:rPr lang="en-US" sz="3600" dirty="0" err="1">
                <a:solidFill>
                  <a:schemeClr val="tx1"/>
                </a:solidFill>
              </a:rPr>
              <a:t>keunggulan</a:t>
            </a:r>
            <a:r>
              <a:rPr lang="en-US" sz="3600" dirty="0">
                <a:solidFill>
                  <a:schemeClr val="tx1"/>
                </a:solidFill>
              </a:rPr>
              <a:t> </a:t>
            </a:r>
            <a:r>
              <a:rPr lang="en-US" sz="3600" dirty="0" err="1">
                <a:solidFill>
                  <a:schemeClr val="tx1"/>
                </a:solidFill>
              </a:rPr>
              <a:t>bersaing</a:t>
            </a:r>
            <a:endParaRPr lang="en-US" sz="36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7848600" cy="5364163"/>
          </a:xfrm>
        </p:spPr>
        <p:txBody>
          <a:bodyPr>
            <a:normAutofit fontScale="92500" lnSpcReduction="20000"/>
          </a:bodyPr>
          <a:lstStyle/>
          <a:p>
            <a:pPr marL="406400" lvl="1" indent="-406400">
              <a:buNone/>
            </a:pPr>
            <a:r>
              <a:rPr lang="en-US" sz="3200" dirty="0">
                <a:solidFill>
                  <a:schemeClr val="tx1"/>
                </a:solidFill>
              </a:rPr>
              <a:t>b. </a:t>
            </a:r>
            <a:r>
              <a:rPr lang="en-US" sz="3200" dirty="0" err="1">
                <a:solidFill>
                  <a:schemeClr val="tx1"/>
                </a:solidFill>
              </a:rPr>
              <a:t>Memilih</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mengimplementasikan</a:t>
            </a:r>
            <a:r>
              <a:rPr lang="en-US" sz="3200" dirty="0">
                <a:solidFill>
                  <a:schemeClr val="tx1"/>
                </a:solidFill>
              </a:rPr>
              <a:t> </a:t>
            </a:r>
            <a:r>
              <a:rPr lang="en-US" sz="3200" dirty="0" err="1">
                <a:solidFill>
                  <a:schemeClr val="tx1"/>
                </a:solidFill>
              </a:rPr>
              <a:t>strategi</a:t>
            </a:r>
            <a:r>
              <a:rPr lang="en-US" sz="3200" dirty="0">
                <a:solidFill>
                  <a:schemeClr val="tx1"/>
                </a:solidFill>
              </a:rPr>
              <a:t> </a:t>
            </a:r>
            <a:r>
              <a:rPr lang="en-US" sz="3200" dirty="0" err="1">
                <a:solidFill>
                  <a:schemeClr val="tx1"/>
                </a:solidFill>
              </a:rPr>
              <a:t>penetapan</a:t>
            </a:r>
            <a:r>
              <a:rPr lang="en-US" sz="3200" dirty="0">
                <a:solidFill>
                  <a:schemeClr val="tx1"/>
                </a:solidFill>
              </a:rPr>
              <a:t> </a:t>
            </a:r>
            <a:r>
              <a:rPr lang="en-US" sz="3200" dirty="0" err="1">
                <a:solidFill>
                  <a:schemeClr val="tx1"/>
                </a:solidFill>
              </a:rPr>
              <a:t>posisi</a:t>
            </a:r>
            <a:endParaRPr lang="en-US" sz="3200" dirty="0">
              <a:solidFill>
                <a:schemeClr val="tx1"/>
              </a:solidFill>
            </a:endParaRPr>
          </a:p>
          <a:p>
            <a:r>
              <a:rPr lang="en-US" sz="3200" dirty="0" err="1">
                <a:solidFill>
                  <a:schemeClr val="tx1"/>
                </a:solidFill>
              </a:rPr>
              <a:t>Tugas</a:t>
            </a:r>
            <a:r>
              <a:rPr lang="en-US" sz="3200" dirty="0">
                <a:solidFill>
                  <a:schemeClr val="tx1"/>
                </a:solidFill>
              </a:rPr>
              <a:t> </a:t>
            </a:r>
            <a:r>
              <a:rPr lang="en-US" sz="3200" dirty="0" err="1">
                <a:solidFill>
                  <a:schemeClr val="tx1"/>
                </a:solidFill>
              </a:rPr>
              <a:t>penetapan</a:t>
            </a:r>
            <a:r>
              <a:rPr lang="en-US" sz="3200" dirty="0">
                <a:solidFill>
                  <a:schemeClr val="tx1"/>
                </a:solidFill>
              </a:rPr>
              <a:t> </a:t>
            </a:r>
            <a:r>
              <a:rPr lang="en-US" sz="3200" dirty="0" err="1">
                <a:solidFill>
                  <a:schemeClr val="tx1"/>
                </a:solidFill>
              </a:rPr>
              <a:t>posisi</a:t>
            </a:r>
            <a:r>
              <a:rPr lang="en-US" sz="3200" dirty="0">
                <a:solidFill>
                  <a:schemeClr val="tx1"/>
                </a:solidFill>
              </a:rPr>
              <a:t> </a:t>
            </a:r>
            <a:r>
              <a:rPr lang="en-US" sz="3200" dirty="0" err="1">
                <a:solidFill>
                  <a:schemeClr val="tx1"/>
                </a:solidFill>
              </a:rPr>
              <a:t>berisi</a:t>
            </a:r>
            <a:r>
              <a:rPr lang="en-US" sz="3200" dirty="0">
                <a:solidFill>
                  <a:schemeClr val="tx1"/>
                </a:solidFill>
              </a:rPr>
              <a:t> 3 </a:t>
            </a:r>
            <a:r>
              <a:rPr lang="en-US" sz="3200" dirty="0" err="1">
                <a:solidFill>
                  <a:schemeClr val="tx1"/>
                </a:solidFill>
              </a:rPr>
              <a:t>langkah</a:t>
            </a:r>
            <a:r>
              <a:rPr lang="en-US" sz="3200" dirty="0">
                <a:solidFill>
                  <a:schemeClr val="tx1"/>
                </a:solidFill>
              </a:rPr>
              <a:t>: </a:t>
            </a:r>
          </a:p>
          <a:p>
            <a:pPr marL="514350" indent="-514350">
              <a:buFont typeface="+mj-lt"/>
              <a:buAutoNum type="arabicPeriod"/>
            </a:pPr>
            <a:r>
              <a:rPr lang="en-US" sz="3200" dirty="0" err="1">
                <a:solidFill>
                  <a:schemeClr val="tx1"/>
                </a:solidFill>
              </a:rPr>
              <a:t>mengidentifikasi</a:t>
            </a:r>
            <a:r>
              <a:rPr lang="en-US" sz="3200" dirty="0">
                <a:solidFill>
                  <a:schemeClr val="tx1"/>
                </a:solidFill>
              </a:rPr>
              <a:t> </a:t>
            </a:r>
            <a:r>
              <a:rPr lang="en-US" sz="3200" dirty="0" err="1">
                <a:solidFill>
                  <a:schemeClr val="tx1"/>
                </a:solidFill>
              </a:rPr>
              <a:t>seperangkat</a:t>
            </a:r>
            <a:r>
              <a:rPr lang="en-US" sz="3200" dirty="0">
                <a:solidFill>
                  <a:schemeClr val="tx1"/>
                </a:solidFill>
              </a:rPr>
              <a:t> </a:t>
            </a:r>
            <a:r>
              <a:rPr lang="en-US" sz="3200" dirty="0" err="1">
                <a:solidFill>
                  <a:schemeClr val="tx1"/>
                </a:solidFill>
              </a:rPr>
              <a:t>keunggulan</a:t>
            </a:r>
            <a:r>
              <a:rPr lang="en-US" sz="3200" dirty="0">
                <a:solidFill>
                  <a:schemeClr val="tx1"/>
                </a:solidFill>
              </a:rPr>
              <a:t> </a:t>
            </a:r>
            <a:r>
              <a:rPr lang="en-US" sz="3200" dirty="0" err="1">
                <a:solidFill>
                  <a:schemeClr val="tx1"/>
                </a:solidFill>
              </a:rPr>
              <a:t>bersaing</a:t>
            </a:r>
            <a:r>
              <a:rPr lang="en-US" sz="3200" dirty="0">
                <a:solidFill>
                  <a:schemeClr val="tx1"/>
                </a:solidFill>
              </a:rPr>
              <a:t> yang </a:t>
            </a:r>
            <a:r>
              <a:rPr lang="en-US" sz="3200" dirty="0" err="1">
                <a:solidFill>
                  <a:schemeClr val="tx1"/>
                </a:solidFill>
              </a:rPr>
              <a:t>digunakan</a:t>
            </a:r>
            <a:r>
              <a:rPr lang="en-US" sz="3200" dirty="0">
                <a:solidFill>
                  <a:schemeClr val="tx1"/>
                </a:solidFill>
              </a:rPr>
              <a:t> </a:t>
            </a:r>
            <a:r>
              <a:rPr lang="en-US" sz="3200" dirty="0" err="1">
                <a:solidFill>
                  <a:schemeClr val="tx1"/>
                </a:solidFill>
              </a:rPr>
              <a:t>untuk</a:t>
            </a:r>
            <a:r>
              <a:rPr lang="en-US" sz="3200" dirty="0">
                <a:solidFill>
                  <a:schemeClr val="tx1"/>
                </a:solidFill>
              </a:rPr>
              <a:t> </a:t>
            </a:r>
            <a:r>
              <a:rPr lang="en-US" sz="3200" dirty="0" err="1">
                <a:solidFill>
                  <a:schemeClr val="tx1"/>
                </a:solidFill>
              </a:rPr>
              <a:t>membangun</a:t>
            </a:r>
            <a:r>
              <a:rPr lang="en-US" sz="3200" dirty="0">
                <a:solidFill>
                  <a:schemeClr val="tx1"/>
                </a:solidFill>
              </a:rPr>
              <a:t> </a:t>
            </a:r>
            <a:r>
              <a:rPr lang="en-US" sz="3200" dirty="0" err="1">
                <a:solidFill>
                  <a:schemeClr val="tx1"/>
                </a:solidFill>
              </a:rPr>
              <a:t>posisi</a:t>
            </a:r>
            <a:r>
              <a:rPr lang="en-US" sz="3200" dirty="0">
                <a:solidFill>
                  <a:schemeClr val="tx1"/>
                </a:solidFill>
              </a:rPr>
              <a:t>, </a:t>
            </a:r>
          </a:p>
          <a:p>
            <a:pPr marL="514350" indent="-514350">
              <a:buFont typeface="+mj-lt"/>
              <a:buAutoNum type="arabicPeriod"/>
            </a:pPr>
            <a:r>
              <a:rPr lang="en-US" sz="3200" dirty="0" err="1">
                <a:solidFill>
                  <a:schemeClr val="tx1"/>
                </a:solidFill>
              </a:rPr>
              <a:t>memilih</a:t>
            </a:r>
            <a:r>
              <a:rPr lang="en-US" sz="3200" dirty="0">
                <a:solidFill>
                  <a:schemeClr val="tx1"/>
                </a:solidFill>
              </a:rPr>
              <a:t> </a:t>
            </a:r>
            <a:r>
              <a:rPr lang="en-US" sz="3200" dirty="0" err="1">
                <a:solidFill>
                  <a:schemeClr val="tx1"/>
                </a:solidFill>
              </a:rPr>
              <a:t>keunggulan</a:t>
            </a:r>
            <a:r>
              <a:rPr lang="en-US" sz="3200" dirty="0">
                <a:solidFill>
                  <a:schemeClr val="tx1"/>
                </a:solidFill>
              </a:rPr>
              <a:t> </a:t>
            </a:r>
            <a:r>
              <a:rPr lang="en-US" sz="3200" dirty="0" err="1">
                <a:solidFill>
                  <a:schemeClr val="tx1"/>
                </a:solidFill>
              </a:rPr>
              <a:t>bersaing</a:t>
            </a:r>
            <a:r>
              <a:rPr lang="en-US" sz="3200" dirty="0">
                <a:solidFill>
                  <a:schemeClr val="tx1"/>
                </a:solidFill>
              </a:rPr>
              <a:t> yang </a:t>
            </a:r>
            <a:r>
              <a:rPr lang="en-US" sz="3200" dirty="0" err="1">
                <a:solidFill>
                  <a:schemeClr val="tx1"/>
                </a:solidFill>
              </a:rPr>
              <a:t>tepat</a:t>
            </a:r>
            <a:r>
              <a:rPr lang="en-US" sz="3200" dirty="0">
                <a:solidFill>
                  <a:schemeClr val="tx1"/>
                </a:solidFill>
              </a:rPr>
              <a:t>, </a:t>
            </a:r>
            <a:r>
              <a:rPr lang="en-US" sz="3200" dirty="0" err="1">
                <a:solidFill>
                  <a:schemeClr val="tx1"/>
                </a:solidFill>
              </a:rPr>
              <a:t>dan</a:t>
            </a:r>
            <a:r>
              <a:rPr lang="en-US" sz="3200" dirty="0">
                <a:solidFill>
                  <a:schemeClr val="tx1"/>
                </a:solidFill>
              </a:rPr>
              <a:t> </a:t>
            </a:r>
          </a:p>
          <a:p>
            <a:pPr marL="514350" indent="-514350">
              <a:buFont typeface="+mj-lt"/>
              <a:buAutoNum type="arabicPeriod"/>
            </a:pPr>
            <a:r>
              <a:rPr lang="en-US" sz="3200" dirty="0" err="1">
                <a:solidFill>
                  <a:schemeClr val="tx1"/>
                </a:solidFill>
              </a:rPr>
              <a:t>secara</a:t>
            </a:r>
            <a:r>
              <a:rPr lang="en-US" sz="3200" dirty="0">
                <a:solidFill>
                  <a:schemeClr val="tx1"/>
                </a:solidFill>
              </a:rPr>
              <a:t> </a:t>
            </a:r>
            <a:r>
              <a:rPr lang="en-US" sz="3200" dirty="0" err="1">
                <a:solidFill>
                  <a:schemeClr val="tx1"/>
                </a:solidFill>
              </a:rPr>
              <a:t>efektif</a:t>
            </a:r>
            <a:r>
              <a:rPr lang="en-US" sz="3200" dirty="0">
                <a:solidFill>
                  <a:schemeClr val="tx1"/>
                </a:solidFill>
              </a:rPr>
              <a:t> </a:t>
            </a:r>
            <a:r>
              <a:rPr lang="en-US" sz="3200" dirty="0" err="1">
                <a:solidFill>
                  <a:schemeClr val="tx1"/>
                </a:solidFill>
              </a:rPr>
              <a:t>mengkomunikasikan</a:t>
            </a:r>
            <a:r>
              <a:rPr lang="en-US" sz="3200" dirty="0">
                <a:solidFill>
                  <a:schemeClr val="tx1"/>
                </a:solidFill>
              </a:rPr>
              <a:t> </a:t>
            </a:r>
            <a:r>
              <a:rPr lang="en-US" sz="3200" dirty="0" err="1">
                <a:solidFill>
                  <a:schemeClr val="tx1"/>
                </a:solidFill>
              </a:rPr>
              <a:t>serta</a:t>
            </a:r>
            <a:r>
              <a:rPr lang="en-US" sz="3200" dirty="0">
                <a:solidFill>
                  <a:schemeClr val="tx1"/>
                </a:solidFill>
              </a:rPr>
              <a:t> </a:t>
            </a:r>
            <a:r>
              <a:rPr lang="en-US" sz="3200" dirty="0" err="1">
                <a:solidFill>
                  <a:schemeClr val="tx1"/>
                </a:solidFill>
              </a:rPr>
              <a:t>menyampaikan</a:t>
            </a:r>
            <a:r>
              <a:rPr lang="en-US" sz="3200" dirty="0">
                <a:solidFill>
                  <a:schemeClr val="tx1"/>
                </a:solidFill>
              </a:rPr>
              <a:t> </a:t>
            </a:r>
            <a:r>
              <a:rPr lang="en-US" sz="3200" dirty="0" err="1">
                <a:solidFill>
                  <a:schemeClr val="tx1"/>
                </a:solidFill>
              </a:rPr>
              <a:t>posisi</a:t>
            </a:r>
            <a:r>
              <a:rPr lang="en-US" sz="3200" dirty="0">
                <a:solidFill>
                  <a:schemeClr val="tx1"/>
                </a:solidFill>
              </a:rPr>
              <a:t> yang </a:t>
            </a:r>
            <a:r>
              <a:rPr lang="en-US" sz="3200" dirty="0" err="1">
                <a:solidFill>
                  <a:schemeClr val="tx1"/>
                </a:solidFill>
              </a:rPr>
              <a:t>terpilih</a:t>
            </a:r>
            <a:r>
              <a:rPr lang="en-US" sz="3200" dirty="0">
                <a:solidFill>
                  <a:schemeClr val="tx1"/>
                </a:solidFill>
              </a:rPr>
              <a:t> </a:t>
            </a:r>
            <a:r>
              <a:rPr lang="en-US" sz="3200" dirty="0" err="1">
                <a:solidFill>
                  <a:schemeClr val="tx1"/>
                </a:solidFill>
              </a:rPr>
              <a:t>itu</a:t>
            </a:r>
            <a:r>
              <a:rPr lang="en-US" sz="3200" dirty="0">
                <a:solidFill>
                  <a:schemeClr val="tx1"/>
                </a:solidFill>
              </a:rPr>
              <a:t> </a:t>
            </a:r>
            <a:r>
              <a:rPr lang="en-US" sz="3200" dirty="0" err="1">
                <a:solidFill>
                  <a:schemeClr val="tx1"/>
                </a:solidFill>
              </a:rPr>
              <a:t>kepada</a:t>
            </a:r>
            <a:r>
              <a:rPr lang="en-US" sz="3200" dirty="0">
                <a:solidFill>
                  <a:schemeClr val="tx1"/>
                </a:solidFill>
              </a:rPr>
              <a:t> </a:t>
            </a:r>
            <a:r>
              <a:rPr lang="en-US" sz="3200" dirty="0" err="1">
                <a:solidFill>
                  <a:schemeClr val="tx1"/>
                </a:solidFill>
              </a:rPr>
              <a:t>pasar</a:t>
            </a:r>
            <a:r>
              <a:rPr lang="en-US" sz="3200" dirty="0">
                <a:solidFill>
                  <a:schemeClr val="tx1"/>
                </a:solidFill>
              </a:rPr>
              <a:t> </a:t>
            </a:r>
            <a:r>
              <a:rPr lang="en-US" sz="3200" dirty="0" err="1">
                <a:solidFill>
                  <a:schemeClr val="tx1"/>
                </a:solidFill>
              </a:rPr>
              <a:t>sasaran</a:t>
            </a:r>
            <a:r>
              <a:rPr lang="en-US" sz="3200" dirty="0">
                <a:solidFill>
                  <a:schemeClr val="tx1"/>
                </a:solidFill>
              </a:rPr>
              <a:t>.</a:t>
            </a:r>
          </a:p>
          <a:p>
            <a:endParaRPr lang="en-US"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996" y="1295401"/>
            <a:ext cx="6787403" cy="4114800"/>
          </a:xfrm>
        </p:spPr>
        <p:txBody>
          <a:bodyPr>
            <a:normAutofit lnSpcReduction="10000"/>
          </a:bodyPr>
          <a:lstStyle/>
          <a:p>
            <a:pPr marL="406400" lvl="1" indent="-406400">
              <a:buNone/>
            </a:pPr>
            <a:r>
              <a:rPr lang="en-US" sz="3600" dirty="0">
                <a:solidFill>
                  <a:schemeClr val="tx1"/>
                </a:solidFill>
              </a:rPr>
              <a:t>c. </a:t>
            </a:r>
            <a:r>
              <a:rPr lang="en-US" sz="3600" dirty="0" err="1">
                <a:solidFill>
                  <a:schemeClr val="tx1"/>
                </a:solidFill>
              </a:rPr>
              <a:t>Mengkomunikasikan</a:t>
            </a:r>
            <a:r>
              <a:rPr lang="en-US" sz="3600" dirty="0">
                <a:solidFill>
                  <a:schemeClr val="tx1"/>
                </a:solidFill>
              </a:rPr>
              <a:t> </a:t>
            </a:r>
            <a:r>
              <a:rPr lang="en-US" sz="3600" dirty="0" err="1">
                <a:solidFill>
                  <a:schemeClr val="tx1"/>
                </a:solidFill>
              </a:rPr>
              <a:t>dan</a:t>
            </a:r>
            <a:r>
              <a:rPr lang="en-US" sz="3600" dirty="0">
                <a:solidFill>
                  <a:schemeClr val="tx1"/>
                </a:solidFill>
              </a:rPr>
              <a:t> </a:t>
            </a:r>
            <a:r>
              <a:rPr lang="en-US" sz="3600" dirty="0" err="1">
                <a:solidFill>
                  <a:schemeClr val="tx1"/>
                </a:solidFill>
              </a:rPr>
              <a:t>menyampaikan</a:t>
            </a:r>
            <a:r>
              <a:rPr lang="en-US" sz="3600" dirty="0">
                <a:solidFill>
                  <a:schemeClr val="tx1"/>
                </a:solidFill>
              </a:rPr>
              <a:t> </a:t>
            </a:r>
            <a:r>
              <a:rPr lang="en-US" sz="3600" dirty="0" err="1">
                <a:solidFill>
                  <a:schemeClr val="tx1"/>
                </a:solidFill>
              </a:rPr>
              <a:t>posisi</a:t>
            </a:r>
            <a:r>
              <a:rPr lang="en-US" sz="3600" dirty="0">
                <a:solidFill>
                  <a:schemeClr val="tx1"/>
                </a:solidFill>
              </a:rPr>
              <a:t> yang </a:t>
            </a:r>
            <a:r>
              <a:rPr lang="en-US" sz="3600" dirty="0" err="1">
                <a:solidFill>
                  <a:schemeClr val="tx1"/>
                </a:solidFill>
              </a:rPr>
              <a:t>terpilih</a:t>
            </a:r>
            <a:r>
              <a:rPr lang="en-US" sz="3600" dirty="0">
                <a:solidFill>
                  <a:schemeClr val="tx1"/>
                </a:solidFill>
              </a:rPr>
              <a:t>. </a:t>
            </a:r>
          </a:p>
          <a:p>
            <a:pPr>
              <a:buNone/>
            </a:pPr>
            <a:r>
              <a:rPr lang="en-US" sz="3600" dirty="0">
                <a:solidFill>
                  <a:schemeClr val="tx1"/>
                </a:solidFill>
              </a:rPr>
              <a:t>	</a:t>
            </a:r>
            <a:r>
              <a:rPr lang="en-US" sz="3600" dirty="0" err="1">
                <a:solidFill>
                  <a:schemeClr val="tx1"/>
                </a:solidFill>
              </a:rPr>
              <a:t>Seluruh</a:t>
            </a:r>
            <a:r>
              <a:rPr lang="en-US" sz="3600" dirty="0">
                <a:solidFill>
                  <a:schemeClr val="tx1"/>
                </a:solidFill>
              </a:rPr>
              <a:t> </a:t>
            </a:r>
            <a:r>
              <a:rPr lang="en-US" sz="3600" dirty="0" err="1">
                <a:solidFill>
                  <a:schemeClr val="tx1"/>
                </a:solidFill>
              </a:rPr>
              <a:t>usaha</a:t>
            </a:r>
            <a:r>
              <a:rPr lang="en-US" sz="3600" dirty="0">
                <a:solidFill>
                  <a:schemeClr val="tx1"/>
                </a:solidFill>
              </a:rPr>
              <a:t> </a:t>
            </a:r>
            <a:r>
              <a:rPr lang="en-US" sz="3600" dirty="0" err="1">
                <a:solidFill>
                  <a:schemeClr val="tx1"/>
                </a:solidFill>
              </a:rPr>
              <a:t>bauran</a:t>
            </a:r>
            <a:r>
              <a:rPr lang="en-US" sz="3600" dirty="0">
                <a:solidFill>
                  <a:schemeClr val="tx1"/>
                </a:solidFill>
              </a:rPr>
              <a:t> </a:t>
            </a:r>
            <a:r>
              <a:rPr lang="en-US" sz="3600" dirty="0" err="1">
                <a:solidFill>
                  <a:schemeClr val="tx1"/>
                </a:solidFill>
              </a:rPr>
              <a:t>pemasaran</a:t>
            </a:r>
            <a:r>
              <a:rPr lang="en-US" sz="3600" dirty="0">
                <a:solidFill>
                  <a:schemeClr val="tx1"/>
                </a:solidFill>
              </a:rPr>
              <a:t> </a:t>
            </a:r>
            <a:r>
              <a:rPr lang="en-US" sz="3600" dirty="0" err="1">
                <a:solidFill>
                  <a:schemeClr val="tx1"/>
                </a:solidFill>
              </a:rPr>
              <a:t>perusahaan</a:t>
            </a:r>
            <a:r>
              <a:rPr lang="en-US" sz="3600" dirty="0">
                <a:solidFill>
                  <a:schemeClr val="tx1"/>
                </a:solidFill>
              </a:rPr>
              <a:t> </a:t>
            </a:r>
            <a:r>
              <a:rPr lang="en-US" sz="3600" dirty="0" err="1">
                <a:solidFill>
                  <a:schemeClr val="tx1"/>
                </a:solidFill>
              </a:rPr>
              <a:t>harus</a:t>
            </a:r>
            <a:r>
              <a:rPr lang="en-US" sz="3600" dirty="0">
                <a:solidFill>
                  <a:schemeClr val="tx1"/>
                </a:solidFill>
              </a:rPr>
              <a:t> </a:t>
            </a:r>
            <a:r>
              <a:rPr lang="en-US" sz="3600" dirty="0" err="1">
                <a:solidFill>
                  <a:schemeClr val="tx1"/>
                </a:solidFill>
              </a:rPr>
              <a:t>mendukung</a:t>
            </a:r>
            <a:r>
              <a:rPr lang="en-US" sz="3600" dirty="0">
                <a:solidFill>
                  <a:schemeClr val="tx1"/>
                </a:solidFill>
              </a:rPr>
              <a:t> </a:t>
            </a:r>
            <a:r>
              <a:rPr lang="en-US" sz="3600" dirty="0" err="1">
                <a:solidFill>
                  <a:schemeClr val="tx1"/>
                </a:solidFill>
              </a:rPr>
              <a:t>strategi</a:t>
            </a:r>
            <a:r>
              <a:rPr lang="en-US" sz="3600" dirty="0">
                <a:solidFill>
                  <a:schemeClr val="tx1"/>
                </a:solidFill>
              </a:rPr>
              <a:t> </a:t>
            </a:r>
            <a:r>
              <a:rPr lang="en-US" sz="3600" dirty="0" err="1">
                <a:solidFill>
                  <a:schemeClr val="tx1"/>
                </a:solidFill>
              </a:rPr>
              <a:t>penetapan</a:t>
            </a:r>
            <a:r>
              <a:rPr lang="en-US" sz="3600" dirty="0">
                <a:solidFill>
                  <a:schemeClr val="tx1"/>
                </a:solidFill>
              </a:rPr>
              <a:t> </a:t>
            </a:r>
            <a:r>
              <a:rPr lang="en-US" sz="3600" dirty="0" err="1">
                <a:solidFill>
                  <a:schemeClr val="tx1"/>
                </a:solidFill>
              </a:rPr>
              <a:t>posisi</a:t>
            </a:r>
            <a:r>
              <a:rPr lang="en-US" sz="3600" dirty="0">
                <a:solidFill>
                  <a:schemeClr val="tx1"/>
                </a:solidFill>
              </a:rPr>
              <a:t> </a:t>
            </a:r>
            <a:r>
              <a:rPr lang="en-US" sz="3600" dirty="0" err="1">
                <a:solidFill>
                  <a:schemeClr val="tx1"/>
                </a:solidFill>
              </a:rPr>
              <a:t>perusahaan</a:t>
            </a:r>
            <a:r>
              <a:rPr lang="en-US" sz="3600" dirty="0">
                <a:solidFill>
                  <a:schemeClr val="tx1"/>
                </a:solidFill>
              </a:rPr>
              <a:t>.</a:t>
            </a:r>
          </a:p>
          <a:p>
            <a:endParaRPr lang="en-US"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0"/>
            <a:ext cx="6858000" cy="1577788"/>
          </a:xfrm>
        </p:spPr>
        <p:txBody>
          <a:bodyPr/>
          <a:lstStyle/>
          <a:p>
            <a:pPr algn="ctr"/>
            <a:r>
              <a:rPr lang="en-US" dirty="0" err="1"/>
              <a:t>Contoh</a:t>
            </a:r>
            <a:r>
              <a:rPr lang="en-US" dirty="0"/>
              <a:t> </a:t>
            </a:r>
            <a:r>
              <a:rPr lang="en-US" dirty="0" err="1"/>
              <a:t>segmentasi</a:t>
            </a:r>
            <a:r>
              <a:rPr lang="en-US" dirty="0"/>
              <a:t> </a:t>
            </a:r>
            <a:br>
              <a:rPr lang="en-US" dirty="0"/>
            </a:br>
            <a:r>
              <a:rPr lang="en-US" dirty="0" err="1"/>
              <a:t>pasar</a:t>
            </a:r>
            <a:r>
              <a:rPr lang="en-US" dirty="0"/>
              <a:t> hotel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sz="quarter" idx="4294967295"/>
          </p:nvPr>
        </p:nvSpPr>
        <p:spPr>
          <a:xfrm>
            <a:off x="457200" y="271463"/>
            <a:ext cx="8229600" cy="719137"/>
          </a:xfrm>
        </p:spPr>
        <p:txBody>
          <a:bodyPr/>
          <a:lstStyle/>
          <a:p>
            <a:pPr eaLnBrk="1" hangingPunct="1"/>
            <a:r>
              <a:rPr lang="en-US" sz="2900"/>
              <a:t>Segmentasi Wisatawan di Yogyakarta dari Pasar Hotel</a:t>
            </a:r>
          </a:p>
        </p:txBody>
      </p:sp>
      <p:graphicFrame>
        <p:nvGraphicFramePr>
          <p:cNvPr id="3219" name="Group 147"/>
          <p:cNvGraphicFramePr>
            <a:graphicFrameLocks noGrp="1"/>
          </p:cNvGraphicFramePr>
          <p:nvPr/>
        </p:nvGraphicFramePr>
        <p:xfrm>
          <a:off x="533400" y="1524000"/>
          <a:ext cx="8077200" cy="4846320"/>
        </p:xfrm>
        <a:graphic>
          <a:graphicData uri="http://schemas.openxmlformats.org/drawingml/2006/table">
            <a:tbl>
              <a:tblPr/>
              <a:tblGrid>
                <a:gridCol w="1752600">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236662">
                  <a:extLst>
                    <a:ext uri="{9D8B030D-6E8A-4147-A177-3AD203B41FA5}">
                      <a16:colId xmlns:a16="http://schemas.microsoft.com/office/drawing/2014/main" val="20002"/>
                    </a:ext>
                  </a:extLst>
                </a:gridCol>
                <a:gridCol w="1949450">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tblGrid>
              <a:tr h="2921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a:ln>
                            <a:noFill/>
                          </a:ln>
                          <a:solidFill>
                            <a:schemeClr val="tx1"/>
                          </a:solidFill>
                          <a:effectLst/>
                          <a:latin typeface="Arial" pitchFamily="34" charset="0"/>
                        </a:rPr>
                        <a:t>DEMOGRAFIK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a:ln>
                            <a:noFill/>
                          </a:ln>
                          <a:solidFill>
                            <a:schemeClr val="tx1"/>
                          </a:solidFill>
                          <a:effectLst/>
                          <a:latin typeface="Arial" pitchFamily="34" charset="0"/>
                        </a:rPr>
                        <a:t>MANFAAT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a:ln>
                            <a:noFill/>
                          </a:ln>
                          <a:solidFill>
                            <a:schemeClr val="tx1"/>
                          </a:solidFill>
                          <a:effectLst/>
                          <a:latin typeface="Arial" pitchFamily="34" charset="0"/>
                        </a:rPr>
                        <a:t>TINGKAH LAKU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a:ln>
                            <a:noFill/>
                          </a:ln>
                          <a:solidFill>
                            <a:schemeClr val="tx1"/>
                          </a:solidFill>
                          <a:effectLst/>
                          <a:latin typeface="Arial" pitchFamily="34" charset="0"/>
                        </a:rPr>
                        <a:t>PSIKOGRAFIK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a:ln>
                            <a:noFill/>
                          </a:ln>
                          <a:solidFill>
                            <a:schemeClr val="tx1"/>
                          </a:solidFill>
                          <a:effectLst/>
                          <a:latin typeface="Arial" pitchFamily="34" charset="0"/>
                        </a:rPr>
                        <a:t>HOTEL YANG DISUKAI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528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Pebisnis</a:t>
                      </a:r>
                      <a:r>
                        <a:rPr kumimoji="0" lang="en-US" sz="1500" b="0" i="0" u="none" strike="noStrike" cap="none" normalizeH="0" baseline="0" dirty="0">
                          <a:ln>
                            <a:noFill/>
                          </a:ln>
                          <a:solidFill>
                            <a:schemeClr val="tx1"/>
                          </a:solidFill>
                          <a:effectLst/>
                          <a:latin typeface="Arial" pitchFamily="34"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Pria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wanita</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Keluarga</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Remaja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orang</a:t>
                      </a:r>
                      <a:r>
                        <a:rPr kumimoji="0" lang="en-US" sz="1500" b="0" i="0" u="none" strike="noStrike" cap="none" normalizeH="0" baseline="0" dirty="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dewasa</a:t>
                      </a:r>
                      <a:r>
                        <a:rPr kumimoji="0" lang="en-US" sz="1500" b="0" i="0" u="none" strike="noStrike" cap="none" normalizeH="0" baseline="0" dirty="0">
                          <a:ln>
                            <a:noFill/>
                          </a:ln>
                          <a:solidFill>
                            <a:schemeClr val="tx1"/>
                          </a:solidFill>
                          <a:effectLst/>
                          <a:latin typeface="Arial" pitchFamily="34" charset="0"/>
                        </a:rPr>
                        <a:t> yang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masih</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muda</a:t>
                      </a:r>
                      <a:r>
                        <a:rPr kumimoji="0" lang="en-US" sz="1500" b="0" i="0" u="none" strike="noStrike" cap="none" normalizeH="0" baseline="0" dirty="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Ekonomi</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harga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murah</a:t>
                      </a:r>
                      <a:r>
                        <a:rPr kumimoji="0" lang="en-US" sz="1500" b="0" i="0" u="none" strike="noStrike" cap="none" normalizeH="0" baseline="0" dirty="0">
                          <a:ln>
                            <a:noFill/>
                          </a:ln>
                          <a:solidFill>
                            <a:schemeClr val="tx1"/>
                          </a:solidFill>
                          <a:effectLst/>
                          <a:latin typeface="Arial" pitchFamily="34"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Pelayanan</a:t>
                      </a:r>
                      <a:r>
                        <a:rPr kumimoji="0" lang="en-US" sz="1500" b="0" i="0" u="none" strike="noStrike" cap="none" normalizeH="0" baseline="0" dirty="0">
                          <a:ln>
                            <a:noFill/>
                          </a:ln>
                          <a:solidFill>
                            <a:schemeClr val="tx1"/>
                          </a:solidFill>
                          <a:effectLst/>
                          <a:latin typeface="Arial" pitchFamily="34" charset="0"/>
                        </a:rPr>
                        <a:t> /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mutu</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Tempat</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berlibur</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Tempat</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beristirahat</a:t>
                      </a:r>
                      <a:endParaRPr kumimoji="0" lang="en-US" sz="15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Pengguna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berat</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Pengguna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berat</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Peristiwa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khusus</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Peristiwa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khusus</a:t>
                      </a:r>
                      <a:endParaRPr kumimoji="0" lang="en-US" sz="15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Otonomi</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tinggi</a:t>
                      </a:r>
                      <a:r>
                        <a:rPr kumimoji="0" lang="en-US" sz="1500" b="0" i="0" u="none" strike="noStrike" cap="none" normalizeH="0" baseline="0" dirty="0">
                          <a:ln>
                            <a:noFill/>
                          </a:ln>
                          <a:solidFill>
                            <a:schemeClr val="tx1"/>
                          </a:solidFill>
                          <a:effectLst/>
                          <a:latin typeface="Arial" pitchFamily="34"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Berorientasi</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pada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nilai</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Otonomi</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tinggi</a:t>
                      </a:r>
                      <a:r>
                        <a:rPr kumimoji="0" lang="en-US" sz="1500" b="0" i="0" u="none" strike="noStrike" cap="none" normalizeH="0" baseline="0" dirty="0">
                          <a:ln>
                            <a:noFill/>
                          </a:ln>
                          <a:solidFill>
                            <a:schemeClr val="tx1"/>
                          </a:solidFill>
                          <a:effectLst/>
                          <a:latin typeface="Arial" pitchFamily="34"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Berorientasi</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pada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nilai</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Kelas</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menengah</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menengah</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keatas</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Kelas</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menengah</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menengah</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keatas</a:t>
                      </a:r>
                      <a:r>
                        <a:rPr kumimoji="0" lang="en-US" sz="1500" b="0" i="0" u="none" strike="noStrike" cap="none" normalizeH="0" baseline="0" dirty="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500" b="0" i="0" u="none" strike="noStrike" cap="none" normalizeH="0" baseline="0">
                          <a:ln>
                            <a:noFill/>
                          </a:ln>
                          <a:solidFill>
                            <a:schemeClr val="tx1"/>
                          </a:solidFill>
                          <a:effectLst/>
                          <a:latin typeface="Arial" pitchFamily="34" charset="0"/>
                        </a:rPr>
                        <a:t> Pencari</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kesenangan</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a:ln>
                            <a:noFill/>
                          </a:ln>
                          <a:solidFill>
                            <a:schemeClr val="tx1"/>
                          </a:solidFill>
                          <a:effectLst/>
                          <a:latin typeface="Arial" pitchFamily="34" charset="0"/>
                        </a:rPr>
                        <a:t>Hotel yang </a:t>
                      </a:r>
                      <a:r>
                        <a:rPr kumimoji="0" lang="en-US" sz="1500" b="0" i="0" u="none" strike="noStrike" cap="none" normalizeH="0" baseline="0" dirty="0" err="1">
                          <a:ln>
                            <a:noFill/>
                          </a:ln>
                          <a:solidFill>
                            <a:schemeClr val="tx1"/>
                          </a:solidFill>
                          <a:effectLst/>
                          <a:latin typeface="Arial" pitchFamily="34" charset="0"/>
                        </a:rPr>
                        <a:t>sedang</a:t>
                      </a:r>
                      <a:r>
                        <a:rPr kumimoji="0" lang="en-US" sz="1500" b="0" i="0" u="none" strike="noStrike" cap="none" normalizeH="0" baseline="0" dirty="0">
                          <a:ln>
                            <a:noFill/>
                          </a:ln>
                          <a:solidFill>
                            <a:schemeClr val="tx1"/>
                          </a:solidFill>
                          <a:effectLst/>
                          <a:latin typeface="Arial" pitchFamily="34" charset="0"/>
                        </a:rPr>
                        <a:t> promo</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Melia</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Novotel</a:t>
                      </a:r>
                      <a:r>
                        <a:rPr kumimoji="0" lang="en-US" sz="1500" b="0" i="0" u="none" strike="noStrike" cap="none" normalizeH="0" baseline="0" dirty="0">
                          <a:ln>
                            <a:noFill/>
                          </a:ln>
                          <a:solidFill>
                            <a:schemeClr val="tx1"/>
                          </a:solidFill>
                          <a:effectLst/>
                          <a:latin typeface="Arial" pitchFamily="34" charset="0"/>
                        </a:rPr>
                        <a:t>, Sheraton, Hyatt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err="1">
                          <a:ln>
                            <a:noFill/>
                          </a:ln>
                          <a:solidFill>
                            <a:schemeClr val="tx1"/>
                          </a:solidFill>
                          <a:effectLst/>
                          <a:latin typeface="Arial" pitchFamily="34" charset="0"/>
                        </a:rPr>
                        <a:t>Puri</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Asri</a:t>
                      </a:r>
                      <a:r>
                        <a:rPr kumimoji="0" lang="en-US" sz="1500" b="0" i="0" u="none" strike="noStrike" cap="none" normalizeH="0" baseline="0" dirty="0">
                          <a:ln>
                            <a:noFill/>
                          </a:ln>
                          <a:solidFill>
                            <a:schemeClr val="tx1"/>
                          </a:solidFill>
                          <a:effectLst/>
                          <a:latin typeface="Arial" pitchFamily="34" charset="0"/>
                        </a:rPr>
                        <a:t> </a:t>
                      </a:r>
                      <a:r>
                        <a:rPr kumimoji="0" lang="en-US" sz="1500" b="0" i="0" u="none" strike="noStrike" cap="none" normalizeH="0" baseline="0" dirty="0" err="1">
                          <a:ln>
                            <a:noFill/>
                          </a:ln>
                          <a:solidFill>
                            <a:schemeClr val="tx1"/>
                          </a:solidFill>
                          <a:effectLst/>
                          <a:latin typeface="Arial" pitchFamily="34" charset="0"/>
                        </a:rPr>
                        <a:t>Magelang</a:t>
                      </a: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a:ln>
                            <a:noFill/>
                          </a:ln>
                          <a:solidFill>
                            <a:schemeClr val="tx1"/>
                          </a:solidFill>
                          <a:effectLst/>
                          <a:latin typeface="Arial" pitchFamily="34" charset="0"/>
                        </a:rPr>
                        <a:t>Ibis, Garuda</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68" name="Line 144"/>
          <p:cNvSpPr>
            <a:spLocks noChangeShapeType="1"/>
          </p:cNvSpPr>
          <p:nvPr/>
        </p:nvSpPr>
        <p:spPr bwMode="auto">
          <a:xfrm>
            <a:off x="533400" y="4038600"/>
            <a:ext cx="8077200" cy="0"/>
          </a:xfrm>
          <a:prstGeom prst="line">
            <a:avLst/>
          </a:prstGeom>
          <a:noFill/>
          <a:ln w="9525">
            <a:solidFill>
              <a:schemeClr val="tx1"/>
            </a:solidFill>
            <a:round/>
            <a:headEnd/>
            <a:tailEnd/>
          </a:ln>
        </p:spPr>
        <p:txBody>
          <a:bodyPr/>
          <a:lstStyle/>
          <a:p>
            <a:endParaRPr lang="en-US"/>
          </a:p>
        </p:txBody>
      </p:sp>
      <p:sp>
        <p:nvSpPr>
          <p:cNvPr id="6169" name="Line 146"/>
          <p:cNvSpPr>
            <a:spLocks noChangeShapeType="1"/>
          </p:cNvSpPr>
          <p:nvPr/>
        </p:nvSpPr>
        <p:spPr bwMode="auto">
          <a:xfrm>
            <a:off x="533400" y="4876800"/>
            <a:ext cx="8077200" cy="0"/>
          </a:xfrm>
          <a:prstGeom prst="line">
            <a:avLst/>
          </a:prstGeom>
          <a:noFill/>
          <a:ln w="9525">
            <a:solidFill>
              <a:schemeClr val="tx1"/>
            </a:solidFill>
            <a:round/>
            <a:headEnd/>
            <a:tailEnd/>
          </a:ln>
        </p:spPr>
        <p:txBody>
          <a:bodyPr/>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atin typeface="Jokerman" pitchFamily="82" charset="0"/>
              </a:rPr>
              <a:t>Pebisnis</a:t>
            </a:r>
          </a:p>
        </p:txBody>
      </p:sp>
      <p:sp>
        <p:nvSpPr>
          <p:cNvPr id="5123" name="Rectangle 3"/>
          <p:cNvSpPr>
            <a:spLocks noGrp="1" noChangeArrowheads="1"/>
          </p:cNvSpPr>
          <p:nvPr>
            <p:ph type="body" idx="1"/>
          </p:nvPr>
        </p:nvSpPr>
        <p:spPr/>
        <p:txBody>
          <a:bodyPr>
            <a:normAutofit lnSpcReduction="10000"/>
          </a:bodyPr>
          <a:lstStyle/>
          <a:p>
            <a:pPr eaLnBrk="1" hangingPunct="1"/>
            <a:r>
              <a:rPr lang="en-US">
                <a:latin typeface="Times New Roman" pitchFamily="18" charset="0"/>
              </a:rPr>
              <a:t>Pebisnis merupakan segmen terbesar industri perhotelan, yang nilainya lebih dari separuh penerimaan kamar hotel. Pasar itu berpendidikan tinggi, berkantong tebal, dan menempati posisi dibidang penjualan, manajemen, atau profesional. Pebisnis lebih banyak membaca dan lebih banyak menonton televisi dibandingkan kebanyakan orang. Alasan nomor satu melakukan perjalanan adalah urusan bisnis/penjualan.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Pemilihan Hotel</a:t>
            </a:r>
          </a:p>
        </p:txBody>
      </p:sp>
      <p:sp>
        <p:nvSpPr>
          <p:cNvPr id="6147" name="Rectangle 3"/>
          <p:cNvSpPr>
            <a:spLocks noGrp="1" noChangeArrowheads="1"/>
          </p:cNvSpPr>
          <p:nvPr>
            <p:ph type="body" idx="1"/>
          </p:nvPr>
        </p:nvSpPr>
        <p:spPr/>
        <p:txBody>
          <a:bodyPr>
            <a:normAutofit lnSpcReduction="10000"/>
          </a:bodyPr>
          <a:lstStyle/>
          <a:p>
            <a:pPr marL="609600" indent="-609600" eaLnBrk="1" hangingPunct="1">
              <a:lnSpc>
                <a:spcPct val="90000"/>
              </a:lnSpc>
              <a:buFont typeface="Wingdings" pitchFamily="2" charset="2"/>
              <a:buNone/>
            </a:pPr>
            <a:r>
              <a:rPr lang="en-US"/>
              <a:t>Dalam pemilihan hotel, pebisnis </a:t>
            </a:r>
          </a:p>
          <a:p>
            <a:pPr marL="609600" indent="-609600" eaLnBrk="1" hangingPunct="1">
              <a:lnSpc>
                <a:spcPct val="90000"/>
              </a:lnSpc>
              <a:buFont typeface="Wingdings" pitchFamily="2" charset="2"/>
              <a:buNone/>
            </a:pPr>
            <a:r>
              <a:rPr lang="en-US"/>
              <a:t>memperhatikan:</a:t>
            </a:r>
          </a:p>
          <a:p>
            <a:pPr marL="609600" indent="-609600" eaLnBrk="1" hangingPunct="1">
              <a:lnSpc>
                <a:spcPct val="90000"/>
              </a:lnSpc>
              <a:buClr>
                <a:schemeClr val="tx1"/>
              </a:buClr>
              <a:buFont typeface="Wingdings" pitchFamily="2" charset="2"/>
              <a:buBlip>
                <a:blip r:embed="rId2"/>
              </a:buBlip>
            </a:pPr>
            <a:r>
              <a:rPr lang="en-US"/>
              <a:t>Lokasi yang aman dan nyaman</a:t>
            </a:r>
          </a:p>
          <a:p>
            <a:pPr marL="609600" indent="-609600" eaLnBrk="1" hangingPunct="1">
              <a:lnSpc>
                <a:spcPct val="90000"/>
              </a:lnSpc>
              <a:buClr>
                <a:schemeClr val="tx1"/>
              </a:buClr>
              <a:buFont typeface="Wingdings" pitchFamily="2" charset="2"/>
              <a:buBlip>
                <a:blip r:embed="rId2"/>
              </a:buBlip>
            </a:pPr>
            <a:r>
              <a:rPr lang="en-US"/>
              <a:t>Kebersihan dan pelayanan :</a:t>
            </a:r>
          </a:p>
          <a:p>
            <a:pPr marL="990600" lvl="1" indent="-646113" eaLnBrk="1" hangingPunct="1">
              <a:lnSpc>
                <a:spcPct val="90000"/>
              </a:lnSpc>
              <a:buClr>
                <a:schemeClr val="tx1"/>
              </a:buClr>
              <a:buFont typeface="Wingdings" pitchFamily="2" charset="2"/>
              <a:buBlip>
                <a:blip r:embed="rId3"/>
              </a:buBlip>
            </a:pPr>
            <a:r>
              <a:rPr lang="en-US"/>
              <a:t>Kelengkapan kamar</a:t>
            </a:r>
          </a:p>
          <a:p>
            <a:pPr marL="990600" lvl="1" indent="-646113" eaLnBrk="1" hangingPunct="1">
              <a:lnSpc>
                <a:spcPct val="90000"/>
              </a:lnSpc>
              <a:buClr>
                <a:schemeClr val="tx1"/>
              </a:buClr>
              <a:buFont typeface="Wingdings" pitchFamily="2" charset="2"/>
              <a:buBlip>
                <a:blip r:embed="rId3"/>
              </a:buBlip>
            </a:pPr>
            <a:r>
              <a:rPr lang="en-US"/>
              <a:t>Check-in yang cepat</a:t>
            </a:r>
          </a:p>
          <a:p>
            <a:pPr marL="990600" lvl="1" indent="-646113" eaLnBrk="1" hangingPunct="1">
              <a:lnSpc>
                <a:spcPct val="90000"/>
              </a:lnSpc>
              <a:buClr>
                <a:schemeClr val="tx1"/>
              </a:buClr>
              <a:buFont typeface="Wingdings" pitchFamily="2" charset="2"/>
              <a:buBlip>
                <a:blip r:embed="rId3"/>
              </a:buBlip>
            </a:pPr>
            <a:r>
              <a:rPr lang="en-US"/>
              <a:t>Kamar bebas rokok</a:t>
            </a:r>
          </a:p>
          <a:p>
            <a:pPr marL="609600" indent="-609600" eaLnBrk="1" hangingPunct="1">
              <a:lnSpc>
                <a:spcPct val="90000"/>
              </a:lnSpc>
              <a:buClr>
                <a:schemeClr val="tx1"/>
              </a:buClr>
              <a:buFont typeface="Wingdings" pitchFamily="2" charset="2"/>
              <a:buBlip>
                <a:blip r:embed="rId2"/>
              </a:buBlip>
            </a:pPr>
            <a:r>
              <a:rPr lang="en-US"/>
              <a:t>Harga kamar</a:t>
            </a:r>
          </a:p>
          <a:p>
            <a:pPr marL="609600" indent="-609600" eaLnBrk="1" hangingPunct="1">
              <a:lnSpc>
                <a:spcPct val="90000"/>
              </a:lnSpc>
              <a:buClr>
                <a:schemeClr val="tx1"/>
              </a:buClr>
              <a:buFont typeface="Wingdings" pitchFamily="2" charset="2"/>
              <a:buBlip>
                <a:blip r:embed="rId2"/>
              </a:buBlip>
            </a:pPr>
            <a:r>
              <a:rPr lang="en-US"/>
              <a:t>Reputasi</a:t>
            </a:r>
          </a:p>
          <a:p>
            <a:pPr marL="609600" indent="-609600" eaLnBrk="1" hangingPunct="1">
              <a:lnSpc>
                <a:spcPct val="90000"/>
              </a:lnSpc>
              <a:buClr>
                <a:schemeClr val="tx1"/>
              </a:buClr>
              <a:buFont typeface="Wingdings" pitchFamily="2" charset="2"/>
              <a:buBlip>
                <a:blip r:embed="rId2"/>
              </a:buBlip>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stCondLst>
                                            <p:cond delay="0"/>
                                          </p:stCondLst>
                                        </p:cTn>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500">
                                          <p:stCondLst>
                                            <p:cond delay="0"/>
                                          </p:stCondLst>
                                        </p:cTn>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500">
                                          <p:stCondLst>
                                            <p:cond delay="0"/>
                                          </p:stCondLst>
                                        </p:cTn>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500">
                                          <p:stCondLst>
                                            <p:cond delay="0"/>
                                          </p:stCondLst>
                                        </p:cTn>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500">
                                          <p:stCondLst>
                                            <p:cond delay="0"/>
                                          </p:stCondLst>
                                        </p:cTn>
                                        <p:tgtEl>
                                          <p:spTgt spid="6147">
                                            <p:txEl>
                                              <p:pRg st="3" end="3"/>
                                            </p:txEl>
                                          </p:spTgt>
                                        </p:tgtEl>
                                      </p:cBhvr>
                                    </p:animEffect>
                                  </p:childTnLst>
                                </p:cTn>
                              </p:par>
                              <p:par>
                                <p:cTn id="28" presetID="10" presetClass="entr" presetSubtype="0" fill="hold" grpId="0" nodeType="withEffect">
                                  <p:stCondLst>
                                    <p:cond delay="0"/>
                                  </p:stCondLst>
                                  <p:iterate type="lt">
                                    <p:tmPct val="10000"/>
                                  </p:iterate>
                                  <p:childTnLst>
                                    <p:set>
                                      <p:cBhvr>
                                        <p:cTn id="29" dur="1" fill="hold">
                                          <p:stCondLst>
                                            <p:cond delay="0"/>
                                          </p:stCondLst>
                                        </p:cTn>
                                        <p:tgtEl>
                                          <p:spTgt spid="6147">
                                            <p:txEl>
                                              <p:pRg st="4" end="4"/>
                                            </p:txEl>
                                          </p:spTgt>
                                        </p:tgtEl>
                                        <p:attrNameLst>
                                          <p:attrName>style.visibility</p:attrName>
                                        </p:attrNameLst>
                                      </p:cBhvr>
                                      <p:to>
                                        <p:strVal val="visible"/>
                                      </p:to>
                                    </p:set>
                                    <p:animEffect transition="in" filter="fade">
                                      <p:cBhvr>
                                        <p:cTn id="30" dur="500">
                                          <p:stCondLst>
                                            <p:cond delay="0"/>
                                          </p:stCondLst>
                                        </p:cTn>
                                        <p:tgtEl>
                                          <p:spTgt spid="6147">
                                            <p:txEl>
                                              <p:pRg st="4" end="4"/>
                                            </p:txEl>
                                          </p:spTgt>
                                        </p:tgtEl>
                                      </p:cBhvr>
                                    </p:animEffect>
                                  </p:childTnLst>
                                </p:cTn>
                              </p:par>
                              <p:par>
                                <p:cTn id="31" presetID="10" presetClass="entr" presetSubtype="0" fill="hold" grpId="0" nodeType="withEffect">
                                  <p:stCondLst>
                                    <p:cond delay="0"/>
                                  </p:stCondLst>
                                  <p:iterate type="lt">
                                    <p:tmPct val="10000"/>
                                  </p:iterate>
                                  <p:childTnLst>
                                    <p:set>
                                      <p:cBhvr>
                                        <p:cTn id="32" dur="1" fill="hold">
                                          <p:stCondLst>
                                            <p:cond delay="0"/>
                                          </p:stCondLst>
                                        </p:cTn>
                                        <p:tgtEl>
                                          <p:spTgt spid="6147">
                                            <p:txEl>
                                              <p:pRg st="5" end="5"/>
                                            </p:txEl>
                                          </p:spTgt>
                                        </p:tgtEl>
                                        <p:attrNameLst>
                                          <p:attrName>style.visibility</p:attrName>
                                        </p:attrNameLst>
                                      </p:cBhvr>
                                      <p:to>
                                        <p:strVal val="visible"/>
                                      </p:to>
                                    </p:set>
                                    <p:animEffect transition="in" filter="fade">
                                      <p:cBhvr>
                                        <p:cTn id="33" dur="500">
                                          <p:stCondLst>
                                            <p:cond delay="0"/>
                                          </p:stCondLst>
                                        </p:cTn>
                                        <p:tgtEl>
                                          <p:spTgt spid="6147">
                                            <p:txEl>
                                              <p:pRg st="5" end="5"/>
                                            </p:txEl>
                                          </p:spTgt>
                                        </p:tgtEl>
                                      </p:cBhvr>
                                    </p:animEffect>
                                  </p:childTnLst>
                                </p:cTn>
                              </p:par>
                              <p:par>
                                <p:cTn id="34" presetID="10" presetClass="entr" presetSubtype="0" fill="hold" grpId="0" nodeType="withEffect">
                                  <p:stCondLst>
                                    <p:cond delay="0"/>
                                  </p:stCondLst>
                                  <p:iterate type="lt">
                                    <p:tmPct val="10000"/>
                                  </p:iterate>
                                  <p:childTnLst>
                                    <p:set>
                                      <p:cBhvr>
                                        <p:cTn id="35" dur="1" fill="hold">
                                          <p:stCondLst>
                                            <p:cond delay="0"/>
                                          </p:stCondLst>
                                        </p:cTn>
                                        <p:tgtEl>
                                          <p:spTgt spid="6147">
                                            <p:txEl>
                                              <p:pRg st="6" end="6"/>
                                            </p:txEl>
                                          </p:spTgt>
                                        </p:tgtEl>
                                        <p:attrNameLst>
                                          <p:attrName>style.visibility</p:attrName>
                                        </p:attrNameLst>
                                      </p:cBhvr>
                                      <p:to>
                                        <p:strVal val="visible"/>
                                      </p:to>
                                    </p:set>
                                    <p:animEffect transition="in" filter="fade">
                                      <p:cBhvr>
                                        <p:cTn id="36" dur="500">
                                          <p:stCondLst>
                                            <p:cond delay="0"/>
                                          </p:stCondLst>
                                        </p:cTn>
                                        <p:tgtEl>
                                          <p:spTgt spid="614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10000"/>
                                  </p:iterate>
                                  <p:childTnLst>
                                    <p:set>
                                      <p:cBhvr>
                                        <p:cTn id="40" dur="1" fill="hold">
                                          <p:stCondLst>
                                            <p:cond delay="0"/>
                                          </p:stCondLst>
                                        </p:cTn>
                                        <p:tgtEl>
                                          <p:spTgt spid="6147">
                                            <p:txEl>
                                              <p:pRg st="7" end="7"/>
                                            </p:txEl>
                                          </p:spTgt>
                                        </p:tgtEl>
                                        <p:attrNameLst>
                                          <p:attrName>style.visibility</p:attrName>
                                        </p:attrNameLst>
                                      </p:cBhvr>
                                      <p:to>
                                        <p:strVal val="visible"/>
                                      </p:to>
                                    </p:set>
                                    <p:animEffect transition="in" filter="fade">
                                      <p:cBhvr>
                                        <p:cTn id="41" dur="500">
                                          <p:stCondLst>
                                            <p:cond delay="0"/>
                                          </p:stCondLst>
                                        </p:cTn>
                                        <p:tgtEl>
                                          <p:spTgt spid="614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10000"/>
                                  </p:iterate>
                                  <p:childTnLst>
                                    <p:set>
                                      <p:cBhvr>
                                        <p:cTn id="45" dur="1" fill="hold">
                                          <p:stCondLst>
                                            <p:cond delay="0"/>
                                          </p:stCondLst>
                                        </p:cTn>
                                        <p:tgtEl>
                                          <p:spTgt spid="6147">
                                            <p:txEl>
                                              <p:pRg st="8" end="8"/>
                                            </p:txEl>
                                          </p:spTgt>
                                        </p:tgtEl>
                                        <p:attrNameLst>
                                          <p:attrName>style.visibility</p:attrName>
                                        </p:attrNameLst>
                                      </p:cBhvr>
                                      <p:to>
                                        <p:strVal val="visible"/>
                                      </p:to>
                                    </p:set>
                                    <p:animEffect transition="in" filter="fade">
                                      <p:cBhvr>
                                        <p:cTn id="46" dur="500">
                                          <p:stCondLst>
                                            <p:cond delay="0"/>
                                          </p:stCondLst>
                                        </p:cTn>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Bagi Pebisnis kelas atas,</a:t>
            </a:r>
          </a:p>
        </p:txBody>
      </p:sp>
      <p:sp>
        <p:nvSpPr>
          <p:cNvPr id="7171" name="Rectangle 3"/>
          <p:cNvSpPr>
            <a:spLocks noGrp="1" noChangeArrowheads="1"/>
          </p:cNvSpPr>
          <p:nvPr>
            <p:ph type="body" idx="1"/>
          </p:nvPr>
        </p:nvSpPr>
        <p:spPr/>
        <p:txBody>
          <a:bodyPr>
            <a:normAutofit lnSpcReduction="10000"/>
          </a:bodyPr>
          <a:lstStyle/>
          <a:p>
            <a:pPr eaLnBrk="1" hangingPunct="1">
              <a:buFont typeface="Wingdings" pitchFamily="2" charset="2"/>
              <a:buNone/>
            </a:pPr>
            <a:r>
              <a:rPr lang="en-US" dirty="0" err="1"/>
              <a:t>Elemen</a:t>
            </a:r>
            <a:r>
              <a:rPr lang="en-US" dirty="0"/>
              <a:t> paling </a:t>
            </a:r>
            <a:r>
              <a:rPr lang="en-US" dirty="0" err="1"/>
              <a:t>pokok</a:t>
            </a:r>
            <a:r>
              <a:rPr lang="en-US" dirty="0"/>
              <a:t> </a:t>
            </a:r>
            <a:r>
              <a:rPr lang="en-US" dirty="0" err="1"/>
              <a:t>mengenai</a:t>
            </a:r>
            <a:r>
              <a:rPr lang="en-US" dirty="0"/>
              <a:t> </a:t>
            </a:r>
            <a:r>
              <a:rPr lang="en-US" dirty="0" err="1"/>
              <a:t>kamar</a:t>
            </a:r>
            <a:r>
              <a:rPr lang="en-US" dirty="0"/>
              <a:t> </a:t>
            </a:r>
            <a:r>
              <a:rPr lang="en-US" dirty="0" err="1"/>
              <a:t>adalah</a:t>
            </a:r>
            <a:r>
              <a:rPr lang="en-US" dirty="0"/>
              <a:t>: </a:t>
            </a:r>
          </a:p>
          <a:p>
            <a:r>
              <a:rPr lang="en-US" dirty="0" err="1"/>
              <a:t>tempat</a:t>
            </a:r>
            <a:r>
              <a:rPr lang="en-US" dirty="0"/>
              <a:t> </a:t>
            </a:r>
            <a:r>
              <a:rPr lang="en-US" dirty="0" err="1"/>
              <a:t>kerja</a:t>
            </a:r>
            <a:r>
              <a:rPr lang="en-US" dirty="0"/>
              <a:t> yang </a:t>
            </a:r>
            <a:r>
              <a:rPr lang="en-US" dirty="0" err="1"/>
              <a:t>kualitasnya</a:t>
            </a:r>
            <a:r>
              <a:rPr lang="en-US" dirty="0"/>
              <a:t> </a:t>
            </a:r>
            <a:r>
              <a:rPr lang="en-US" dirty="0" err="1"/>
              <a:t>ditingkatkan</a:t>
            </a:r>
            <a:r>
              <a:rPr lang="en-US" dirty="0"/>
              <a:t> </a:t>
            </a:r>
            <a:r>
              <a:rPr lang="en-US" dirty="0" err="1"/>
              <a:t>dengan</a:t>
            </a:r>
            <a:r>
              <a:rPr lang="en-US" dirty="0"/>
              <a:t> </a:t>
            </a:r>
            <a:r>
              <a:rPr lang="en-US" dirty="0" err="1"/>
              <a:t>meja</a:t>
            </a:r>
            <a:r>
              <a:rPr lang="en-US" dirty="0"/>
              <a:t> yang </a:t>
            </a:r>
            <a:r>
              <a:rPr lang="en-US" dirty="0" err="1"/>
              <a:t>ukurannya</a:t>
            </a:r>
            <a:r>
              <a:rPr lang="en-US" dirty="0"/>
              <a:t> </a:t>
            </a:r>
            <a:r>
              <a:rPr lang="en-US" dirty="0" err="1"/>
              <a:t>lebih</a:t>
            </a:r>
            <a:r>
              <a:rPr lang="en-US" dirty="0"/>
              <a:t> </a:t>
            </a:r>
            <a:r>
              <a:rPr lang="en-US" dirty="0" err="1"/>
              <a:t>besar</a:t>
            </a:r>
            <a:r>
              <a:rPr lang="en-US" dirty="0"/>
              <a:t>,</a:t>
            </a:r>
          </a:p>
          <a:p>
            <a:r>
              <a:rPr lang="en-US" dirty="0" err="1"/>
              <a:t>fasilitas</a:t>
            </a:r>
            <a:r>
              <a:rPr lang="en-US" dirty="0"/>
              <a:t> internet,</a:t>
            </a:r>
          </a:p>
          <a:p>
            <a:r>
              <a:rPr lang="en-US" dirty="0" err="1"/>
              <a:t>colokan</a:t>
            </a:r>
            <a:r>
              <a:rPr lang="en-US" dirty="0"/>
              <a:t> </a:t>
            </a:r>
            <a:r>
              <a:rPr lang="en-US" dirty="0" err="1"/>
              <a:t>listrik</a:t>
            </a:r>
            <a:r>
              <a:rPr lang="en-US" dirty="0"/>
              <a:t> yang </a:t>
            </a:r>
            <a:r>
              <a:rPr lang="en-US" dirty="0" err="1"/>
              <a:t>mudah</a:t>
            </a:r>
            <a:r>
              <a:rPr lang="en-US" dirty="0"/>
              <a:t> </a:t>
            </a:r>
            <a:r>
              <a:rPr lang="en-US" dirty="0" err="1"/>
              <a:t>dijangkau</a:t>
            </a:r>
            <a:r>
              <a:rPr lang="en-US" dirty="0"/>
              <a:t>,</a:t>
            </a:r>
          </a:p>
          <a:p>
            <a:r>
              <a:rPr lang="en-US" dirty="0" err="1"/>
              <a:t>kursi</a:t>
            </a:r>
            <a:r>
              <a:rPr lang="en-US" dirty="0"/>
              <a:t> yang </a:t>
            </a:r>
            <a:r>
              <a:rPr lang="en-US" dirty="0" err="1"/>
              <a:t>nyaman</a:t>
            </a:r>
            <a:r>
              <a:rPr lang="en-US" dirty="0"/>
              <a:t>,</a:t>
            </a:r>
          </a:p>
          <a:p>
            <a:r>
              <a:rPr lang="en-US" dirty="0" err="1"/>
              <a:t>lampu</a:t>
            </a:r>
            <a:r>
              <a:rPr lang="en-US" dirty="0"/>
              <a:t> yang </a:t>
            </a:r>
            <a:r>
              <a:rPr lang="en-US" dirty="0" err="1"/>
              <a:t>terang</a:t>
            </a:r>
            <a:r>
              <a:rPr lang="en-US" dirty="0"/>
              <a:t>. </a:t>
            </a:r>
          </a:p>
          <a:p>
            <a:r>
              <a:rPr lang="en-US" dirty="0" err="1"/>
              <a:t>Dibutuhkan</a:t>
            </a:r>
            <a:r>
              <a:rPr lang="en-US" dirty="0"/>
              <a:t> </a:t>
            </a:r>
            <a:r>
              <a:rPr lang="en-US" dirty="0" err="1"/>
              <a:t>layanan</a:t>
            </a:r>
            <a:r>
              <a:rPr lang="en-US" dirty="0"/>
              <a:t> </a:t>
            </a:r>
            <a:r>
              <a:rPr lang="en-US" i="1" dirty="0" err="1"/>
              <a:t>bussines</a:t>
            </a:r>
            <a:r>
              <a:rPr lang="en-US" i="1" dirty="0"/>
              <a:t> center</a:t>
            </a:r>
            <a:r>
              <a:rPr 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20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fade">
                                      <p:cBhvr>
                                        <p:cTn id="22" dur="2000"/>
                                        <p:tgtEl>
                                          <p:spTgt spid="71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fade">
                                      <p:cBhvr>
                                        <p:cTn id="27" dur="2000"/>
                                        <p:tgtEl>
                                          <p:spTgt spid="71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Effect transition="in" filter="fade">
                                      <p:cBhvr>
                                        <p:cTn id="32" dur="2000"/>
                                        <p:tgtEl>
                                          <p:spTgt spid="717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Effect transition="in" filter="fade">
                                      <p:cBhvr>
                                        <p:cTn id="37" dur="2000"/>
                                        <p:tgtEl>
                                          <p:spTgt spid="717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171">
                                            <p:txEl>
                                              <p:pRg st="6" end="6"/>
                                            </p:txEl>
                                          </p:spTgt>
                                        </p:tgtEl>
                                        <p:attrNameLst>
                                          <p:attrName>style.visibility</p:attrName>
                                        </p:attrNameLst>
                                      </p:cBhvr>
                                      <p:to>
                                        <p:strVal val="visible"/>
                                      </p:to>
                                    </p:set>
                                    <p:animEffect transition="in" filter="fade">
                                      <p:cBhvr>
                                        <p:cTn id="42" dur="2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Riset yang dilakukan Hyatt:</a:t>
            </a:r>
          </a:p>
        </p:txBody>
      </p:sp>
      <p:sp>
        <p:nvSpPr>
          <p:cNvPr id="8195" name="Rectangle 3"/>
          <p:cNvSpPr>
            <a:spLocks noGrp="1" noChangeArrowheads="1"/>
          </p:cNvSpPr>
          <p:nvPr>
            <p:ph type="body" idx="1"/>
          </p:nvPr>
        </p:nvSpPr>
        <p:spPr/>
        <p:txBody>
          <a:bodyPr>
            <a:normAutofit lnSpcReduction="10000"/>
          </a:bodyPr>
          <a:lstStyle/>
          <a:p>
            <a:pPr eaLnBrk="1" hangingPunct="1">
              <a:lnSpc>
                <a:spcPct val="90000"/>
              </a:lnSpc>
              <a:buClr>
                <a:schemeClr val="tx1"/>
              </a:buClr>
              <a:buFont typeface="Wingdings" pitchFamily="2" charset="2"/>
              <a:buBlip>
                <a:blip r:embed="rId2"/>
              </a:buBlip>
            </a:pPr>
            <a:r>
              <a:rPr lang="en-US" dirty="0" err="1"/>
              <a:t>Pebisnis</a:t>
            </a:r>
            <a:r>
              <a:rPr lang="en-US" dirty="0"/>
              <a:t> </a:t>
            </a:r>
            <a:r>
              <a:rPr lang="en-US" dirty="0" err="1"/>
              <a:t>merupakan</a:t>
            </a:r>
            <a:r>
              <a:rPr lang="en-US" dirty="0"/>
              <a:t> </a:t>
            </a:r>
            <a:r>
              <a:rPr lang="en-US" dirty="0" err="1"/>
              <a:t>segmen</a:t>
            </a:r>
            <a:r>
              <a:rPr lang="en-US" dirty="0"/>
              <a:t> yang </a:t>
            </a:r>
            <a:r>
              <a:rPr lang="en-US" dirty="0" err="1"/>
              <a:t>sepenuhnya</a:t>
            </a:r>
            <a:r>
              <a:rPr lang="en-US" dirty="0"/>
              <a:t> </a:t>
            </a:r>
            <a:r>
              <a:rPr lang="en-US" dirty="0" err="1"/>
              <a:t>mementingkan</a:t>
            </a:r>
            <a:r>
              <a:rPr lang="en-US" dirty="0"/>
              <a:t> </a:t>
            </a:r>
            <a:r>
              <a:rPr lang="en-US" dirty="0" err="1"/>
              <a:t>tugas</a:t>
            </a:r>
            <a:r>
              <a:rPr lang="en-US" dirty="0"/>
              <a:t>.</a:t>
            </a:r>
          </a:p>
          <a:p>
            <a:pPr eaLnBrk="1" hangingPunct="1">
              <a:lnSpc>
                <a:spcPct val="90000"/>
              </a:lnSpc>
              <a:buClr>
                <a:schemeClr val="tx1"/>
              </a:buClr>
              <a:buFont typeface="Wingdings" pitchFamily="2" charset="2"/>
              <a:buBlip>
                <a:blip r:embed="rId2"/>
              </a:buBlip>
            </a:pPr>
            <a:r>
              <a:rPr lang="en-US" dirty="0" err="1"/>
              <a:t>Selama</a:t>
            </a:r>
            <a:r>
              <a:rPr lang="en-US" dirty="0"/>
              <a:t> </a:t>
            </a:r>
            <a:r>
              <a:rPr lang="en-US" dirty="0" err="1"/>
              <a:t>bepergian</a:t>
            </a:r>
            <a:r>
              <a:rPr lang="en-US" dirty="0"/>
              <a:t>, </a:t>
            </a:r>
            <a:r>
              <a:rPr lang="en-US" dirty="0" err="1"/>
              <a:t>mereka</a:t>
            </a:r>
            <a:r>
              <a:rPr lang="en-US" dirty="0"/>
              <a:t> </a:t>
            </a:r>
            <a:r>
              <a:rPr lang="en-US" dirty="0" err="1"/>
              <a:t>mengaku</a:t>
            </a:r>
            <a:r>
              <a:rPr lang="en-US" dirty="0"/>
              <a:t> </a:t>
            </a:r>
            <a:r>
              <a:rPr lang="en-US" dirty="0" err="1"/>
              <a:t>bekerja</a:t>
            </a:r>
            <a:r>
              <a:rPr lang="en-US" dirty="0"/>
              <a:t> </a:t>
            </a:r>
            <a:r>
              <a:rPr lang="en-US" dirty="0" err="1"/>
              <a:t>hampir</a:t>
            </a:r>
            <a:r>
              <a:rPr lang="en-US" dirty="0"/>
              <a:t> 15 jam </a:t>
            </a:r>
            <a:r>
              <a:rPr lang="en-US" dirty="0" err="1"/>
              <a:t>sehari</a:t>
            </a:r>
            <a:r>
              <a:rPr lang="en-US" dirty="0"/>
              <a:t>.</a:t>
            </a:r>
          </a:p>
          <a:p>
            <a:pPr eaLnBrk="1" hangingPunct="1">
              <a:lnSpc>
                <a:spcPct val="90000"/>
              </a:lnSpc>
              <a:buClr>
                <a:schemeClr val="tx1"/>
              </a:buClr>
              <a:buFont typeface="Wingdings" pitchFamily="2" charset="2"/>
              <a:buBlip>
                <a:blip r:embed="rId2"/>
              </a:buBlip>
            </a:pPr>
            <a:r>
              <a:rPr lang="en-US" dirty="0"/>
              <a:t>45% </a:t>
            </a:r>
            <a:r>
              <a:rPr lang="en-US" dirty="0" err="1"/>
              <a:t>pebisnis</a:t>
            </a:r>
            <a:r>
              <a:rPr lang="en-US" dirty="0"/>
              <a:t> </a:t>
            </a:r>
            <a:r>
              <a:rPr lang="en-US" dirty="0" err="1"/>
              <a:t>terpaksa</a:t>
            </a:r>
            <a:r>
              <a:rPr lang="en-US" dirty="0"/>
              <a:t> </a:t>
            </a:r>
            <a:r>
              <a:rPr lang="en-US" dirty="0" err="1"/>
              <a:t>melewatkan</a:t>
            </a:r>
            <a:r>
              <a:rPr lang="en-US" dirty="0"/>
              <a:t> </a:t>
            </a:r>
            <a:r>
              <a:rPr lang="en-US" dirty="0" err="1"/>
              <a:t>peristiwa</a:t>
            </a:r>
            <a:r>
              <a:rPr lang="en-US" dirty="0"/>
              <a:t> </a:t>
            </a:r>
            <a:r>
              <a:rPr lang="en-US" dirty="0" err="1"/>
              <a:t>penting</a:t>
            </a:r>
            <a:r>
              <a:rPr lang="en-US" dirty="0"/>
              <a:t>, </a:t>
            </a:r>
            <a:r>
              <a:rPr lang="en-US" dirty="0" err="1"/>
              <a:t>seperti</a:t>
            </a:r>
            <a:r>
              <a:rPr lang="en-US" dirty="0"/>
              <a:t> </a:t>
            </a:r>
            <a:r>
              <a:rPr lang="en-US" dirty="0" err="1"/>
              <a:t>hari</a:t>
            </a:r>
            <a:r>
              <a:rPr lang="en-US" dirty="0"/>
              <a:t> </a:t>
            </a:r>
            <a:r>
              <a:rPr lang="en-US" dirty="0" err="1"/>
              <a:t>besar</a:t>
            </a:r>
            <a:r>
              <a:rPr lang="en-US" dirty="0"/>
              <a:t> agama, </a:t>
            </a:r>
            <a:r>
              <a:rPr lang="en-US" dirty="0" err="1"/>
              <a:t>ulang</a:t>
            </a:r>
            <a:r>
              <a:rPr lang="en-US" dirty="0"/>
              <a:t> </a:t>
            </a:r>
            <a:r>
              <a:rPr lang="en-US" dirty="0" err="1"/>
              <a:t>tahun</a:t>
            </a:r>
            <a:r>
              <a:rPr lang="en-US" dirty="0"/>
              <a:t> </a:t>
            </a:r>
            <a:r>
              <a:rPr lang="en-US" dirty="0" err="1"/>
              <a:t>perkawinan</a:t>
            </a:r>
            <a:r>
              <a:rPr lang="en-US" dirty="0"/>
              <a:t> </a:t>
            </a:r>
            <a:r>
              <a:rPr lang="en-US" dirty="0" err="1"/>
              <a:t>atau</a:t>
            </a:r>
            <a:r>
              <a:rPr lang="en-US" dirty="0"/>
              <a:t> </a:t>
            </a:r>
            <a:r>
              <a:rPr lang="en-US" dirty="0" err="1"/>
              <a:t>merawat</a:t>
            </a:r>
            <a:r>
              <a:rPr lang="en-US" dirty="0"/>
              <a:t> </a:t>
            </a:r>
            <a:r>
              <a:rPr lang="en-US" dirty="0" err="1"/>
              <a:t>pasangan</a:t>
            </a:r>
            <a:r>
              <a:rPr lang="en-US" dirty="0"/>
              <a:t> yang </a:t>
            </a:r>
            <a:r>
              <a:rPr lang="en-US" dirty="0" err="1"/>
              <a:t>sakit</a:t>
            </a:r>
            <a:r>
              <a:rPr lang="en-US" dirty="0"/>
              <a:t> </a:t>
            </a:r>
            <a:r>
              <a:rPr lang="en-US" dirty="0" err="1"/>
              <a:t>waktu</a:t>
            </a:r>
            <a:r>
              <a:rPr lang="en-US" dirty="0"/>
              <a:t> </a:t>
            </a:r>
            <a:r>
              <a:rPr lang="en-US" dirty="0" err="1"/>
              <a:t>ditinggal</a:t>
            </a:r>
            <a:r>
              <a:rPr lang="en-US" dirty="0"/>
              <a:t>.</a:t>
            </a:r>
          </a:p>
          <a:p>
            <a:pPr eaLnBrk="1" hangingPunct="1">
              <a:lnSpc>
                <a:spcPct val="90000"/>
              </a:lnSpc>
              <a:buClr>
                <a:schemeClr val="tx1"/>
              </a:buClr>
              <a:buFont typeface="Wingdings" pitchFamily="2" charset="2"/>
              <a:buBlip>
                <a:blip r:embed="rId2"/>
              </a:buBlip>
            </a:pPr>
            <a:r>
              <a:rPr lang="en-US" dirty="0"/>
              <a:t>80% </a:t>
            </a:r>
            <a:r>
              <a:rPr lang="en-US" dirty="0" err="1"/>
              <a:t>pebisnis</a:t>
            </a:r>
            <a:r>
              <a:rPr lang="en-US" dirty="0"/>
              <a:t> </a:t>
            </a:r>
            <a:r>
              <a:rPr lang="en-US" dirty="0" err="1"/>
              <a:t>terpaksa</a:t>
            </a:r>
            <a:r>
              <a:rPr lang="en-US" dirty="0"/>
              <a:t> </a:t>
            </a:r>
            <a:r>
              <a:rPr lang="en-US" dirty="0" err="1"/>
              <a:t>bepergian</a:t>
            </a:r>
            <a:r>
              <a:rPr lang="en-US" dirty="0"/>
              <a:t> </a:t>
            </a:r>
            <a:r>
              <a:rPr lang="en-US" dirty="0" err="1"/>
              <a:t>pada</a:t>
            </a:r>
            <a:r>
              <a:rPr lang="en-US" dirty="0"/>
              <a:t> </a:t>
            </a:r>
            <a:r>
              <a:rPr lang="en-US" dirty="0" err="1"/>
              <a:t>waktu</a:t>
            </a:r>
            <a:r>
              <a:rPr lang="en-US" dirty="0"/>
              <a:t> </a:t>
            </a:r>
            <a:r>
              <a:rPr lang="en-US" dirty="0" err="1"/>
              <a:t>ulang</a:t>
            </a:r>
            <a:r>
              <a:rPr lang="en-US" dirty="0"/>
              <a:t> </a:t>
            </a:r>
            <a:r>
              <a:rPr lang="en-US" dirty="0" err="1"/>
              <a:t>tahun</a:t>
            </a:r>
            <a:r>
              <a:rPr lang="en-US" dirty="0"/>
              <a:t> </a:t>
            </a:r>
            <a:r>
              <a:rPr lang="en-US" dirty="0" err="1"/>
              <a:t>anaknya</a:t>
            </a:r>
            <a:r>
              <a:rPr lang="en-US" dirty="0"/>
              <a: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819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1000">
                                          <p:stCondLst>
                                            <p:cond delay="0"/>
                                          </p:stCondLst>
                                        </p:cTn>
                                        <p:tgtEl>
                                          <p:spTgt spid="8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Effect transition="in" filter="fade">
                                      <p:cBhvr>
                                        <p:cTn id="16" dur="1000">
                                          <p:stCondLst>
                                            <p:cond delay="0"/>
                                          </p:stCondLst>
                                        </p:cTn>
                                        <p:tgtEl>
                                          <p:spTgt spid="8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stCondLst>
                                            <p:cond delay="0"/>
                                          </p:stCondLst>
                                        </p:cTn>
                                        <p:tgtEl>
                                          <p:spTgt spid="81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Effect transition="in" filter="fade">
                                      <p:cBhvr>
                                        <p:cTn id="26" dur="1000">
                                          <p:stCondLst>
                                            <p:cond delay="0"/>
                                          </p:stCondLst>
                                        </p:cTn>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1295400"/>
            <a:ext cx="6705600" cy="4114800"/>
          </a:xfrm>
        </p:spPr>
        <p:txBody>
          <a:bodyPr>
            <a:normAutofit/>
          </a:bodyPr>
          <a:lstStyle/>
          <a:p>
            <a:pPr>
              <a:buNone/>
            </a:pPr>
            <a:r>
              <a:rPr lang="en-US" sz="3200" dirty="0">
                <a:solidFill>
                  <a:schemeClr val="tx1"/>
                </a:solidFill>
              </a:rPr>
              <a:t>Perusahaan </a:t>
            </a:r>
            <a:r>
              <a:rPr lang="en-US" sz="3200" dirty="0" err="1">
                <a:solidFill>
                  <a:schemeClr val="tx1"/>
                </a:solidFill>
              </a:rPr>
              <a:t>tidak</a:t>
            </a:r>
            <a:r>
              <a:rPr lang="en-US" sz="3200" dirty="0">
                <a:solidFill>
                  <a:schemeClr val="tx1"/>
                </a:solidFill>
              </a:rPr>
              <a:t> </a:t>
            </a:r>
            <a:r>
              <a:rPr lang="en-US" sz="3200" dirty="0" err="1">
                <a:solidFill>
                  <a:schemeClr val="tx1"/>
                </a:solidFill>
              </a:rPr>
              <a:t>mungkin</a:t>
            </a:r>
            <a:r>
              <a:rPr lang="en-US" sz="3200" dirty="0">
                <a:solidFill>
                  <a:schemeClr val="tx1"/>
                </a:solidFill>
              </a:rPr>
              <a:t> :  </a:t>
            </a:r>
          </a:p>
          <a:p>
            <a:r>
              <a:rPr lang="en-US" sz="3200" dirty="0" err="1">
                <a:solidFill>
                  <a:schemeClr val="tx1"/>
                </a:solidFill>
              </a:rPr>
              <a:t>menarik</a:t>
            </a:r>
            <a:r>
              <a:rPr lang="en-US" sz="3200" dirty="0">
                <a:solidFill>
                  <a:schemeClr val="tx1"/>
                </a:solidFill>
              </a:rPr>
              <a:t> </a:t>
            </a:r>
            <a:r>
              <a:rPr lang="en-US" sz="3200" dirty="0" err="1">
                <a:solidFill>
                  <a:schemeClr val="tx1"/>
                </a:solidFill>
              </a:rPr>
              <a:t>seluruh</a:t>
            </a:r>
            <a:r>
              <a:rPr lang="en-US" sz="3200" dirty="0">
                <a:solidFill>
                  <a:schemeClr val="tx1"/>
                </a:solidFill>
              </a:rPr>
              <a:t> </a:t>
            </a:r>
            <a:r>
              <a:rPr lang="en-US" sz="3200" dirty="0" err="1">
                <a:solidFill>
                  <a:schemeClr val="tx1"/>
                </a:solidFill>
              </a:rPr>
              <a:t>pembeli</a:t>
            </a:r>
            <a:r>
              <a:rPr lang="en-US" sz="3200" dirty="0">
                <a:solidFill>
                  <a:schemeClr val="tx1"/>
                </a:solidFill>
              </a:rPr>
              <a:t> </a:t>
            </a:r>
            <a:r>
              <a:rPr lang="en-US" sz="3200" dirty="0" err="1">
                <a:solidFill>
                  <a:schemeClr val="tx1"/>
                </a:solidFill>
              </a:rPr>
              <a:t>di</a:t>
            </a:r>
            <a:r>
              <a:rPr lang="en-US" sz="3200" dirty="0">
                <a:solidFill>
                  <a:schemeClr val="tx1"/>
                </a:solidFill>
              </a:rPr>
              <a:t> </a:t>
            </a:r>
            <a:r>
              <a:rPr lang="en-US" sz="3200" dirty="0" err="1">
                <a:solidFill>
                  <a:schemeClr val="tx1"/>
                </a:solidFill>
              </a:rPr>
              <a:t>pasar</a:t>
            </a:r>
            <a:r>
              <a:rPr lang="en-US" sz="3200" dirty="0">
                <a:solidFill>
                  <a:schemeClr val="tx1"/>
                </a:solidFill>
              </a:rPr>
              <a:t> </a:t>
            </a:r>
            <a:r>
              <a:rPr lang="en-US" sz="3200" dirty="0" err="1">
                <a:solidFill>
                  <a:schemeClr val="tx1"/>
                </a:solidFill>
              </a:rPr>
              <a:t>itu</a:t>
            </a:r>
            <a:r>
              <a:rPr lang="en-US" sz="3200" dirty="0">
                <a:solidFill>
                  <a:schemeClr val="tx1"/>
                </a:solidFill>
              </a:rPr>
              <a:t>, </a:t>
            </a:r>
          </a:p>
          <a:p>
            <a:r>
              <a:rPr lang="en-US" sz="3200" dirty="0" err="1">
                <a:solidFill>
                  <a:schemeClr val="tx1"/>
                </a:solidFill>
              </a:rPr>
              <a:t>atau</a:t>
            </a:r>
            <a:r>
              <a:rPr lang="en-US" sz="3200" dirty="0">
                <a:solidFill>
                  <a:schemeClr val="tx1"/>
                </a:solidFill>
              </a:rPr>
              <a:t> </a:t>
            </a:r>
            <a:r>
              <a:rPr lang="en-US" sz="3200" dirty="0" err="1">
                <a:solidFill>
                  <a:schemeClr val="tx1"/>
                </a:solidFill>
              </a:rPr>
              <a:t>setidaknya</a:t>
            </a:r>
            <a:r>
              <a:rPr lang="en-US" sz="3200" dirty="0">
                <a:solidFill>
                  <a:schemeClr val="tx1"/>
                </a:solidFill>
              </a:rPr>
              <a:t>  </a:t>
            </a:r>
            <a:r>
              <a:rPr lang="en-US" sz="3200" dirty="0" err="1">
                <a:solidFill>
                  <a:schemeClr val="tx1"/>
                </a:solidFill>
              </a:rPr>
              <a:t>tidak</a:t>
            </a:r>
            <a:r>
              <a:rPr lang="en-US" sz="3200" dirty="0">
                <a:solidFill>
                  <a:schemeClr val="tx1"/>
                </a:solidFill>
              </a:rPr>
              <a:t> </a:t>
            </a:r>
            <a:r>
              <a:rPr lang="en-US" sz="3200" dirty="0" err="1">
                <a:solidFill>
                  <a:schemeClr val="tx1"/>
                </a:solidFill>
              </a:rPr>
              <a:t>mungkin</a:t>
            </a:r>
            <a:r>
              <a:rPr lang="en-US" sz="3200" dirty="0">
                <a:solidFill>
                  <a:schemeClr val="tx1"/>
                </a:solidFill>
              </a:rPr>
              <a:t> </a:t>
            </a:r>
            <a:r>
              <a:rPr lang="en-US" sz="3200" dirty="0" err="1">
                <a:solidFill>
                  <a:schemeClr val="tx1"/>
                </a:solidFill>
              </a:rPr>
              <a:t>menarik</a:t>
            </a:r>
            <a:r>
              <a:rPr lang="en-US" sz="3200" dirty="0">
                <a:solidFill>
                  <a:schemeClr val="tx1"/>
                </a:solidFill>
              </a:rPr>
              <a:t> </a:t>
            </a:r>
            <a:r>
              <a:rPr lang="en-US" sz="3200" dirty="0" err="1">
                <a:solidFill>
                  <a:schemeClr val="tx1"/>
                </a:solidFill>
              </a:rPr>
              <a:t>semua</a:t>
            </a:r>
            <a:r>
              <a:rPr lang="en-US" sz="3200" dirty="0">
                <a:solidFill>
                  <a:schemeClr val="tx1"/>
                </a:solidFill>
              </a:rPr>
              <a:t> </a:t>
            </a:r>
            <a:r>
              <a:rPr lang="en-US" sz="3200" dirty="0" err="1">
                <a:solidFill>
                  <a:schemeClr val="tx1"/>
                </a:solidFill>
              </a:rPr>
              <a:t>pembeli</a:t>
            </a:r>
            <a:r>
              <a:rPr lang="en-US" sz="3200" dirty="0">
                <a:solidFill>
                  <a:schemeClr val="tx1"/>
                </a:solidFill>
              </a:rPr>
              <a:t> </a:t>
            </a:r>
            <a:r>
              <a:rPr lang="en-US" sz="3200" dirty="0" err="1">
                <a:solidFill>
                  <a:schemeClr val="tx1"/>
                </a:solidFill>
              </a:rPr>
              <a:t>dengan</a:t>
            </a:r>
            <a:r>
              <a:rPr lang="en-US" sz="3200" dirty="0">
                <a:solidFill>
                  <a:schemeClr val="tx1"/>
                </a:solidFill>
              </a:rPr>
              <a:t> </a:t>
            </a:r>
            <a:r>
              <a:rPr lang="en-US" sz="3200" dirty="0" err="1">
                <a:solidFill>
                  <a:schemeClr val="tx1"/>
                </a:solidFill>
              </a:rPr>
              <a:t>cara</a:t>
            </a:r>
            <a:r>
              <a:rPr lang="en-US" sz="3200" dirty="0">
                <a:solidFill>
                  <a:schemeClr val="tx1"/>
                </a:solidFill>
              </a:rPr>
              <a:t> yang </a:t>
            </a:r>
            <a:r>
              <a:rPr lang="en-US" sz="3200" dirty="0" err="1">
                <a:solidFill>
                  <a:schemeClr val="tx1"/>
                </a:solidFill>
              </a:rPr>
              <a:t>sama</a:t>
            </a:r>
            <a:r>
              <a:rPr lang="en-US" sz="3200" dirty="0">
                <a:solidFill>
                  <a:schemeClr val="tx1"/>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 </a:t>
            </a:r>
          </a:p>
        </p:txBody>
      </p:sp>
      <p:sp>
        <p:nvSpPr>
          <p:cNvPr id="11267" name="Rectangle 3"/>
          <p:cNvSpPr>
            <a:spLocks noGrp="1" noChangeArrowheads="1"/>
          </p:cNvSpPr>
          <p:nvPr>
            <p:ph type="body" idx="1"/>
          </p:nvPr>
        </p:nvSpPr>
        <p:spPr>
          <a:xfrm>
            <a:off x="457200" y="457200"/>
            <a:ext cx="8229600" cy="5668963"/>
          </a:xfrm>
        </p:spPr>
        <p:txBody>
          <a:bodyPr/>
          <a:lstStyle/>
          <a:p>
            <a:pPr eaLnBrk="1" hangingPunct="1">
              <a:buClr>
                <a:schemeClr val="tx1"/>
              </a:buClr>
              <a:buFont typeface="Wingdings" pitchFamily="2" charset="2"/>
              <a:buBlip>
                <a:blip r:embed="rId2"/>
              </a:buBlip>
            </a:pPr>
            <a:r>
              <a:rPr lang="en-US"/>
              <a:t>Namun dibalik pengorbanan dan kerja keras itu, mereka suka memanjakan diri. Berikut ini daftar cara pemanjaan diri yang dilakukan pebisnis selama bepergian:</a:t>
            </a:r>
          </a:p>
          <a:p>
            <a:pPr lvl="1" eaLnBrk="1" hangingPunct="1">
              <a:buClr>
                <a:schemeClr val="tx1"/>
              </a:buClr>
              <a:buFont typeface="Wingdings" pitchFamily="2" charset="2"/>
              <a:buBlip>
                <a:blip r:embed="rId3"/>
              </a:buBlip>
            </a:pPr>
            <a:r>
              <a:rPr lang="en-US"/>
              <a:t> Bersuka-cita menikmati makanan mahal</a:t>
            </a:r>
          </a:p>
          <a:p>
            <a:pPr lvl="1" eaLnBrk="1" hangingPunct="1">
              <a:buClr>
                <a:schemeClr val="tx1"/>
              </a:buClr>
              <a:buFont typeface="Wingdings" pitchFamily="2" charset="2"/>
              <a:buBlip>
                <a:blip r:embed="rId3"/>
              </a:buBlip>
            </a:pPr>
            <a:r>
              <a:rPr lang="en-US"/>
              <a:t> Berada pada klub kebugaran</a:t>
            </a:r>
          </a:p>
          <a:p>
            <a:pPr lvl="1" eaLnBrk="1" hangingPunct="1">
              <a:buClr>
                <a:schemeClr val="tx1"/>
              </a:buClr>
              <a:buFont typeface="Wingdings" pitchFamily="2" charset="2"/>
              <a:buBlip>
                <a:blip r:embed="rId3"/>
              </a:buBlip>
            </a:pPr>
            <a:r>
              <a:rPr lang="en-US"/>
              <a:t> Memesan layanan kamar</a:t>
            </a:r>
          </a:p>
          <a:p>
            <a:pPr lvl="1" eaLnBrk="1" hangingPunct="1">
              <a:buClr>
                <a:schemeClr val="tx1"/>
              </a:buClr>
              <a:buFont typeface="Wingdings" pitchFamily="2" charset="2"/>
              <a:buBlip>
                <a:blip r:embed="rId3"/>
              </a:buBlip>
            </a:pPr>
            <a:r>
              <a:rPr lang="en-US"/>
              <a:t> Menonton bioskop dalam kamar</a:t>
            </a:r>
          </a:p>
          <a:p>
            <a:pPr lvl="1" eaLnBrk="1" hangingPunct="1">
              <a:buClr>
                <a:schemeClr val="tx1"/>
              </a:buClr>
              <a:buFont typeface="Wingdings" pitchFamily="2" charset="2"/>
              <a:buBlip>
                <a:blip r:embed="rId3"/>
              </a:buBlip>
            </a:pPr>
            <a:r>
              <a:rPr lang="en-US"/>
              <a:t> Pergi shopping</a:t>
            </a:r>
          </a:p>
          <a:p>
            <a:pPr lvl="1" eaLnBrk="1" hangingPunct="1">
              <a:buClr>
                <a:schemeClr val="tx1"/>
              </a:buClr>
              <a:buFont typeface="Wingdings" pitchFamily="2" charset="2"/>
              <a:buBlip>
                <a:blip r:embed="rId3"/>
              </a:buBlip>
            </a:pPr>
            <a:r>
              <a:rPr lang="en-US"/>
              <a:t> Makan makanan berlemak</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Fakta Riset:</a:t>
            </a:r>
          </a:p>
        </p:txBody>
      </p:sp>
      <p:sp>
        <p:nvSpPr>
          <p:cNvPr id="10243" name="Rectangle 3"/>
          <p:cNvSpPr>
            <a:spLocks noGrp="1" noChangeArrowheads="1"/>
          </p:cNvSpPr>
          <p:nvPr>
            <p:ph type="body" idx="1"/>
          </p:nvPr>
        </p:nvSpPr>
        <p:spPr/>
        <p:txBody>
          <a:bodyPr/>
          <a:lstStyle/>
          <a:p>
            <a:pPr eaLnBrk="1" hangingPunct="1">
              <a:buClr>
                <a:schemeClr val="tx1"/>
              </a:buClr>
              <a:buFont typeface="Wingdings" pitchFamily="2" charset="2"/>
              <a:buBlip>
                <a:blip r:embed="rId2"/>
              </a:buBlip>
            </a:pPr>
            <a:r>
              <a:rPr lang="en-US" dirty="0" err="1"/>
              <a:t>Lebih</a:t>
            </a:r>
            <a:r>
              <a:rPr lang="en-US" dirty="0"/>
              <a:t> </a:t>
            </a:r>
            <a:r>
              <a:rPr lang="en-US" dirty="0" err="1"/>
              <a:t>dari</a:t>
            </a:r>
            <a:r>
              <a:rPr lang="en-US" dirty="0"/>
              <a:t> </a:t>
            </a:r>
            <a:r>
              <a:rPr lang="en-US" dirty="0" err="1"/>
              <a:t>separuh</a:t>
            </a:r>
            <a:r>
              <a:rPr lang="en-US" dirty="0"/>
              <a:t> </a:t>
            </a:r>
            <a:r>
              <a:rPr lang="en-US" dirty="0" err="1"/>
              <a:t>pelaku</a:t>
            </a:r>
            <a:r>
              <a:rPr lang="en-US" dirty="0"/>
              <a:t> </a:t>
            </a:r>
            <a:r>
              <a:rPr lang="en-US" dirty="0" err="1"/>
              <a:t>perjalanan</a:t>
            </a:r>
            <a:r>
              <a:rPr lang="en-US" dirty="0"/>
              <a:t> </a:t>
            </a:r>
            <a:r>
              <a:rPr lang="en-US" dirty="0" err="1"/>
              <a:t>bisnis</a:t>
            </a:r>
            <a:r>
              <a:rPr lang="en-US" dirty="0"/>
              <a:t> </a:t>
            </a:r>
            <a:r>
              <a:rPr lang="en-US" dirty="0" err="1"/>
              <a:t>membayar</a:t>
            </a:r>
            <a:r>
              <a:rPr lang="en-US" dirty="0"/>
              <a:t> </a:t>
            </a:r>
            <a:r>
              <a:rPr lang="en-US" dirty="0" err="1"/>
              <a:t>Rp</a:t>
            </a:r>
            <a:r>
              <a:rPr lang="en-US" dirty="0"/>
              <a:t> 600.000 </a:t>
            </a:r>
            <a:r>
              <a:rPr lang="en-US" dirty="0" err="1"/>
              <a:t>semalam</a:t>
            </a:r>
            <a:r>
              <a:rPr lang="en-US" dirty="0"/>
              <a:t>, </a:t>
            </a:r>
            <a:r>
              <a:rPr lang="en-US" dirty="0" err="1"/>
              <a:t>dan</a:t>
            </a:r>
            <a:r>
              <a:rPr lang="en-US" dirty="0"/>
              <a:t> 11% </a:t>
            </a:r>
            <a:r>
              <a:rPr lang="en-US" dirty="0" err="1"/>
              <a:t>membayar</a:t>
            </a:r>
            <a:r>
              <a:rPr lang="en-US" dirty="0"/>
              <a:t> </a:t>
            </a:r>
            <a:r>
              <a:rPr lang="en-US" dirty="0" err="1"/>
              <a:t>lebih</a:t>
            </a:r>
            <a:r>
              <a:rPr lang="en-US" dirty="0"/>
              <a:t> </a:t>
            </a:r>
            <a:r>
              <a:rPr lang="en-US" dirty="0" err="1"/>
              <a:t>dari</a:t>
            </a:r>
            <a:r>
              <a:rPr lang="en-US" dirty="0"/>
              <a:t> Rp1,2juta </a:t>
            </a:r>
            <a:r>
              <a:rPr lang="en-US" dirty="0" err="1"/>
              <a:t>semalam</a:t>
            </a:r>
            <a:r>
              <a:rPr lang="en-US" dirty="0"/>
              <a:t>.</a:t>
            </a:r>
          </a:p>
          <a:p>
            <a:pPr eaLnBrk="1" hangingPunct="1">
              <a:buClr>
                <a:schemeClr val="tx1"/>
              </a:buClr>
              <a:buFont typeface="Wingdings" pitchFamily="2" charset="2"/>
              <a:buBlip>
                <a:blip r:embed="rId2"/>
              </a:buBlip>
            </a:pPr>
            <a:r>
              <a:rPr lang="en-US" dirty="0" err="1"/>
              <a:t>Lebih</a:t>
            </a:r>
            <a:r>
              <a:rPr lang="en-US" dirty="0"/>
              <a:t> </a:t>
            </a:r>
            <a:r>
              <a:rPr lang="en-US" dirty="0" err="1"/>
              <a:t>dari</a:t>
            </a:r>
            <a:r>
              <a:rPr lang="en-US" dirty="0"/>
              <a:t> 60% </a:t>
            </a:r>
            <a:r>
              <a:rPr lang="en-US" dirty="0" err="1"/>
              <a:t>melakukan</a:t>
            </a:r>
            <a:r>
              <a:rPr lang="en-US" dirty="0"/>
              <a:t> </a:t>
            </a:r>
            <a:r>
              <a:rPr lang="en-US" dirty="0" err="1"/>
              <a:t>reservasi</a:t>
            </a:r>
            <a:r>
              <a:rPr lang="en-US" dirty="0"/>
              <a:t> </a:t>
            </a:r>
            <a:r>
              <a:rPr lang="en-US" dirty="0" err="1"/>
              <a:t>sendiri</a:t>
            </a:r>
            <a:r>
              <a:rPr lang="en-US" dirty="0"/>
              <a:t>. (</a:t>
            </a:r>
            <a:r>
              <a:rPr lang="en-US" dirty="0" err="1"/>
              <a:t>berarti</a:t>
            </a:r>
            <a:r>
              <a:rPr lang="en-US" dirty="0"/>
              <a:t>, </a:t>
            </a:r>
            <a:r>
              <a:rPr lang="en-US" dirty="0" err="1"/>
              <a:t>nomor</a:t>
            </a:r>
            <a:r>
              <a:rPr lang="en-US" dirty="0"/>
              <a:t> </a:t>
            </a:r>
            <a:r>
              <a:rPr lang="en-US" dirty="0" err="1"/>
              <a:t>telepon</a:t>
            </a:r>
            <a:r>
              <a:rPr lang="en-US" dirty="0"/>
              <a:t> </a:t>
            </a:r>
            <a:r>
              <a:rPr lang="en-US" dirty="0" err="1"/>
              <a:t>bebas</a:t>
            </a:r>
            <a:r>
              <a:rPr lang="en-US" dirty="0"/>
              <a:t> </a:t>
            </a:r>
            <a:r>
              <a:rPr lang="en-US" dirty="0" err="1"/>
              <a:t>biaya</a:t>
            </a:r>
            <a:r>
              <a:rPr lang="en-US" dirty="0"/>
              <a:t> </a:t>
            </a:r>
            <a:r>
              <a:rPr lang="en-US" dirty="0" err="1"/>
              <a:t>sangat</a:t>
            </a:r>
            <a:r>
              <a:rPr lang="en-US" dirty="0"/>
              <a:t> </a:t>
            </a:r>
            <a:r>
              <a:rPr lang="en-US" dirty="0" err="1"/>
              <a:t>penting</a:t>
            </a:r>
            <a:r>
              <a:rPr lang="en-US" dirty="0"/>
              <a:t> </a:t>
            </a:r>
            <a:r>
              <a:rPr lang="en-US" dirty="0" err="1"/>
              <a:t>bagi</a:t>
            </a:r>
            <a:r>
              <a:rPr lang="en-US" dirty="0"/>
              <a:t> </a:t>
            </a:r>
            <a:r>
              <a:rPr lang="en-US" dirty="0" err="1"/>
              <a:t>mereka</a:t>
            </a:r>
            <a:r>
              <a:rPr lang="en-US" dirty="0"/>
              <a: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1000">
                                          <p:stCondLst>
                                            <p:cond delay="0"/>
                                          </p:stCondLst>
                                        </p:cTn>
                                        <p:tgtEl>
                                          <p:spTgt spid="102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animEffect transition="in" filter="fade">
                                      <p:cBhvr>
                                        <p:cTn id="16" dur="1000">
                                          <p:stCondLst>
                                            <p:cond delay="0"/>
                                          </p:stCondLst>
                                        </p:cTn>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500" b="1"/>
              <a:t>Salah satu cara melakukan sub segmentasi segmen yang besar itu adalah melalui</a:t>
            </a:r>
            <a:r>
              <a:rPr lang="en-US" sz="2500"/>
              <a:t> : </a:t>
            </a:r>
            <a:r>
              <a:rPr lang="en-US" sz="2500">
                <a:latin typeface="Algerian" pitchFamily="82" charset="0"/>
              </a:rPr>
              <a:t>harga</a:t>
            </a:r>
            <a:r>
              <a:rPr lang="en-US" sz="2500"/>
              <a:t>.</a:t>
            </a:r>
          </a:p>
        </p:txBody>
      </p:sp>
      <p:sp>
        <p:nvSpPr>
          <p:cNvPr id="11267" name="Rectangle 3"/>
          <p:cNvSpPr>
            <a:spLocks noGrp="1" noChangeArrowheads="1"/>
          </p:cNvSpPr>
          <p:nvPr>
            <p:ph type="body" idx="1"/>
          </p:nvPr>
        </p:nvSpPr>
        <p:spPr>
          <a:xfrm>
            <a:off x="457200" y="1600201"/>
            <a:ext cx="8229600" cy="3962400"/>
          </a:xfrm>
        </p:spPr>
        <p:txBody>
          <a:bodyPr/>
          <a:lstStyle/>
          <a:p>
            <a:pPr eaLnBrk="1" hangingPunct="1"/>
            <a:r>
              <a:rPr lang="en-US" sz="2600" dirty="0"/>
              <a:t>Yang </a:t>
            </a:r>
            <a:r>
              <a:rPr lang="en-US" sz="2600" dirty="0" err="1"/>
              <a:t>mencari</a:t>
            </a:r>
            <a:r>
              <a:rPr lang="en-US" sz="2600" dirty="0"/>
              <a:t> </a:t>
            </a:r>
            <a:r>
              <a:rPr lang="en-US" sz="2600" dirty="0" err="1"/>
              <a:t>penginapan</a:t>
            </a:r>
            <a:r>
              <a:rPr lang="en-US" sz="2600" dirty="0"/>
              <a:t> </a:t>
            </a:r>
            <a:r>
              <a:rPr lang="en-US" sz="2600" dirty="0" err="1"/>
              <a:t>murah</a:t>
            </a:r>
            <a:r>
              <a:rPr lang="en-US" sz="2600" dirty="0"/>
              <a:t> </a:t>
            </a:r>
            <a:r>
              <a:rPr lang="en-US" sz="2600" dirty="0" err="1"/>
              <a:t>biasanya</a:t>
            </a:r>
            <a:r>
              <a:rPr lang="en-US" sz="2600" dirty="0"/>
              <a:t> </a:t>
            </a:r>
            <a:r>
              <a:rPr lang="en-US" sz="2600" dirty="0" err="1"/>
              <a:t>adalah</a:t>
            </a:r>
            <a:r>
              <a:rPr lang="en-US" sz="2600" dirty="0"/>
              <a:t> </a:t>
            </a:r>
            <a:r>
              <a:rPr lang="en-US" sz="2600" dirty="0" err="1"/>
              <a:t>wiraniaga</a:t>
            </a:r>
            <a:r>
              <a:rPr lang="en-US" sz="2600" dirty="0"/>
              <a:t>, </a:t>
            </a:r>
            <a:r>
              <a:rPr lang="en-US" sz="2600" dirty="0" err="1"/>
              <a:t>wirausahawan</a:t>
            </a:r>
            <a:r>
              <a:rPr lang="en-US" sz="2600" dirty="0"/>
              <a:t> </a:t>
            </a:r>
            <a:r>
              <a:rPr lang="en-US" sz="2600" dirty="0" err="1"/>
              <a:t>kecil</a:t>
            </a:r>
            <a:r>
              <a:rPr lang="en-US" sz="2600" dirty="0"/>
              <a:t> </a:t>
            </a:r>
            <a:r>
              <a:rPr lang="en-US" sz="2600" dirty="0" err="1"/>
              <a:t>menengah</a:t>
            </a:r>
            <a:r>
              <a:rPr lang="en-US" sz="2600" dirty="0"/>
              <a:t>. </a:t>
            </a:r>
            <a:r>
              <a:rPr lang="en-US" sz="2600" dirty="0" err="1"/>
              <a:t>Karena</a:t>
            </a:r>
            <a:r>
              <a:rPr lang="en-US" sz="2600" dirty="0"/>
              <a:t>: </a:t>
            </a:r>
            <a:r>
              <a:rPr lang="en-US" sz="2600" dirty="0" err="1"/>
              <a:t>pengeluaran</a:t>
            </a:r>
            <a:r>
              <a:rPr lang="en-US" sz="2600" dirty="0"/>
              <a:t> </a:t>
            </a:r>
            <a:r>
              <a:rPr lang="en-US" sz="2600" dirty="0" err="1"/>
              <a:t>harian</a:t>
            </a:r>
            <a:r>
              <a:rPr lang="en-US" sz="2600" dirty="0"/>
              <a:t> </a:t>
            </a:r>
            <a:r>
              <a:rPr lang="en-US" sz="2600" dirty="0" err="1"/>
              <a:t>mereka</a:t>
            </a:r>
            <a:r>
              <a:rPr lang="en-US" sz="2600" dirty="0"/>
              <a:t> </a:t>
            </a:r>
            <a:r>
              <a:rPr lang="en-US" sz="2600" dirty="0" err="1"/>
              <a:t>dibatasi</a:t>
            </a:r>
            <a:r>
              <a:rPr lang="en-US" sz="2600" dirty="0"/>
              <a:t> </a:t>
            </a:r>
            <a:r>
              <a:rPr lang="en-US" sz="2600" dirty="0" err="1"/>
              <a:t>oleh</a:t>
            </a:r>
            <a:r>
              <a:rPr lang="en-US" sz="2600" dirty="0"/>
              <a:t> </a:t>
            </a:r>
            <a:r>
              <a:rPr lang="en-US" sz="2600" dirty="0" err="1"/>
              <a:t>organisasi</a:t>
            </a:r>
            <a:r>
              <a:rPr lang="en-US" sz="2600" dirty="0"/>
              <a:t>, </a:t>
            </a:r>
            <a:r>
              <a:rPr lang="en-US" sz="2600" dirty="0" err="1"/>
              <a:t>sedangkan</a:t>
            </a:r>
            <a:r>
              <a:rPr lang="en-US" sz="2600" dirty="0"/>
              <a:t> </a:t>
            </a:r>
            <a:r>
              <a:rPr lang="en-US" sz="2600" dirty="0" err="1"/>
              <a:t>wirausahawan</a:t>
            </a:r>
            <a:r>
              <a:rPr lang="en-US" sz="2600" dirty="0"/>
              <a:t> </a:t>
            </a:r>
            <a:r>
              <a:rPr lang="en-US" sz="2600" dirty="0" err="1"/>
              <a:t>kecil</a:t>
            </a:r>
            <a:r>
              <a:rPr lang="en-US" sz="2600" dirty="0"/>
              <a:t>, </a:t>
            </a:r>
            <a:r>
              <a:rPr lang="en-US" sz="2600" dirty="0" err="1"/>
              <a:t>pengeluaran</a:t>
            </a:r>
            <a:r>
              <a:rPr lang="en-US" sz="2600" dirty="0"/>
              <a:t> </a:t>
            </a:r>
            <a:r>
              <a:rPr lang="en-US" sz="2600" dirty="0" err="1"/>
              <a:t>tersebut</a:t>
            </a:r>
            <a:r>
              <a:rPr lang="en-US" sz="2600" dirty="0"/>
              <a:t> </a:t>
            </a:r>
            <a:r>
              <a:rPr lang="en-US" sz="2600" dirty="0" err="1"/>
              <a:t>langsung</a:t>
            </a:r>
            <a:r>
              <a:rPr lang="en-US" sz="2600" dirty="0"/>
              <a:t> </a:t>
            </a:r>
            <a:r>
              <a:rPr lang="en-US" sz="2600" dirty="0" err="1"/>
              <a:t>diambil</a:t>
            </a:r>
            <a:r>
              <a:rPr lang="en-US" sz="2600" dirty="0"/>
              <a:t> </a:t>
            </a:r>
            <a:r>
              <a:rPr lang="en-US" sz="2600" dirty="0" err="1"/>
              <a:t>dari</a:t>
            </a:r>
            <a:r>
              <a:rPr lang="en-US" sz="2600" dirty="0"/>
              <a:t> </a:t>
            </a:r>
            <a:r>
              <a:rPr lang="en-US" sz="2600" dirty="0" err="1"/>
              <a:t>pendapatan</a:t>
            </a:r>
            <a:r>
              <a:rPr lang="en-US" sz="2600" dirty="0"/>
              <a:t> </a:t>
            </a:r>
            <a:r>
              <a:rPr lang="en-US" sz="2600" dirty="0" err="1"/>
              <a:t>mereka</a:t>
            </a:r>
            <a:r>
              <a:rPr lang="en-US" sz="2600" dirty="0"/>
              <a:t>.</a:t>
            </a:r>
          </a:p>
          <a:p>
            <a:pPr eaLnBrk="1" hangingPunct="1">
              <a:buFont typeface="Wingdings" pitchFamily="2" charset="2"/>
              <a:buNone/>
            </a:pPr>
            <a:r>
              <a:rPr lang="en-US" sz="2600" dirty="0"/>
              <a:t>	</a:t>
            </a:r>
            <a:r>
              <a:rPr lang="en-US" sz="2600" dirty="0" err="1"/>
              <a:t>Kelompok</a:t>
            </a:r>
            <a:r>
              <a:rPr lang="en-US" sz="2600" dirty="0"/>
              <a:t> </a:t>
            </a:r>
            <a:r>
              <a:rPr lang="en-US" sz="2600" dirty="0" err="1"/>
              <a:t>ini</a:t>
            </a:r>
            <a:r>
              <a:rPr lang="en-US" sz="2600" dirty="0"/>
              <a:t> </a:t>
            </a:r>
            <a:r>
              <a:rPr lang="en-US" sz="2600" dirty="0" err="1"/>
              <a:t>lebih</a:t>
            </a:r>
            <a:r>
              <a:rPr lang="en-US" sz="2600" dirty="0"/>
              <a:t> </a:t>
            </a:r>
            <a:r>
              <a:rPr lang="en-US" sz="2600" dirty="0" err="1"/>
              <a:t>memilih</a:t>
            </a:r>
            <a:r>
              <a:rPr lang="en-US" sz="2600" dirty="0"/>
              <a:t> (</a:t>
            </a:r>
            <a:r>
              <a:rPr lang="en-US" sz="2600" dirty="0" err="1"/>
              <a:t>misalnya</a:t>
            </a:r>
            <a:r>
              <a:rPr lang="en-US" sz="2600" dirty="0"/>
              <a:t>) hotel yang </a:t>
            </a:r>
            <a:r>
              <a:rPr lang="en-US" sz="2600" dirty="0" err="1"/>
              <a:t>tidak</a:t>
            </a:r>
            <a:r>
              <a:rPr lang="en-US" sz="2600" dirty="0"/>
              <a:t> </a:t>
            </a:r>
            <a:r>
              <a:rPr lang="en-US" sz="2600" dirty="0" err="1"/>
              <a:t>ada</a:t>
            </a:r>
            <a:r>
              <a:rPr lang="en-US" sz="2600" dirty="0"/>
              <a:t> </a:t>
            </a:r>
            <a:r>
              <a:rPr lang="en-US" sz="2600" dirty="0" err="1"/>
              <a:t>restorannya</a:t>
            </a:r>
            <a:r>
              <a:rPr lang="en-US" sz="2600" dirty="0"/>
              <a:t>, </a:t>
            </a:r>
            <a:r>
              <a:rPr lang="en-US" sz="2600" dirty="0" err="1"/>
              <a:t>tapi</a:t>
            </a:r>
            <a:r>
              <a:rPr lang="en-US" sz="2600" dirty="0"/>
              <a:t> </a:t>
            </a:r>
            <a:r>
              <a:rPr lang="en-US" sz="2600" dirty="0" err="1"/>
              <a:t>dapat</a:t>
            </a:r>
            <a:r>
              <a:rPr lang="en-US" sz="2600" dirty="0"/>
              <a:t> </a:t>
            </a:r>
            <a:r>
              <a:rPr lang="en-US" sz="2600" dirty="0" err="1"/>
              <a:t>kamar</a:t>
            </a:r>
            <a:r>
              <a:rPr lang="en-US" sz="2600" dirty="0"/>
              <a:t> yang </a:t>
            </a:r>
            <a:r>
              <a:rPr lang="en-US" sz="2600" dirty="0" err="1"/>
              <a:t>nyaman</a:t>
            </a:r>
            <a:r>
              <a:rPr lang="en-US" sz="2600" dirty="0"/>
              <a:t> </a:t>
            </a:r>
            <a:r>
              <a:rPr lang="en-US" sz="2600" dirty="0" err="1"/>
              <a:t>dengan</a:t>
            </a:r>
            <a:r>
              <a:rPr lang="en-US" sz="2600" dirty="0"/>
              <a:t> </a:t>
            </a:r>
            <a:r>
              <a:rPr lang="en-US" sz="2600" dirty="0" err="1"/>
              <a:t>harga</a:t>
            </a:r>
            <a:r>
              <a:rPr lang="en-US" sz="2600" dirty="0"/>
              <a:t> </a:t>
            </a:r>
            <a:r>
              <a:rPr lang="en-US" sz="2600" dirty="0" err="1"/>
              <a:t>dibawah</a:t>
            </a:r>
            <a:r>
              <a:rPr lang="en-US" sz="2600" dirty="0"/>
              <a:t> Rp300.000.</a:t>
            </a:r>
          </a:p>
          <a:p>
            <a:pPr eaLnBrk="1" hangingPunct="1">
              <a:buFont typeface="Wingdings" pitchFamily="2" charset="2"/>
              <a:buNone/>
            </a:pPr>
            <a:r>
              <a:rPr lang="en-US" sz="2600" dirty="0"/>
              <a:t>	</a:t>
            </a:r>
            <a:r>
              <a:rPr lang="en-US" sz="2600" dirty="0" err="1"/>
              <a:t>Wisanti</a:t>
            </a:r>
            <a:r>
              <a:rPr lang="en-US" sz="2600" dirty="0"/>
              <a:t>, </a:t>
            </a:r>
            <a:r>
              <a:rPr lang="en-US" sz="2600" dirty="0" err="1"/>
              <a:t>Pakumas</a:t>
            </a:r>
            <a:r>
              <a:rPr lang="en-US" sz="2600" dirty="0"/>
              <a:t> </a:t>
            </a:r>
            <a:r>
              <a:rPr lang="en-US" sz="2600" dirty="0" err="1"/>
              <a:t>Telah</a:t>
            </a:r>
            <a:r>
              <a:rPr lang="en-US" sz="2600" dirty="0"/>
              <a:t> </a:t>
            </a:r>
            <a:r>
              <a:rPr lang="en-US" sz="2600" dirty="0" err="1"/>
              <a:t>membidik</a:t>
            </a:r>
            <a:r>
              <a:rPr lang="en-US" sz="2600" dirty="0"/>
              <a:t> </a:t>
            </a:r>
            <a:r>
              <a:rPr lang="en-US" sz="2600" dirty="0" err="1"/>
              <a:t>segmen</a:t>
            </a:r>
            <a:r>
              <a:rPr lang="en-US" sz="2600" dirty="0"/>
              <a:t> </a:t>
            </a:r>
            <a:r>
              <a:rPr lang="en-US" sz="2600" dirty="0" err="1"/>
              <a:t>ini</a:t>
            </a:r>
            <a:r>
              <a:rPr lang="en-US" sz="26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2000"/>
                                        <p:tgtEl>
                                          <p:spTgt spid="11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fade">
                                      <p:cBhvr>
                                        <p:cTn id="22" dur="2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533400" y="533400"/>
            <a:ext cx="8229600" cy="5821363"/>
          </a:xfrm>
        </p:spPr>
        <p:txBody>
          <a:bodyPr>
            <a:normAutofit lnSpcReduction="10000"/>
          </a:bodyPr>
          <a:lstStyle/>
          <a:p>
            <a:pPr eaLnBrk="1" hangingPunct="1">
              <a:lnSpc>
                <a:spcPct val="90000"/>
              </a:lnSpc>
            </a:pPr>
            <a:r>
              <a:rPr lang="en-US" dirty="0" err="1"/>
              <a:t>Segmen</a:t>
            </a:r>
            <a:r>
              <a:rPr lang="en-US" dirty="0"/>
              <a:t> </a:t>
            </a:r>
            <a:r>
              <a:rPr lang="en-US" dirty="0" err="1"/>
              <a:t>berikutnya</a:t>
            </a:r>
            <a:r>
              <a:rPr lang="en-US" dirty="0"/>
              <a:t> </a:t>
            </a:r>
            <a:r>
              <a:rPr lang="en-US" dirty="0" err="1"/>
              <a:t>adalah</a:t>
            </a:r>
            <a:r>
              <a:rPr lang="en-US" dirty="0"/>
              <a:t> </a:t>
            </a:r>
            <a:r>
              <a:rPr lang="en-US" dirty="0" err="1"/>
              <a:t>pelaku</a:t>
            </a:r>
            <a:r>
              <a:rPr lang="en-US" dirty="0"/>
              <a:t> </a:t>
            </a:r>
            <a:r>
              <a:rPr lang="en-US" dirty="0" err="1"/>
              <a:t>perjalanan</a:t>
            </a:r>
            <a:r>
              <a:rPr lang="en-US" dirty="0"/>
              <a:t> </a:t>
            </a:r>
            <a:r>
              <a:rPr lang="en-US" dirty="0" err="1"/>
              <a:t>bisnis</a:t>
            </a:r>
            <a:r>
              <a:rPr lang="en-US" dirty="0"/>
              <a:t> </a:t>
            </a:r>
            <a:r>
              <a:rPr lang="en-US" dirty="0" err="1"/>
              <a:t>kelas</a:t>
            </a:r>
            <a:r>
              <a:rPr lang="en-US" dirty="0"/>
              <a:t> </a:t>
            </a:r>
            <a:r>
              <a:rPr lang="en-US" dirty="0" err="1"/>
              <a:t>menengah</a:t>
            </a:r>
            <a:r>
              <a:rPr lang="en-US" dirty="0"/>
              <a:t>. Hotel </a:t>
            </a:r>
            <a:r>
              <a:rPr lang="en-US" dirty="0" err="1"/>
              <a:t>dengan</a:t>
            </a:r>
            <a:r>
              <a:rPr lang="en-US" dirty="0"/>
              <a:t> </a:t>
            </a:r>
            <a:r>
              <a:rPr lang="en-US" dirty="0" err="1"/>
              <a:t>layanan</a:t>
            </a:r>
            <a:r>
              <a:rPr lang="en-US" dirty="0"/>
              <a:t> yang </a:t>
            </a:r>
            <a:r>
              <a:rPr lang="en-US" dirty="0" err="1"/>
              <a:t>lengkap</a:t>
            </a:r>
            <a:r>
              <a:rPr lang="en-US" dirty="0"/>
              <a:t>, </a:t>
            </a:r>
            <a:r>
              <a:rPr lang="en-US" dirty="0" err="1"/>
              <a:t>mengejar</a:t>
            </a:r>
            <a:r>
              <a:rPr lang="en-US" dirty="0"/>
              <a:t> </a:t>
            </a:r>
            <a:r>
              <a:rPr lang="en-US" dirty="0" err="1"/>
              <a:t>segmen</a:t>
            </a:r>
            <a:r>
              <a:rPr lang="en-US" dirty="0"/>
              <a:t> </a:t>
            </a:r>
            <a:r>
              <a:rPr lang="en-US" dirty="0" err="1"/>
              <a:t>ini</a:t>
            </a:r>
            <a:r>
              <a:rPr lang="en-US" dirty="0"/>
              <a:t>. Hotel </a:t>
            </a:r>
            <a:r>
              <a:rPr lang="en-US" dirty="0" err="1"/>
              <a:t>itu</a:t>
            </a:r>
            <a:r>
              <a:rPr lang="en-US" dirty="0"/>
              <a:t> </a:t>
            </a:r>
            <a:r>
              <a:rPr lang="en-US" dirty="0" err="1"/>
              <a:t>meliputi</a:t>
            </a:r>
            <a:r>
              <a:rPr lang="en-US" dirty="0"/>
              <a:t>: </a:t>
            </a:r>
            <a:r>
              <a:rPr lang="en-US" dirty="0" err="1"/>
              <a:t>Novotel</a:t>
            </a:r>
            <a:r>
              <a:rPr lang="en-US" dirty="0"/>
              <a:t>, </a:t>
            </a:r>
            <a:r>
              <a:rPr lang="en-US" dirty="0" err="1"/>
              <a:t>Melia</a:t>
            </a:r>
            <a:r>
              <a:rPr lang="en-US" dirty="0"/>
              <a:t> </a:t>
            </a:r>
            <a:r>
              <a:rPr lang="en-US" dirty="0" err="1"/>
              <a:t>Purosani</a:t>
            </a:r>
            <a:r>
              <a:rPr lang="en-US" dirty="0"/>
              <a:t>, Sheraton, </a:t>
            </a:r>
            <a:r>
              <a:rPr lang="en-US" dirty="0" err="1"/>
              <a:t>Santika</a:t>
            </a:r>
            <a:r>
              <a:rPr lang="en-US" dirty="0"/>
              <a:t>.</a:t>
            </a:r>
          </a:p>
          <a:p>
            <a:pPr eaLnBrk="1" hangingPunct="1">
              <a:lnSpc>
                <a:spcPct val="90000"/>
              </a:lnSpc>
            </a:pPr>
            <a:r>
              <a:rPr lang="en-US" dirty="0" err="1"/>
              <a:t>Pelaku</a:t>
            </a:r>
            <a:r>
              <a:rPr lang="en-US" dirty="0"/>
              <a:t> </a:t>
            </a:r>
            <a:r>
              <a:rPr lang="en-US" dirty="0" err="1"/>
              <a:t>bisnis</a:t>
            </a:r>
            <a:r>
              <a:rPr lang="en-US" dirty="0"/>
              <a:t> </a:t>
            </a:r>
            <a:r>
              <a:rPr lang="en-US" dirty="0" err="1"/>
              <a:t>kelas</a:t>
            </a:r>
            <a:r>
              <a:rPr lang="en-US" dirty="0"/>
              <a:t> </a:t>
            </a:r>
            <a:r>
              <a:rPr lang="en-US" dirty="0" err="1"/>
              <a:t>atas</a:t>
            </a:r>
            <a:r>
              <a:rPr lang="en-US" dirty="0"/>
              <a:t> </a:t>
            </a:r>
            <a:r>
              <a:rPr lang="en-US" dirty="0" err="1"/>
              <a:t>akan</a:t>
            </a:r>
            <a:r>
              <a:rPr lang="en-US" dirty="0"/>
              <a:t> </a:t>
            </a:r>
            <a:r>
              <a:rPr lang="en-US" dirty="0" err="1"/>
              <a:t>tertarik</a:t>
            </a:r>
            <a:r>
              <a:rPr lang="en-US" dirty="0"/>
              <a:t> </a:t>
            </a:r>
            <a:r>
              <a:rPr lang="en-US" dirty="0" err="1"/>
              <a:t>pada</a:t>
            </a:r>
            <a:r>
              <a:rPr lang="en-US" dirty="0"/>
              <a:t> </a:t>
            </a:r>
          </a:p>
          <a:p>
            <a:pPr eaLnBrk="1" hangingPunct="1">
              <a:lnSpc>
                <a:spcPct val="90000"/>
              </a:lnSpc>
              <a:buFont typeface="Wingdings" pitchFamily="2" charset="2"/>
              <a:buNone/>
            </a:pPr>
            <a:r>
              <a:rPr lang="en-US" dirty="0"/>
              <a:t>	Hyatt, </a:t>
            </a:r>
            <a:r>
              <a:rPr lang="en-US" dirty="0" err="1"/>
              <a:t>Aman</a:t>
            </a:r>
            <a:r>
              <a:rPr lang="en-US" dirty="0"/>
              <a:t> </a:t>
            </a:r>
            <a:r>
              <a:rPr lang="en-US" dirty="0" err="1"/>
              <a:t>Jiwo</a:t>
            </a:r>
            <a:r>
              <a:rPr lang="en-US" dirty="0"/>
              <a:t>, </a:t>
            </a:r>
          </a:p>
          <a:p>
            <a:pPr eaLnBrk="1" hangingPunct="1">
              <a:lnSpc>
                <a:spcPct val="90000"/>
              </a:lnSpc>
              <a:buFont typeface="Wingdings" pitchFamily="2" charset="2"/>
              <a:buNone/>
            </a:pPr>
            <a:r>
              <a:rPr lang="en-US" dirty="0"/>
              <a:t>	Hotel-hotel </a:t>
            </a:r>
            <a:r>
              <a:rPr lang="en-US" dirty="0" err="1"/>
              <a:t>tersebut</a:t>
            </a:r>
            <a:r>
              <a:rPr lang="en-US" dirty="0"/>
              <a:t> </a:t>
            </a:r>
            <a:r>
              <a:rPr lang="en-US" dirty="0" err="1"/>
              <a:t>menawarkan</a:t>
            </a:r>
            <a:r>
              <a:rPr lang="en-US" dirty="0"/>
              <a:t> </a:t>
            </a:r>
            <a:r>
              <a:rPr lang="en-US" dirty="0" err="1"/>
              <a:t>layanan</a:t>
            </a:r>
            <a:r>
              <a:rPr lang="en-US" dirty="0"/>
              <a:t> </a:t>
            </a:r>
            <a:r>
              <a:rPr lang="en-US" dirty="0" err="1"/>
              <a:t>dan</a:t>
            </a:r>
            <a:r>
              <a:rPr lang="en-US" dirty="0"/>
              <a:t> </a:t>
            </a:r>
            <a:r>
              <a:rPr lang="en-US" dirty="0" err="1"/>
              <a:t>kelengkapan</a:t>
            </a:r>
            <a:r>
              <a:rPr lang="en-US" dirty="0"/>
              <a:t> </a:t>
            </a:r>
            <a:r>
              <a:rPr lang="en-US" dirty="0" err="1"/>
              <a:t>ekstra</a:t>
            </a:r>
            <a:r>
              <a:rPr lang="en-US" dirty="0"/>
              <a:t> yang </a:t>
            </a:r>
            <a:r>
              <a:rPr lang="en-US" dirty="0" err="1"/>
              <a:t>diinginkan</a:t>
            </a:r>
            <a:r>
              <a:rPr lang="en-US" dirty="0"/>
              <a:t> </a:t>
            </a:r>
            <a:r>
              <a:rPr lang="en-US" dirty="0" err="1"/>
              <a:t>pebisnis</a:t>
            </a:r>
            <a:r>
              <a:rPr lang="en-US" dirty="0"/>
              <a:t> </a:t>
            </a:r>
            <a:r>
              <a:rPr lang="en-US" dirty="0" err="1"/>
              <a:t>kelas</a:t>
            </a:r>
            <a:r>
              <a:rPr lang="en-US" dirty="0"/>
              <a:t> </a:t>
            </a:r>
            <a:r>
              <a:rPr lang="en-US" dirty="0" err="1"/>
              <a:t>atas</a:t>
            </a:r>
            <a:r>
              <a:rPr lang="en-US" dirty="0"/>
              <a:t>. Hotel2 </a:t>
            </a:r>
            <a:r>
              <a:rPr lang="en-US" dirty="0" err="1"/>
              <a:t>tersebut</a:t>
            </a:r>
            <a:r>
              <a:rPr lang="en-US" dirty="0"/>
              <a:t> </a:t>
            </a:r>
            <a:r>
              <a:rPr lang="en-US" dirty="0" err="1"/>
              <a:t>mampu</a:t>
            </a:r>
            <a:r>
              <a:rPr lang="en-US" dirty="0"/>
              <a:t> </a:t>
            </a:r>
            <a:r>
              <a:rPr lang="en-US" dirty="0" err="1"/>
              <a:t>menutup</a:t>
            </a:r>
            <a:r>
              <a:rPr lang="en-US" dirty="0"/>
              <a:t> </a:t>
            </a:r>
            <a:r>
              <a:rPr lang="en-US" dirty="0" err="1"/>
              <a:t>biaya</a:t>
            </a:r>
            <a:r>
              <a:rPr lang="en-US" dirty="0"/>
              <a:t> yang </a:t>
            </a:r>
            <a:r>
              <a:rPr lang="en-US" dirty="0" err="1"/>
              <a:t>dikeluarkan</a:t>
            </a:r>
            <a:r>
              <a:rPr lang="en-US" dirty="0"/>
              <a:t> </a:t>
            </a:r>
            <a:r>
              <a:rPr lang="en-US" dirty="0" err="1"/>
              <a:t>untuk</a:t>
            </a:r>
            <a:r>
              <a:rPr lang="en-US" dirty="0"/>
              <a:t> </a:t>
            </a:r>
            <a:r>
              <a:rPr lang="en-US" dirty="0" err="1"/>
              <a:t>menciptakan</a:t>
            </a:r>
            <a:r>
              <a:rPr lang="en-US" dirty="0"/>
              <a:t> </a:t>
            </a:r>
            <a:r>
              <a:rPr lang="en-US" dirty="0" err="1"/>
              <a:t>kelengkapan</a:t>
            </a:r>
            <a:r>
              <a:rPr lang="en-US" dirty="0"/>
              <a:t> </a:t>
            </a:r>
            <a:r>
              <a:rPr lang="en-US" dirty="0" err="1"/>
              <a:t>ekstra</a:t>
            </a:r>
            <a:r>
              <a:rPr lang="en-US" dirty="0"/>
              <a:t> </a:t>
            </a:r>
            <a:r>
              <a:rPr lang="en-US" dirty="0" err="1"/>
              <a:t>itu</a:t>
            </a:r>
            <a:r>
              <a:rPr lang="en-US" dirty="0"/>
              <a:t> </a:t>
            </a:r>
            <a:r>
              <a:rPr lang="en-US" dirty="0" err="1"/>
              <a:t>dengan</a:t>
            </a:r>
            <a:r>
              <a:rPr lang="en-US" dirty="0"/>
              <a:t> </a:t>
            </a:r>
            <a:r>
              <a:rPr lang="en-US" dirty="0" err="1"/>
              <a:t>menetapkan</a:t>
            </a:r>
            <a:r>
              <a:rPr lang="en-US" dirty="0"/>
              <a:t> </a:t>
            </a:r>
            <a:r>
              <a:rPr lang="en-US" dirty="0" err="1"/>
              <a:t>harga</a:t>
            </a:r>
            <a:r>
              <a:rPr lang="en-US" dirty="0"/>
              <a:t> yang </a:t>
            </a:r>
            <a:r>
              <a:rPr lang="en-US" dirty="0" err="1"/>
              <a:t>lebih</a:t>
            </a:r>
            <a:r>
              <a:rPr lang="en-US" dirty="0"/>
              <a:t> </a:t>
            </a:r>
            <a:r>
              <a:rPr lang="en-US" dirty="0" err="1"/>
              <a:t>tinggi</a:t>
            </a:r>
            <a:r>
              <a:rPr lang="en-US" dirty="0"/>
              <a:t> </a:t>
            </a:r>
            <a:r>
              <a:rPr lang="en-US" dirty="0" err="1"/>
              <a:t>atas</a:t>
            </a:r>
            <a:r>
              <a:rPr lang="en-US" dirty="0"/>
              <a:t> </a:t>
            </a:r>
            <a:r>
              <a:rPr lang="en-US" dirty="0" err="1"/>
              <a:t>kamar</a:t>
            </a:r>
            <a:r>
              <a:rPr lang="en-US" dirty="0"/>
              <a:t> hotel.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TERIMAKASIH…</a:t>
            </a:r>
          </a:p>
        </p:txBody>
      </p:sp>
      <p:pic>
        <p:nvPicPr>
          <p:cNvPr id="4" name="Content Placeholder 3"/>
          <p:cNvPicPr>
            <a:picLocks noGrp="1" noChangeAspect="1"/>
          </p:cNvPicPr>
          <p:nvPr>
            <p:ph idx="1"/>
          </p:nvPr>
        </p:nvPicPr>
        <p:blipFill>
          <a:blip r:embed="rId2">
            <a:duotone>
              <a:prstClr val="black"/>
              <a:schemeClr val="accent3">
                <a:tint val="45000"/>
                <a:satMod val="400000"/>
              </a:schemeClr>
            </a:duotone>
          </a:blip>
          <a:stretch>
            <a:fillRect/>
          </a:stretch>
        </p:blipFill>
        <p:spPr>
          <a:xfrm>
            <a:off x="1295400" y="1524000"/>
            <a:ext cx="7010400" cy="4811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a:solidFill>
                  <a:schemeClr val="bg2"/>
                </a:solidFill>
              </a:rPr>
              <a:t>SEPULUH GAYA HIDUP</a:t>
            </a:r>
          </a:p>
        </p:txBody>
      </p:sp>
      <p:sp>
        <p:nvSpPr>
          <p:cNvPr id="3" name="Content Placeholder 2"/>
          <p:cNvSpPr>
            <a:spLocks noGrp="1"/>
          </p:cNvSpPr>
          <p:nvPr>
            <p:ph idx="1"/>
          </p:nvPr>
        </p:nvSpPr>
        <p:spPr>
          <a:xfrm>
            <a:off x="533400" y="1828800"/>
            <a:ext cx="8153400" cy="4525963"/>
          </a:xfrm>
          <a:solidFill>
            <a:schemeClr val="tx2"/>
          </a:solidFill>
        </p:spPr>
        <p:txBody>
          <a:bodyPr>
            <a:normAutofit/>
          </a:bodyPr>
          <a:lstStyle/>
          <a:p>
            <a:pPr marL="514350" indent="-514350">
              <a:buAutoNum type="arabicPeriod"/>
            </a:pPr>
            <a:r>
              <a:rPr lang="en-US" sz="3200" dirty="0">
                <a:solidFill>
                  <a:schemeClr val="bg2"/>
                </a:solidFill>
              </a:rPr>
              <a:t>Chasing Out.</a:t>
            </a:r>
          </a:p>
          <a:p>
            <a:pPr marL="514350" indent="-514350">
              <a:buNone/>
            </a:pPr>
            <a:r>
              <a:rPr lang="en-US" sz="3200" dirty="0">
                <a:solidFill>
                  <a:schemeClr val="bg2"/>
                </a:solidFill>
              </a:rPr>
              <a:t>	</a:t>
            </a:r>
            <a:r>
              <a:rPr lang="en-US" sz="3200" dirty="0" err="1">
                <a:solidFill>
                  <a:schemeClr val="bg2"/>
                </a:solidFill>
              </a:rPr>
              <a:t>Mantan</a:t>
            </a:r>
            <a:r>
              <a:rPr lang="en-US" sz="3200" dirty="0">
                <a:solidFill>
                  <a:schemeClr val="bg2"/>
                </a:solidFill>
              </a:rPr>
              <a:t> </a:t>
            </a:r>
            <a:r>
              <a:rPr lang="en-US" sz="3200" dirty="0" err="1">
                <a:solidFill>
                  <a:schemeClr val="bg2"/>
                </a:solidFill>
              </a:rPr>
              <a:t>pejabat</a:t>
            </a:r>
            <a:r>
              <a:rPr lang="en-US" sz="3200" dirty="0">
                <a:solidFill>
                  <a:schemeClr val="bg2"/>
                </a:solidFill>
              </a:rPr>
              <a:t> yang </a:t>
            </a:r>
            <a:r>
              <a:rPr lang="en-US" sz="3200" dirty="0" err="1">
                <a:solidFill>
                  <a:schemeClr val="bg2"/>
                </a:solidFill>
              </a:rPr>
              <a:t>tadinya</a:t>
            </a:r>
            <a:r>
              <a:rPr lang="en-US" sz="3200" dirty="0">
                <a:solidFill>
                  <a:schemeClr val="bg2"/>
                </a:solidFill>
              </a:rPr>
              <a:t> </a:t>
            </a:r>
            <a:r>
              <a:rPr lang="en-US" sz="3200" dirty="0" err="1">
                <a:solidFill>
                  <a:schemeClr val="bg2"/>
                </a:solidFill>
              </a:rPr>
              <a:t>ekstra</a:t>
            </a:r>
            <a:r>
              <a:rPr lang="en-US" sz="3200" dirty="0">
                <a:solidFill>
                  <a:schemeClr val="bg2"/>
                </a:solidFill>
              </a:rPr>
              <a:t> </a:t>
            </a:r>
            <a:r>
              <a:rPr lang="en-US" sz="3200" dirty="0" err="1">
                <a:solidFill>
                  <a:schemeClr val="bg2"/>
                </a:solidFill>
              </a:rPr>
              <a:t>sibuk</a:t>
            </a:r>
            <a:r>
              <a:rPr lang="en-US" sz="3200" dirty="0">
                <a:solidFill>
                  <a:schemeClr val="bg2"/>
                </a:solidFill>
              </a:rPr>
              <a:t>, </a:t>
            </a:r>
            <a:r>
              <a:rPr lang="en-US" sz="3200" dirty="0" err="1">
                <a:solidFill>
                  <a:schemeClr val="bg2"/>
                </a:solidFill>
              </a:rPr>
              <a:t>kemudian</a:t>
            </a:r>
            <a:r>
              <a:rPr lang="en-US" sz="3200" dirty="0">
                <a:solidFill>
                  <a:schemeClr val="bg2"/>
                </a:solidFill>
              </a:rPr>
              <a:t> </a:t>
            </a:r>
            <a:r>
              <a:rPr lang="en-US" sz="3200" dirty="0" err="1">
                <a:solidFill>
                  <a:schemeClr val="bg2"/>
                </a:solidFill>
              </a:rPr>
              <a:t>pindah</a:t>
            </a:r>
            <a:r>
              <a:rPr lang="en-US" sz="3200" dirty="0">
                <a:solidFill>
                  <a:schemeClr val="bg2"/>
                </a:solidFill>
              </a:rPr>
              <a:t> </a:t>
            </a:r>
            <a:r>
              <a:rPr lang="en-US" sz="3200" dirty="0" err="1">
                <a:solidFill>
                  <a:schemeClr val="bg2"/>
                </a:solidFill>
              </a:rPr>
              <a:t>bermukim</a:t>
            </a:r>
            <a:r>
              <a:rPr lang="en-US" sz="3200" dirty="0">
                <a:solidFill>
                  <a:schemeClr val="bg2"/>
                </a:solidFill>
              </a:rPr>
              <a:t> </a:t>
            </a:r>
            <a:r>
              <a:rPr lang="en-US" sz="3200" dirty="0" err="1">
                <a:solidFill>
                  <a:schemeClr val="bg2"/>
                </a:solidFill>
              </a:rPr>
              <a:t>di</a:t>
            </a:r>
            <a:r>
              <a:rPr lang="en-US" sz="3200" dirty="0">
                <a:solidFill>
                  <a:schemeClr val="bg2"/>
                </a:solidFill>
              </a:rPr>
              <a:t> </a:t>
            </a:r>
            <a:r>
              <a:rPr lang="en-US" sz="3200" dirty="0" err="1">
                <a:solidFill>
                  <a:schemeClr val="bg2"/>
                </a:solidFill>
              </a:rPr>
              <a:t>pedesaan</a:t>
            </a:r>
            <a:r>
              <a:rPr lang="en-US" sz="3200" dirty="0">
                <a:solidFill>
                  <a:schemeClr val="bg2"/>
                </a:solidFill>
              </a:rPr>
              <a:t>. </a:t>
            </a:r>
            <a:r>
              <a:rPr lang="en-US" sz="3200" dirty="0" err="1">
                <a:solidFill>
                  <a:schemeClr val="bg2"/>
                </a:solidFill>
              </a:rPr>
              <a:t>Bertani</a:t>
            </a:r>
            <a:r>
              <a:rPr lang="en-US" sz="3200" dirty="0">
                <a:solidFill>
                  <a:schemeClr val="bg2"/>
                </a:solidFill>
              </a:rPr>
              <a:t>, </a:t>
            </a:r>
            <a:r>
              <a:rPr lang="en-US" sz="3200" dirty="0" err="1">
                <a:solidFill>
                  <a:schemeClr val="bg2"/>
                </a:solidFill>
              </a:rPr>
              <a:t>memelihara</a:t>
            </a:r>
            <a:r>
              <a:rPr lang="en-US" sz="3200" dirty="0">
                <a:solidFill>
                  <a:schemeClr val="bg2"/>
                </a:solidFill>
              </a:rPr>
              <a:t> </a:t>
            </a:r>
            <a:r>
              <a:rPr lang="en-US" sz="3200" dirty="0" err="1">
                <a:solidFill>
                  <a:schemeClr val="bg2"/>
                </a:solidFill>
              </a:rPr>
              <a:t>ikan</a:t>
            </a:r>
            <a:r>
              <a:rPr lang="en-US" sz="3200" dirty="0">
                <a:solidFill>
                  <a:schemeClr val="bg2"/>
                </a:solidFill>
              </a:rPr>
              <a:t>, </a:t>
            </a:r>
            <a:r>
              <a:rPr lang="en-US" sz="3200" dirty="0" err="1">
                <a:solidFill>
                  <a:schemeClr val="bg2"/>
                </a:solidFill>
              </a:rPr>
              <a:t>ternak</a:t>
            </a:r>
            <a:r>
              <a:rPr lang="en-US" sz="3200" dirty="0">
                <a:solidFill>
                  <a:schemeClr val="bg2"/>
                </a:solidFill>
              </a:rPr>
              <a:t> </a:t>
            </a:r>
            <a:r>
              <a:rPr lang="en-US" sz="3200" dirty="0" err="1">
                <a:solidFill>
                  <a:schemeClr val="bg2"/>
                </a:solidFill>
              </a:rPr>
              <a:t>ayam</a:t>
            </a:r>
            <a:r>
              <a:rPr lang="en-US" sz="3200" dirty="0">
                <a:solidFill>
                  <a:schemeClr val="bg2"/>
                </a:solidFill>
              </a:rPr>
              <a:t>, </a:t>
            </a:r>
            <a:r>
              <a:rPr lang="en-US" sz="3200" dirty="0" err="1">
                <a:solidFill>
                  <a:schemeClr val="bg2"/>
                </a:solidFill>
              </a:rPr>
              <a:t>dsb</a:t>
            </a:r>
            <a:r>
              <a:rPr lang="en-US" sz="3200" dirty="0">
                <a:solidFill>
                  <a:schemeClr val="bg2"/>
                </a:solidFill>
              </a:rPr>
              <a:t> </a:t>
            </a:r>
            <a:r>
              <a:rPr lang="en-US" sz="3200" dirty="0" err="1">
                <a:solidFill>
                  <a:schemeClr val="bg2"/>
                </a:solidFill>
              </a:rPr>
              <a:t>menjadi</a:t>
            </a:r>
            <a:r>
              <a:rPr lang="en-US" sz="3200" dirty="0">
                <a:solidFill>
                  <a:schemeClr val="bg2"/>
                </a:solidFill>
              </a:rPr>
              <a:t> </a:t>
            </a:r>
            <a:r>
              <a:rPr lang="en-US" sz="3200" dirty="0" err="1">
                <a:solidFill>
                  <a:schemeClr val="bg2"/>
                </a:solidFill>
              </a:rPr>
              <a:t>keinginannya</a:t>
            </a:r>
            <a:r>
              <a:rPr lang="en-US" sz="3200" dirty="0">
                <a:solidFill>
                  <a:schemeClr val="bg2"/>
                </a:solidFill>
              </a:rPr>
              <a:t>. </a:t>
            </a:r>
            <a:r>
              <a:rPr lang="en-US" sz="3200" dirty="0" err="1">
                <a:solidFill>
                  <a:schemeClr val="bg2"/>
                </a:solidFill>
              </a:rPr>
              <a:t>Ingin</a:t>
            </a:r>
            <a:r>
              <a:rPr lang="en-US" sz="3200" dirty="0">
                <a:solidFill>
                  <a:schemeClr val="bg2"/>
                </a:solidFill>
              </a:rPr>
              <a:t> </a:t>
            </a:r>
            <a:r>
              <a:rPr lang="en-US" sz="3200" dirty="0" err="1">
                <a:solidFill>
                  <a:schemeClr val="bg2"/>
                </a:solidFill>
              </a:rPr>
              <a:t>hidup</a:t>
            </a:r>
            <a:r>
              <a:rPr lang="en-US" sz="3200" dirty="0">
                <a:solidFill>
                  <a:schemeClr val="bg2"/>
                </a:solidFill>
              </a:rPr>
              <a:t> </a:t>
            </a:r>
            <a:r>
              <a:rPr lang="en-US" sz="3200" dirty="0" err="1">
                <a:solidFill>
                  <a:schemeClr val="bg2"/>
                </a:solidFill>
              </a:rPr>
              <a:t>lebih</a:t>
            </a:r>
            <a:r>
              <a:rPr lang="en-US" sz="3200" dirty="0">
                <a:solidFill>
                  <a:schemeClr val="bg2"/>
                </a:solidFill>
              </a:rPr>
              <a:t> </a:t>
            </a:r>
            <a:r>
              <a:rPr lang="en-US" sz="3200" dirty="0" err="1">
                <a:solidFill>
                  <a:schemeClr val="bg2"/>
                </a:solidFill>
              </a:rPr>
              <a:t>tentram</a:t>
            </a:r>
            <a:r>
              <a:rPr lang="en-US" sz="3200" dirty="0">
                <a:solidFill>
                  <a:schemeClr val="bg2"/>
                </a:solidFill>
              </a:rPr>
              <a:t> </a:t>
            </a:r>
            <a:r>
              <a:rPr lang="en-US" sz="3200" dirty="0" err="1">
                <a:solidFill>
                  <a:schemeClr val="bg2"/>
                </a:solidFill>
              </a:rPr>
              <a:t>tapi</a:t>
            </a:r>
            <a:r>
              <a:rPr lang="en-US" sz="3200" dirty="0">
                <a:solidFill>
                  <a:schemeClr val="bg2"/>
                </a:solidFill>
              </a:rPr>
              <a:t> </a:t>
            </a:r>
            <a:r>
              <a:rPr lang="en-US" sz="3200" dirty="0" err="1">
                <a:solidFill>
                  <a:schemeClr val="bg2"/>
                </a:solidFill>
              </a:rPr>
              <a:t>bermakna</a:t>
            </a:r>
            <a:r>
              <a:rPr lang="en-US" sz="3200" dirty="0">
                <a:solidFill>
                  <a:schemeClr val="bg2"/>
                </a:solidFill>
              </a:rPr>
              <a:t>, </a:t>
            </a:r>
            <a:r>
              <a:rPr lang="en-US" sz="3200" dirty="0" err="1">
                <a:solidFill>
                  <a:schemeClr val="bg2"/>
                </a:solidFill>
              </a:rPr>
              <a:t>mempunyai</a:t>
            </a:r>
            <a:r>
              <a:rPr lang="en-US" sz="3200" dirty="0">
                <a:solidFill>
                  <a:schemeClr val="bg2"/>
                </a:solidFill>
              </a:rPr>
              <a:t> </a:t>
            </a:r>
            <a:r>
              <a:rPr lang="en-US" sz="3200" dirty="0" err="1">
                <a:solidFill>
                  <a:schemeClr val="bg2"/>
                </a:solidFill>
              </a:rPr>
              <a:t>tetangga</a:t>
            </a:r>
            <a:r>
              <a:rPr lang="en-US" sz="3200" dirty="0">
                <a:solidFill>
                  <a:schemeClr val="bg2"/>
                </a:solidFill>
              </a:rPr>
              <a:t> yang </a:t>
            </a:r>
            <a:r>
              <a:rPr lang="en-US" sz="3200" dirty="0" err="1">
                <a:solidFill>
                  <a:schemeClr val="bg2"/>
                </a:solidFill>
              </a:rPr>
              <a:t>rukun,bersahabat</a:t>
            </a:r>
            <a:r>
              <a:rPr lang="en-US" sz="3200" dirty="0">
                <a:solidFill>
                  <a:schemeClr val="bg2"/>
                </a:solidFill>
              </a:rPr>
              <a:t>, </a:t>
            </a:r>
            <a:r>
              <a:rPr lang="en-US" sz="3200" dirty="0" err="1">
                <a:solidFill>
                  <a:schemeClr val="bg2"/>
                </a:solidFill>
              </a:rPr>
              <a:t>terbuka</a:t>
            </a:r>
            <a:r>
              <a:rPr lang="en-US" sz="3200" dirty="0">
                <a:solidFill>
                  <a:schemeClr val="bg2"/>
                </a:solidFill>
              </a:rPr>
              <a:t>, </a:t>
            </a:r>
            <a:r>
              <a:rPr lang="en-US" sz="3200" dirty="0" err="1">
                <a:solidFill>
                  <a:schemeClr val="bg2"/>
                </a:solidFill>
              </a:rPr>
              <a:t>ramah</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aman</a:t>
            </a:r>
            <a:r>
              <a:rPr lang="en-US" sz="3200" dirty="0">
                <a:solidFill>
                  <a:schemeClr val="bg2"/>
                </a:solidFill>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8153400" cy="6096000"/>
          </a:xfrm>
          <a:solidFill>
            <a:schemeClr val="tx2"/>
          </a:solidFill>
        </p:spPr>
        <p:txBody>
          <a:bodyPr>
            <a:normAutofit lnSpcReduction="10000"/>
          </a:bodyPr>
          <a:lstStyle/>
          <a:p>
            <a:pPr>
              <a:buNone/>
            </a:pPr>
            <a:r>
              <a:rPr lang="en-US" sz="3200" dirty="0">
                <a:solidFill>
                  <a:schemeClr val="bg2"/>
                </a:solidFill>
              </a:rPr>
              <a:t>2. </a:t>
            </a:r>
            <a:r>
              <a:rPr lang="en-US" sz="3200" dirty="0" err="1">
                <a:solidFill>
                  <a:schemeClr val="bg2"/>
                </a:solidFill>
              </a:rPr>
              <a:t>Caconing</a:t>
            </a:r>
            <a:r>
              <a:rPr lang="en-US" sz="3200" dirty="0">
                <a:solidFill>
                  <a:schemeClr val="bg2"/>
                </a:solidFill>
              </a:rPr>
              <a:t> ( </a:t>
            </a:r>
            <a:r>
              <a:rPr lang="en-US" sz="3200" dirty="0" err="1">
                <a:solidFill>
                  <a:schemeClr val="bg2"/>
                </a:solidFill>
              </a:rPr>
              <a:t>Kepompong</a:t>
            </a:r>
            <a:r>
              <a:rPr lang="en-US" sz="3200" dirty="0">
                <a:solidFill>
                  <a:schemeClr val="bg2"/>
                </a:solidFill>
              </a:rPr>
              <a:t>)</a:t>
            </a:r>
          </a:p>
          <a:p>
            <a:pPr>
              <a:buNone/>
            </a:pPr>
            <a:r>
              <a:rPr lang="en-US" sz="3200" dirty="0">
                <a:solidFill>
                  <a:schemeClr val="bg2"/>
                </a:solidFill>
              </a:rPr>
              <a:t>	</a:t>
            </a:r>
            <a:r>
              <a:rPr lang="en-US" sz="3500" dirty="0" err="1">
                <a:solidFill>
                  <a:schemeClr val="bg2"/>
                </a:solidFill>
              </a:rPr>
              <a:t>Orang</a:t>
            </a:r>
            <a:r>
              <a:rPr lang="en-US" sz="3500" dirty="0">
                <a:solidFill>
                  <a:schemeClr val="bg2"/>
                </a:solidFill>
              </a:rPr>
              <a:t> yang </a:t>
            </a:r>
            <a:r>
              <a:rPr lang="en-US" sz="3500" dirty="0" err="1">
                <a:solidFill>
                  <a:schemeClr val="bg2"/>
                </a:solidFill>
              </a:rPr>
              <a:t>berusaha</a:t>
            </a:r>
            <a:r>
              <a:rPr lang="en-US" sz="3500" dirty="0">
                <a:solidFill>
                  <a:schemeClr val="bg2"/>
                </a:solidFill>
              </a:rPr>
              <a:t> </a:t>
            </a:r>
            <a:r>
              <a:rPr lang="en-US" sz="3500" dirty="0" err="1">
                <a:solidFill>
                  <a:schemeClr val="bg2"/>
                </a:solidFill>
              </a:rPr>
              <a:t>tinggal</a:t>
            </a:r>
            <a:r>
              <a:rPr lang="en-US" sz="3500" dirty="0">
                <a:solidFill>
                  <a:schemeClr val="bg2"/>
                </a:solidFill>
              </a:rPr>
              <a:t> </a:t>
            </a:r>
            <a:r>
              <a:rPr lang="en-US" sz="3500" dirty="0" err="1">
                <a:solidFill>
                  <a:schemeClr val="bg2"/>
                </a:solidFill>
              </a:rPr>
              <a:t>diam</a:t>
            </a:r>
            <a:r>
              <a:rPr lang="en-US" sz="3500" dirty="0">
                <a:solidFill>
                  <a:schemeClr val="bg2"/>
                </a:solidFill>
              </a:rPr>
              <a:t> </a:t>
            </a:r>
            <a:r>
              <a:rPr lang="en-US" sz="3500" dirty="0" err="1">
                <a:solidFill>
                  <a:schemeClr val="bg2"/>
                </a:solidFill>
              </a:rPr>
              <a:t>dirumah</a:t>
            </a:r>
            <a:r>
              <a:rPr lang="en-US" sz="3500" dirty="0">
                <a:solidFill>
                  <a:schemeClr val="bg2"/>
                </a:solidFill>
              </a:rPr>
              <a:t>, </a:t>
            </a:r>
            <a:r>
              <a:rPr lang="en-US" sz="3500" dirty="0" err="1">
                <a:solidFill>
                  <a:schemeClr val="bg2"/>
                </a:solidFill>
              </a:rPr>
              <a:t>karena</a:t>
            </a:r>
            <a:r>
              <a:rPr lang="en-US" sz="3500" dirty="0">
                <a:solidFill>
                  <a:schemeClr val="bg2"/>
                </a:solidFill>
              </a:rPr>
              <a:t> </a:t>
            </a:r>
            <a:r>
              <a:rPr lang="en-US" sz="3500" dirty="0" err="1">
                <a:solidFill>
                  <a:schemeClr val="bg2"/>
                </a:solidFill>
              </a:rPr>
              <a:t>merasa</a:t>
            </a:r>
            <a:r>
              <a:rPr lang="en-US" sz="3500" dirty="0">
                <a:solidFill>
                  <a:schemeClr val="bg2"/>
                </a:solidFill>
              </a:rPr>
              <a:t> </a:t>
            </a:r>
            <a:r>
              <a:rPr lang="en-US" sz="3500" dirty="0" err="1">
                <a:solidFill>
                  <a:schemeClr val="bg2"/>
                </a:solidFill>
              </a:rPr>
              <a:t>diluar</a:t>
            </a:r>
            <a:r>
              <a:rPr lang="en-US" sz="3500" dirty="0">
                <a:solidFill>
                  <a:schemeClr val="bg2"/>
                </a:solidFill>
              </a:rPr>
              <a:t> </a:t>
            </a:r>
            <a:r>
              <a:rPr lang="en-US" sz="3500" dirty="0" err="1">
                <a:solidFill>
                  <a:schemeClr val="bg2"/>
                </a:solidFill>
              </a:rPr>
              <a:t>tidak</a:t>
            </a:r>
            <a:r>
              <a:rPr lang="en-US" sz="3500" dirty="0">
                <a:solidFill>
                  <a:schemeClr val="bg2"/>
                </a:solidFill>
              </a:rPr>
              <a:t> </a:t>
            </a:r>
            <a:r>
              <a:rPr lang="en-US" sz="3500" dirty="0" err="1">
                <a:solidFill>
                  <a:schemeClr val="bg2"/>
                </a:solidFill>
              </a:rPr>
              <a:t>aman</a:t>
            </a:r>
            <a:r>
              <a:rPr lang="en-US" sz="3500" dirty="0">
                <a:solidFill>
                  <a:schemeClr val="bg2"/>
                </a:solidFill>
              </a:rPr>
              <a:t>, </a:t>
            </a:r>
            <a:r>
              <a:rPr lang="en-US" sz="3500" dirty="0" err="1">
                <a:solidFill>
                  <a:schemeClr val="bg2"/>
                </a:solidFill>
              </a:rPr>
              <a:t>keras</a:t>
            </a:r>
            <a:r>
              <a:rPr lang="en-US" sz="3500" dirty="0">
                <a:solidFill>
                  <a:schemeClr val="bg2"/>
                </a:solidFill>
              </a:rPr>
              <a:t> </a:t>
            </a:r>
            <a:r>
              <a:rPr lang="en-US" sz="3500" dirty="0" err="1">
                <a:solidFill>
                  <a:schemeClr val="bg2"/>
                </a:solidFill>
              </a:rPr>
              <a:t>dan</a:t>
            </a:r>
            <a:r>
              <a:rPr lang="en-US" sz="3500" dirty="0">
                <a:solidFill>
                  <a:schemeClr val="bg2"/>
                </a:solidFill>
              </a:rPr>
              <a:t> </a:t>
            </a:r>
            <a:r>
              <a:rPr lang="en-US" sz="3500" dirty="0" err="1">
                <a:solidFill>
                  <a:schemeClr val="bg2"/>
                </a:solidFill>
              </a:rPr>
              <a:t>menakutkan</a:t>
            </a:r>
            <a:r>
              <a:rPr lang="en-US" sz="3500" dirty="0">
                <a:solidFill>
                  <a:schemeClr val="bg2"/>
                </a:solidFill>
              </a:rPr>
              <a:t>. </a:t>
            </a:r>
            <a:r>
              <a:rPr lang="en-US" sz="3500" dirty="0" err="1">
                <a:solidFill>
                  <a:schemeClr val="bg2"/>
                </a:solidFill>
              </a:rPr>
              <a:t>Memilih</a:t>
            </a:r>
            <a:r>
              <a:rPr lang="en-US" sz="3500" dirty="0">
                <a:solidFill>
                  <a:schemeClr val="bg2"/>
                </a:solidFill>
              </a:rPr>
              <a:t> </a:t>
            </a:r>
            <a:r>
              <a:rPr lang="en-US" sz="3500" dirty="0" err="1">
                <a:solidFill>
                  <a:schemeClr val="bg2"/>
                </a:solidFill>
              </a:rPr>
              <a:t>tinggal</a:t>
            </a:r>
            <a:r>
              <a:rPr lang="en-US" sz="3500" dirty="0">
                <a:solidFill>
                  <a:schemeClr val="bg2"/>
                </a:solidFill>
              </a:rPr>
              <a:t> </a:t>
            </a:r>
            <a:r>
              <a:rPr lang="en-US" sz="3500" dirty="0" err="1">
                <a:solidFill>
                  <a:schemeClr val="bg2"/>
                </a:solidFill>
              </a:rPr>
              <a:t>terkungkung</a:t>
            </a:r>
            <a:r>
              <a:rPr lang="en-US" sz="3500" dirty="0">
                <a:solidFill>
                  <a:schemeClr val="bg2"/>
                </a:solidFill>
              </a:rPr>
              <a:t> </a:t>
            </a:r>
            <a:r>
              <a:rPr lang="en-US" sz="3500" dirty="0" err="1">
                <a:solidFill>
                  <a:schemeClr val="bg2"/>
                </a:solidFill>
              </a:rPr>
              <a:t>di</a:t>
            </a:r>
            <a:r>
              <a:rPr lang="en-US" sz="3500" dirty="0">
                <a:solidFill>
                  <a:schemeClr val="bg2"/>
                </a:solidFill>
              </a:rPr>
              <a:t> </a:t>
            </a:r>
            <a:r>
              <a:rPr lang="en-US" sz="3500" dirty="0" err="1">
                <a:solidFill>
                  <a:schemeClr val="bg2"/>
                </a:solidFill>
              </a:rPr>
              <a:t>dalam</a:t>
            </a:r>
            <a:r>
              <a:rPr lang="en-US" sz="3500" dirty="0">
                <a:solidFill>
                  <a:schemeClr val="bg2"/>
                </a:solidFill>
              </a:rPr>
              <a:t> </a:t>
            </a:r>
            <a:r>
              <a:rPr lang="en-US" sz="3500" dirty="0" err="1">
                <a:solidFill>
                  <a:schemeClr val="bg2"/>
                </a:solidFill>
              </a:rPr>
              <a:t>rumah</a:t>
            </a:r>
            <a:r>
              <a:rPr lang="en-US" sz="3500" dirty="0">
                <a:solidFill>
                  <a:schemeClr val="bg2"/>
                </a:solidFill>
              </a:rPr>
              <a:t>, </a:t>
            </a:r>
            <a:r>
              <a:rPr lang="en-US" sz="3500" dirty="0" err="1">
                <a:solidFill>
                  <a:schemeClr val="bg2"/>
                </a:solidFill>
              </a:rPr>
              <a:t>kerjanya</a:t>
            </a:r>
            <a:r>
              <a:rPr lang="en-US" sz="3500" dirty="0">
                <a:solidFill>
                  <a:schemeClr val="bg2"/>
                </a:solidFill>
              </a:rPr>
              <a:t> </a:t>
            </a:r>
            <a:r>
              <a:rPr lang="en-US" sz="3500" dirty="0" err="1">
                <a:solidFill>
                  <a:schemeClr val="bg2"/>
                </a:solidFill>
              </a:rPr>
              <a:t>nonton</a:t>
            </a:r>
            <a:r>
              <a:rPr lang="en-US" sz="3500" dirty="0">
                <a:solidFill>
                  <a:schemeClr val="bg2"/>
                </a:solidFill>
              </a:rPr>
              <a:t> TV, Main game, </a:t>
            </a:r>
            <a:r>
              <a:rPr lang="en-US" sz="3500" dirty="0" err="1">
                <a:solidFill>
                  <a:schemeClr val="bg2"/>
                </a:solidFill>
              </a:rPr>
              <a:t>mendengarkan</a:t>
            </a:r>
            <a:r>
              <a:rPr lang="en-US" sz="3500" dirty="0">
                <a:solidFill>
                  <a:schemeClr val="bg2"/>
                </a:solidFill>
              </a:rPr>
              <a:t> </a:t>
            </a:r>
            <a:r>
              <a:rPr lang="en-US" sz="3500" dirty="0" err="1">
                <a:solidFill>
                  <a:schemeClr val="bg2"/>
                </a:solidFill>
              </a:rPr>
              <a:t>musik</a:t>
            </a:r>
            <a:r>
              <a:rPr lang="en-US" sz="3500" dirty="0">
                <a:solidFill>
                  <a:schemeClr val="bg2"/>
                </a:solidFill>
              </a:rPr>
              <a:t>, </a:t>
            </a:r>
            <a:r>
              <a:rPr lang="en-US" sz="3500" dirty="0" err="1">
                <a:solidFill>
                  <a:schemeClr val="bg2"/>
                </a:solidFill>
              </a:rPr>
              <a:t>ke</a:t>
            </a:r>
            <a:r>
              <a:rPr lang="en-US" sz="3500" dirty="0">
                <a:solidFill>
                  <a:schemeClr val="bg2"/>
                </a:solidFill>
              </a:rPr>
              <a:t> </a:t>
            </a:r>
            <a:r>
              <a:rPr lang="en-US" sz="3500" dirty="0" err="1">
                <a:solidFill>
                  <a:schemeClr val="bg2"/>
                </a:solidFill>
              </a:rPr>
              <a:t>pusat</a:t>
            </a:r>
            <a:r>
              <a:rPr lang="en-US" sz="3500" dirty="0">
                <a:solidFill>
                  <a:schemeClr val="bg2"/>
                </a:solidFill>
              </a:rPr>
              <a:t> </a:t>
            </a:r>
            <a:r>
              <a:rPr lang="en-US" sz="3500" dirty="0" err="1">
                <a:solidFill>
                  <a:schemeClr val="bg2"/>
                </a:solidFill>
              </a:rPr>
              <a:t>kebugaran</a:t>
            </a:r>
            <a:r>
              <a:rPr lang="en-US" sz="3500" dirty="0">
                <a:solidFill>
                  <a:schemeClr val="bg2"/>
                </a:solidFill>
              </a:rPr>
              <a:t>. </a:t>
            </a:r>
            <a:r>
              <a:rPr lang="en-US" sz="3500" dirty="0" err="1">
                <a:solidFill>
                  <a:schemeClr val="bg2"/>
                </a:solidFill>
              </a:rPr>
              <a:t>Berhubungan</a:t>
            </a:r>
            <a:r>
              <a:rPr lang="en-US" sz="3500" dirty="0">
                <a:solidFill>
                  <a:schemeClr val="bg2"/>
                </a:solidFill>
              </a:rPr>
              <a:t> </a:t>
            </a:r>
            <a:r>
              <a:rPr lang="en-US" sz="3500" dirty="0" err="1">
                <a:solidFill>
                  <a:schemeClr val="bg2"/>
                </a:solidFill>
              </a:rPr>
              <a:t>dengan</a:t>
            </a:r>
            <a:r>
              <a:rPr lang="en-US" sz="3500" dirty="0">
                <a:solidFill>
                  <a:schemeClr val="bg2"/>
                </a:solidFill>
              </a:rPr>
              <a:t> </a:t>
            </a:r>
            <a:r>
              <a:rPr lang="en-US" sz="3500" dirty="0" err="1">
                <a:solidFill>
                  <a:schemeClr val="bg2"/>
                </a:solidFill>
              </a:rPr>
              <a:t>orang</a:t>
            </a:r>
            <a:r>
              <a:rPr lang="en-US" sz="3500" dirty="0">
                <a:solidFill>
                  <a:schemeClr val="bg2"/>
                </a:solidFill>
              </a:rPr>
              <a:t> lain </a:t>
            </a:r>
            <a:r>
              <a:rPr lang="en-US" sz="3500" dirty="0" err="1">
                <a:solidFill>
                  <a:schemeClr val="bg2"/>
                </a:solidFill>
              </a:rPr>
              <a:t>melalui</a:t>
            </a:r>
            <a:r>
              <a:rPr lang="en-US" sz="3500" dirty="0">
                <a:solidFill>
                  <a:schemeClr val="bg2"/>
                </a:solidFill>
              </a:rPr>
              <a:t> telephone, internet, </a:t>
            </a:r>
            <a:r>
              <a:rPr lang="en-US" sz="3500" dirty="0" err="1">
                <a:solidFill>
                  <a:schemeClr val="bg2"/>
                </a:solidFill>
              </a:rPr>
              <a:t>pesan</a:t>
            </a:r>
            <a:r>
              <a:rPr lang="en-US" sz="3500" dirty="0">
                <a:solidFill>
                  <a:schemeClr val="bg2"/>
                </a:solidFill>
              </a:rPr>
              <a:t> </a:t>
            </a:r>
            <a:r>
              <a:rPr lang="en-US" sz="3500" dirty="0" err="1">
                <a:solidFill>
                  <a:schemeClr val="bg2"/>
                </a:solidFill>
              </a:rPr>
              <a:t>makanan</a:t>
            </a:r>
            <a:r>
              <a:rPr lang="en-US" sz="3500" dirty="0">
                <a:solidFill>
                  <a:schemeClr val="bg2"/>
                </a:solidFill>
              </a:rPr>
              <a:t> via telephone, </a:t>
            </a:r>
            <a:r>
              <a:rPr lang="en-US" sz="3500" dirty="0" err="1">
                <a:solidFill>
                  <a:schemeClr val="bg2"/>
                </a:solidFill>
              </a:rPr>
              <a:t>dan</a:t>
            </a:r>
            <a:r>
              <a:rPr lang="en-US" sz="3500" dirty="0">
                <a:solidFill>
                  <a:schemeClr val="bg2"/>
                </a:solidFill>
              </a:rPr>
              <a:t> </a:t>
            </a:r>
            <a:r>
              <a:rPr lang="en-US" sz="3500" dirty="0" err="1">
                <a:solidFill>
                  <a:schemeClr val="bg2"/>
                </a:solidFill>
              </a:rPr>
              <a:t>tatap</a:t>
            </a:r>
            <a:r>
              <a:rPr lang="en-US" sz="3500" dirty="0">
                <a:solidFill>
                  <a:schemeClr val="bg2"/>
                </a:solidFill>
              </a:rPr>
              <a:t> </a:t>
            </a:r>
            <a:r>
              <a:rPr lang="en-US" sz="3500" dirty="0" err="1">
                <a:solidFill>
                  <a:schemeClr val="bg2"/>
                </a:solidFill>
              </a:rPr>
              <a:t>muka</a:t>
            </a:r>
            <a:r>
              <a:rPr lang="en-US" sz="3500" dirty="0">
                <a:solidFill>
                  <a:schemeClr val="bg2"/>
                </a:solidFill>
              </a:rPr>
              <a:t> </a:t>
            </a:r>
            <a:r>
              <a:rPr lang="en-US" sz="3500" dirty="0" err="1">
                <a:solidFill>
                  <a:schemeClr val="bg2"/>
                </a:solidFill>
              </a:rPr>
              <a:t>dengan</a:t>
            </a:r>
            <a:r>
              <a:rPr lang="en-US" sz="3500" dirty="0">
                <a:solidFill>
                  <a:schemeClr val="bg2"/>
                </a:solidFill>
              </a:rPr>
              <a:t> </a:t>
            </a:r>
            <a:r>
              <a:rPr lang="en-US" sz="3500" dirty="0" err="1">
                <a:solidFill>
                  <a:schemeClr val="bg2"/>
                </a:solidFill>
              </a:rPr>
              <a:t>sahabat</a:t>
            </a:r>
            <a:r>
              <a:rPr lang="en-US" sz="3500" dirty="0">
                <a:solidFill>
                  <a:schemeClr val="bg2"/>
                </a:solidFill>
              </a:rPr>
              <a:t> </a:t>
            </a:r>
            <a:r>
              <a:rPr lang="en-US" sz="3500" dirty="0" err="1">
                <a:solidFill>
                  <a:schemeClr val="bg2"/>
                </a:solidFill>
              </a:rPr>
              <a:t>dilakukan</a:t>
            </a:r>
            <a:r>
              <a:rPr lang="en-US" sz="3500" dirty="0">
                <a:solidFill>
                  <a:schemeClr val="bg2"/>
                </a:solidFill>
              </a:rPr>
              <a:t> </a:t>
            </a:r>
            <a:r>
              <a:rPr lang="en-US" sz="3500" dirty="0" err="1">
                <a:solidFill>
                  <a:schemeClr val="bg2"/>
                </a:solidFill>
              </a:rPr>
              <a:t>melalui</a:t>
            </a:r>
            <a:r>
              <a:rPr lang="en-US" sz="3500" dirty="0">
                <a:solidFill>
                  <a:schemeClr val="bg2"/>
                </a:solidFill>
              </a:rPr>
              <a:t> </a:t>
            </a:r>
            <a:r>
              <a:rPr lang="en-US" sz="3500" dirty="0" err="1">
                <a:solidFill>
                  <a:schemeClr val="bg2"/>
                </a:solidFill>
              </a:rPr>
              <a:t>perkumpulan</a:t>
            </a:r>
            <a:r>
              <a:rPr lang="en-US" sz="3500" dirty="0">
                <a:solidFill>
                  <a:schemeClr val="bg2"/>
                </a:solidFill>
              </a:rPr>
              <a:t> yang </a:t>
            </a:r>
            <a:r>
              <a:rPr lang="en-US" sz="3500" dirty="0" err="1">
                <a:solidFill>
                  <a:schemeClr val="bg2"/>
                </a:solidFill>
              </a:rPr>
              <a:t>anggotanya</a:t>
            </a:r>
            <a:r>
              <a:rPr lang="en-US" sz="3500" dirty="0">
                <a:solidFill>
                  <a:schemeClr val="bg2"/>
                </a:solidFill>
              </a:rPr>
              <a:t> </a:t>
            </a:r>
            <a:r>
              <a:rPr lang="en-US" sz="3500" dirty="0" err="1">
                <a:solidFill>
                  <a:schemeClr val="bg2"/>
                </a:solidFill>
              </a:rPr>
              <a:t>terbatas</a:t>
            </a:r>
            <a:r>
              <a:rPr lang="en-US" sz="3500" dirty="0">
                <a:solidFill>
                  <a:schemeClr val="bg2"/>
                </a:solidFill>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8153400" cy="6096000"/>
          </a:xfrm>
          <a:solidFill>
            <a:schemeClr val="tx2"/>
          </a:solidFill>
        </p:spPr>
        <p:txBody>
          <a:bodyPr>
            <a:normAutofit/>
          </a:bodyPr>
          <a:lstStyle/>
          <a:p>
            <a:pPr>
              <a:buNone/>
            </a:pPr>
            <a:r>
              <a:rPr lang="en-US" sz="3200" dirty="0">
                <a:solidFill>
                  <a:schemeClr val="bg2"/>
                </a:solidFill>
              </a:rPr>
              <a:t>3. Down Aging</a:t>
            </a:r>
          </a:p>
          <a:p>
            <a:pPr>
              <a:buNone/>
            </a:pPr>
            <a:r>
              <a:rPr lang="en-US" sz="3200" dirty="0">
                <a:solidFill>
                  <a:schemeClr val="bg2"/>
                </a:solidFill>
              </a:rPr>
              <a:t>	</a:t>
            </a:r>
            <a:r>
              <a:rPr lang="en-US" sz="3600" dirty="0" err="1">
                <a:solidFill>
                  <a:schemeClr val="bg2"/>
                </a:solidFill>
              </a:rPr>
              <a:t>Kecenderungan</a:t>
            </a:r>
            <a:r>
              <a:rPr lang="en-US" sz="3600" dirty="0">
                <a:solidFill>
                  <a:schemeClr val="bg2"/>
                </a:solidFill>
              </a:rPr>
              <a:t> </a:t>
            </a:r>
            <a:r>
              <a:rPr lang="en-US" sz="3600" dirty="0" err="1">
                <a:solidFill>
                  <a:schemeClr val="bg2"/>
                </a:solidFill>
              </a:rPr>
              <a:t>orang</a:t>
            </a:r>
            <a:r>
              <a:rPr lang="en-US" sz="3600" dirty="0">
                <a:solidFill>
                  <a:schemeClr val="bg2"/>
                </a:solidFill>
              </a:rPr>
              <a:t> </a:t>
            </a:r>
            <a:r>
              <a:rPr lang="en-US" sz="3600" dirty="0" err="1">
                <a:solidFill>
                  <a:schemeClr val="bg2"/>
                </a:solidFill>
              </a:rPr>
              <a:t>untuk</a:t>
            </a:r>
            <a:r>
              <a:rPr lang="en-US" sz="3600" dirty="0">
                <a:solidFill>
                  <a:schemeClr val="bg2"/>
                </a:solidFill>
              </a:rPr>
              <a:t> </a:t>
            </a:r>
            <a:r>
              <a:rPr lang="en-US" sz="3600" dirty="0" err="1">
                <a:solidFill>
                  <a:schemeClr val="bg2"/>
                </a:solidFill>
              </a:rPr>
              <a:t>berprilaku</a:t>
            </a:r>
            <a:r>
              <a:rPr lang="en-US" sz="3600" dirty="0">
                <a:solidFill>
                  <a:schemeClr val="bg2"/>
                </a:solidFill>
              </a:rPr>
              <a:t> </a:t>
            </a:r>
            <a:r>
              <a:rPr lang="en-US" sz="3600" dirty="0" err="1">
                <a:solidFill>
                  <a:schemeClr val="bg2"/>
                </a:solidFill>
              </a:rPr>
              <a:t>dan</a:t>
            </a:r>
            <a:r>
              <a:rPr lang="en-US" sz="3600" dirty="0">
                <a:solidFill>
                  <a:schemeClr val="bg2"/>
                </a:solidFill>
              </a:rPr>
              <a:t> </a:t>
            </a:r>
            <a:r>
              <a:rPr lang="en-US" sz="3600" dirty="0" err="1">
                <a:solidFill>
                  <a:schemeClr val="bg2"/>
                </a:solidFill>
              </a:rPr>
              <a:t>merasa</a:t>
            </a:r>
            <a:r>
              <a:rPr lang="en-US" sz="3600" dirty="0">
                <a:solidFill>
                  <a:schemeClr val="bg2"/>
                </a:solidFill>
              </a:rPr>
              <a:t> </a:t>
            </a:r>
            <a:r>
              <a:rPr lang="en-US" sz="3600" dirty="0" err="1">
                <a:solidFill>
                  <a:schemeClr val="bg2"/>
                </a:solidFill>
              </a:rPr>
              <a:t>lebih</a:t>
            </a:r>
            <a:r>
              <a:rPr lang="en-US" sz="3600" dirty="0">
                <a:solidFill>
                  <a:schemeClr val="bg2"/>
                </a:solidFill>
              </a:rPr>
              <a:t> </a:t>
            </a:r>
            <a:r>
              <a:rPr lang="en-US" sz="3600" dirty="0" err="1">
                <a:solidFill>
                  <a:schemeClr val="bg2"/>
                </a:solidFill>
              </a:rPr>
              <a:t>muda</a:t>
            </a:r>
            <a:r>
              <a:rPr lang="en-US" sz="3600" dirty="0">
                <a:solidFill>
                  <a:schemeClr val="bg2"/>
                </a:solidFill>
              </a:rPr>
              <a:t> </a:t>
            </a:r>
            <a:r>
              <a:rPr lang="en-US" sz="3600" dirty="0" err="1">
                <a:solidFill>
                  <a:schemeClr val="bg2"/>
                </a:solidFill>
              </a:rPr>
              <a:t>dari</a:t>
            </a:r>
            <a:r>
              <a:rPr lang="en-US" sz="3600" dirty="0">
                <a:solidFill>
                  <a:schemeClr val="bg2"/>
                </a:solidFill>
              </a:rPr>
              <a:t> </a:t>
            </a:r>
            <a:r>
              <a:rPr lang="en-US" sz="3600" dirty="0" err="1">
                <a:solidFill>
                  <a:schemeClr val="bg2"/>
                </a:solidFill>
              </a:rPr>
              <a:t>usianya</a:t>
            </a:r>
            <a:r>
              <a:rPr lang="en-US" sz="3600" dirty="0">
                <a:solidFill>
                  <a:schemeClr val="bg2"/>
                </a:solidFill>
              </a:rPr>
              <a:t> </a:t>
            </a:r>
            <a:r>
              <a:rPr lang="en-US" sz="3600" dirty="0" err="1">
                <a:solidFill>
                  <a:schemeClr val="bg2"/>
                </a:solidFill>
              </a:rPr>
              <a:t>sekarang</a:t>
            </a:r>
            <a:r>
              <a:rPr lang="en-US" sz="3600" dirty="0">
                <a:solidFill>
                  <a:schemeClr val="bg2"/>
                </a:solidFill>
              </a:rPr>
              <a:t>. </a:t>
            </a:r>
            <a:r>
              <a:rPr lang="en-US" sz="3600" dirty="0" err="1">
                <a:solidFill>
                  <a:schemeClr val="bg2"/>
                </a:solidFill>
              </a:rPr>
              <a:t>Orang-orang</a:t>
            </a:r>
            <a:r>
              <a:rPr lang="en-US" sz="3600" dirty="0">
                <a:solidFill>
                  <a:schemeClr val="bg2"/>
                </a:solidFill>
              </a:rPr>
              <a:t> model </a:t>
            </a:r>
            <a:r>
              <a:rPr lang="en-US" sz="3600" dirty="0" err="1">
                <a:solidFill>
                  <a:schemeClr val="bg2"/>
                </a:solidFill>
              </a:rPr>
              <a:t>ini</a:t>
            </a:r>
            <a:r>
              <a:rPr lang="en-US" sz="3600" dirty="0">
                <a:solidFill>
                  <a:schemeClr val="bg2"/>
                </a:solidFill>
              </a:rPr>
              <a:t> </a:t>
            </a:r>
            <a:r>
              <a:rPr lang="en-US" sz="3600" dirty="0" err="1">
                <a:solidFill>
                  <a:schemeClr val="bg2"/>
                </a:solidFill>
              </a:rPr>
              <a:t>banyak</a:t>
            </a:r>
            <a:r>
              <a:rPr lang="en-US" sz="3600" dirty="0">
                <a:solidFill>
                  <a:schemeClr val="bg2"/>
                </a:solidFill>
              </a:rPr>
              <a:t> </a:t>
            </a:r>
            <a:r>
              <a:rPr lang="en-US" sz="3600" dirty="0" err="1">
                <a:solidFill>
                  <a:schemeClr val="bg2"/>
                </a:solidFill>
              </a:rPr>
              <a:t>menghabiskan</a:t>
            </a:r>
            <a:r>
              <a:rPr lang="en-US" sz="3600" dirty="0">
                <a:solidFill>
                  <a:schemeClr val="bg2"/>
                </a:solidFill>
              </a:rPr>
              <a:t> </a:t>
            </a:r>
            <a:r>
              <a:rPr lang="en-US" sz="3600" dirty="0" err="1">
                <a:solidFill>
                  <a:schemeClr val="bg2"/>
                </a:solidFill>
              </a:rPr>
              <a:t>uang</a:t>
            </a:r>
            <a:r>
              <a:rPr lang="en-US" sz="3600" dirty="0">
                <a:solidFill>
                  <a:schemeClr val="bg2"/>
                </a:solidFill>
              </a:rPr>
              <a:t> </a:t>
            </a:r>
            <a:r>
              <a:rPr lang="en-US" sz="3600" dirty="0" err="1">
                <a:solidFill>
                  <a:schemeClr val="bg2"/>
                </a:solidFill>
              </a:rPr>
              <a:t>untuk</a:t>
            </a:r>
            <a:r>
              <a:rPr lang="en-US" sz="3600" dirty="0">
                <a:solidFill>
                  <a:schemeClr val="bg2"/>
                </a:solidFill>
              </a:rPr>
              <a:t> </a:t>
            </a:r>
            <a:r>
              <a:rPr lang="en-US" sz="3600" dirty="0" err="1">
                <a:solidFill>
                  <a:schemeClr val="bg2"/>
                </a:solidFill>
              </a:rPr>
              <a:t>membeli</a:t>
            </a:r>
            <a:r>
              <a:rPr lang="en-US" sz="3600" dirty="0">
                <a:solidFill>
                  <a:schemeClr val="bg2"/>
                </a:solidFill>
              </a:rPr>
              <a:t> </a:t>
            </a:r>
            <a:r>
              <a:rPr lang="en-US" sz="3600" dirty="0" err="1">
                <a:solidFill>
                  <a:schemeClr val="bg2"/>
                </a:solidFill>
              </a:rPr>
              <a:t>pakaian</a:t>
            </a:r>
            <a:r>
              <a:rPr lang="en-US" sz="3600" dirty="0">
                <a:solidFill>
                  <a:schemeClr val="bg2"/>
                </a:solidFill>
              </a:rPr>
              <a:t>, </a:t>
            </a:r>
            <a:r>
              <a:rPr lang="en-US" sz="3600" dirty="0" err="1">
                <a:solidFill>
                  <a:schemeClr val="bg2"/>
                </a:solidFill>
              </a:rPr>
              <a:t>mewarnai</a:t>
            </a:r>
            <a:r>
              <a:rPr lang="en-US" sz="3600" dirty="0">
                <a:solidFill>
                  <a:schemeClr val="bg2"/>
                </a:solidFill>
              </a:rPr>
              <a:t> </a:t>
            </a:r>
            <a:r>
              <a:rPr lang="en-US" sz="3600" dirty="0" err="1">
                <a:solidFill>
                  <a:schemeClr val="bg2"/>
                </a:solidFill>
              </a:rPr>
              <a:t>rambut</a:t>
            </a:r>
            <a:r>
              <a:rPr lang="en-US" sz="3600" dirty="0">
                <a:solidFill>
                  <a:schemeClr val="bg2"/>
                </a:solidFill>
              </a:rPr>
              <a:t>, </a:t>
            </a:r>
            <a:r>
              <a:rPr lang="en-US" sz="3600" dirty="0" err="1">
                <a:solidFill>
                  <a:schemeClr val="bg2"/>
                </a:solidFill>
              </a:rPr>
              <a:t>operasi</a:t>
            </a:r>
            <a:r>
              <a:rPr lang="en-US" sz="3600" dirty="0">
                <a:solidFill>
                  <a:schemeClr val="bg2"/>
                </a:solidFill>
              </a:rPr>
              <a:t> </a:t>
            </a:r>
            <a:r>
              <a:rPr lang="en-US" sz="3600" dirty="0" err="1">
                <a:solidFill>
                  <a:schemeClr val="bg2"/>
                </a:solidFill>
              </a:rPr>
              <a:t>plastik</a:t>
            </a:r>
            <a:r>
              <a:rPr lang="en-US" sz="3600" dirty="0">
                <a:solidFill>
                  <a:schemeClr val="bg2"/>
                </a:solidFill>
              </a:rPr>
              <a:t>, </a:t>
            </a:r>
            <a:r>
              <a:rPr lang="en-US" sz="3600" dirty="0" err="1">
                <a:solidFill>
                  <a:schemeClr val="bg2"/>
                </a:solidFill>
              </a:rPr>
              <a:t>dan</a:t>
            </a:r>
            <a:r>
              <a:rPr lang="en-US" sz="3600" dirty="0">
                <a:solidFill>
                  <a:schemeClr val="bg2"/>
                </a:solidFill>
              </a:rPr>
              <a:t> </a:t>
            </a:r>
            <a:r>
              <a:rPr lang="en-US" sz="3600" dirty="0" err="1">
                <a:solidFill>
                  <a:schemeClr val="bg2"/>
                </a:solidFill>
              </a:rPr>
              <a:t>gemar</a:t>
            </a:r>
            <a:r>
              <a:rPr lang="en-US" sz="3600" dirty="0">
                <a:solidFill>
                  <a:schemeClr val="bg2"/>
                </a:solidFill>
              </a:rPr>
              <a:t> </a:t>
            </a:r>
            <a:r>
              <a:rPr lang="en-US" sz="3600" dirty="0" err="1">
                <a:solidFill>
                  <a:schemeClr val="bg2"/>
                </a:solidFill>
              </a:rPr>
              <a:t>mengadakan</a:t>
            </a:r>
            <a:r>
              <a:rPr lang="en-US" sz="3600" dirty="0">
                <a:solidFill>
                  <a:schemeClr val="bg2"/>
                </a:solidFill>
              </a:rPr>
              <a:t> </a:t>
            </a:r>
            <a:r>
              <a:rPr lang="en-US" sz="3600" dirty="0" err="1">
                <a:solidFill>
                  <a:schemeClr val="bg2"/>
                </a:solidFill>
              </a:rPr>
              <a:t>hura-hura</a:t>
            </a:r>
            <a:r>
              <a:rPr lang="en-US" sz="3600" dirty="0">
                <a:solidFill>
                  <a:schemeClr val="bg2"/>
                </a:solidFill>
              </a:rPr>
              <a:t> </a:t>
            </a:r>
            <a:r>
              <a:rPr lang="en-US" sz="3600" dirty="0" err="1">
                <a:solidFill>
                  <a:schemeClr val="bg2"/>
                </a:solidFill>
              </a:rPr>
              <a:t>serta</a:t>
            </a:r>
            <a:r>
              <a:rPr lang="en-US" sz="3600" dirty="0">
                <a:solidFill>
                  <a:schemeClr val="bg2"/>
                </a:solidFill>
              </a:rPr>
              <a:t> </a:t>
            </a:r>
            <a:r>
              <a:rPr lang="en-US" sz="3600" dirty="0" err="1">
                <a:solidFill>
                  <a:schemeClr val="bg2"/>
                </a:solidFill>
              </a:rPr>
              <a:t>tampil</a:t>
            </a:r>
            <a:r>
              <a:rPr lang="en-US" sz="3600" dirty="0">
                <a:solidFill>
                  <a:schemeClr val="bg2"/>
                </a:solidFill>
              </a:rPr>
              <a:t> </a:t>
            </a:r>
            <a:r>
              <a:rPr lang="en-US" sz="3600" dirty="0" err="1">
                <a:solidFill>
                  <a:schemeClr val="bg2"/>
                </a:solidFill>
              </a:rPr>
              <a:t>seperti</a:t>
            </a:r>
            <a:r>
              <a:rPr lang="en-US" sz="3600" dirty="0">
                <a:solidFill>
                  <a:schemeClr val="bg2"/>
                </a:solidFill>
              </a:rPr>
              <a:t> </a:t>
            </a:r>
            <a:r>
              <a:rPr lang="en-US" sz="3600" dirty="0" err="1">
                <a:solidFill>
                  <a:schemeClr val="bg2"/>
                </a:solidFill>
              </a:rPr>
              <a:t>anak</a:t>
            </a:r>
            <a:r>
              <a:rPr lang="en-US" sz="3600" dirty="0">
                <a:solidFill>
                  <a:schemeClr val="bg2"/>
                </a:solidFill>
              </a:rPr>
              <a:t> </a:t>
            </a:r>
            <a:r>
              <a:rPr lang="en-US" sz="3600" dirty="0" err="1">
                <a:solidFill>
                  <a:schemeClr val="bg2"/>
                </a:solidFill>
              </a:rPr>
              <a:t>muda</a:t>
            </a:r>
            <a:r>
              <a:rPr lang="en-US" sz="3600" dirty="0">
                <a:solidFill>
                  <a:schemeClr val="bg2"/>
                </a:solid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6096000"/>
          </a:xfrm>
          <a:solidFill>
            <a:schemeClr val="tx2"/>
          </a:solidFill>
        </p:spPr>
        <p:txBody>
          <a:bodyPr>
            <a:normAutofit/>
          </a:bodyPr>
          <a:lstStyle/>
          <a:p>
            <a:pPr>
              <a:buNone/>
            </a:pPr>
            <a:r>
              <a:rPr lang="en-US" sz="3600" dirty="0">
                <a:solidFill>
                  <a:schemeClr val="bg2"/>
                </a:solidFill>
              </a:rPr>
              <a:t>4. </a:t>
            </a:r>
            <a:r>
              <a:rPr lang="en-US" sz="3600" dirty="0" err="1">
                <a:solidFill>
                  <a:schemeClr val="bg2"/>
                </a:solidFill>
              </a:rPr>
              <a:t>Egonomic</a:t>
            </a:r>
            <a:endParaRPr lang="en-US" sz="3600" dirty="0">
              <a:solidFill>
                <a:schemeClr val="bg2"/>
              </a:solidFill>
            </a:endParaRPr>
          </a:p>
          <a:p>
            <a:pPr>
              <a:buNone/>
            </a:pPr>
            <a:r>
              <a:rPr lang="en-US" sz="3200" dirty="0">
                <a:solidFill>
                  <a:schemeClr val="bg2"/>
                </a:solidFill>
              </a:rPr>
              <a:t>	</a:t>
            </a:r>
            <a:r>
              <a:rPr lang="en-US" sz="4000" dirty="0" err="1">
                <a:solidFill>
                  <a:schemeClr val="bg2"/>
                </a:solidFill>
              </a:rPr>
              <a:t>Adalah</a:t>
            </a:r>
            <a:r>
              <a:rPr lang="en-US" sz="4000" dirty="0">
                <a:solidFill>
                  <a:schemeClr val="bg2"/>
                </a:solidFill>
              </a:rPr>
              <a:t> </a:t>
            </a:r>
            <a:r>
              <a:rPr lang="en-US" sz="4000" dirty="0" err="1">
                <a:solidFill>
                  <a:schemeClr val="bg2"/>
                </a:solidFill>
              </a:rPr>
              <a:t>orang</a:t>
            </a:r>
            <a:r>
              <a:rPr lang="en-US" sz="4000" dirty="0">
                <a:solidFill>
                  <a:schemeClr val="bg2"/>
                </a:solidFill>
              </a:rPr>
              <a:t> yang </a:t>
            </a:r>
            <a:r>
              <a:rPr lang="en-US" sz="4000" dirty="0" err="1">
                <a:solidFill>
                  <a:schemeClr val="bg2"/>
                </a:solidFill>
              </a:rPr>
              <a:t>mempunyai</a:t>
            </a:r>
            <a:r>
              <a:rPr lang="en-US" sz="4000" dirty="0">
                <a:solidFill>
                  <a:schemeClr val="bg2"/>
                </a:solidFill>
              </a:rPr>
              <a:t> </a:t>
            </a:r>
            <a:r>
              <a:rPr lang="en-US" sz="4000" dirty="0" err="1">
                <a:solidFill>
                  <a:schemeClr val="bg2"/>
                </a:solidFill>
              </a:rPr>
              <a:t>keinginan</a:t>
            </a:r>
            <a:r>
              <a:rPr lang="en-US" sz="4000" dirty="0">
                <a:solidFill>
                  <a:schemeClr val="bg2"/>
                </a:solidFill>
              </a:rPr>
              <a:t> </a:t>
            </a:r>
            <a:r>
              <a:rPr lang="en-US" sz="4000" dirty="0" err="1">
                <a:solidFill>
                  <a:schemeClr val="bg2"/>
                </a:solidFill>
              </a:rPr>
              <a:t>untuk</a:t>
            </a:r>
            <a:r>
              <a:rPr lang="en-US" sz="4000" dirty="0">
                <a:solidFill>
                  <a:schemeClr val="bg2"/>
                </a:solidFill>
              </a:rPr>
              <a:t> </a:t>
            </a:r>
            <a:r>
              <a:rPr lang="en-US" sz="4000" dirty="0" err="1">
                <a:solidFill>
                  <a:schemeClr val="bg2"/>
                </a:solidFill>
              </a:rPr>
              <a:t>tampil</a:t>
            </a:r>
            <a:r>
              <a:rPr lang="en-US" sz="4000" dirty="0">
                <a:solidFill>
                  <a:schemeClr val="bg2"/>
                </a:solidFill>
              </a:rPr>
              <a:t>/</a:t>
            </a:r>
            <a:r>
              <a:rPr lang="en-US" sz="4000" dirty="0" err="1">
                <a:solidFill>
                  <a:schemeClr val="bg2"/>
                </a:solidFill>
              </a:rPr>
              <a:t>dipandang</a:t>
            </a:r>
            <a:r>
              <a:rPr lang="en-US" sz="4000" dirty="0">
                <a:solidFill>
                  <a:schemeClr val="bg2"/>
                </a:solidFill>
              </a:rPr>
              <a:t> </a:t>
            </a:r>
            <a:r>
              <a:rPr lang="en-US" sz="4000" dirty="0" err="1">
                <a:solidFill>
                  <a:schemeClr val="bg2"/>
                </a:solidFill>
              </a:rPr>
              <a:t>berbeda</a:t>
            </a:r>
            <a:r>
              <a:rPr lang="en-US" sz="4000" dirty="0">
                <a:solidFill>
                  <a:schemeClr val="bg2"/>
                </a:solidFill>
              </a:rPr>
              <a:t> </a:t>
            </a:r>
            <a:r>
              <a:rPr lang="en-US" sz="4000" dirty="0" err="1">
                <a:solidFill>
                  <a:schemeClr val="bg2"/>
                </a:solidFill>
              </a:rPr>
              <a:t>dengan</a:t>
            </a:r>
            <a:r>
              <a:rPr lang="en-US" sz="4000" dirty="0">
                <a:solidFill>
                  <a:schemeClr val="bg2"/>
                </a:solidFill>
              </a:rPr>
              <a:t> </a:t>
            </a:r>
            <a:r>
              <a:rPr lang="en-US" sz="4000" dirty="0" err="1">
                <a:solidFill>
                  <a:schemeClr val="bg2"/>
                </a:solidFill>
              </a:rPr>
              <a:t>orang</a:t>
            </a:r>
            <a:r>
              <a:rPr lang="en-US" sz="4000" dirty="0">
                <a:solidFill>
                  <a:schemeClr val="bg2"/>
                </a:solidFill>
              </a:rPr>
              <a:t> lain. </a:t>
            </a:r>
            <a:r>
              <a:rPr lang="en-US" sz="4000" dirty="0" err="1">
                <a:solidFill>
                  <a:schemeClr val="bg2"/>
                </a:solidFill>
              </a:rPr>
              <a:t>Mereka</a:t>
            </a:r>
            <a:r>
              <a:rPr lang="en-US" sz="4000" dirty="0">
                <a:solidFill>
                  <a:schemeClr val="bg2"/>
                </a:solidFill>
              </a:rPr>
              <a:t> </a:t>
            </a:r>
            <a:r>
              <a:rPr lang="en-US" sz="4000" dirty="0" err="1">
                <a:solidFill>
                  <a:schemeClr val="bg2"/>
                </a:solidFill>
              </a:rPr>
              <a:t>membeli</a:t>
            </a:r>
            <a:r>
              <a:rPr lang="en-US" sz="4000" dirty="0">
                <a:solidFill>
                  <a:schemeClr val="bg2"/>
                </a:solidFill>
              </a:rPr>
              <a:t> </a:t>
            </a:r>
            <a:r>
              <a:rPr lang="en-US" sz="4000" dirty="0" err="1">
                <a:solidFill>
                  <a:schemeClr val="bg2"/>
                </a:solidFill>
              </a:rPr>
              <a:t>pakaian</a:t>
            </a:r>
            <a:r>
              <a:rPr lang="en-US" sz="4000" dirty="0">
                <a:solidFill>
                  <a:schemeClr val="bg2"/>
                </a:solidFill>
              </a:rPr>
              <a:t>, </a:t>
            </a:r>
            <a:r>
              <a:rPr lang="en-US" sz="4000" dirty="0" err="1">
                <a:solidFill>
                  <a:schemeClr val="bg2"/>
                </a:solidFill>
              </a:rPr>
              <a:t>majalah</a:t>
            </a:r>
            <a:r>
              <a:rPr lang="en-US" sz="4000" dirty="0">
                <a:solidFill>
                  <a:schemeClr val="bg2"/>
                </a:solidFill>
              </a:rPr>
              <a:t>, </a:t>
            </a:r>
            <a:r>
              <a:rPr lang="en-US" sz="4000" dirty="0" err="1">
                <a:solidFill>
                  <a:schemeClr val="bg2"/>
                </a:solidFill>
              </a:rPr>
              <a:t>mobil</a:t>
            </a:r>
            <a:r>
              <a:rPr lang="en-US" sz="4000" dirty="0">
                <a:solidFill>
                  <a:schemeClr val="bg2"/>
                </a:solidFill>
              </a:rPr>
              <a:t>, </a:t>
            </a:r>
            <a:r>
              <a:rPr lang="en-US" sz="4000" dirty="0" err="1">
                <a:solidFill>
                  <a:schemeClr val="bg2"/>
                </a:solidFill>
              </a:rPr>
              <a:t>kosmetik</a:t>
            </a:r>
            <a:r>
              <a:rPr lang="en-US" sz="4000" dirty="0">
                <a:solidFill>
                  <a:schemeClr val="bg2"/>
                </a:solidFill>
              </a:rPr>
              <a:t> yang </a:t>
            </a:r>
            <a:r>
              <a:rPr lang="en-US" sz="4000" dirty="0" err="1">
                <a:solidFill>
                  <a:schemeClr val="bg2"/>
                </a:solidFill>
              </a:rPr>
              <a:t>khusus</a:t>
            </a:r>
            <a:r>
              <a:rPr lang="en-US" sz="4000" dirty="0">
                <a:solidFill>
                  <a:schemeClr val="bg2"/>
                </a:solidFill>
              </a:rPr>
              <a:t>, </a:t>
            </a:r>
            <a:r>
              <a:rPr lang="en-US" sz="4000" dirty="0" err="1">
                <a:solidFill>
                  <a:schemeClr val="bg2"/>
                </a:solidFill>
              </a:rPr>
              <a:t>tujuannya</a:t>
            </a:r>
            <a:r>
              <a:rPr lang="en-US" sz="4000" dirty="0">
                <a:solidFill>
                  <a:schemeClr val="bg2"/>
                </a:solidFill>
              </a:rPr>
              <a:t> agar </a:t>
            </a:r>
            <a:r>
              <a:rPr lang="en-US" sz="4000" dirty="0" err="1">
                <a:solidFill>
                  <a:schemeClr val="bg2"/>
                </a:solidFill>
              </a:rPr>
              <a:t>mereka</a:t>
            </a:r>
            <a:r>
              <a:rPr lang="en-US" sz="4000" dirty="0">
                <a:solidFill>
                  <a:schemeClr val="bg2"/>
                </a:solidFill>
              </a:rPr>
              <a:t> </a:t>
            </a:r>
            <a:r>
              <a:rPr lang="en-US" sz="4000" dirty="0" err="1">
                <a:solidFill>
                  <a:schemeClr val="bg2"/>
                </a:solidFill>
              </a:rPr>
              <a:t>bisa</a:t>
            </a:r>
            <a:r>
              <a:rPr lang="en-US" sz="4000" dirty="0">
                <a:solidFill>
                  <a:schemeClr val="bg2"/>
                </a:solidFill>
              </a:rPr>
              <a:t> </a:t>
            </a:r>
            <a:r>
              <a:rPr lang="en-US" sz="4000" dirty="0" err="1">
                <a:solidFill>
                  <a:schemeClr val="bg2"/>
                </a:solidFill>
              </a:rPr>
              <a:t>tampil</a:t>
            </a:r>
            <a:r>
              <a:rPr lang="en-US" sz="4000" dirty="0">
                <a:solidFill>
                  <a:schemeClr val="bg2"/>
                </a:solidFill>
              </a:rPr>
              <a:t> </a:t>
            </a:r>
            <a:r>
              <a:rPr lang="en-US" sz="4000" dirty="0" err="1">
                <a:solidFill>
                  <a:schemeClr val="bg2"/>
                </a:solidFill>
              </a:rPr>
              <a:t>beda</a:t>
            </a:r>
            <a:r>
              <a:rPr lang="en-US" sz="4000" dirty="0">
                <a:solidFill>
                  <a:schemeClr val="bg2"/>
                </a:solidFill>
              </a:rPr>
              <a:t> </a:t>
            </a:r>
            <a:r>
              <a:rPr lang="en-US" sz="4000" dirty="0" err="1">
                <a:solidFill>
                  <a:schemeClr val="bg2"/>
                </a:solidFill>
              </a:rPr>
              <a:t>dengan</a:t>
            </a:r>
            <a:r>
              <a:rPr lang="en-US" sz="4000" dirty="0">
                <a:solidFill>
                  <a:schemeClr val="bg2"/>
                </a:solidFill>
              </a:rPr>
              <a:t> </a:t>
            </a:r>
            <a:r>
              <a:rPr lang="en-US" sz="4000" dirty="0" err="1">
                <a:solidFill>
                  <a:schemeClr val="bg2"/>
                </a:solidFill>
              </a:rPr>
              <a:t>orang</a:t>
            </a:r>
            <a:r>
              <a:rPr lang="en-US" sz="4000" dirty="0">
                <a:solidFill>
                  <a:schemeClr val="bg2"/>
                </a:solidFill>
              </a:rPr>
              <a:t> lain.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6477000"/>
          </a:xfrm>
          <a:solidFill>
            <a:schemeClr val="tx2"/>
          </a:solidFill>
        </p:spPr>
        <p:txBody>
          <a:bodyPr>
            <a:normAutofit/>
          </a:bodyPr>
          <a:lstStyle/>
          <a:p>
            <a:pPr>
              <a:buNone/>
            </a:pPr>
            <a:r>
              <a:rPr lang="en-US" sz="3600" dirty="0">
                <a:solidFill>
                  <a:schemeClr val="bg2"/>
                </a:solidFill>
              </a:rPr>
              <a:t>5. </a:t>
            </a:r>
            <a:r>
              <a:rPr lang="en-US" sz="3600" dirty="0" err="1">
                <a:solidFill>
                  <a:schemeClr val="bg2"/>
                </a:solidFill>
              </a:rPr>
              <a:t>Fantasi</a:t>
            </a:r>
            <a:r>
              <a:rPr lang="en-US" sz="3600" dirty="0">
                <a:solidFill>
                  <a:schemeClr val="bg2"/>
                </a:solidFill>
              </a:rPr>
              <a:t> adventure</a:t>
            </a:r>
          </a:p>
          <a:p>
            <a:pPr>
              <a:buNone/>
            </a:pPr>
            <a:r>
              <a:rPr lang="en-US" sz="3200" dirty="0">
                <a:solidFill>
                  <a:schemeClr val="bg2"/>
                </a:solidFill>
              </a:rPr>
              <a:t>	</a:t>
            </a:r>
            <a:r>
              <a:rPr lang="en-US" sz="3600" dirty="0" err="1">
                <a:solidFill>
                  <a:schemeClr val="bg2"/>
                </a:solidFill>
              </a:rPr>
              <a:t>Kelompok</a:t>
            </a:r>
            <a:r>
              <a:rPr lang="en-US" sz="3600" dirty="0">
                <a:solidFill>
                  <a:schemeClr val="bg2"/>
                </a:solidFill>
              </a:rPr>
              <a:t> </a:t>
            </a:r>
            <a:r>
              <a:rPr lang="en-US" sz="3600" dirty="0" err="1">
                <a:solidFill>
                  <a:schemeClr val="bg2"/>
                </a:solidFill>
              </a:rPr>
              <a:t>ini</a:t>
            </a:r>
            <a:r>
              <a:rPr lang="en-US" sz="3600" dirty="0">
                <a:solidFill>
                  <a:schemeClr val="bg2"/>
                </a:solidFill>
              </a:rPr>
              <a:t> </a:t>
            </a:r>
            <a:r>
              <a:rPr lang="en-US" sz="3600" dirty="0" err="1">
                <a:solidFill>
                  <a:schemeClr val="bg2"/>
                </a:solidFill>
              </a:rPr>
              <a:t>ingin</a:t>
            </a:r>
            <a:r>
              <a:rPr lang="en-US" sz="3600" dirty="0">
                <a:solidFill>
                  <a:schemeClr val="bg2"/>
                </a:solidFill>
              </a:rPr>
              <a:t> </a:t>
            </a:r>
            <a:r>
              <a:rPr lang="en-US" sz="3600" dirty="0" err="1">
                <a:solidFill>
                  <a:schemeClr val="bg2"/>
                </a:solidFill>
              </a:rPr>
              <a:t>melepaskan</a:t>
            </a:r>
            <a:r>
              <a:rPr lang="en-US" sz="3600" dirty="0">
                <a:solidFill>
                  <a:schemeClr val="bg2"/>
                </a:solidFill>
              </a:rPr>
              <a:t> </a:t>
            </a:r>
            <a:r>
              <a:rPr lang="en-US" sz="3600" dirty="0" err="1">
                <a:solidFill>
                  <a:schemeClr val="bg2"/>
                </a:solidFill>
              </a:rPr>
              <a:t>emosionalnya</a:t>
            </a:r>
            <a:r>
              <a:rPr lang="en-US" sz="3600" dirty="0">
                <a:solidFill>
                  <a:schemeClr val="bg2"/>
                </a:solidFill>
              </a:rPr>
              <a:t> </a:t>
            </a:r>
            <a:r>
              <a:rPr lang="en-US" sz="3600" dirty="0" err="1">
                <a:solidFill>
                  <a:schemeClr val="bg2"/>
                </a:solidFill>
              </a:rPr>
              <a:t>dengan</a:t>
            </a:r>
            <a:r>
              <a:rPr lang="en-US" sz="3600" dirty="0">
                <a:solidFill>
                  <a:schemeClr val="bg2"/>
                </a:solidFill>
              </a:rPr>
              <a:t> </a:t>
            </a:r>
            <a:r>
              <a:rPr lang="en-US" sz="3600" dirty="0" err="1">
                <a:solidFill>
                  <a:schemeClr val="bg2"/>
                </a:solidFill>
              </a:rPr>
              <a:t>cara</a:t>
            </a:r>
            <a:r>
              <a:rPr lang="en-US" sz="3600" dirty="0">
                <a:solidFill>
                  <a:schemeClr val="bg2"/>
                </a:solidFill>
              </a:rPr>
              <a:t> </a:t>
            </a:r>
            <a:r>
              <a:rPr lang="en-US" sz="3600" dirty="0" err="1">
                <a:solidFill>
                  <a:schemeClr val="bg2"/>
                </a:solidFill>
              </a:rPr>
              <a:t>berlibur</a:t>
            </a:r>
            <a:r>
              <a:rPr lang="en-US" sz="3600" dirty="0">
                <a:solidFill>
                  <a:schemeClr val="bg2"/>
                </a:solidFill>
              </a:rPr>
              <a:t> </a:t>
            </a:r>
            <a:r>
              <a:rPr lang="en-US" sz="3600" dirty="0" err="1">
                <a:solidFill>
                  <a:schemeClr val="bg2"/>
                </a:solidFill>
              </a:rPr>
              <a:t>mengunjungi</a:t>
            </a:r>
            <a:r>
              <a:rPr lang="en-US" sz="3600" dirty="0">
                <a:solidFill>
                  <a:schemeClr val="bg2"/>
                </a:solidFill>
              </a:rPr>
              <a:t> </a:t>
            </a:r>
            <a:r>
              <a:rPr lang="en-US" sz="3600" dirty="0" err="1">
                <a:solidFill>
                  <a:schemeClr val="bg2"/>
                </a:solidFill>
              </a:rPr>
              <a:t>taman</a:t>
            </a:r>
            <a:r>
              <a:rPr lang="en-US" sz="3600" dirty="0">
                <a:solidFill>
                  <a:schemeClr val="bg2"/>
                </a:solidFill>
              </a:rPr>
              <a:t> </a:t>
            </a:r>
            <a:r>
              <a:rPr lang="en-US" sz="3600" dirty="0" err="1">
                <a:solidFill>
                  <a:schemeClr val="bg2"/>
                </a:solidFill>
              </a:rPr>
              <a:t>fantasi</a:t>
            </a:r>
            <a:r>
              <a:rPr lang="en-US" sz="3600" dirty="0">
                <a:solidFill>
                  <a:schemeClr val="bg2"/>
                </a:solidFill>
              </a:rPr>
              <a:t>, </a:t>
            </a:r>
            <a:r>
              <a:rPr lang="en-US" sz="3600" dirty="0" err="1">
                <a:solidFill>
                  <a:schemeClr val="bg2"/>
                </a:solidFill>
              </a:rPr>
              <a:t>mendekor</a:t>
            </a:r>
            <a:r>
              <a:rPr lang="en-US" sz="3600" dirty="0">
                <a:solidFill>
                  <a:schemeClr val="bg2"/>
                </a:solidFill>
              </a:rPr>
              <a:t> </a:t>
            </a:r>
            <a:r>
              <a:rPr lang="en-US" sz="3600" dirty="0" err="1">
                <a:solidFill>
                  <a:schemeClr val="bg2"/>
                </a:solidFill>
              </a:rPr>
              <a:t>ulang</a:t>
            </a:r>
            <a:r>
              <a:rPr lang="en-US" sz="3600" dirty="0">
                <a:solidFill>
                  <a:schemeClr val="bg2"/>
                </a:solidFill>
              </a:rPr>
              <a:t> </a:t>
            </a:r>
            <a:r>
              <a:rPr lang="en-US" sz="3600" dirty="0" err="1">
                <a:solidFill>
                  <a:schemeClr val="bg2"/>
                </a:solidFill>
              </a:rPr>
              <a:t>rumah</a:t>
            </a:r>
            <a:r>
              <a:rPr lang="en-US" sz="3600" dirty="0">
                <a:solidFill>
                  <a:schemeClr val="bg2"/>
                </a:solidFill>
              </a:rPr>
              <a:t> </a:t>
            </a:r>
            <a:r>
              <a:rPr lang="en-US" sz="3600" dirty="0" err="1">
                <a:solidFill>
                  <a:schemeClr val="bg2"/>
                </a:solidFill>
              </a:rPr>
              <a:t>mereka</a:t>
            </a:r>
            <a:r>
              <a:rPr lang="en-US" sz="3600" dirty="0">
                <a:solidFill>
                  <a:schemeClr val="bg2"/>
                </a:solidFill>
              </a:rPr>
              <a:t>, agar </a:t>
            </a:r>
            <a:r>
              <a:rPr lang="en-US" sz="3600" dirty="0" err="1">
                <a:solidFill>
                  <a:schemeClr val="bg2"/>
                </a:solidFill>
              </a:rPr>
              <a:t>lebih</a:t>
            </a:r>
            <a:r>
              <a:rPr lang="en-US" sz="3600" dirty="0">
                <a:solidFill>
                  <a:schemeClr val="bg2"/>
                </a:solidFill>
              </a:rPr>
              <a:t> </a:t>
            </a:r>
            <a:r>
              <a:rPr lang="en-US" sz="3600" dirty="0" err="1">
                <a:solidFill>
                  <a:schemeClr val="bg2"/>
                </a:solidFill>
              </a:rPr>
              <a:t>memuaskan</a:t>
            </a:r>
            <a:r>
              <a:rPr lang="en-US" sz="3600" dirty="0">
                <a:solidFill>
                  <a:schemeClr val="bg2"/>
                </a:solidFill>
              </a:rPr>
              <a:t> </a:t>
            </a:r>
            <a:r>
              <a:rPr lang="en-US" sz="3600" dirty="0" err="1">
                <a:solidFill>
                  <a:schemeClr val="bg2"/>
                </a:solidFill>
              </a:rPr>
              <a:t>emosionalnya</a:t>
            </a:r>
            <a:r>
              <a:rPr lang="en-US" sz="3600" dirty="0">
                <a:solidFill>
                  <a:schemeClr val="bg2"/>
                </a:solidFill>
              </a:rPr>
              <a:t>. Para </a:t>
            </a:r>
            <a:r>
              <a:rPr lang="en-US" sz="3600" dirty="0" err="1">
                <a:solidFill>
                  <a:schemeClr val="bg2"/>
                </a:solidFill>
              </a:rPr>
              <a:t>pengusaha</a:t>
            </a:r>
            <a:r>
              <a:rPr lang="en-US" sz="3600" dirty="0">
                <a:solidFill>
                  <a:schemeClr val="bg2"/>
                </a:solidFill>
              </a:rPr>
              <a:t> </a:t>
            </a:r>
            <a:r>
              <a:rPr lang="en-US" sz="3600" dirty="0" err="1">
                <a:solidFill>
                  <a:schemeClr val="bg2"/>
                </a:solidFill>
              </a:rPr>
              <a:t>berpeluang</a:t>
            </a:r>
            <a:r>
              <a:rPr lang="en-US" sz="3600" dirty="0">
                <a:solidFill>
                  <a:schemeClr val="bg2"/>
                </a:solidFill>
              </a:rPr>
              <a:t> </a:t>
            </a:r>
            <a:r>
              <a:rPr lang="en-US" sz="3600" dirty="0" err="1">
                <a:solidFill>
                  <a:schemeClr val="bg2"/>
                </a:solidFill>
              </a:rPr>
              <a:t>untuk</a:t>
            </a:r>
            <a:r>
              <a:rPr lang="en-US" sz="3600" dirty="0">
                <a:solidFill>
                  <a:schemeClr val="bg2"/>
                </a:solidFill>
              </a:rPr>
              <a:t> </a:t>
            </a:r>
            <a:r>
              <a:rPr lang="en-US" sz="3600" dirty="0" err="1">
                <a:solidFill>
                  <a:schemeClr val="bg2"/>
                </a:solidFill>
              </a:rPr>
              <a:t>menciptakan</a:t>
            </a:r>
            <a:r>
              <a:rPr lang="en-US" sz="3600" dirty="0">
                <a:solidFill>
                  <a:schemeClr val="bg2"/>
                </a:solidFill>
              </a:rPr>
              <a:t> </a:t>
            </a:r>
            <a:r>
              <a:rPr lang="en-US" sz="3600" dirty="0" err="1">
                <a:solidFill>
                  <a:schemeClr val="bg2"/>
                </a:solidFill>
              </a:rPr>
              <a:t>jasa</a:t>
            </a:r>
            <a:r>
              <a:rPr lang="en-US" sz="3600" dirty="0">
                <a:solidFill>
                  <a:schemeClr val="bg2"/>
                </a:solidFill>
              </a:rPr>
              <a:t> </a:t>
            </a:r>
            <a:r>
              <a:rPr lang="en-US" sz="3600" dirty="0" err="1">
                <a:solidFill>
                  <a:schemeClr val="bg2"/>
                </a:solidFill>
              </a:rPr>
              <a:t>guna</a:t>
            </a:r>
            <a:r>
              <a:rPr lang="en-US" sz="3600" dirty="0">
                <a:solidFill>
                  <a:schemeClr val="bg2"/>
                </a:solidFill>
              </a:rPr>
              <a:t> </a:t>
            </a:r>
            <a:r>
              <a:rPr lang="en-US" sz="3600" dirty="0" err="1">
                <a:solidFill>
                  <a:schemeClr val="bg2"/>
                </a:solidFill>
              </a:rPr>
              <a:t>menambah</a:t>
            </a:r>
            <a:r>
              <a:rPr lang="en-US" sz="3600" dirty="0">
                <a:solidFill>
                  <a:schemeClr val="bg2"/>
                </a:solidFill>
              </a:rPr>
              <a:t> </a:t>
            </a:r>
            <a:r>
              <a:rPr lang="en-US" sz="3600" dirty="0" err="1">
                <a:solidFill>
                  <a:schemeClr val="bg2"/>
                </a:solidFill>
              </a:rPr>
              <a:t>sentuhan</a:t>
            </a:r>
            <a:r>
              <a:rPr lang="en-US" sz="3600" dirty="0">
                <a:solidFill>
                  <a:schemeClr val="bg2"/>
                </a:solidFill>
              </a:rPr>
              <a:t> </a:t>
            </a:r>
            <a:r>
              <a:rPr lang="en-US" sz="3600" dirty="0" err="1">
                <a:solidFill>
                  <a:schemeClr val="bg2"/>
                </a:solidFill>
              </a:rPr>
              <a:t>fantasi</a:t>
            </a:r>
            <a:r>
              <a:rPr lang="en-US" sz="3600" dirty="0">
                <a:solidFill>
                  <a:schemeClr val="bg2"/>
                </a:solidFill>
              </a:rPr>
              <a:t> </a:t>
            </a:r>
            <a:r>
              <a:rPr lang="en-US" sz="3600" dirty="0" err="1">
                <a:solidFill>
                  <a:schemeClr val="bg2"/>
                </a:solidFill>
              </a:rPr>
              <a:t>pada</a:t>
            </a:r>
            <a:r>
              <a:rPr lang="en-US" sz="3600" dirty="0">
                <a:solidFill>
                  <a:schemeClr val="bg2"/>
                </a:solidFill>
              </a:rPr>
              <a:t> </a:t>
            </a:r>
            <a:r>
              <a:rPr lang="en-US" sz="3600" dirty="0" err="1">
                <a:solidFill>
                  <a:schemeClr val="bg2"/>
                </a:solidFill>
              </a:rPr>
              <a:t>jasa</a:t>
            </a:r>
            <a:r>
              <a:rPr lang="en-US" sz="3600" dirty="0">
                <a:solidFill>
                  <a:schemeClr val="bg2"/>
                </a:solidFill>
              </a:rPr>
              <a:t> yang </a:t>
            </a:r>
            <a:r>
              <a:rPr lang="en-US" sz="3600" dirty="0" err="1">
                <a:solidFill>
                  <a:schemeClr val="bg2"/>
                </a:solidFill>
              </a:rPr>
              <a:t>sudah</a:t>
            </a:r>
            <a:r>
              <a:rPr lang="en-US" sz="3600" dirty="0">
                <a:solidFill>
                  <a:schemeClr val="bg2"/>
                </a:solidFill>
              </a:rPr>
              <a:t>  </a:t>
            </a:r>
            <a:r>
              <a:rPr lang="en-US" sz="3600" dirty="0" err="1">
                <a:solidFill>
                  <a:schemeClr val="bg2"/>
                </a:solidFill>
              </a:rPr>
              <a:t>mereka</a:t>
            </a:r>
            <a:r>
              <a:rPr lang="en-US" sz="3600" dirty="0">
                <a:solidFill>
                  <a:schemeClr val="bg2"/>
                </a:solidFill>
              </a:rPr>
              <a:t> </a:t>
            </a:r>
            <a:r>
              <a:rPr lang="en-US" sz="3600" dirty="0" err="1">
                <a:solidFill>
                  <a:schemeClr val="bg2"/>
                </a:solidFill>
              </a:rPr>
              <a:t>tawarkan</a:t>
            </a:r>
            <a:r>
              <a:rPr lang="en-US" sz="3600" dirty="0">
                <a:solidFill>
                  <a:schemeClr val="bg2"/>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484"/>
            <a:ext cx="8077200" cy="1066800"/>
          </a:xfrm>
        </p:spPr>
        <p:txBody>
          <a:bodyPr/>
          <a:lstStyle/>
          <a:p>
            <a:r>
              <a:rPr lang="en-US" dirty="0" err="1">
                <a:solidFill>
                  <a:schemeClr val="tx1"/>
                </a:solidFill>
              </a:rPr>
              <a:t>Tahapan</a:t>
            </a:r>
            <a:r>
              <a:rPr lang="en-US" dirty="0">
                <a:solidFill>
                  <a:schemeClr val="tx1"/>
                </a:solidFill>
              </a:rPr>
              <a:t> </a:t>
            </a:r>
            <a:r>
              <a:rPr lang="en-US" dirty="0" err="1">
                <a:solidFill>
                  <a:schemeClr val="tx1"/>
                </a:solidFill>
              </a:rPr>
              <a:t>pemikiran</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pemasar</a:t>
            </a:r>
            <a:r>
              <a:rPr lang="en-US" dirty="0">
                <a:solidFill>
                  <a:schemeClr val="tx1"/>
                </a:solidFill>
              </a:rPr>
              <a:t>:</a:t>
            </a:r>
          </a:p>
        </p:txBody>
      </p:sp>
      <p:sp>
        <p:nvSpPr>
          <p:cNvPr id="3" name="Content Placeholder 2"/>
          <p:cNvSpPr>
            <a:spLocks noGrp="1"/>
          </p:cNvSpPr>
          <p:nvPr>
            <p:ph idx="1"/>
          </p:nvPr>
        </p:nvSpPr>
        <p:spPr>
          <a:xfrm>
            <a:off x="1219200" y="1676400"/>
            <a:ext cx="7315200" cy="4648200"/>
          </a:xfrm>
        </p:spPr>
        <p:txBody>
          <a:bodyPr>
            <a:normAutofit fontScale="92500" lnSpcReduction="20000"/>
          </a:bodyPr>
          <a:lstStyle/>
          <a:p>
            <a:pPr marL="457200" indent="-457200">
              <a:buFont typeface="+mj-lt"/>
              <a:buAutoNum type="arabicPeriod"/>
            </a:pPr>
            <a:r>
              <a:rPr lang="en-US" sz="3200" dirty="0" err="1">
                <a:solidFill>
                  <a:schemeClr val="tx1"/>
                </a:solidFill>
              </a:rPr>
              <a:t>Pemasaran</a:t>
            </a:r>
            <a:r>
              <a:rPr lang="en-US" sz="3200" dirty="0">
                <a:solidFill>
                  <a:schemeClr val="tx1"/>
                </a:solidFill>
              </a:rPr>
              <a:t> </a:t>
            </a:r>
            <a:r>
              <a:rPr lang="en-US" sz="3200" dirty="0" err="1">
                <a:solidFill>
                  <a:schemeClr val="tx1"/>
                </a:solidFill>
              </a:rPr>
              <a:t>Massal</a:t>
            </a:r>
            <a:endParaRPr lang="en-US" sz="3200" dirty="0">
              <a:solidFill>
                <a:schemeClr val="tx1"/>
              </a:solidFill>
            </a:endParaRPr>
          </a:p>
          <a:p>
            <a:pPr marL="457200" indent="-457200">
              <a:buNone/>
            </a:pPr>
            <a:r>
              <a:rPr lang="en-US" sz="3200" dirty="0">
                <a:solidFill>
                  <a:schemeClr val="tx1"/>
                </a:solidFill>
              </a:rPr>
              <a:t>	</a:t>
            </a:r>
            <a:r>
              <a:rPr lang="en-US" sz="3200" dirty="0" err="1">
                <a:solidFill>
                  <a:schemeClr val="tx1"/>
                </a:solidFill>
              </a:rPr>
              <a:t>Penjual</a:t>
            </a:r>
            <a:r>
              <a:rPr lang="en-US" sz="3200" dirty="0">
                <a:solidFill>
                  <a:schemeClr val="tx1"/>
                </a:solidFill>
              </a:rPr>
              <a:t> </a:t>
            </a:r>
            <a:r>
              <a:rPr lang="en-US" sz="3200" dirty="0" err="1">
                <a:solidFill>
                  <a:schemeClr val="tx1"/>
                </a:solidFill>
              </a:rPr>
              <a:t>memproduksi</a:t>
            </a:r>
            <a:r>
              <a:rPr lang="en-US" sz="3200" dirty="0">
                <a:solidFill>
                  <a:schemeClr val="tx1"/>
                </a:solidFill>
              </a:rPr>
              <a:t>, </a:t>
            </a:r>
            <a:r>
              <a:rPr lang="en-US" sz="3200" dirty="0" err="1">
                <a:solidFill>
                  <a:schemeClr val="tx1"/>
                </a:solidFill>
              </a:rPr>
              <a:t>mendistribusi</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promosi</a:t>
            </a:r>
            <a:r>
              <a:rPr lang="en-US" sz="3200" dirty="0">
                <a:solidFill>
                  <a:schemeClr val="tx1"/>
                </a:solidFill>
              </a:rPr>
              <a:t> </a:t>
            </a:r>
            <a:r>
              <a:rPr lang="en-US" sz="3200" dirty="0" err="1">
                <a:solidFill>
                  <a:schemeClr val="tx1"/>
                </a:solidFill>
              </a:rPr>
              <a:t>secara</a:t>
            </a:r>
            <a:r>
              <a:rPr lang="en-US" sz="3200" dirty="0">
                <a:solidFill>
                  <a:schemeClr val="tx1"/>
                </a:solidFill>
              </a:rPr>
              <a:t> </a:t>
            </a:r>
            <a:r>
              <a:rPr lang="en-US" sz="3200" dirty="0" err="1">
                <a:solidFill>
                  <a:schemeClr val="tx1"/>
                </a:solidFill>
              </a:rPr>
              <a:t>massal</a:t>
            </a:r>
            <a:r>
              <a:rPr lang="en-US" sz="3200" dirty="0">
                <a:solidFill>
                  <a:schemeClr val="tx1"/>
                </a:solidFill>
              </a:rPr>
              <a:t> </a:t>
            </a:r>
            <a:r>
              <a:rPr lang="en-US" sz="3200" dirty="0" err="1">
                <a:solidFill>
                  <a:schemeClr val="tx1"/>
                </a:solidFill>
              </a:rPr>
              <a:t>satu</a:t>
            </a:r>
            <a:r>
              <a:rPr lang="en-US" sz="3200" dirty="0">
                <a:solidFill>
                  <a:schemeClr val="tx1"/>
                </a:solidFill>
              </a:rPr>
              <a:t> </a:t>
            </a:r>
            <a:r>
              <a:rPr lang="en-US" sz="3200" dirty="0" err="1">
                <a:solidFill>
                  <a:schemeClr val="tx1"/>
                </a:solidFill>
              </a:rPr>
              <a:t>macam</a:t>
            </a:r>
            <a:r>
              <a:rPr lang="en-US" sz="3200" dirty="0">
                <a:solidFill>
                  <a:schemeClr val="tx1"/>
                </a:solidFill>
              </a:rPr>
              <a:t> </a:t>
            </a:r>
            <a:r>
              <a:rPr lang="en-US" sz="3200" dirty="0" err="1">
                <a:solidFill>
                  <a:schemeClr val="tx1"/>
                </a:solidFill>
              </a:rPr>
              <a:t>produk</a:t>
            </a:r>
            <a:r>
              <a:rPr lang="en-US" sz="3200" dirty="0">
                <a:solidFill>
                  <a:schemeClr val="tx1"/>
                </a:solidFill>
              </a:rPr>
              <a:t> </a:t>
            </a:r>
            <a:r>
              <a:rPr lang="en-US" sz="3200" dirty="0" err="1">
                <a:solidFill>
                  <a:schemeClr val="tx1"/>
                </a:solidFill>
              </a:rPr>
              <a:t>kepada</a:t>
            </a:r>
            <a:r>
              <a:rPr lang="en-US" sz="3200" dirty="0">
                <a:solidFill>
                  <a:schemeClr val="tx1"/>
                </a:solidFill>
              </a:rPr>
              <a:t> </a:t>
            </a:r>
            <a:r>
              <a:rPr lang="en-US" sz="3200" dirty="0" err="1">
                <a:solidFill>
                  <a:schemeClr val="tx1"/>
                </a:solidFill>
              </a:rPr>
              <a:t>semua</a:t>
            </a:r>
            <a:r>
              <a:rPr lang="en-US" sz="3200" dirty="0">
                <a:solidFill>
                  <a:schemeClr val="tx1"/>
                </a:solidFill>
              </a:rPr>
              <a:t> </a:t>
            </a:r>
            <a:r>
              <a:rPr lang="en-US" sz="3200" dirty="0" err="1">
                <a:solidFill>
                  <a:schemeClr val="tx1"/>
                </a:solidFill>
              </a:rPr>
              <a:t>pembeli</a:t>
            </a:r>
            <a:r>
              <a:rPr lang="en-US" sz="3200" dirty="0">
                <a:solidFill>
                  <a:schemeClr val="tx1"/>
                </a:solidFill>
              </a:rPr>
              <a:t>.</a:t>
            </a:r>
          </a:p>
          <a:p>
            <a:pPr marL="457200" indent="-457200">
              <a:buNone/>
            </a:pPr>
            <a:r>
              <a:rPr lang="en-US" sz="3200" dirty="0">
                <a:solidFill>
                  <a:schemeClr val="tx1"/>
                </a:solidFill>
              </a:rPr>
              <a:t>	</a:t>
            </a:r>
            <a:r>
              <a:rPr lang="en-US" sz="3200" dirty="0" err="1">
                <a:solidFill>
                  <a:schemeClr val="tx1"/>
                </a:solidFill>
              </a:rPr>
              <a:t>Tujuannya</a:t>
            </a:r>
            <a:r>
              <a:rPr lang="en-US" sz="3200" dirty="0">
                <a:solidFill>
                  <a:schemeClr val="tx1"/>
                </a:solidFill>
              </a:rPr>
              <a:t>:</a:t>
            </a:r>
          </a:p>
          <a:p>
            <a:pPr marL="457200" indent="-457200">
              <a:buNone/>
            </a:pPr>
            <a:r>
              <a:rPr lang="en-US" sz="3200" dirty="0">
                <a:solidFill>
                  <a:schemeClr val="tx1"/>
                </a:solidFill>
              </a:rPr>
              <a:t>	</a:t>
            </a:r>
            <a:r>
              <a:rPr lang="en-US" sz="3200" dirty="0" err="1">
                <a:solidFill>
                  <a:schemeClr val="tx1"/>
                </a:solidFill>
              </a:rPr>
              <a:t>Menekan</a:t>
            </a:r>
            <a:r>
              <a:rPr lang="en-US" sz="3200" dirty="0">
                <a:solidFill>
                  <a:schemeClr val="tx1"/>
                </a:solidFill>
              </a:rPr>
              <a:t> </a:t>
            </a:r>
            <a:r>
              <a:rPr lang="en-US" sz="3200" dirty="0" err="1">
                <a:solidFill>
                  <a:schemeClr val="tx1"/>
                </a:solidFill>
              </a:rPr>
              <a:t>biaya</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harga</a:t>
            </a:r>
            <a:r>
              <a:rPr lang="en-US" sz="3200" dirty="0">
                <a:solidFill>
                  <a:schemeClr val="tx1"/>
                </a:solidFill>
              </a:rPr>
              <a:t> </a:t>
            </a:r>
            <a:r>
              <a:rPr lang="en-US" sz="3200" dirty="0" err="1">
                <a:solidFill>
                  <a:schemeClr val="tx1"/>
                </a:solidFill>
              </a:rPr>
              <a:t>serendah</a:t>
            </a:r>
            <a:r>
              <a:rPr lang="en-US" sz="3200" dirty="0">
                <a:solidFill>
                  <a:schemeClr val="tx1"/>
                </a:solidFill>
              </a:rPr>
              <a:t> </a:t>
            </a:r>
            <a:r>
              <a:rPr lang="en-US" sz="3200" dirty="0" err="1">
                <a:solidFill>
                  <a:schemeClr val="tx1"/>
                </a:solidFill>
              </a:rPr>
              <a:t>mungkin</a:t>
            </a:r>
            <a:r>
              <a:rPr lang="en-US" sz="3200" dirty="0">
                <a:solidFill>
                  <a:schemeClr val="tx1"/>
                </a:solidFill>
              </a:rPr>
              <a:t>, </a:t>
            </a:r>
            <a:r>
              <a:rPr lang="en-US" sz="3200" dirty="0" err="1">
                <a:solidFill>
                  <a:schemeClr val="tx1"/>
                </a:solidFill>
              </a:rPr>
              <a:t>serta</a:t>
            </a:r>
            <a:r>
              <a:rPr lang="en-US" sz="3200" dirty="0">
                <a:solidFill>
                  <a:schemeClr val="tx1"/>
                </a:solidFill>
              </a:rPr>
              <a:t> </a:t>
            </a:r>
            <a:r>
              <a:rPr lang="en-US" sz="3200" dirty="0" err="1">
                <a:solidFill>
                  <a:schemeClr val="tx1"/>
                </a:solidFill>
              </a:rPr>
              <a:t>menciptakan</a:t>
            </a:r>
            <a:r>
              <a:rPr lang="en-US" sz="3200" dirty="0">
                <a:solidFill>
                  <a:schemeClr val="tx1"/>
                </a:solidFill>
              </a:rPr>
              <a:t> </a:t>
            </a:r>
            <a:r>
              <a:rPr lang="en-US" sz="3200" dirty="0" err="1">
                <a:solidFill>
                  <a:schemeClr val="tx1"/>
                </a:solidFill>
              </a:rPr>
              <a:t>pasar</a:t>
            </a:r>
            <a:r>
              <a:rPr lang="en-US" sz="3200" dirty="0">
                <a:solidFill>
                  <a:schemeClr val="tx1"/>
                </a:solidFill>
              </a:rPr>
              <a:t> </a:t>
            </a:r>
            <a:r>
              <a:rPr lang="en-US" sz="3200" dirty="0" err="1">
                <a:solidFill>
                  <a:schemeClr val="tx1"/>
                </a:solidFill>
              </a:rPr>
              <a:t>potensial</a:t>
            </a:r>
            <a:r>
              <a:rPr lang="en-US" sz="3200" dirty="0">
                <a:solidFill>
                  <a:schemeClr val="tx1"/>
                </a:solidFill>
              </a:rPr>
              <a:t> </a:t>
            </a:r>
            <a:r>
              <a:rPr lang="en-US" sz="3200" dirty="0" err="1">
                <a:solidFill>
                  <a:schemeClr val="tx1"/>
                </a:solidFill>
              </a:rPr>
              <a:t>terbesar</a:t>
            </a:r>
            <a:r>
              <a:rPr lang="en-US" sz="3200" dirty="0">
                <a:solidFill>
                  <a:schemeClr val="tx1"/>
                </a:solidFill>
              </a:rPr>
              <a:t>.</a:t>
            </a:r>
          </a:p>
          <a:p>
            <a:pPr marL="457200" indent="-457200">
              <a:buNone/>
            </a:pPr>
            <a:endParaRPr lang="en-US" sz="28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6096000"/>
          </a:xfrm>
          <a:solidFill>
            <a:schemeClr val="tx2"/>
          </a:solidFill>
        </p:spPr>
        <p:txBody>
          <a:bodyPr>
            <a:normAutofit/>
          </a:bodyPr>
          <a:lstStyle/>
          <a:p>
            <a:pPr>
              <a:buNone/>
            </a:pPr>
            <a:r>
              <a:rPr lang="en-US" sz="3600" dirty="0">
                <a:solidFill>
                  <a:schemeClr val="bg2"/>
                </a:solidFill>
              </a:rPr>
              <a:t>6. 99 Lives</a:t>
            </a:r>
          </a:p>
          <a:p>
            <a:pPr>
              <a:buNone/>
            </a:pPr>
            <a:r>
              <a:rPr lang="en-US" sz="3200" dirty="0">
                <a:solidFill>
                  <a:schemeClr val="bg2"/>
                </a:solidFill>
              </a:rPr>
              <a:t>	</a:t>
            </a:r>
            <a:r>
              <a:rPr lang="en-US" sz="3200" dirty="0" err="1">
                <a:solidFill>
                  <a:schemeClr val="bg2"/>
                </a:solidFill>
              </a:rPr>
              <a:t>Kelompok</a:t>
            </a:r>
            <a:r>
              <a:rPr lang="en-US" sz="3200" dirty="0">
                <a:solidFill>
                  <a:schemeClr val="bg2"/>
                </a:solidFill>
              </a:rPr>
              <a:t> </a:t>
            </a:r>
            <a:r>
              <a:rPr lang="en-US" sz="3200" dirty="0" err="1">
                <a:solidFill>
                  <a:schemeClr val="bg2"/>
                </a:solidFill>
              </a:rPr>
              <a:t>ini</a:t>
            </a:r>
            <a:r>
              <a:rPr lang="en-US" sz="3200" dirty="0">
                <a:solidFill>
                  <a:schemeClr val="bg2"/>
                </a:solidFill>
              </a:rPr>
              <a:t> </a:t>
            </a:r>
            <a:r>
              <a:rPr lang="en-US" sz="3200" dirty="0" err="1">
                <a:solidFill>
                  <a:schemeClr val="bg2"/>
                </a:solidFill>
              </a:rPr>
              <a:t>adalah</a:t>
            </a:r>
            <a:r>
              <a:rPr lang="en-US" sz="3200" dirty="0">
                <a:solidFill>
                  <a:schemeClr val="bg2"/>
                </a:solidFill>
              </a:rPr>
              <a:t> </a:t>
            </a:r>
            <a:r>
              <a:rPr lang="en-US" sz="3200" dirty="0" err="1">
                <a:solidFill>
                  <a:schemeClr val="bg2"/>
                </a:solidFill>
              </a:rPr>
              <a:t>orang-orang</a:t>
            </a:r>
            <a:r>
              <a:rPr lang="en-US" sz="3200" dirty="0">
                <a:solidFill>
                  <a:schemeClr val="bg2"/>
                </a:solidFill>
              </a:rPr>
              <a:t>/</a:t>
            </a:r>
            <a:r>
              <a:rPr lang="en-US" sz="3200" dirty="0" err="1">
                <a:solidFill>
                  <a:schemeClr val="bg2"/>
                </a:solidFill>
              </a:rPr>
              <a:t>ibu-ibu</a:t>
            </a:r>
            <a:r>
              <a:rPr lang="en-US" sz="3200" dirty="0">
                <a:solidFill>
                  <a:schemeClr val="bg2"/>
                </a:solidFill>
              </a:rPr>
              <a:t> yang </a:t>
            </a:r>
            <a:r>
              <a:rPr lang="en-US" sz="3200" dirty="0" err="1">
                <a:solidFill>
                  <a:schemeClr val="bg2"/>
                </a:solidFill>
              </a:rPr>
              <a:t>melakukan</a:t>
            </a:r>
            <a:r>
              <a:rPr lang="en-US" sz="3200" dirty="0">
                <a:solidFill>
                  <a:schemeClr val="bg2"/>
                </a:solidFill>
              </a:rPr>
              <a:t> </a:t>
            </a:r>
            <a:r>
              <a:rPr lang="en-US" sz="3200" dirty="0" err="1">
                <a:solidFill>
                  <a:schemeClr val="bg2"/>
                </a:solidFill>
              </a:rPr>
              <a:t>pekerjaan</a:t>
            </a:r>
            <a:r>
              <a:rPr lang="en-US" sz="3200" dirty="0">
                <a:solidFill>
                  <a:schemeClr val="bg2"/>
                </a:solidFill>
              </a:rPr>
              <a:t> </a:t>
            </a:r>
            <a:r>
              <a:rPr lang="en-US" sz="3200" dirty="0" err="1">
                <a:solidFill>
                  <a:schemeClr val="bg2"/>
                </a:solidFill>
              </a:rPr>
              <a:t>dari</a:t>
            </a:r>
            <a:r>
              <a:rPr lang="en-US" sz="3200" dirty="0">
                <a:solidFill>
                  <a:schemeClr val="bg2"/>
                </a:solidFill>
              </a:rPr>
              <a:t> </a:t>
            </a:r>
            <a:r>
              <a:rPr lang="en-US" sz="3200" dirty="0" err="1">
                <a:solidFill>
                  <a:schemeClr val="bg2"/>
                </a:solidFill>
              </a:rPr>
              <a:t>pagi</a:t>
            </a:r>
            <a:r>
              <a:rPr lang="en-US" sz="3200" dirty="0">
                <a:solidFill>
                  <a:schemeClr val="bg2"/>
                </a:solidFill>
              </a:rPr>
              <a:t> </a:t>
            </a:r>
            <a:r>
              <a:rPr lang="en-US" sz="3200" dirty="0" err="1">
                <a:solidFill>
                  <a:schemeClr val="bg2"/>
                </a:solidFill>
              </a:rPr>
              <a:t>sampai</a:t>
            </a:r>
            <a:r>
              <a:rPr lang="en-US" sz="3200" dirty="0">
                <a:solidFill>
                  <a:schemeClr val="bg2"/>
                </a:solidFill>
              </a:rPr>
              <a:t> </a:t>
            </a:r>
            <a:r>
              <a:rPr lang="en-US" sz="3200" dirty="0" err="1">
                <a:solidFill>
                  <a:schemeClr val="bg2"/>
                </a:solidFill>
              </a:rPr>
              <a:t>malam</a:t>
            </a:r>
            <a:r>
              <a:rPr lang="en-US" sz="3200" dirty="0">
                <a:solidFill>
                  <a:schemeClr val="bg2"/>
                </a:solidFill>
              </a:rPr>
              <a:t> </a:t>
            </a:r>
            <a:r>
              <a:rPr lang="en-US" sz="3200" dirty="0" err="1">
                <a:solidFill>
                  <a:schemeClr val="bg2"/>
                </a:solidFill>
              </a:rPr>
              <a:t>hari</a:t>
            </a:r>
            <a:r>
              <a:rPr lang="en-US" sz="3200" dirty="0">
                <a:solidFill>
                  <a:schemeClr val="bg2"/>
                </a:solidFill>
              </a:rPr>
              <a:t>. </a:t>
            </a:r>
            <a:r>
              <a:rPr lang="en-US" sz="3200" dirty="0" err="1">
                <a:solidFill>
                  <a:schemeClr val="bg2"/>
                </a:solidFill>
              </a:rPr>
              <a:t>Oleh</a:t>
            </a:r>
            <a:r>
              <a:rPr lang="en-US" sz="3200" dirty="0">
                <a:solidFill>
                  <a:schemeClr val="bg2"/>
                </a:solidFill>
              </a:rPr>
              <a:t> </a:t>
            </a:r>
            <a:r>
              <a:rPr lang="en-US" sz="3200" dirty="0" err="1">
                <a:solidFill>
                  <a:schemeClr val="bg2"/>
                </a:solidFill>
              </a:rPr>
              <a:t>sebab</a:t>
            </a:r>
            <a:r>
              <a:rPr lang="en-US" sz="3200" dirty="0">
                <a:solidFill>
                  <a:schemeClr val="bg2"/>
                </a:solidFill>
              </a:rPr>
              <a:t> </a:t>
            </a:r>
            <a:r>
              <a:rPr lang="en-US" sz="3200" dirty="0" err="1">
                <a:solidFill>
                  <a:schemeClr val="bg2"/>
                </a:solidFill>
              </a:rPr>
              <a:t>itu</a:t>
            </a:r>
            <a:r>
              <a:rPr lang="en-US" sz="3200" dirty="0">
                <a:solidFill>
                  <a:schemeClr val="bg2"/>
                </a:solidFill>
              </a:rPr>
              <a:t> </a:t>
            </a:r>
            <a:r>
              <a:rPr lang="en-US" sz="3200" dirty="0" err="1">
                <a:solidFill>
                  <a:schemeClr val="bg2"/>
                </a:solidFill>
              </a:rPr>
              <a:t>mereka</a:t>
            </a:r>
            <a:r>
              <a:rPr lang="en-US" sz="3200" dirty="0">
                <a:solidFill>
                  <a:schemeClr val="bg2"/>
                </a:solidFill>
              </a:rPr>
              <a:t> </a:t>
            </a:r>
            <a:r>
              <a:rPr lang="en-US" sz="3200" dirty="0" err="1">
                <a:solidFill>
                  <a:schemeClr val="bg2"/>
                </a:solidFill>
              </a:rPr>
              <a:t>membutuhkan</a:t>
            </a:r>
            <a:r>
              <a:rPr lang="en-US" sz="3200" dirty="0">
                <a:solidFill>
                  <a:schemeClr val="bg2"/>
                </a:solidFill>
              </a:rPr>
              <a:t> </a:t>
            </a:r>
            <a:r>
              <a:rPr lang="en-US" sz="3200" dirty="0" err="1">
                <a:solidFill>
                  <a:schemeClr val="bg2"/>
                </a:solidFill>
              </a:rPr>
              <a:t>layanan</a:t>
            </a:r>
            <a:r>
              <a:rPr lang="en-US" sz="3200" dirty="0">
                <a:solidFill>
                  <a:schemeClr val="bg2"/>
                </a:solidFill>
              </a:rPr>
              <a:t> </a:t>
            </a:r>
            <a:r>
              <a:rPr lang="en-US" sz="3200" dirty="0" err="1">
                <a:solidFill>
                  <a:schemeClr val="bg2"/>
                </a:solidFill>
              </a:rPr>
              <a:t>berbagai</a:t>
            </a:r>
            <a:r>
              <a:rPr lang="en-US" sz="3200" dirty="0">
                <a:solidFill>
                  <a:schemeClr val="bg2"/>
                </a:solidFill>
              </a:rPr>
              <a:t> </a:t>
            </a:r>
            <a:r>
              <a:rPr lang="en-US" sz="3200" dirty="0" err="1">
                <a:solidFill>
                  <a:schemeClr val="bg2"/>
                </a:solidFill>
              </a:rPr>
              <a:t>macam</a:t>
            </a:r>
            <a:r>
              <a:rPr lang="en-US" sz="3200" dirty="0">
                <a:solidFill>
                  <a:schemeClr val="bg2"/>
                </a:solidFill>
              </a:rPr>
              <a:t> </a:t>
            </a:r>
            <a:r>
              <a:rPr lang="en-US" sz="3200" dirty="0" err="1">
                <a:solidFill>
                  <a:schemeClr val="bg2"/>
                </a:solidFill>
              </a:rPr>
              <a:t>barang</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jasa</a:t>
            </a:r>
            <a:r>
              <a:rPr lang="en-US" sz="3200" dirty="0">
                <a:solidFill>
                  <a:schemeClr val="bg2"/>
                </a:solidFill>
              </a:rPr>
              <a:t> yang </a:t>
            </a:r>
            <a:r>
              <a:rPr lang="en-US" sz="3200" dirty="0" err="1">
                <a:solidFill>
                  <a:schemeClr val="bg2"/>
                </a:solidFill>
              </a:rPr>
              <a:t>mudah</a:t>
            </a:r>
            <a:r>
              <a:rPr lang="en-US" sz="3200" dirty="0">
                <a:solidFill>
                  <a:schemeClr val="bg2"/>
                </a:solidFill>
              </a:rPr>
              <a:t> </a:t>
            </a:r>
            <a:r>
              <a:rPr lang="en-US" sz="3200" dirty="0" err="1">
                <a:solidFill>
                  <a:schemeClr val="bg2"/>
                </a:solidFill>
              </a:rPr>
              <a:t>diperoleh</a:t>
            </a:r>
            <a:r>
              <a:rPr lang="en-US" sz="3200" dirty="0">
                <a:solidFill>
                  <a:schemeClr val="bg2"/>
                </a:solidFill>
              </a:rPr>
              <a:t>. Perusahaan </a:t>
            </a:r>
            <a:r>
              <a:rPr lang="en-US" sz="3200" dirty="0" err="1">
                <a:solidFill>
                  <a:schemeClr val="bg2"/>
                </a:solidFill>
              </a:rPr>
              <a:t>dapat</a:t>
            </a:r>
            <a:r>
              <a:rPr lang="en-US" sz="3200" dirty="0">
                <a:solidFill>
                  <a:schemeClr val="bg2"/>
                </a:solidFill>
              </a:rPr>
              <a:t> </a:t>
            </a:r>
            <a:r>
              <a:rPr lang="en-US" sz="3200" dirty="0" err="1">
                <a:solidFill>
                  <a:schemeClr val="bg2"/>
                </a:solidFill>
              </a:rPr>
              <a:t>memanfaatkan</a:t>
            </a:r>
            <a:r>
              <a:rPr lang="en-US" sz="3200" dirty="0">
                <a:solidFill>
                  <a:schemeClr val="bg2"/>
                </a:solidFill>
              </a:rPr>
              <a:t> </a:t>
            </a:r>
            <a:r>
              <a:rPr lang="en-US" sz="3200" dirty="0" err="1">
                <a:solidFill>
                  <a:schemeClr val="bg2"/>
                </a:solidFill>
              </a:rPr>
              <a:t>peluang</a:t>
            </a:r>
            <a:r>
              <a:rPr lang="en-US" sz="3200" dirty="0">
                <a:solidFill>
                  <a:schemeClr val="bg2"/>
                </a:solidFill>
              </a:rPr>
              <a:t> </a:t>
            </a:r>
            <a:r>
              <a:rPr lang="en-US" sz="3200" dirty="0" err="1">
                <a:solidFill>
                  <a:schemeClr val="bg2"/>
                </a:solidFill>
              </a:rPr>
              <a:t>ini</a:t>
            </a:r>
            <a:r>
              <a:rPr lang="en-US" sz="3200" dirty="0">
                <a:solidFill>
                  <a:schemeClr val="bg2"/>
                </a:solidFill>
              </a:rPr>
              <a:t> </a:t>
            </a:r>
            <a:r>
              <a:rPr lang="en-US" sz="3200" dirty="0" err="1">
                <a:solidFill>
                  <a:schemeClr val="bg2"/>
                </a:solidFill>
              </a:rPr>
              <a:t>dengan</a:t>
            </a:r>
            <a:r>
              <a:rPr lang="en-US" sz="3200" dirty="0">
                <a:solidFill>
                  <a:schemeClr val="bg2"/>
                </a:solidFill>
              </a:rPr>
              <a:t> </a:t>
            </a:r>
            <a:r>
              <a:rPr lang="en-US" sz="3200" dirty="0" err="1">
                <a:solidFill>
                  <a:schemeClr val="bg2"/>
                </a:solidFill>
              </a:rPr>
              <a:t>menciptakan</a:t>
            </a:r>
            <a:r>
              <a:rPr lang="en-US" sz="3200" dirty="0">
                <a:solidFill>
                  <a:schemeClr val="bg2"/>
                </a:solidFill>
              </a:rPr>
              <a:t> </a:t>
            </a:r>
            <a:r>
              <a:rPr lang="en-US" sz="3200" dirty="0" err="1">
                <a:solidFill>
                  <a:schemeClr val="bg2"/>
                </a:solidFill>
              </a:rPr>
              <a:t>berbagai</a:t>
            </a:r>
            <a:r>
              <a:rPr lang="en-US" sz="3200" dirty="0">
                <a:solidFill>
                  <a:schemeClr val="bg2"/>
                </a:solidFill>
              </a:rPr>
              <a:t> </a:t>
            </a:r>
            <a:r>
              <a:rPr lang="en-US" sz="3200" dirty="0" err="1">
                <a:solidFill>
                  <a:schemeClr val="bg2"/>
                </a:solidFill>
              </a:rPr>
              <a:t>barang</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jasa</a:t>
            </a:r>
            <a:r>
              <a:rPr lang="en-US" sz="3200" dirty="0">
                <a:solidFill>
                  <a:schemeClr val="bg2"/>
                </a:solidFill>
              </a:rPr>
              <a:t> </a:t>
            </a:r>
            <a:r>
              <a:rPr lang="en-US" sz="3200" dirty="0" err="1">
                <a:solidFill>
                  <a:schemeClr val="bg2"/>
                </a:solidFill>
              </a:rPr>
              <a:t>pada</a:t>
            </a:r>
            <a:r>
              <a:rPr lang="en-US" sz="3200" dirty="0">
                <a:solidFill>
                  <a:schemeClr val="bg2"/>
                </a:solidFill>
              </a:rPr>
              <a:t> </a:t>
            </a:r>
            <a:r>
              <a:rPr lang="en-US" sz="3200" dirty="0" err="1">
                <a:solidFill>
                  <a:schemeClr val="bg2"/>
                </a:solidFill>
              </a:rPr>
              <a:t>satu</a:t>
            </a:r>
            <a:r>
              <a:rPr lang="en-US" sz="3200" dirty="0">
                <a:solidFill>
                  <a:schemeClr val="bg2"/>
                </a:solidFill>
              </a:rPr>
              <a:t> </a:t>
            </a:r>
            <a:r>
              <a:rPr lang="en-US" sz="3200" dirty="0" err="1">
                <a:solidFill>
                  <a:schemeClr val="bg2"/>
                </a:solidFill>
              </a:rPr>
              <a:t>atap</a:t>
            </a:r>
            <a:r>
              <a:rPr lang="en-US" sz="3200" dirty="0">
                <a:solidFill>
                  <a:schemeClr val="bg2"/>
                </a:solidFill>
              </a:rPr>
              <a:t>, (</a:t>
            </a:r>
            <a:r>
              <a:rPr lang="en-US" sz="3200" dirty="0" err="1">
                <a:solidFill>
                  <a:schemeClr val="bg2"/>
                </a:solidFill>
              </a:rPr>
              <a:t>sehingga</a:t>
            </a:r>
            <a:r>
              <a:rPr lang="en-US" sz="3200" dirty="0">
                <a:solidFill>
                  <a:schemeClr val="bg2"/>
                </a:solidFill>
              </a:rPr>
              <a:t> </a:t>
            </a:r>
            <a:r>
              <a:rPr lang="en-US" sz="3200" dirty="0" err="1">
                <a:solidFill>
                  <a:schemeClr val="bg2"/>
                </a:solidFill>
              </a:rPr>
              <a:t>munculah</a:t>
            </a:r>
            <a:r>
              <a:rPr lang="en-US" sz="3200" dirty="0">
                <a:solidFill>
                  <a:schemeClr val="bg2"/>
                </a:solidFill>
              </a:rPr>
              <a:t> </a:t>
            </a:r>
            <a:r>
              <a:rPr lang="en-US" sz="3200" dirty="0" err="1">
                <a:solidFill>
                  <a:schemeClr val="bg2"/>
                </a:solidFill>
              </a:rPr>
              <a:t>Toko</a:t>
            </a:r>
            <a:r>
              <a:rPr lang="en-US" sz="3200" dirty="0">
                <a:solidFill>
                  <a:schemeClr val="bg2"/>
                </a:solidFill>
              </a:rPr>
              <a:t> </a:t>
            </a:r>
            <a:r>
              <a:rPr lang="en-US" sz="3200" dirty="0" err="1">
                <a:solidFill>
                  <a:schemeClr val="bg2"/>
                </a:solidFill>
              </a:rPr>
              <a:t>Serba</a:t>
            </a:r>
            <a:r>
              <a:rPr lang="en-US" sz="3200" dirty="0">
                <a:solidFill>
                  <a:schemeClr val="bg2"/>
                </a:solidFill>
              </a:rPr>
              <a:t> </a:t>
            </a:r>
            <a:r>
              <a:rPr lang="en-US" sz="3200" dirty="0" err="1">
                <a:solidFill>
                  <a:schemeClr val="bg2"/>
                </a:solidFill>
              </a:rPr>
              <a:t>Ada</a:t>
            </a:r>
            <a:r>
              <a:rPr lang="en-US" sz="3200" dirty="0">
                <a:solidFill>
                  <a:schemeClr val="bg2"/>
                </a:solidFill>
              </a:rPr>
              <a:t>)</a:t>
            </a:r>
            <a:endParaRPr lang="en-US" sz="3500" dirty="0">
              <a:solidFill>
                <a:schemeClr val="bg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172200"/>
          </a:xfrm>
          <a:solidFill>
            <a:schemeClr val="tx2"/>
          </a:solidFill>
        </p:spPr>
        <p:txBody>
          <a:bodyPr>
            <a:normAutofit fontScale="92500" lnSpcReduction="10000"/>
          </a:bodyPr>
          <a:lstStyle/>
          <a:p>
            <a:pPr>
              <a:buNone/>
            </a:pPr>
            <a:r>
              <a:rPr lang="en-US" sz="3200" dirty="0">
                <a:solidFill>
                  <a:schemeClr val="bg2"/>
                </a:solidFill>
              </a:rPr>
              <a:t>7. SOS (Save Our Soul)</a:t>
            </a:r>
          </a:p>
          <a:p>
            <a:pPr>
              <a:buNone/>
            </a:pPr>
            <a:r>
              <a:rPr lang="en-US" sz="3200" dirty="0">
                <a:solidFill>
                  <a:schemeClr val="bg2"/>
                </a:solidFill>
              </a:rPr>
              <a:t>	</a:t>
            </a:r>
            <a:r>
              <a:rPr lang="en-US" sz="3500" dirty="0" err="1">
                <a:solidFill>
                  <a:schemeClr val="bg2"/>
                </a:solidFill>
              </a:rPr>
              <a:t>Kelompok</a:t>
            </a:r>
            <a:r>
              <a:rPr lang="en-US" sz="3500" dirty="0">
                <a:solidFill>
                  <a:schemeClr val="bg2"/>
                </a:solidFill>
              </a:rPr>
              <a:t> </a:t>
            </a:r>
            <a:r>
              <a:rPr lang="en-US" sz="3500" dirty="0" err="1">
                <a:solidFill>
                  <a:schemeClr val="bg2"/>
                </a:solidFill>
              </a:rPr>
              <a:t>ini</a:t>
            </a:r>
            <a:r>
              <a:rPr lang="en-US" sz="3500" dirty="0">
                <a:solidFill>
                  <a:schemeClr val="bg2"/>
                </a:solidFill>
              </a:rPr>
              <a:t> </a:t>
            </a:r>
            <a:r>
              <a:rPr lang="en-US" sz="3500" dirty="0" err="1">
                <a:solidFill>
                  <a:schemeClr val="bg2"/>
                </a:solidFill>
              </a:rPr>
              <a:t>sangat</a:t>
            </a:r>
            <a:r>
              <a:rPr lang="en-US" sz="3500" dirty="0">
                <a:solidFill>
                  <a:schemeClr val="bg2"/>
                </a:solidFill>
              </a:rPr>
              <a:t> </a:t>
            </a:r>
            <a:r>
              <a:rPr lang="en-US" sz="3500" dirty="0" err="1">
                <a:solidFill>
                  <a:schemeClr val="bg2"/>
                </a:solidFill>
              </a:rPr>
              <a:t>peduli</a:t>
            </a:r>
            <a:r>
              <a:rPr lang="en-US" sz="3500" dirty="0">
                <a:solidFill>
                  <a:schemeClr val="bg2"/>
                </a:solidFill>
              </a:rPr>
              <a:t> </a:t>
            </a:r>
            <a:r>
              <a:rPr lang="en-US" sz="3500" dirty="0" err="1">
                <a:solidFill>
                  <a:schemeClr val="bg2"/>
                </a:solidFill>
              </a:rPr>
              <a:t>terhadap</a:t>
            </a:r>
            <a:r>
              <a:rPr lang="en-US" sz="3500" dirty="0">
                <a:solidFill>
                  <a:schemeClr val="bg2"/>
                </a:solidFill>
              </a:rPr>
              <a:t>: Environment, Education </a:t>
            </a:r>
            <a:r>
              <a:rPr lang="en-US" sz="3500" dirty="0" err="1">
                <a:solidFill>
                  <a:schemeClr val="bg2"/>
                </a:solidFill>
              </a:rPr>
              <a:t>dan</a:t>
            </a:r>
            <a:r>
              <a:rPr lang="en-US" sz="3500" dirty="0">
                <a:solidFill>
                  <a:schemeClr val="bg2"/>
                </a:solidFill>
              </a:rPr>
              <a:t> Ethics.</a:t>
            </a:r>
          </a:p>
          <a:p>
            <a:pPr>
              <a:buNone/>
            </a:pPr>
            <a:r>
              <a:rPr lang="en-US" sz="3500" dirty="0">
                <a:solidFill>
                  <a:schemeClr val="bg2"/>
                </a:solidFill>
              </a:rPr>
              <a:t>	</a:t>
            </a:r>
            <a:r>
              <a:rPr lang="en-US" sz="3500" dirty="0" err="1">
                <a:solidFill>
                  <a:schemeClr val="bg2"/>
                </a:solidFill>
              </a:rPr>
              <a:t>Pemasaran</a:t>
            </a:r>
            <a:r>
              <a:rPr lang="en-US" sz="3500" dirty="0">
                <a:solidFill>
                  <a:schemeClr val="bg2"/>
                </a:solidFill>
              </a:rPr>
              <a:t> </a:t>
            </a:r>
            <a:r>
              <a:rPr lang="en-US" sz="3500" dirty="0" err="1">
                <a:solidFill>
                  <a:schemeClr val="bg2"/>
                </a:solidFill>
              </a:rPr>
              <a:t>terhadap</a:t>
            </a:r>
            <a:r>
              <a:rPr lang="en-US" sz="3500" dirty="0">
                <a:solidFill>
                  <a:schemeClr val="bg2"/>
                </a:solidFill>
              </a:rPr>
              <a:t> </a:t>
            </a:r>
            <a:r>
              <a:rPr lang="en-US" sz="3500" dirty="0" err="1">
                <a:solidFill>
                  <a:schemeClr val="bg2"/>
                </a:solidFill>
              </a:rPr>
              <a:t>kelompok</a:t>
            </a:r>
            <a:r>
              <a:rPr lang="en-US" sz="3500" dirty="0">
                <a:solidFill>
                  <a:schemeClr val="bg2"/>
                </a:solidFill>
              </a:rPr>
              <a:t> </a:t>
            </a:r>
            <a:r>
              <a:rPr lang="en-US" sz="3500" dirty="0" err="1">
                <a:solidFill>
                  <a:schemeClr val="bg2"/>
                </a:solidFill>
              </a:rPr>
              <a:t>ini</a:t>
            </a:r>
            <a:r>
              <a:rPr lang="en-US" sz="3500" dirty="0">
                <a:solidFill>
                  <a:schemeClr val="bg2"/>
                </a:solidFill>
              </a:rPr>
              <a:t> </a:t>
            </a:r>
            <a:r>
              <a:rPr lang="en-US" sz="3500" dirty="0" err="1">
                <a:solidFill>
                  <a:schemeClr val="bg2"/>
                </a:solidFill>
              </a:rPr>
              <a:t>harus</a:t>
            </a:r>
            <a:r>
              <a:rPr lang="en-US" sz="3500" dirty="0">
                <a:solidFill>
                  <a:schemeClr val="bg2"/>
                </a:solidFill>
              </a:rPr>
              <a:t> </a:t>
            </a:r>
            <a:r>
              <a:rPr lang="en-US" sz="3500" dirty="0" err="1">
                <a:solidFill>
                  <a:schemeClr val="bg2"/>
                </a:solidFill>
              </a:rPr>
              <a:t>menjaga</a:t>
            </a:r>
            <a:r>
              <a:rPr lang="en-US" sz="3500" dirty="0">
                <a:solidFill>
                  <a:schemeClr val="bg2"/>
                </a:solidFill>
              </a:rPr>
              <a:t> </a:t>
            </a:r>
            <a:r>
              <a:rPr lang="en-US" sz="3500" dirty="0" err="1">
                <a:solidFill>
                  <a:schemeClr val="bg2"/>
                </a:solidFill>
              </a:rPr>
              <a:t>kelestarian</a:t>
            </a:r>
            <a:r>
              <a:rPr lang="en-US" sz="3500" dirty="0">
                <a:solidFill>
                  <a:schemeClr val="bg2"/>
                </a:solidFill>
              </a:rPr>
              <a:t> </a:t>
            </a:r>
            <a:r>
              <a:rPr lang="en-US" sz="3500" dirty="0" err="1">
                <a:solidFill>
                  <a:schemeClr val="bg2"/>
                </a:solidFill>
              </a:rPr>
              <a:t>lingkungan</a:t>
            </a:r>
            <a:r>
              <a:rPr lang="en-US" sz="3500" dirty="0">
                <a:solidFill>
                  <a:schemeClr val="bg2"/>
                </a:solidFill>
              </a:rPr>
              <a:t>, </a:t>
            </a:r>
            <a:r>
              <a:rPr lang="en-US" sz="3500" dirty="0" err="1">
                <a:solidFill>
                  <a:schemeClr val="bg2"/>
                </a:solidFill>
              </a:rPr>
              <a:t>peduli</a:t>
            </a:r>
            <a:r>
              <a:rPr lang="en-US" sz="3500" dirty="0">
                <a:solidFill>
                  <a:schemeClr val="bg2"/>
                </a:solidFill>
              </a:rPr>
              <a:t> </a:t>
            </a:r>
            <a:r>
              <a:rPr lang="en-US" sz="3500" dirty="0" err="1">
                <a:solidFill>
                  <a:schemeClr val="bg2"/>
                </a:solidFill>
              </a:rPr>
              <a:t>terhadap</a:t>
            </a:r>
            <a:r>
              <a:rPr lang="en-US" sz="3500" dirty="0">
                <a:solidFill>
                  <a:schemeClr val="bg2"/>
                </a:solidFill>
              </a:rPr>
              <a:t> </a:t>
            </a:r>
            <a:r>
              <a:rPr lang="en-US" sz="3500" dirty="0" err="1">
                <a:solidFill>
                  <a:schemeClr val="bg2"/>
                </a:solidFill>
              </a:rPr>
              <a:t>pendidikan</a:t>
            </a:r>
            <a:r>
              <a:rPr lang="en-US" sz="3500" dirty="0">
                <a:solidFill>
                  <a:schemeClr val="bg2"/>
                </a:solidFill>
              </a:rPr>
              <a:t> </a:t>
            </a:r>
            <a:r>
              <a:rPr lang="en-US" sz="3500" dirty="0" err="1">
                <a:solidFill>
                  <a:schemeClr val="bg2"/>
                </a:solidFill>
              </a:rPr>
              <a:t>anak-anak</a:t>
            </a:r>
            <a:r>
              <a:rPr lang="en-US" sz="3500" dirty="0">
                <a:solidFill>
                  <a:schemeClr val="bg2"/>
                </a:solidFill>
              </a:rPr>
              <a:t> </a:t>
            </a:r>
            <a:r>
              <a:rPr lang="en-US" sz="3500" dirty="0" err="1">
                <a:solidFill>
                  <a:schemeClr val="bg2"/>
                </a:solidFill>
              </a:rPr>
              <a:t>konsumen</a:t>
            </a:r>
            <a:r>
              <a:rPr lang="en-US" sz="3500" dirty="0">
                <a:solidFill>
                  <a:schemeClr val="bg2"/>
                </a:solidFill>
              </a:rPr>
              <a:t>, </a:t>
            </a:r>
            <a:r>
              <a:rPr lang="en-US" sz="3500" dirty="0" err="1">
                <a:solidFill>
                  <a:schemeClr val="bg2"/>
                </a:solidFill>
              </a:rPr>
              <a:t>dan</a:t>
            </a:r>
            <a:r>
              <a:rPr lang="en-US" sz="3500" dirty="0">
                <a:solidFill>
                  <a:schemeClr val="bg2"/>
                </a:solidFill>
              </a:rPr>
              <a:t> </a:t>
            </a:r>
            <a:r>
              <a:rPr lang="en-US" sz="3500" dirty="0" err="1">
                <a:solidFill>
                  <a:schemeClr val="bg2"/>
                </a:solidFill>
              </a:rPr>
              <a:t>mempunyai</a:t>
            </a:r>
            <a:r>
              <a:rPr lang="en-US" sz="3500" dirty="0">
                <a:solidFill>
                  <a:schemeClr val="bg2"/>
                </a:solidFill>
              </a:rPr>
              <a:t> </a:t>
            </a:r>
            <a:r>
              <a:rPr lang="en-US" sz="3500" dirty="0" err="1">
                <a:solidFill>
                  <a:schemeClr val="bg2"/>
                </a:solidFill>
              </a:rPr>
              <a:t>etika</a:t>
            </a:r>
            <a:r>
              <a:rPr lang="en-US" sz="3500" dirty="0">
                <a:solidFill>
                  <a:schemeClr val="bg2"/>
                </a:solidFill>
              </a:rPr>
              <a:t> yang </a:t>
            </a:r>
            <a:r>
              <a:rPr lang="en-US" sz="3500" dirty="0" err="1">
                <a:solidFill>
                  <a:schemeClr val="bg2"/>
                </a:solidFill>
              </a:rPr>
              <a:t>dapat</a:t>
            </a:r>
            <a:r>
              <a:rPr lang="en-US" sz="3500" dirty="0">
                <a:solidFill>
                  <a:schemeClr val="bg2"/>
                </a:solidFill>
              </a:rPr>
              <a:t> </a:t>
            </a:r>
            <a:r>
              <a:rPr lang="en-US" sz="3500" dirty="0" err="1">
                <a:solidFill>
                  <a:schemeClr val="bg2"/>
                </a:solidFill>
              </a:rPr>
              <a:t>dijunjung</a:t>
            </a:r>
            <a:r>
              <a:rPr lang="en-US" sz="3500" dirty="0">
                <a:solidFill>
                  <a:schemeClr val="bg2"/>
                </a:solidFill>
              </a:rPr>
              <a:t> </a:t>
            </a:r>
            <a:r>
              <a:rPr lang="en-US" sz="3500" dirty="0" err="1">
                <a:solidFill>
                  <a:schemeClr val="bg2"/>
                </a:solidFill>
              </a:rPr>
              <a:t>tinggi</a:t>
            </a:r>
            <a:r>
              <a:rPr lang="en-US" sz="3500" dirty="0">
                <a:solidFill>
                  <a:schemeClr val="bg2"/>
                </a:solidFill>
              </a:rPr>
              <a:t>. </a:t>
            </a:r>
            <a:r>
              <a:rPr lang="en-US" sz="3500" dirty="0" err="1">
                <a:solidFill>
                  <a:schemeClr val="bg2"/>
                </a:solidFill>
              </a:rPr>
              <a:t>Pemasar</a:t>
            </a:r>
            <a:r>
              <a:rPr lang="en-US" sz="3500" dirty="0">
                <a:solidFill>
                  <a:schemeClr val="bg2"/>
                </a:solidFill>
              </a:rPr>
              <a:t> </a:t>
            </a:r>
            <a:r>
              <a:rPr lang="en-US" sz="3500" dirty="0" err="1">
                <a:solidFill>
                  <a:schemeClr val="bg2"/>
                </a:solidFill>
              </a:rPr>
              <a:t>berpeluang</a:t>
            </a:r>
            <a:r>
              <a:rPr lang="en-US" sz="3500" dirty="0">
                <a:solidFill>
                  <a:schemeClr val="bg2"/>
                </a:solidFill>
              </a:rPr>
              <a:t> </a:t>
            </a:r>
            <a:r>
              <a:rPr lang="en-US" sz="3500" dirty="0" err="1">
                <a:solidFill>
                  <a:schemeClr val="bg2"/>
                </a:solidFill>
              </a:rPr>
              <a:t>untuk</a:t>
            </a:r>
            <a:r>
              <a:rPr lang="en-US" sz="3500" dirty="0">
                <a:solidFill>
                  <a:schemeClr val="bg2"/>
                </a:solidFill>
              </a:rPr>
              <a:t> </a:t>
            </a:r>
            <a:r>
              <a:rPr lang="en-US" sz="3500" dirty="0" err="1">
                <a:solidFill>
                  <a:schemeClr val="bg2"/>
                </a:solidFill>
              </a:rPr>
              <a:t>menerapkan</a:t>
            </a:r>
            <a:r>
              <a:rPr lang="en-US" sz="3500" dirty="0">
                <a:solidFill>
                  <a:schemeClr val="bg2"/>
                </a:solidFill>
              </a:rPr>
              <a:t> </a:t>
            </a:r>
            <a:r>
              <a:rPr lang="en-US" sz="3500" dirty="0" err="1">
                <a:solidFill>
                  <a:schemeClr val="bg2"/>
                </a:solidFill>
              </a:rPr>
              <a:t>konsep</a:t>
            </a:r>
            <a:r>
              <a:rPr lang="en-US" sz="3500" dirty="0">
                <a:solidFill>
                  <a:schemeClr val="bg2"/>
                </a:solidFill>
              </a:rPr>
              <a:t> </a:t>
            </a:r>
            <a:r>
              <a:rPr lang="en-US" sz="3500" dirty="0" err="1">
                <a:solidFill>
                  <a:schemeClr val="bg2"/>
                </a:solidFill>
              </a:rPr>
              <a:t>pemasaran</a:t>
            </a:r>
            <a:r>
              <a:rPr lang="en-US" sz="3500" dirty="0">
                <a:solidFill>
                  <a:schemeClr val="bg2"/>
                </a:solidFill>
              </a:rPr>
              <a:t> </a:t>
            </a:r>
            <a:r>
              <a:rPr lang="en-US" sz="3500" dirty="0" err="1">
                <a:solidFill>
                  <a:schemeClr val="bg2"/>
                </a:solidFill>
              </a:rPr>
              <a:t>berwawasan</a:t>
            </a:r>
            <a:r>
              <a:rPr lang="en-US" sz="3500" dirty="0">
                <a:solidFill>
                  <a:schemeClr val="bg2"/>
                </a:solidFill>
              </a:rPr>
              <a:t> </a:t>
            </a:r>
            <a:r>
              <a:rPr lang="en-US" sz="3500" dirty="0" err="1">
                <a:solidFill>
                  <a:schemeClr val="bg2"/>
                </a:solidFill>
              </a:rPr>
              <a:t>sosial</a:t>
            </a:r>
            <a:r>
              <a:rPr lang="en-US" sz="3500" dirty="0">
                <a:solidFill>
                  <a:schemeClr val="bg2"/>
                </a:solidFill>
              </a:rPr>
              <a:t>, </a:t>
            </a:r>
            <a:r>
              <a:rPr lang="en-US" sz="3500" dirty="0" err="1">
                <a:solidFill>
                  <a:schemeClr val="bg2"/>
                </a:solidFill>
              </a:rPr>
              <a:t>memperhatikan</a:t>
            </a:r>
            <a:r>
              <a:rPr lang="en-US" sz="3500" dirty="0">
                <a:solidFill>
                  <a:schemeClr val="bg2"/>
                </a:solidFill>
              </a:rPr>
              <a:t> </a:t>
            </a:r>
            <a:r>
              <a:rPr lang="en-US" sz="3500" dirty="0" err="1">
                <a:solidFill>
                  <a:schemeClr val="bg2"/>
                </a:solidFill>
              </a:rPr>
              <a:t>kelestarian</a:t>
            </a:r>
            <a:r>
              <a:rPr lang="en-US" sz="3500" dirty="0">
                <a:solidFill>
                  <a:schemeClr val="bg2"/>
                </a:solidFill>
              </a:rPr>
              <a:t> </a:t>
            </a:r>
            <a:r>
              <a:rPr lang="en-US" sz="3500" dirty="0" err="1">
                <a:solidFill>
                  <a:schemeClr val="bg2"/>
                </a:solidFill>
              </a:rPr>
              <a:t>lingkungan</a:t>
            </a:r>
            <a:r>
              <a:rPr lang="en-US" sz="3500" dirty="0">
                <a:solidFill>
                  <a:schemeClr val="bg2"/>
                </a:solidFill>
              </a:rPr>
              <a:t> </a:t>
            </a:r>
            <a:r>
              <a:rPr lang="en-US" sz="3500" dirty="0" err="1">
                <a:solidFill>
                  <a:schemeClr val="bg2"/>
                </a:solidFill>
              </a:rPr>
              <a:t>dan</a:t>
            </a:r>
            <a:r>
              <a:rPr lang="en-US" sz="3500" dirty="0">
                <a:solidFill>
                  <a:schemeClr val="bg2"/>
                </a:solidFill>
              </a:rPr>
              <a:t> </a:t>
            </a:r>
            <a:r>
              <a:rPr lang="en-US" sz="3500" dirty="0" err="1">
                <a:solidFill>
                  <a:schemeClr val="bg2"/>
                </a:solidFill>
              </a:rPr>
              <a:t>kepentingan</a:t>
            </a:r>
            <a:r>
              <a:rPr lang="en-US" sz="3500" dirty="0">
                <a:solidFill>
                  <a:schemeClr val="bg2"/>
                </a:solidFill>
              </a:rPr>
              <a:t> </a:t>
            </a:r>
            <a:r>
              <a:rPr lang="en-US" sz="3500" dirty="0" err="1">
                <a:solidFill>
                  <a:schemeClr val="bg2"/>
                </a:solidFill>
              </a:rPr>
              <a:t>masyarakat</a:t>
            </a:r>
            <a:r>
              <a:rPr lang="en-US" sz="3500" dirty="0">
                <a:solidFill>
                  <a:schemeClr val="bg2"/>
                </a:solidFill>
              </a:rPr>
              <a:t>.</a:t>
            </a:r>
          </a:p>
          <a:p>
            <a:pPr>
              <a:buNone/>
            </a:pPr>
            <a:r>
              <a:rPr lang="en-US" sz="3500" dirty="0">
                <a:solidFill>
                  <a:schemeClr val="bg2"/>
                </a:solidFill>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172200"/>
          </a:xfrm>
          <a:solidFill>
            <a:schemeClr val="tx2"/>
          </a:solidFill>
        </p:spPr>
        <p:txBody>
          <a:bodyPr>
            <a:normAutofit fontScale="92500" lnSpcReduction="10000"/>
          </a:bodyPr>
          <a:lstStyle/>
          <a:p>
            <a:pPr>
              <a:buNone/>
            </a:pPr>
            <a:r>
              <a:rPr lang="en-US" sz="3200" dirty="0">
                <a:solidFill>
                  <a:schemeClr val="bg2"/>
                </a:solidFill>
              </a:rPr>
              <a:t>8. Small Indulgences</a:t>
            </a:r>
          </a:p>
          <a:p>
            <a:pPr>
              <a:buNone/>
            </a:pPr>
            <a:r>
              <a:rPr lang="en-US" sz="3200" dirty="0">
                <a:solidFill>
                  <a:schemeClr val="bg2"/>
                </a:solidFill>
              </a:rPr>
              <a:t>	</a:t>
            </a:r>
            <a:r>
              <a:rPr lang="en-US" sz="3500" dirty="0" err="1">
                <a:solidFill>
                  <a:schemeClr val="bg2"/>
                </a:solidFill>
              </a:rPr>
              <a:t>Kelompok</a:t>
            </a:r>
            <a:r>
              <a:rPr lang="en-US" sz="3500" dirty="0">
                <a:solidFill>
                  <a:schemeClr val="bg2"/>
                </a:solidFill>
              </a:rPr>
              <a:t> </a:t>
            </a:r>
            <a:r>
              <a:rPr lang="en-US" sz="3500" dirty="0" err="1">
                <a:solidFill>
                  <a:schemeClr val="bg2"/>
                </a:solidFill>
              </a:rPr>
              <a:t>ini</a:t>
            </a:r>
            <a:r>
              <a:rPr lang="en-US" sz="3500" dirty="0">
                <a:solidFill>
                  <a:schemeClr val="bg2"/>
                </a:solidFill>
              </a:rPr>
              <a:t> </a:t>
            </a:r>
            <a:r>
              <a:rPr lang="en-US" sz="3500" dirty="0" err="1">
                <a:solidFill>
                  <a:schemeClr val="bg2"/>
                </a:solidFill>
              </a:rPr>
              <a:t>kadang-kadang</a:t>
            </a:r>
            <a:r>
              <a:rPr lang="en-US" sz="3500" dirty="0">
                <a:solidFill>
                  <a:schemeClr val="bg2"/>
                </a:solidFill>
              </a:rPr>
              <a:t> </a:t>
            </a:r>
            <a:r>
              <a:rPr lang="en-US" sz="3500" dirty="0" err="1">
                <a:solidFill>
                  <a:schemeClr val="bg2"/>
                </a:solidFill>
              </a:rPr>
              <a:t>merasa</a:t>
            </a:r>
            <a:r>
              <a:rPr lang="en-US" sz="3500" dirty="0">
                <a:solidFill>
                  <a:schemeClr val="bg2"/>
                </a:solidFill>
              </a:rPr>
              <a:t> </a:t>
            </a:r>
            <a:r>
              <a:rPr lang="en-US" sz="3500" dirty="0" err="1">
                <a:solidFill>
                  <a:schemeClr val="bg2"/>
                </a:solidFill>
              </a:rPr>
              <a:t>kecewa</a:t>
            </a:r>
            <a:r>
              <a:rPr lang="en-US" sz="3500" dirty="0">
                <a:solidFill>
                  <a:schemeClr val="bg2"/>
                </a:solidFill>
              </a:rPr>
              <a:t> </a:t>
            </a:r>
            <a:r>
              <a:rPr lang="en-US" sz="3500" dirty="0" err="1">
                <a:solidFill>
                  <a:schemeClr val="bg2"/>
                </a:solidFill>
              </a:rPr>
              <a:t>dengan</a:t>
            </a:r>
            <a:r>
              <a:rPr lang="en-US" sz="3500" dirty="0">
                <a:solidFill>
                  <a:schemeClr val="bg2"/>
                </a:solidFill>
              </a:rPr>
              <a:t> </a:t>
            </a:r>
            <a:r>
              <a:rPr lang="en-US" sz="3500" dirty="0" err="1">
                <a:solidFill>
                  <a:schemeClr val="bg2"/>
                </a:solidFill>
              </a:rPr>
              <a:t>situasi</a:t>
            </a:r>
            <a:r>
              <a:rPr lang="en-US" sz="3500" dirty="0">
                <a:solidFill>
                  <a:schemeClr val="bg2"/>
                </a:solidFill>
              </a:rPr>
              <a:t> </a:t>
            </a:r>
            <a:r>
              <a:rPr lang="en-US" sz="3500" dirty="0" err="1">
                <a:solidFill>
                  <a:schemeClr val="bg2"/>
                </a:solidFill>
              </a:rPr>
              <a:t>dan</a:t>
            </a:r>
            <a:r>
              <a:rPr lang="en-US" sz="3500" dirty="0">
                <a:solidFill>
                  <a:schemeClr val="bg2"/>
                </a:solidFill>
              </a:rPr>
              <a:t> </a:t>
            </a:r>
            <a:r>
              <a:rPr lang="en-US" sz="3500" dirty="0" err="1">
                <a:solidFill>
                  <a:schemeClr val="bg2"/>
                </a:solidFill>
              </a:rPr>
              <a:t>kondisi</a:t>
            </a:r>
            <a:r>
              <a:rPr lang="en-US" sz="3500" dirty="0">
                <a:solidFill>
                  <a:schemeClr val="bg2"/>
                </a:solidFill>
              </a:rPr>
              <a:t> yang </a:t>
            </a:r>
            <a:r>
              <a:rPr lang="en-US" sz="3500" dirty="0" err="1">
                <a:solidFill>
                  <a:schemeClr val="bg2"/>
                </a:solidFill>
              </a:rPr>
              <a:t>ada</a:t>
            </a:r>
            <a:r>
              <a:rPr lang="en-US" sz="3500" dirty="0">
                <a:solidFill>
                  <a:schemeClr val="bg2"/>
                </a:solidFill>
              </a:rPr>
              <a:t>, </a:t>
            </a:r>
            <a:r>
              <a:rPr lang="en-US" sz="3500" dirty="0" err="1">
                <a:solidFill>
                  <a:schemeClr val="bg2"/>
                </a:solidFill>
              </a:rPr>
              <a:t>sehingga</a:t>
            </a:r>
            <a:r>
              <a:rPr lang="en-US" sz="3500" dirty="0">
                <a:solidFill>
                  <a:schemeClr val="bg2"/>
                </a:solidFill>
              </a:rPr>
              <a:t> </a:t>
            </a:r>
            <a:r>
              <a:rPr lang="en-US" sz="3500" dirty="0" err="1">
                <a:solidFill>
                  <a:schemeClr val="bg2"/>
                </a:solidFill>
              </a:rPr>
              <a:t>dia</a:t>
            </a:r>
            <a:r>
              <a:rPr lang="en-US" sz="3500" dirty="0">
                <a:solidFill>
                  <a:schemeClr val="bg2"/>
                </a:solidFill>
              </a:rPr>
              <a:t> </a:t>
            </a:r>
            <a:r>
              <a:rPr lang="en-US" sz="3500" dirty="0" err="1">
                <a:solidFill>
                  <a:schemeClr val="bg2"/>
                </a:solidFill>
              </a:rPr>
              <a:t>memerlukan</a:t>
            </a:r>
            <a:r>
              <a:rPr lang="en-US" sz="3500" dirty="0">
                <a:solidFill>
                  <a:schemeClr val="bg2"/>
                </a:solidFill>
              </a:rPr>
              <a:t> </a:t>
            </a:r>
            <a:r>
              <a:rPr lang="en-US" sz="3500" dirty="0" err="1">
                <a:solidFill>
                  <a:schemeClr val="bg2"/>
                </a:solidFill>
              </a:rPr>
              <a:t>kegiatan</a:t>
            </a:r>
            <a:r>
              <a:rPr lang="en-US" sz="3500" dirty="0">
                <a:solidFill>
                  <a:schemeClr val="bg2"/>
                </a:solidFill>
              </a:rPr>
              <a:t> </a:t>
            </a:r>
            <a:r>
              <a:rPr lang="en-US" sz="3500" dirty="0" err="1">
                <a:solidFill>
                  <a:schemeClr val="bg2"/>
                </a:solidFill>
              </a:rPr>
              <a:t>pelampiasan</a:t>
            </a:r>
            <a:r>
              <a:rPr lang="en-US" sz="3500" dirty="0">
                <a:solidFill>
                  <a:schemeClr val="bg2"/>
                </a:solidFill>
              </a:rPr>
              <a:t> </a:t>
            </a:r>
            <a:r>
              <a:rPr lang="en-US" sz="3500" dirty="0" err="1">
                <a:solidFill>
                  <a:schemeClr val="bg2"/>
                </a:solidFill>
              </a:rPr>
              <a:t>emosional</a:t>
            </a:r>
            <a:r>
              <a:rPr lang="en-US" sz="3500" dirty="0">
                <a:solidFill>
                  <a:schemeClr val="bg2"/>
                </a:solidFill>
              </a:rPr>
              <a:t>. </a:t>
            </a:r>
            <a:r>
              <a:rPr lang="en-US" sz="3500" dirty="0" err="1">
                <a:solidFill>
                  <a:schemeClr val="bg2"/>
                </a:solidFill>
              </a:rPr>
              <a:t>Mereka</a:t>
            </a:r>
            <a:r>
              <a:rPr lang="en-US" sz="3500" dirty="0">
                <a:solidFill>
                  <a:schemeClr val="bg2"/>
                </a:solidFill>
              </a:rPr>
              <a:t> </a:t>
            </a:r>
            <a:r>
              <a:rPr lang="en-US" sz="3500" dirty="0" err="1">
                <a:solidFill>
                  <a:schemeClr val="bg2"/>
                </a:solidFill>
              </a:rPr>
              <a:t>ingin</a:t>
            </a:r>
            <a:r>
              <a:rPr lang="en-US" sz="3500" dirty="0">
                <a:solidFill>
                  <a:schemeClr val="bg2"/>
                </a:solidFill>
              </a:rPr>
              <a:t> </a:t>
            </a:r>
            <a:r>
              <a:rPr lang="en-US" sz="3500" dirty="0" err="1">
                <a:solidFill>
                  <a:schemeClr val="bg2"/>
                </a:solidFill>
              </a:rPr>
              <a:t>mencari</a:t>
            </a:r>
            <a:r>
              <a:rPr lang="en-US" sz="3500" dirty="0">
                <a:solidFill>
                  <a:schemeClr val="bg2"/>
                </a:solidFill>
              </a:rPr>
              <a:t> </a:t>
            </a:r>
            <a:r>
              <a:rPr lang="en-US" sz="3500" dirty="0" err="1">
                <a:solidFill>
                  <a:schemeClr val="bg2"/>
                </a:solidFill>
              </a:rPr>
              <a:t>makanan</a:t>
            </a:r>
            <a:r>
              <a:rPr lang="en-US" sz="3500" dirty="0">
                <a:solidFill>
                  <a:schemeClr val="bg2"/>
                </a:solidFill>
              </a:rPr>
              <a:t> </a:t>
            </a:r>
            <a:r>
              <a:rPr lang="en-US" sz="3500" dirty="0" err="1">
                <a:solidFill>
                  <a:schemeClr val="bg2"/>
                </a:solidFill>
              </a:rPr>
              <a:t>enak</a:t>
            </a:r>
            <a:r>
              <a:rPr lang="en-US" sz="3500" dirty="0">
                <a:solidFill>
                  <a:schemeClr val="bg2"/>
                </a:solidFill>
              </a:rPr>
              <a:t>, </a:t>
            </a:r>
            <a:r>
              <a:rPr lang="en-US" sz="3500" dirty="0" err="1">
                <a:solidFill>
                  <a:schemeClr val="bg2"/>
                </a:solidFill>
              </a:rPr>
              <a:t>berlibur</a:t>
            </a:r>
            <a:r>
              <a:rPr lang="en-US" sz="3500" dirty="0">
                <a:solidFill>
                  <a:schemeClr val="bg2"/>
                </a:solidFill>
              </a:rPr>
              <a:t> </a:t>
            </a:r>
            <a:r>
              <a:rPr lang="en-US" sz="3500" dirty="0" err="1">
                <a:solidFill>
                  <a:schemeClr val="bg2"/>
                </a:solidFill>
              </a:rPr>
              <a:t>ketempat</a:t>
            </a:r>
            <a:r>
              <a:rPr lang="en-US" sz="3500" dirty="0">
                <a:solidFill>
                  <a:schemeClr val="bg2"/>
                </a:solidFill>
              </a:rPr>
              <a:t> </a:t>
            </a:r>
            <a:r>
              <a:rPr lang="en-US" sz="3500" dirty="0" err="1">
                <a:solidFill>
                  <a:schemeClr val="bg2"/>
                </a:solidFill>
              </a:rPr>
              <a:t>tertentu</a:t>
            </a:r>
            <a:r>
              <a:rPr lang="en-US" sz="3500" dirty="0">
                <a:solidFill>
                  <a:schemeClr val="bg2"/>
                </a:solidFill>
              </a:rPr>
              <a:t>. Perusahaan </a:t>
            </a:r>
            <a:r>
              <a:rPr lang="en-US" sz="3500" dirty="0" err="1">
                <a:solidFill>
                  <a:schemeClr val="bg2"/>
                </a:solidFill>
              </a:rPr>
              <a:t>harus</a:t>
            </a:r>
            <a:r>
              <a:rPr lang="en-US" sz="3500" dirty="0">
                <a:solidFill>
                  <a:schemeClr val="bg2"/>
                </a:solidFill>
              </a:rPr>
              <a:t> </a:t>
            </a:r>
            <a:r>
              <a:rPr lang="en-US" sz="3500" dirty="0" err="1">
                <a:solidFill>
                  <a:schemeClr val="bg2"/>
                </a:solidFill>
              </a:rPr>
              <a:t>menyadari</a:t>
            </a:r>
            <a:r>
              <a:rPr lang="en-US" sz="3500" dirty="0">
                <a:solidFill>
                  <a:schemeClr val="bg2"/>
                </a:solidFill>
              </a:rPr>
              <a:t> </a:t>
            </a:r>
            <a:r>
              <a:rPr lang="en-US" sz="3500" dirty="0" err="1">
                <a:solidFill>
                  <a:schemeClr val="bg2"/>
                </a:solidFill>
              </a:rPr>
              <a:t>kekecewaan</a:t>
            </a:r>
            <a:r>
              <a:rPr lang="en-US" sz="3500" dirty="0">
                <a:solidFill>
                  <a:schemeClr val="bg2"/>
                </a:solidFill>
              </a:rPr>
              <a:t> yang </a:t>
            </a:r>
            <a:r>
              <a:rPr lang="en-US" sz="3500" dirty="0" err="1">
                <a:solidFill>
                  <a:schemeClr val="bg2"/>
                </a:solidFill>
              </a:rPr>
              <a:t>mungkin</a:t>
            </a:r>
            <a:r>
              <a:rPr lang="en-US" sz="3500" dirty="0">
                <a:solidFill>
                  <a:schemeClr val="bg2"/>
                </a:solidFill>
              </a:rPr>
              <a:t> </a:t>
            </a:r>
            <a:r>
              <a:rPr lang="en-US" sz="3500" dirty="0" err="1">
                <a:solidFill>
                  <a:schemeClr val="bg2"/>
                </a:solidFill>
              </a:rPr>
              <a:t>banyak</a:t>
            </a:r>
            <a:r>
              <a:rPr lang="en-US" sz="3500" dirty="0">
                <a:solidFill>
                  <a:schemeClr val="bg2"/>
                </a:solidFill>
              </a:rPr>
              <a:t> </a:t>
            </a:r>
            <a:r>
              <a:rPr lang="en-US" sz="3500" dirty="0" err="1">
                <a:solidFill>
                  <a:schemeClr val="bg2"/>
                </a:solidFill>
              </a:rPr>
              <a:t>dirasakan</a:t>
            </a:r>
            <a:r>
              <a:rPr lang="en-US" sz="3500" dirty="0">
                <a:solidFill>
                  <a:schemeClr val="bg2"/>
                </a:solidFill>
              </a:rPr>
              <a:t> </a:t>
            </a:r>
            <a:r>
              <a:rPr lang="en-US" sz="3500" dirty="0" err="1">
                <a:solidFill>
                  <a:schemeClr val="bg2"/>
                </a:solidFill>
              </a:rPr>
              <a:t>oleh</a:t>
            </a:r>
            <a:r>
              <a:rPr lang="en-US" sz="3500" dirty="0">
                <a:solidFill>
                  <a:schemeClr val="bg2"/>
                </a:solidFill>
              </a:rPr>
              <a:t> </a:t>
            </a:r>
            <a:r>
              <a:rPr lang="en-US" sz="3500" dirty="0" err="1">
                <a:solidFill>
                  <a:schemeClr val="bg2"/>
                </a:solidFill>
              </a:rPr>
              <a:t>konsumen</a:t>
            </a:r>
            <a:r>
              <a:rPr lang="en-US" sz="3500" dirty="0">
                <a:solidFill>
                  <a:schemeClr val="bg2"/>
                </a:solidFill>
              </a:rPr>
              <a:t>, </a:t>
            </a:r>
            <a:r>
              <a:rPr lang="en-US" sz="3500" dirty="0" err="1">
                <a:solidFill>
                  <a:schemeClr val="bg2"/>
                </a:solidFill>
              </a:rPr>
              <a:t>kemudian</a:t>
            </a:r>
            <a:r>
              <a:rPr lang="en-US" sz="3500" dirty="0">
                <a:solidFill>
                  <a:schemeClr val="bg2"/>
                </a:solidFill>
              </a:rPr>
              <a:t> </a:t>
            </a:r>
            <a:r>
              <a:rPr lang="en-US" sz="3500" dirty="0" err="1">
                <a:solidFill>
                  <a:schemeClr val="bg2"/>
                </a:solidFill>
              </a:rPr>
              <a:t>perusahaan</a:t>
            </a:r>
            <a:r>
              <a:rPr lang="en-US" sz="3500" dirty="0">
                <a:solidFill>
                  <a:schemeClr val="bg2"/>
                </a:solidFill>
              </a:rPr>
              <a:t> </a:t>
            </a:r>
            <a:r>
              <a:rPr lang="en-US" sz="3500" dirty="0" err="1">
                <a:solidFill>
                  <a:schemeClr val="bg2"/>
                </a:solidFill>
              </a:rPr>
              <a:t>melakukan</a:t>
            </a:r>
            <a:r>
              <a:rPr lang="en-US" sz="3500" dirty="0">
                <a:solidFill>
                  <a:schemeClr val="bg2"/>
                </a:solidFill>
              </a:rPr>
              <a:t> </a:t>
            </a:r>
            <a:r>
              <a:rPr lang="en-US" sz="3500" dirty="0" err="1">
                <a:solidFill>
                  <a:schemeClr val="bg2"/>
                </a:solidFill>
              </a:rPr>
              <a:t>antisipasi</a:t>
            </a:r>
            <a:r>
              <a:rPr lang="en-US" sz="3500" dirty="0">
                <a:solidFill>
                  <a:schemeClr val="bg2"/>
                </a:solidFill>
              </a:rPr>
              <a:t> </a:t>
            </a:r>
            <a:r>
              <a:rPr lang="en-US" sz="3500" dirty="0" err="1">
                <a:solidFill>
                  <a:schemeClr val="bg2"/>
                </a:solidFill>
              </a:rPr>
              <a:t>menjawab</a:t>
            </a:r>
            <a:r>
              <a:rPr lang="en-US" sz="3500" dirty="0">
                <a:solidFill>
                  <a:schemeClr val="bg2"/>
                </a:solidFill>
              </a:rPr>
              <a:t> </a:t>
            </a:r>
            <a:r>
              <a:rPr lang="en-US" sz="3500" dirty="0" err="1">
                <a:solidFill>
                  <a:schemeClr val="bg2"/>
                </a:solidFill>
              </a:rPr>
              <a:t>kekecewaan</a:t>
            </a:r>
            <a:r>
              <a:rPr lang="en-US" sz="3500" dirty="0">
                <a:solidFill>
                  <a:schemeClr val="bg2"/>
                </a:solidFill>
              </a:rPr>
              <a:t> </a:t>
            </a:r>
            <a:r>
              <a:rPr lang="en-US" sz="3500" dirty="0" err="1">
                <a:solidFill>
                  <a:schemeClr val="bg2"/>
                </a:solidFill>
              </a:rPr>
              <a:t>tersebut</a:t>
            </a:r>
            <a:r>
              <a:rPr lang="en-US" sz="3500" dirty="0">
                <a:solidFill>
                  <a:schemeClr val="bg2"/>
                </a:solidFill>
              </a:rPr>
              <a:t>.</a:t>
            </a:r>
          </a:p>
          <a:p>
            <a:pPr>
              <a:buNone/>
            </a:pPr>
            <a:r>
              <a:rPr lang="en-US" sz="3500" dirty="0">
                <a:solidFill>
                  <a:schemeClr val="bg2"/>
                </a:solidFill>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305800" cy="6477000"/>
          </a:xfrm>
          <a:solidFill>
            <a:schemeClr val="tx2"/>
          </a:solidFill>
        </p:spPr>
        <p:txBody>
          <a:bodyPr>
            <a:normAutofit fontScale="55000" lnSpcReduction="20000"/>
          </a:bodyPr>
          <a:lstStyle/>
          <a:p>
            <a:pPr>
              <a:buNone/>
            </a:pPr>
            <a:r>
              <a:rPr lang="en-US" sz="4600" dirty="0">
                <a:solidFill>
                  <a:schemeClr val="bg2"/>
                </a:solidFill>
              </a:rPr>
              <a:t>9. Staying Alive</a:t>
            </a:r>
          </a:p>
          <a:p>
            <a:pPr>
              <a:buNone/>
            </a:pPr>
            <a:r>
              <a:rPr lang="en-US" sz="3200" dirty="0">
                <a:solidFill>
                  <a:schemeClr val="bg2"/>
                </a:solidFill>
              </a:rPr>
              <a:t>	</a:t>
            </a:r>
            <a:r>
              <a:rPr lang="en-US" sz="5800" dirty="0" err="1">
                <a:solidFill>
                  <a:schemeClr val="bg2"/>
                </a:solidFill>
              </a:rPr>
              <a:t>Kelompok</a:t>
            </a:r>
            <a:r>
              <a:rPr lang="en-US" sz="5800" dirty="0">
                <a:solidFill>
                  <a:schemeClr val="bg2"/>
                </a:solidFill>
              </a:rPr>
              <a:t> </a:t>
            </a:r>
            <a:r>
              <a:rPr lang="en-US" sz="5800" dirty="0" err="1">
                <a:solidFill>
                  <a:schemeClr val="bg2"/>
                </a:solidFill>
              </a:rPr>
              <a:t>ini</a:t>
            </a:r>
            <a:r>
              <a:rPr lang="en-US" sz="5800" dirty="0">
                <a:solidFill>
                  <a:schemeClr val="bg2"/>
                </a:solidFill>
              </a:rPr>
              <a:t> </a:t>
            </a:r>
            <a:r>
              <a:rPr lang="en-US" sz="5800" dirty="0" err="1">
                <a:solidFill>
                  <a:schemeClr val="bg2"/>
                </a:solidFill>
              </a:rPr>
              <a:t>menyadari</a:t>
            </a:r>
            <a:r>
              <a:rPr lang="en-US" sz="5800" dirty="0">
                <a:solidFill>
                  <a:schemeClr val="bg2"/>
                </a:solidFill>
              </a:rPr>
              <a:t> </a:t>
            </a:r>
            <a:r>
              <a:rPr lang="en-US" sz="5800" dirty="0" err="1">
                <a:solidFill>
                  <a:schemeClr val="bg2"/>
                </a:solidFill>
              </a:rPr>
              <a:t>akan</a:t>
            </a:r>
            <a:r>
              <a:rPr lang="en-US" sz="5800" dirty="0">
                <a:solidFill>
                  <a:schemeClr val="bg2"/>
                </a:solidFill>
              </a:rPr>
              <a:t> </a:t>
            </a:r>
            <a:r>
              <a:rPr lang="en-US" sz="5800" dirty="0" err="1">
                <a:solidFill>
                  <a:schemeClr val="bg2"/>
                </a:solidFill>
              </a:rPr>
              <a:t>kesalahan</a:t>
            </a:r>
            <a:r>
              <a:rPr lang="en-US" sz="5800" dirty="0">
                <a:solidFill>
                  <a:schemeClr val="bg2"/>
                </a:solidFill>
              </a:rPr>
              <a:t> </a:t>
            </a:r>
            <a:r>
              <a:rPr lang="en-US" sz="5800" dirty="0" err="1">
                <a:solidFill>
                  <a:schemeClr val="bg2"/>
                </a:solidFill>
              </a:rPr>
              <a:t>perilaku</a:t>
            </a:r>
            <a:r>
              <a:rPr lang="en-US" sz="5800" dirty="0">
                <a:solidFill>
                  <a:schemeClr val="bg2"/>
                </a:solidFill>
              </a:rPr>
              <a:t> </a:t>
            </a:r>
            <a:r>
              <a:rPr lang="en-US" sz="5800" dirty="0" err="1">
                <a:solidFill>
                  <a:schemeClr val="bg2"/>
                </a:solidFill>
              </a:rPr>
              <a:t>gaya</a:t>
            </a:r>
            <a:r>
              <a:rPr lang="en-US" sz="5800" dirty="0">
                <a:solidFill>
                  <a:schemeClr val="bg2"/>
                </a:solidFill>
              </a:rPr>
              <a:t> </a:t>
            </a:r>
            <a:r>
              <a:rPr lang="en-US" sz="5800" dirty="0" err="1">
                <a:solidFill>
                  <a:schemeClr val="bg2"/>
                </a:solidFill>
              </a:rPr>
              <a:t>hidup</a:t>
            </a:r>
            <a:r>
              <a:rPr lang="en-US" sz="5800" dirty="0">
                <a:solidFill>
                  <a:schemeClr val="bg2"/>
                </a:solidFill>
              </a:rPr>
              <a:t> </a:t>
            </a:r>
            <a:r>
              <a:rPr lang="en-US" sz="5800" dirty="0" err="1">
                <a:solidFill>
                  <a:schemeClr val="bg2"/>
                </a:solidFill>
              </a:rPr>
              <a:t>mereka</a:t>
            </a:r>
            <a:r>
              <a:rPr lang="en-US" sz="5800" dirty="0">
                <a:solidFill>
                  <a:schemeClr val="bg2"/>
                </a:solidFill>
              </a:rPr>
              <a:t>. </a:t>
            </a:r>
            <a:r>
              <a:rPr lang="en-US" sz="5800" dirty="0" err="1">
                <a:solidFill>
                  <a:schemeClr val="bg2"/>
                </a:solidFill>
              </a:rPr>
              <a:t>Mereka</a:t>
            </a:r>
            <a:r>
              <a:rPr lang="en-US" sz="5800" dirty="0">
                <a:solidFill>
                  <a:schemeClr val="bg2"/>
                </a:solidFill>
              </a:rPr>
              <a:t> </a:t>
            </a:r>
            <a:r>
              <a:rPr lang="en-US" sz="5800" dirty="0" err="1">
                <a:solidFill>
                  <a:schemeClr val="bg2"/>
                </a:solidFill>
              </a:rPr>
              <a:t>menyadari</a:t>
            </a:r>
            <a:r>
              <a:rPr lang="en-US" sz="5800" dirty="0">
                <a:solidFill>
                  <a:schemeClr val="bg2"/>
                </a:solidFill>
              </a:rPr>
              <a:t> </a:t>
            </a:r>
            <a:r>
              <a:rPr lang="en-US" sz="5800" dirty="0" err="1">
                <a:solidFill>
                  <a:schemeClr val="bg2"/>
                </a:solidFill>
              </a:rPr>
              <a:t>bahwa</a:t>
            </a:r>
            <a:r>
              <a:rPr lang="en-US" sz="5800" dirty="0">
                <a:solidFill>
                  <a:schemeClr val="bg2"/>
                </a:solidFill>
              </a:rPr>
              <a:t> </a:t>
            </a:r>
            <a:r>
              <a:rPr lang="en-US" sz="5800" dirty="0" err="1">
                <a:solidFill>
                  <a:schemeClr val="bg2"/>
                </a:solidFill>
              </a:rPr>
              <a:t>gaya</a:t>
            </a:r>
            <a:r>
              <a:rPr lang="en-US" sz="5800" dirty="0">
                <a:solidFill>
                  <a:schemeClr val="bg2"/>
                </a:solidFill>
              </a:rPr>
              <a:t> </a:t>
            </a:r>
            <a:r>
              <a:rPr lang="en-US" sz="5800" dirty="0" err="1">
                <a:solidFill>
                  <a:schemeClr val="bg2"/>
                </a:solidFill>
              </a:rPr>
              <a:t>hidup</a:t>
            </a:r>
            <a:r>
              <a:rPr lang="en-US" sz="5800" dirty="0">
                <a:solidFill>
                  <a:schemeClr val="bg2"/>
                </a:solidFill>
              </a:rPr>
              <a:t> </a:t>
            </a:r>
            <a:r>
              <a:rPr lang="en-US" sz="5800" dirty="0" err="1">
                <a:solidFill>
                  <a:schemeClr val="bg2"/>
                </a:solidFill>
              </a:rPr>
              <a:t>mereka</a:t>
            </a:r>
            <a:r>
              <a:rPr lang="en-US" sz="5800" dirty="0">
                <a:solidFill>
                  <a:schemeClr val="bg2"/>
                </a:solidFill>
              </a:rPr>
              <a:t> </a:t>
            </a:r>
            <a:r>
              <a:rPr lang="en-US" sz="5800" dirty="0" err="1">
                <a:solidFill>
                  <a:schemeClr val="bg2"/>
                </a:solidFill>
              </a:rPr>
              <a:t>selama</a:t>
            </a:r>
            <a:r>
              <a:rPr lang="en-US" sz="5800" dirty="0">
                <a:solidFill>
                  <a:schemeClr val="bg2"/>
                </a:solidFill>
              </a:rPr>
              <a:t> </a:t>
            </a:r>
            <a:r>
              <a:rPr lang="en-US" sz="5800" dirty="0" err="1">
                <a:solidFill>
                  <a:schemeClr val="bg2"/>
                </a:solidFill>
              </a:rPr>
              <a:t>ini</a:t>
            </a:r>
            <a:r>
              <a:rPr lang="en-US" sz="5800" dirty="0">
                <a:solidFill>
                  <a:schemeClr val="bg2"/>
                </a:solidFill>
              </a:rPr>
              <a:t> </a:t>
            </a:r>
            <a:r>
              <a:rPr lang="en-US" sz="5800" dirty="0" err="1">
                <a:solidFill>
                  <a:schemeClr val="bg2"/>
                </a:solidFill>
              </a:rPr>
              <a:t>mengundang</a:t>
            </a:r>
            <a:r>
              <a:rPr lang="en-US" sz="5800" dirty="0">
                <a:solidFill>
                  <a:schemeClr val="bg2"/>
                </a:solidFill>
              </a:rPr>
              <a:t> </a:t>
            </a:r>
            <a:r>
              <a:rPr lang="en-US" sz="5800" dirty="0" err="1">
                <a:solidFill>
                  <a:schemeClr val="bg2"/>
                </a:solidFill>
              </a:rPr>
              <a:t>kedatangan</a:t>
            </a:r>
            <a:r>
              <a:rPr lang="en-US" sz="5800" dirty="0">
                <a:solidFill>
                  <a:schemeClr val="bg2"/>
                </a:solidFill>
              </a:rPr>
              <a:t> </a:t>
            </a:r>
            <a:r>
              <a:rPr lang="en-US" sz="5800" dirty="0" err="1">
                <a:solidFill>
                  <a:schemeClr val="bg2"/>
                </a:solidFill>
              </a:rPr>
              <a:t>malaikat</a:t>
            </a:r>
            <a:r>
              <a:rPr lang="en-US" sz="5800" dirty="0">
                <a:solidFill>
                  <a:schemeClr val="bg2"/>
                </a:solidFill>
              </a:rPr>
              <a:t> </a:t>
            </a:r>
            <a:r>
              <a:rPr lang="en-US" sz="5800" dirty="0" err="1">
                <a:solidFill>
                  <a:schemeClr val="bg2"/>
                </a:solidFill>
              </a:rPr>
              <a:t>maut</a:t>
            </a:r>
            <a:r>
              <a:rPr lang="en-US" sz="5800" dirty="0">
                <a:solidFill>
                  <a:schemeClr val="bg2"/>
                </a:solidFill>
              </a:rPr>
              <a:t> </a:t>
            </a:r>
            <a:r>
              <a:rPr lang="en-US" sz="5800" dirty="0" err="1">
                <a:solidFill>
                  <a:schemeClr val="bg2"/>
                </a:solidFill>
              </a:rPr>
              <a:t>segera</a:t>
            </a:r>
            <a:r>
              <a:rPr lang="en-US" sz="5800" dirty="0">
                <a:solidFill>
                  <a:schemeClr val="bg2"/>
                </a:solidFill>
              </a:rPr>
              <a:t>, </a:t>
            </a:r>
            <a:r>
              <a:rPr lang="en-US" sz="5800" dirty="0" err="1">
                <a:solidFill>
                  <a:schemeClr val="bg2"/>
                </a:solidFill>
              </a:rPr>
              <a:t>karena</a:t>
            </a:r>
            <a:r>
              <a:rPr lang="en-US" sz="5800" dirty="0">
                <a:solidFill>
                  <a:schemeClr val="bg2"/>
                </a:solidFill>
              </a:rPr>
              <a:t> </a:t>
            </a:r>
            <a:r>
              <a:rPr lang="en-US" sz="5800" dirty="0" err="1">
                <a:solidFill>
                  <a:schemeClr val="bg2"/>
                </a:solidFill>
              </a:rPr>
              <a:t>pola</a:t>
            </a:r>
            <a:r>
              <a:rPr lang="en-US" sz="5800" dirty="0">
                <a:solidFill>
                  <a:schemeClr val="bg2"/>
                </a:solidFill>
              </a:rPr>
              <a:t> </a:t>
            </a:r>
            <a:r>
              <a:rPr lang="en-US" sz="5800" dirty="0" err="1">
                <a:solidFill>
                  <a:schemeClr val="bg2"/>
                </a:solidFill>
              </a:rPr>
              <a:t>makan</a:t>
            </a:r>
            <a:r>
              <a:rPr lang="en-US" sz="5800" dirty="0">
                <a:solidFill>
                  <a:schemeClr val="bg2"/>
                </a:solidFill>
              </a:rPr>
              <a:t> </a:t>
            </a:r>
            <a:r>
              <a:rPr lang="en-US" sz="5800" dirty="0" err="1">
                <a:solidFill>
                  <a:schemeClr val="bg2"/>
                </a:solidFill>
              </a:rPr>
              <a:t>mereka</a:t>
            </a:r>
            <a:r>
              <a:rPr lang="en-US" sz="5800" dirty="0">
                <a:solidFill>
                  <a:schemeClr val="bg2"/>
                </a:solidFill>
              </a:rPr>
              <a:t> yang </a:t>
            </a:r>
            <a:r>
              <a:rPr lang="en-US" sz="5800" dirty="0" err="1">
                <a:solidFill>
                  <a:schemeClr val="bg2"/>
                </a:solidFill>
              </a:rPr>
              <a:t>salah</a:t>
            </a:r>
            <a:r>
              <a:rPr lang="en-US" sz="5800" dirty="0">
                <a:solidFill>
                  <a:schemeClr val="bg2"/>
                </a:solidFill>
              </a:rPr>
              <a:t>, </a:t>
            </a:r>
            <a:r>
              <a:rPr lang="en-US" sz="5800" dirty="0" err="1">
                <a:solidFill>
                  <a:schemeClr val="bg2"/>
                </a:solidFill>
              </a:rPr>
              <a:t>banyak</a:t>
            </a:r>
            <a:r>
              <a:rPr lang="en-US" sz="5800" dirty="0">
                <a:solidFill>
                  <a:schemeClr val="bg2"/>
                </a:solidFill>
              </a:rPr>
              <a:t> </a:t>
            </a:r>
            <a:r>
              <a:rPr lang="en-US" sz="5800" dirty="0" err="1">
                <a:solidFill>
                  <a:schemeClr val="bg2"/>
                </a:solidFill>
              </a:rPr>
              <a:t>kolesterol</a:t>
            </a:r>
            <a:r>
              <a:rPr lang="en-US" sz="5800" dirty="0">
                <a:solidFill>
                  <a:schemeClr val="bg2"/>
                </a:solidFill>
              </a:rPr>
              <a:t>, </a:t>
            </a:r>
            <a:r>
              <a:rPr lang="en-US" sz="5800" dirty="0" err="1">
                <a:solidFill>
                  <a:schemeClr val="bg2"/>
                </a:solidFill>
              </a:rPr>
              <a:t>menyebabkan</a:t>
            </a:r>
            <a:r>
              <a:rPr lang="en-US" sz="5800" dirty="0">
                <a:solidFill>
                  <a:schemeClr val="bg2"/>
                </a:solidFill>
              </a:rPr>
              <a:t> </a:t>
            </a:r>
            <a:r>
              <a:rPr lang="en-US" sz="5800" dirty="0" err="1">
                <a:solidFill>
                  <a:schemeClr val="bg2"/>
                </a:solidFill>
              </a:rPr>
              <a:t>darah</a:t>
            </a:r>
            <a:r>
              <a:rPr lang="en-US" sz="5800" dirty="0">
                <a:solidFill>
                  <a:schemeClr val="bg2"/>
                </a:solidFill>
              </a:rPr>
              <a:t> </a:t>
            </a:r>
            <a:r>
              <a:rPr lang="en-US" sz="5800" dirty="0" err="1">
                <a:solidFill>
                  <a:schemeClr val="bg2"/>
                </a:solidFill>
              </a:rPr>
              <a:t>tinggi</a:t>
            </a:r>
            <a:r>
              <a:rPr lang="en-US" sz="5800" dirty="0">
                <a:solidFill>
                  <a:schemeClr val="bg2"/>
                </a:solidFill>
              </a:rPr>
              <a:t>, </a:t>
            </a:r>
            <a:r>
              <a:rPr lang="en-US" sz="5800" dirty="0" err="1">
                <a:solidFill>
                  <a:schemeClr val="bg2"/>
                </a:solidFill>
              </a:rPr>
              <a:t>merokok</a:t>
            </a:r>
            <a:r>
              <a:rPr lang="en-US" sz="5800" dirty="0">
                <a:solidFill>
                  <a:schemeClr val="bg2"/>
                </a:solidFill>
              </a:rPr>
              <a:t>, </a:t>
            </a:r>
            <a:r>
              <a:rPr lang="en-US" sz="5800" dirty="0" err="1">
                <a:solidFill>
                  <a:schemeClr val="bg2"/>
                </a:solidFill>
              </a:rPr>
              <a:t>dsb</a:t>
            </a:r>
            <a:r>
              <a:rPr lang="en-US" sz="5800" dirty="0">
                <a:solidFill>
                  <a:schemeClr val="bg2"/>
                </a:solidFill>
              </a:rPr>
              <a:t>. </a:t>
            </a:r>
            <a:r>
              <a:rPr lang="en-US" sz="5800" dirty="0" err="1">
                <a:solidFill>
                  <a:schemeClr val="bg2"/>
                </a:solidFill>
              </a:rPr>
              <a:t>Kelompok</a:t>
            </a:r>
            <a:r>
              <a:rPr lang="en-US" sz="5800" dirty="0">
                <a:solidFill>
                  <a:schemeClr val="bg2"/>
                </a:solidFill>
              </a:rPr>
              <a:t> </a:t>
            </a:r>
            <a:r>
              <a:rPr lang="en-US" sz="5800" dirty="0" err="1">
                <a:solidFill>
                  <a:schemeClr val="bg2"/>
                </a:solidFill>
              </a:rPr>
              <a:t>ini</a:t>
            </a:r>
            <a:r>
              <a:rPr lang="en-US" sz="5800" dirty="0">
                <a:solidFill>
                  <a:schemeClr val="bg2"/>
                </a:solidFill>
              </a:rPr>
              <a:t> </a:t>
            </a:r>
            <a:r>
              <a:rPr lang="en-US" sz="5800" dirty="0" err="1">
                <a:solidFill>
                  <a:schemeClr val="bg2"/>
                </a:solidFill>
              </a:rPr>
              <a:t>sadar</a:t>
            </a:r>
            <a:r>
              <a:rPr lang="en-US" sz="5800" dirty="0">
                <a:solidFill>
                  <a:schemeClr val="bg2"/>
                </a:solidFill>
              </a:rPr>
              <a:t> </a:t>
            </a:r>
            <a:r>
              <a:rPr lang="en-US" sz="5800" dirty="0" err="1">
                <a:solidFill>
                  <a:schemeClr val="bg2"/>
                </a:solidFill>
              </a:rPr>
              <a:t>dan</a:t>
            </a:r>
            <a:r>
              <a:rPr lang="en-US" sz="5800" dirty="0">
                <a:solidFill>
                  <a:schemeClr val="bg2"/>
                </a:solidFill>
              </a:rPr>
              <a:t> </a:t>
            </a:r>
            <a:r>
              <a:rPr lang="en-US" sz="5800" dirty="0" err="1">
                <a:solidFill>
                  <a:schemeClr val="bg2"/>
                </a:solidFill>
              </a:rPr>
              <a:t>kembali</a:t>
            </a:r>
            <a:r>
              <a:rPr lang="en-US" sz="5800" dirty="0">
                <a:solidFill>
                  <a:schemeClr val="bg2"/>
                </a:solidFill>
              </a:rPr>
              <a:t> </a:t>
            </a:r>
            <a:r>
              <a:rPr lang="en-US" sz="5800" dirty="0" err="1">
                <a:solidFill>
                  <a:schemeClr val="bg2"/>
                </a:solidFill>
              </a:rPr>
              <a:t>memilih</a:t>
            </a:r>
            <a:r>
              <a:rPr lang="en-US" sz="5800" dirty="0">
                <a:solidFill>
                  <a:schemeClr val="bg2"/>
                </a:solidFill>
              </a:rPr>
              <a:t> </a:t>
            </a:r>
            <a:r>
              <a:rPr lang="en-US" sz="5800" dirty="0" err="1">
                <a:solidFill>
                  <a:schemeClr val="bg2"/>
                </a:solidFill>
              </a:rPr>
              <a:t>makanan</a:t>
            </a:r>
            <a:r>
              <a:rPr lang="en-US" sz="5800" dirty="0">
                <a:solidFill>
                  <a:schemeClr val="bg2"/>
                </a:solidFill>
              </a:rPr>
              <a:t> yang </a:t>
            </a:r>
            <a:r>
              <a:rPr lang="en-US" sz="5800" dirty="0" err="1">
                <a:solidFill>
                  <a:schemeClr val="bg2"/>
                </a:solidFill>
              </a:rPr>
              <a:t>lebih</a:t>
            </a:r>
            <a:r>
              <a:rPr lang="en-US" sz="5800" dirty="0">
                <a:solidFill>
                  <a:schemeClr val="bg2"/>
                </a:solidFill>
              </a:rPr>
              <a:t> </a:t>
            </a:r>
            <a:r>
              <a:rPr lang="en-US" sz="5800" dirty="0" err="1">
                <a:solidFill>
                  <a:schemeClr val="bg2"/>
                </a:solidFill>
              </a:rPr>
              <a:t>baik</a:t>
            </a:r>
            <a:r>
              <a:rPr lang="en-US" sz="5800" dirty="0">
                <a:solidFill>
                  <a:schemeClr val="bg2"/>
                </a:solidFill>
              </a:rPr>
              <a:t> </a:t>
            </a:r>
            <a:r>
              <a:rPr lang="en-US" sz="5800" dirty="0" err="1">
                <a:solidFill>
                  <a:schemeClr val="bg2"/>
                </a:solidFill>
              </a:rPr>
              <a:t>dan</a:t>
            </a:r>
            <a:r>
              <a:rPr lang="en-US" sz="5800" dirty="0">
                <a:solidFill>
                  <a:schemeClr val="bg2"/>
                </a:solidFill>
              </a:rPr>
              <a:t> </a:t>
            </a:r>
            <a:r>
              <a:rPr lang="en-US" sz="5800" dirty="0" err="1">
                <a:solidFill>
                  <a:schemeClr val="bg2"/>
                </a:solidFill>
              </a:rPr>
              <a:t>olahraga</a:t>
            </a:r>
            <a:r>
              <a:rPr lang="en-US" sz="5800" dirty="0">
                <a:solidFill>
                  <a:schemeClr val="bg2"/>
                </a:solidFill>
              </a:rPr>
              <a:t>. </a:t>
            </a:r>
            <a:r>
              <a:rPr lang="en-US" sz="5800" dirty="0" err="1">
                <a:solidFill>
                  <a:schemeClr val="bg2"/>
                </a:solidFill>
              </a:rPr>
              <a:t>Pengusaha</a:t>
            </a:r>
            <a:r>
              <a:rPr lang="en-US" sz="5800" dirty="0">
                <a:solidFill>
                  <a:schemeClr val="bg2"/>
                </a:solidFill>
              </a:rPr>
              <a:t> </a:t>
            </a:r>
            <a:r>
              <a:rPr lang="en-US" sz="5800" dirty="0" err="1">
                <a:solidFill>
                  <a:schemeClr val="bg2"/>
                </a:solidFill>
              </a:rPr>
              <a:t>jasa</a:t>
            </a:r>
            <a:r>
              <a:rPr lang="en-US" sz="5800" dirty="0">
                <a:solidFill>
                  <a:schemeClr val="bg2"/>
                </a:solidFill>
              </a:rPr>
              <a:t> </a:t>
            </a:r>
            <a:r>
              <a:rPr lang="en-US" sz="5800" dirty="0" err="1">
                <a:solidFill>
                  <a:schemeClr val="bg2"/>
                </a:solidFill>
              </a:rPr>
              <a:t>dapat</a:t>
            </a:r>
            <a:r>
              <a:rPr lang="en-US" sz="5800" dirty="0">
                <a:solidFill>
                  <a:schemeClr val="bg2"/>
                </a:solidFill>
              </a:rPr>
              <a:t> </a:t>
            </a:r>
            <a:r>
              <a:rPr lang="en-US" sz="5800" dirty="0" err="1">
                <a:solidFill>
                  <a:schemeClr val="bg2"/>
                </a:solidFill>
              </a:rPr>
              <a:t>merancang</a:t>
            </a:r>
            <a:r>
              <a:rPr lang="en-US" sz="5800" dirty="0">
                <a:solidFill>
                  <a:schemeClr val="bg2"/>
                </a:solidFill>
              </a:rPr>
              <a:t> </a:t>
            </a:r>
            <a:r>
              <a:rPr lang="en-US" sz="5800" dirty="0" err="1">
                <a:solidFill>
                  <a:schemeClr val="bg2"/>
                </a:solidFill>
              </a:rPr>
              <a:t>jasa</a:t>
            </a:r>
            <a:r>
              <a:rPr lang="en-US" sz="5800" dirty="0">
                <a:solidFill>
                  <a:schemeClr val="bg2"/>
                </a:solidFill>
              </a:rPr>
              <a:t> </a:t>
            </a:r>
            <a:r>
              <a:rPr lang="en-US" sz="5800" dirty="0" err="1">
                <a:solidFill>
                  <a:schemeClr val="bg2"/>
                </a:solidFill>
              </a:rPr>
              <a:t>untuk</a:t>
            </a:r>
            <a:r>
              <a:rPr lang="en-US" sz="5800" dirty="0">
                <a:solidFill>
                  <a:schemeClr val="bg2"/>
                </a:solidFill>
              </a:rPr>
              <a:t> </a:t>
            </a:r>
            <a:r>
              <a:rPr lang="en-US" sz="5800" dirty="0" err="1">
                <a:solidFill>
                  <a:schemeClr val="bg2"/>
                </a:solidFill>
              </a:rPr>
              <a:t>mengantisipasi</a:t>
            </a:r>
            <a:r>
              <a:rPr lang="en-US" sz="5800" dirty="0">
                <a:solidFill>
                  <a:schemeClr val="bg2"/>
                </a:solidFill>
              </a:rPr>
              <a:t> </a:t>
            </a:r>
            <a:r>
              <a:rPr lang="en-US" sz="5800" dirty="0" err="1">
                <a:solidFill>
                  <a:schemeClr val="bg2"/>
                </a:solidFill>
              </a:rPr>
              <a:t>keinginan</a:t>
            </a:r>
            <a:r>
              <a:rPr lang="en-US" sz="5800" dirty="0">
                <a:solidFill>
                  <a:schemeClr val="bg2"/>
                </a:solidFill>
              </a:rPr>
              <a:t> </a:t>
            </a:r>
            <a:r>
              <a:rPr lang="en-US" sz="5800" dirty="0" err="1">
                <a:solidFill>
                  <a:schemeClr val="bg2"/>
                </a:solidFill>
              </a:rPr>
              <a:t>kelompok</a:t>
            </a:r>
            <a:r>
              <a:rPr lang="en-US" sz="5800" dirty="0">
                <a:solidFill>
                  <a:schemeClr val="bg2"/>
                </a:solidFill>
              </a:rPr>
              <a:t> </a:t>
            </a:r>
            <a:r>
              <a:rPr lang="en-US" sz="5800" dirty="0" err="1">
                <a:solidFill>
                  <a:schemeClr val="bg2"/>
                </a:solidFill>
              </a:rPr>
              <a:t>ini</a:t>
            </a:r>
            <a:r>
              <a:rPr lang="en-US" sz="5800" dirty="0">
                <a:solidFill>
                  <a:schemeClr val="bg2"/>
                </a:solidFill>
              </a:rPr>
              <a:t>.</a:t>
            </a:r>
          </a:p>
          <a:p>
            <a:pPr>
              <a:buNone/>
            </a:pPr>
            <a:r>
              <a:rPr lang="en-US" sz="5800" dirty="0">
                <a:solidFill>
                  <a:schemeClr val="bg2"/>
                </a:solidFil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6096000"/>
          </a:xfrm>
          <a:solidFill>
            <a:schemeClr val="tx2"/>
          </a:solidFill>
        </p:spPr>
        <p:txBody>
          <a:bodyPr>
            <a:normAutofit/>
          </a:bodyPr>
          <a:lstStyle/>
          <a:p>
            <a:pPr>
              <a:buNone/>
            </a:pPr>
            <a:r>
              <a:rPr lang="en-US" sz="3200" dirty="0">
                <a:solidFill>
                  <a:schemeClr val="bg2"/>
                </a:solidFill>
              </a:rPr>
              <a:t>10. The Vigilante Consumer</a:t>
            </a:r>
          </a:p>
          <a:p>
            <a:pPr>
              <a:buNone/>
            </a:pPr>
            <a:r>
              <a:rPr lang="en-US" sz="3200" dirty="0">
                <a:solidFill>
                  <a:schemeClr val="bg2"/>
                </a:solidFill>
              </a:rPr>
              <a:t>	</a:t>
            </a:r>
            <a:r>
              <a:rPr lang="en-US" sz="3200" dirty="0" err="1">
                <a:solidFill>
                  <a:schemeClr val="bg2"/>
                </a:solidFill>
              </a:rPr>
              <a:t>Kelompok</a:t>
            </a:r>
            <a:r>
              <a:rPr lang="en-US" sz="3200" dirty="0">
                <a:solidFill>
                  <a:schemeClr val="bg2"/>
                </a:solidFill>
              </a:rPr>
              <a:t> </a:t>
            </a:r>
            <a:r>
              <a:rPr lang="en-US" sz="3200" dirty="0" err="1">
                <a:solidFill>
                  <a:schemeClr val="bg2"/>
                </a:solidFill>
              </a:rPr>
              <a:t>ini</a:t>
            </a:r>
            <a:r>
              <a:rPr lang="en-US" sz="3200" dirty="0">
                <a:solidFill>
                  <a:schemeClr val="bg2"/>
                </a:solidFill>
              </a:rPr>
              <a:t> </a:t>
            </a:r>
            <a:r>
              <a:rPr lang="en-US" sz="3200" dirty="0" err="1">
                <a:solidFill>
                  <a:schemeClr val="bg2"/>
                </a:solidFill>
              </a:rPr>
              <a:t>tidak</a:t>
            </a:r>
            <a:r>
              <a:rPr lang="en-US" sz="3200" dirty="0">
                <a:solidFill>
                  <a:schemeClr val="bg2"/>
                </a:solidFill>
              </a:rPr>
              <a:t> </a:t>
            </a:r>
            <a:r>
              <a:rPr lang="en-US" sz="3200" dirty="0" err="1">
                <a:solidFill>
                  <a:schemeClr val="bg2"/>
                </a:solidFill>
              </a:rPr>
              <a:t>ingin</a:t>
            </a:r>
            <a:r>
              <a:rPr lang="en-US" sz="3200" dirty="0">
                <a:solidFill>
                  <a:schemeClr val="bg2"/>
                </a:solidFill>
              </a:rPr>
              <a:t> </a:t>
            </a:r>
            <a:r>
              <a:rPr lang="en-US" sz="3200" dirty="0" err="1">
                <a:solidFill>
                  <a:schemeClr val="bg2"/>
                </a:solidFill>
              </a:rPr>
              <a:t>melihat</a:t>
            </a:r>
            <a:r>
              <a:rPr lang="en-US" sz="3200" dirty="0">
                <a:solidFill>
                  <a:schemeClr val="bg2"/>
                </a:solidFill>
              </a:rPr>
              <a:t> </a:t>
            </a:r>
            <a:r>
              <a:rPr lang="en-US" sz="3200" dirty="0" err="1">
                <a:solidFill>
                  <a:schemeClr val="bg2"/>
                </a:solidFill>
              </a:rPr>
              <a:t>ada</a:t>
            </a:r>
            <a:r>
              <a:rPr lang="en-US" sz="3200" dirty="0">
                <a:solidFill>
                  <a:schemeClr val="bg2"/>
                </a:solidFill>
              </a:rPr>
              <a:t> </a:t>
            </a:r>
            <a:r>
              <a:rPr lang="en-US" sz="3200" dirty="0" err="1">
                <a:solidFill>
                  <a:schemeClr val="bg2"/>
                </a:solidFill>
              </a:rPr>
              <a:t>produk</a:t>
            </a:r>
            <a:r>
              <a:rPr lang="en-US" sz="3200" dirty="0">
                <a:solidFill>
                  <a:schemeClr val="bg2"/>
                </a:solidFill>
              </a:rPr>
              <a:t> yang </a:t>
            </a:r>
            <a:r>
              <a:rPr lang="en-US" sz="3200" dirty="0" err="1">
                <a:solidFill>
                  <a:schemeClr val="bg2"/>
                </a:solidFill>
              </a:rPr>
              <a:t>jelek</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pelayanan</a:t>
            </a:r>
            <a:r>
              <a:rPr lang="en-US" sz="3200" dirty="0">
                <a:solidFill>
                  <a:schemeClr val="bg2"/>
                </a:solidFill>
              </a:rPr>
              <a:t> yang </a:t>
            </a:r>
            <a:r>
              <a:rPr lang="en-US" sz="3200" dirty="0" err="1">
                <a:solidFill>
                  <a:schemeClr val="bg2"/>
                </a:solidFill>
              </a:rPr>
              <a:t>tidak</a:t>
            </a:r>
            <a:r>
              <a:rPr lang="en-US" sz="3200" dirty="0">
                <a:solidFill>
                  <a:schemeClr val="bg2"/>
                </a:solidFill>
              </a:rPr>
              <a:t> </a:t>
            </a:r>
            <a:r>
              <a:rPr lang="en-US" sz="3200" dirty="0" err="1">
                <a:solidFill>
                  <a:schemeClr val="bg2"/>
                </a:solidFill>
              </a:rPr>
              <a:t>layak</a:t>
            </a:r>
            <a:r>
              <a:rPr lang="en-US" sz="3200" dirty="0">
                <a:solidFill>
                  <a:schemeClr val="bg2"/>
                </a:solidFill>
              </a:rPr>
              <a:t>. </a:t>
            </a:r>
            <a:r>
              <a:rPr lang="en-US" sz="3200" dirty="0" err="1">
                <a:solidFill>
                  <a:schemeClr val="bg2"/>
                </a:solidFill>
              </a:rPr>
              <a:t>Mereka</a:t>
            </a:r>
            <a:r>
              <a:rPr lang="en-US" sz="3200" dirty="0">
                <a:solidFill>
                  <a:schemeClr val="bg2"/>
                </a:solidFill>
              </a:rPr>
              <a:t> </a:t>
            </a:r>
            <a:r>
              <a:rPr lang="en-US" sz="3200" dirty="0" err="1">
                <a:solidFill>
                  <a:schemeClr val="bg2"/>
                </a:solidFill>
              </a:rPr>
              <a:t>ingin</a:t>
            </a:r>
            <a:r>
              <a:rPr lang="en-US" sz="3200" dirty="0">
                <a:solidFill>
                  <a:schemeClr val="bg2"/>
                </a:solidFill>
              </a:rPr>
              <a:t> </a:t>
            </a:r>
            <a:r>
              <a:rPr lang="en-US" sz="3200" dirty="0" err="1">
                <a:solidFill>
                  <a:schemeClr val="bg2"/>
                </a:solidFill>
              </a:rPr>
              <a:t>perusahaan</a:t>
            </a:r>
            <a:r>
              <a:rPr lang="en-US" sz="3200" dirty="0">
                <a:solidFill>
                  <a:schemeClr val="bg2"/>
                </a:solidFill>
              </a:rPr>
              <a:t> </a:t>
            </a:r>
            <a:r>
              <a:rPr lang="en-US" sz="3200" dirty="0" err="1">
                <a:solidFill>
                  <a:schemeClr val="bg2"/>
                </a:solidFill>
              </a:rPr>
              <a:t>selalu</a:t>
            </a:r>
            <a:r>
              <a:rPr lang="en-US" sz="3200" dirty="0">
                <a:solidFill>
                  <a:schemeClr val="bg2"/>
                </a:solidFill>
              </a:rPr>
              <a:t> </a:t>
            </a:r>
            <a:r>
              <a:rPr lang="en-US" sz="3200" dirty="0" err="1">
                <a:solidFill>
                  <a:schemeClr val="bg2"/>
                </a:solidFill>
              </a:rPr>
              <a:t>memperhatikan</a:t>
            </a:r>
            <a:r>
              <a:rPr lang="en-US" sz="3200" dirty="0">
                <a:solidFill>
                  <a:schemeClr val="bg2"/>
                </a:solidFill>
              </a:rPr>
              <a:t> </a:t>
            </a:r>
            <a:r>
              <a:rPr lang="en-US" sz="3200" dirty="0" err="1">
                <a:solidFill>
                  <a:schemeClr val="bg2"/>
                </a:solidFill>
              </a:rPr>
              <a:t>mereka</a:t>
            </a:r>
            <a:r>
              <a:rPr lang="en-US" sz="3200" dirty="0">
                <a:solidFill>
                  <a:schemeClr val="bg2"/>
                </a:solidFill>
              </a:rPr>
              <a:t>. </a:t>
            </a:r>
            <a:r>
              <a:rPr lang="en-US" sz="3200" dirty="0" err="1">
                <a:solidFill>
                  <a:schemeClr val="bg2"/>
                </a:solidFill>
              </a:rPr>
              <a:t>Mereka</a:t>
            </a:r>
            <a:r>
              <a:rPr lang="en-US" sz="3200" dirty="0">
                <a:solidFill>
                  <a:schemeClr val="bg2"/>
                </a:solidFill>
              </a:rPr>
              <a:t> </a:t>
            </a:r>
            <a:r>
              <a:rPr lang="en-US" sz="3200" dirty="0" err="1">
                <a:solidFill>
                  <a:schemeClr val="bg2"/>
                </a:solidFill>
              </a:rPr>
              <a:t>akan</a:t>
            </a:r>
            <a:r>
              <a:rPr lang="en-US" sz="3200" dirty="0">
                <a:solidFill>
                  <a:schemeClr val="bg2"/>
                </a:solidFill>
              </a:rPr>
              <a:t> </a:t>
            </a:r>
            <a:r>
              <a:rPr lang="en-US" sz="3200" dirty="0" err="1">
                <a:solidFill>
                  <a:schemeClr val="bg2"/>
                </a:solidFill>
              </a:rPr>
              <a:t>membuat</a:t>
            </a:r>
            <a:r>
              <a:rPr lang="en-US" sz="3200" dirty="0">
                <a:solidFill>
                  <a:schemeClr val="bg2"/>
                </a:solidFill>
              </a:rPr>
              <a:t> </a:t>
            </a:r>
            <a:r>
              <a:rPr lang="en-US" sz="3200" dirty="0" err="1">
                <a:solidFill>
                  <a:schemeClr val="bg2"/>
                </a:solidFill>
              </a:rPr>
              <a:t>daftar</a:t>
            </a:r>
            <a:r>
              <a:rPr lang="en-US" sz="3200" dirty="0">
                <a:solidFill>
                  <a:schemeClr val="bg2"/>
                </a:solidFill>
              </a:rPr>
              <a:t> </a:t>
            </a:r>
            <a:r>
              <a:rPr lang="en-US" sz="3200" dirty="0" err="1">
                <a:solidFill>
                  <a:schemeClr val="bg2"/>
                </a:solidFill>
              </a:rPr>
              <a:t>perusahaan</a:t>
            </a:r>
            <a:r>
              <a:rPr lang="en-US" sz="3200" dirty="0">
                <a:solidFill>
                  <a:schemeClr val="bg2"/>
                </a:solidFill>
              </a:rPr>
              <a:t> yang </a:t>
            </a:r>
            <a:r>
              <a:rPr lang="en-US" sz="3200" dirty="0" err="1">
                <a:solidFill>
                  <a:schemeClr val="bg2"/>
                </a:solidFill>
              </a:rPr>
              <a:t>baik</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buruk</a:t>
            </a:r>
            <a:r>
              <a:rPr lang="en-US" sz="3200" dirty="0">
                <a:solidFill>
                  <a:schemeClr val="bg2"/>
                </a:solidFill>
              </a:rPr>
              <a:t>. Perusahaan </a:t>
            </a:r>
            <a:r>
              <a:rPr lang="en-US" sz="3200" dirty="0" err="1">
                <a:solidFill>
                  <a:schemeClr val="bg2"/>
                </a:solidFill>
              </a:rPr>
              <a:t>harus</a:t>
            </a:r>
            <a:r>
              <a:rPr lang="en-US" sz="3200" dirty="0">
                <a:solidFill>
                  <a:schemeClr val="bg2"/>
                </a:solidFill>
              </a:rPr>
              <a:t> </a:t>
            </a:r>
            <a:r>
              <a:rPr lang="en-US" sz="3200" dirty="0" err="1">
                <a:solidFill>
                  <a:schemeClr val="bg2"/>
                </a:solidFill>
              </a:rPr>
              <a:t>mengantisipasi</a:t>
            </a:r>
            <a:r>
              <a:rPr lang="en-US" sz="3200" dirty="0">
                <a:solidFill>
                  <a:schemeClr val="bg2"/>
                </a:solidFill>
              </a:rPr>
              <a:t> </a:t>
            </a:r>
            <a:r>
              <a:rPr lang="en-US" sz="3200" dirty="0" err="1">
                <a:solidFill>
                  <a:schemeClr val="bg2"/>
                </a:solidFill>
              </a:rPr>
              <a:t>keinginan</a:t>
            </a:r>
            <a:r>
              <a:rPr lang="en-US" sz="3200" dirty="0">
                <a:solidFill>
                  <a:schemeClr val="bg2"/>
                </a:solidFill>
              </a:rPr>
              <a:t> </a:t>
            </a:r>
            <a:r>
              <a:rPr lang="en-US" sz="3200" dirty="0" err="1">
                <a:solidFill>
                  <a:schemeClr val="bg2"/>
                </a:solidFill>
              </a:rPr>
              <a:t>kelompok</a:t>
            </a:r>
            <a:r>
              <a:rPr lang="en-US" sz="3200" dirty="0">
                <a:solidFill>
                  <a:schemeClr val="bg2"/>
                </a:solidFill>
              </a:rPr>
              <a:t> </a:t>
            </a:r>
            <a:r>
              <a:rPr lang="en-US" sz="3200" dirty="0" err="1">
                <a:solidFill>
                  <a:schemeClr val="bg2"/>
                </a:solidFill>
              </a:rPr>
              <a:t>ini</a:t>
            </a:r>
            <a:r>
              <a:rPr lang="en-US" sz="3200" dirty="0">
                <a:solidFill>
                  <a:schemeClr val="bg2"/>
                </a:solidFill>
              </a:rPr>
              <a:t> </a:t>
            </a:r>
            <a:r>
              <a:rPr lang="en-US" sz="3200" dirty="0" err="1">
                <a:solidFill>
                  <a:schemeClr val="bg2"/>
                </a:solidFill>
              </a:rPr>
              <a:t>dengan</a:t>
            </a:r>
            <a:r>
              <a:rPr lang="en-US" sz="3200" dirty="0">
                <a:solidFill>
                  <a:schemeClr val="bg2"/>
                </a:solidFill>
              </a:rPr>
              <a:t> </a:t>
            </a:r>
            <a:r>
              <a:rPr lang="en-US" sz="3200" dirty="0" err="1">
                <a:solidFill>
                  <a:schemeClr val="bg2"/>
                </a:solidFill>
              </a:rPr>
              <a:t>menawarkan</a:t>
            </a:r>
            <a:r>
              <a:rPr lang="en-US" sz="3200" dirty="0">
                <a:solidFill>
                  <a:schemeClr val="bg2"/>
                </a:solidFill>
              </a:rPr>
              <a:t> </a:t>
            </a:r>
            <a:r>
              <a:rPr lang="en-US" sz="3200" dirty="0" err="1">
                <a:solidFill>
                  <a:schemeClr val="bg2"/>
                </a:solidFill>
              </a:rPr>
              <a:t>produk</a:t>
            </a:r>
            <a:r>
              <a:rPr lang="en-US" sz="3200" dirty="0">
                <a:solidFill>
                  <a:schemeClr val="bg2"/>
                </a:solidFill>
              </a:rPr>
              <a:t> </a:t>
            </a:r>
            <a:r>
              <a:rPr lang="en-US" sz="3200" dirty="0" err="1">
                <a:solidFill>
                  <a:schemeClr val="bg2"/>
                </a:solidFill>
              </a:rPr>
              <a:t>barang</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jasa</a:t>
            </a:r>
            <a:r>
              <a:rPr lang="en-US" sz="3200" dirty="0">
                <a:solidFill>
                  <a:schemeClr val="bg2"/>
                </a:solidFill>
              </a:rPr>
              <a:t> yang </a:t>
            </a:r>
            <a:r>
              <a:rPr lang="en-US" sz="3200" dirty="0" err="1">
                <a:solidFill>
                  <a:schemeClr val="bg2"/>
                </a:solidFill>
              </a:rPr>
              <a:t>lebih</a:t>
            </a:r>
            <a:r>
              <a:rPr lang="en-US" sz="3200" dirty="0">
                <a:solidFill>
                  <a:schemeClr val="bg2"/>
                </a:solidFill>
              </a:rPr>
              <a:t> </a:t>
            </a:r>
            <a:r>
              <a:rPr lang="en-US" sz="3200" dirty="0" err="1">
                <a:solidFill>
                  <a:schemeClr val="bg2"/>
                </a:solidFill>
              </a:rPr>
              <a:t>berkualitas</a:t>
            </a:r>
            <a:r>
              <a:rPr lang="en-US" sz="3200" dirty="0">
                <a:solidFill>
                  <a:schemeClr val="bg2"/>
                </a:solidFill>
              </a:rPr>
              <a:t>. 	</a:t>
            </a:r>
            <a:endParaRPr lang="en-US" sz="3500" dirty="0">
              <a:solidFill>
                <a:schemeClr val="bg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Grp="1" noChangeAspect="1" noChangeArrowheads="1"/>
          </p:cNvPicPr>
          <p:nvPr>
            <p:ph idx="1"/>
          </p:nvPr>
        </p:nvPicPr>
        <p:blipFill>
          <a:blip r:embed="rId2"/>
          <a:srcRect l="7186" t="33673" r="51223" b="10768"/>
          <a:stretch>
            <a:fillRect/>
          </a:stretch>
        </p:blipFill>
        <p:spPr bwMode="auto">
          <a:xfrm>
            <a:off x="0" y="4688541"/>
            <a:ext cx="2235200" cy="2169459"/>
          </a:xfrm>
          <a:prstGeom prst="rect">
            <a:avLst/>
          </a:prstGeom>
          <a:noFill/>
          <a:ln w="9525">
            <a:noFill/>
            <a:miter lim="800000"/>
            <a:headEnd/>
            <a:tailEnd/>
          </a:ln>
          <a:effectLst/>
        </p:spPr>
      </p:pic>
      <p:pic>
        <p:nvPicPr>
          <p:cNvPr id="4" name="Picture 1"/>
          <p:cNvPicPr>
            <a:picLocks noChangeAspect="1" noChangeArrowheads="1"/>
          </p:cNvPicPr>
          <p:nvPr/>
        </p:nvPicPr>
        <p:blipFill>
          <a:blip r:embed="rId3"/>
          <a:srcRect l="7297" t="33979" r="51334" b="9085"/>
          <a:stretch>
            <a:fillRect/>
          </a:stretch>
        </p:blipFill>
        <p:spPr bwMode="auto">
          <a:xfrm>
            <a:off x="2209800" y="4724400"/>
            <a:ext cx="2133600" cy="213360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l="7031" t="19209" r="50781" b="23409"/>
          <a:stretch>
            <a:fillRect/>
          </a:stretch>
        </p:blipFill>
        <p:spPr bwMode="auto">
          <a:xfrm>
            <a:off x="4343400" y="4797912"/>
            <a:ext cx="2084614" cy="2060088"/>
          </a:xfrm>
          <a:prstGeom prst="rect">
            <a:avLst/>
          </a:prstGeom>
          <a:noFill/>
          <a:ln w="9525">
            <a:noFill/>
            <a:miter lim="800000"/>
            <a:headEnd/>
            <a:tailEnd/>
          </a:ln>
          <a:effectLst/>
        </p:spPr>
      </p:pic>
      <p:pic>
        <p:nvPicPr>
          <p:cNvPr id="6" name="Picture 1"/>
          <p:cNvPicPr>
            <a:picLocks noChangeAspect="1" noChangeArrowheads="1"/>
          </p:cNvPicPr>
          <p:nvPr/>
        </p:nvPicPr>
        <p:blipFill>
          <a:blip r:embed="rId5"/>
          <a:srcRect l="5963" t="22516" r="51223" b="52859"/>
          <a:stretch>
            <a:fillRect/>
          </a:stretch>
        </p:blipFill>
        <p:spPr bwMode="auto">
          <a:xfrm>
            <a:off x="6410810" y="4876800"/>
            <a:ext cx="2733189" cy="1981200"/>
          </a:xfrm>
          <a:prstGeom prst="rect">
            <a:avLst/>
          </a:prstGeom>
          <a:noFill/>
          <a:ln w="9525">
            <a:noFill/>
            <a:miter lim="800000"/>
            <a:headEnd/>
            <a:tailEnd/>
          </a:ln>
          <a:effectLst/>
        </p:spPr>
      </p:pic>
      <p:pic>
        <p:nvPicPr>
          <p:cNvPr id="7" name="Picture 1"/>
          <p:cNvPicPr>
            <a:picLocks noChangeAspect="1" noChangeArrowheads="1"/>
          </p:cNvPicPr>
          <p:nvPr/>
        </p:nvPicPr>
        <p:blipFill>
          <a:blip r:embed="rId6"/>
          <a:srcRect l="4739" t="27690" r="48777" b="30972"/>
          <a:stretch>
            <a:fillRect/>
          </a:stretch>
        </p:blipFill>
        <p:spPr bwMode="auto">
          <a:xfrm>
            <a:off x="1524000" y="457200"/>
            <a:ext cx="6172200" cy="4191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57200"/>
            <a:ext cx="6629400" cy="5943600"/>
          </a:xfrm>
        </p:spPr>
        <p:txBody>
          <a:bodyPr>
            <a:normAutofit fontScale="92500" lnSpcReduction="10000"/>
          </a:bodyPr>
          <a:lstStyle/>
          <a:p>
            <a:pPr>
              <a:buNone/>
            </a:pPr>
            <a:r>
              <a:rPr lang="en-US" sz="2800" dirty="0">
                <a:solidFill>
                  <a:schemeClr val="tx1"/>
                </a:solidFill>
              </a:rPr>
              <a:t>2. </a:t>
            </a:r>
            <a:r>
              <a:rPr lang="en-US" sz="3000" dirty="0" err="1">
                <a:solidFill>
                  <a:schemeClr val="tx1"/>
                </a:solidFill>
              </a:rPr>
              <a:t>Pemasaran</a:t>
            </a:r>
            <a:r>
              <a:rPr lang="en-US" sz="3000" dirty="0">
                <a:solidFill>
                  <a:schemeClr val="tx1"/>
                </a:solidFill>
              </a:rPr>
              <a:t> </a:t>
            </a:r>
            <a:r>
              <a:rPr lang="en-US" sz="3000" dirty="0" err="1">
                <a:solidFill>
                  <a:schemeClr val="tx1"/>
                </a:solidFill>
              </a:rPr>
              <a:t>Produk</a:t>
            </a:r>
            <a:r>
              <a:rPr lang="en-US" sz="3000" dirty="0">
                <a:solidFill>
                  <a:schemeClr val="tx1"/>
                </a:solidFill>
              </a:rPr>
              <a:t> yang </a:t>
            </a:r>
            <a:r>
              <a:rPr lang="en-US" sz="3000" dirty="0" err="1">
                <a:solidFill>
                  <a:schemeClr val="tx1"/>
                </a:solidFill>
              </a:rPr>
              <a:t>bervariasi</a:t>
            </a:r>
            <a:endParaRPr lang="en-US" sz="3000" dirty="0">
              <a:solidFill>
                <a:schemeClr val="tx1"/>
              </a:solidFill>
            </a:endParaRPr>
          </a:p>
          <a:p>
            <a:pPr>
              <a:buNone/>
            </a:pPr>
            <a:r>
              <a:rPr lang="en-US" sz="3000" dirty="0">
                <a:solidFill>
                  <a:schemeClr val="tx1"/>
                </a:solidFill>
              </a:rPr>
              <a:t>	Perusahaan </a:t>
            </a:r>
            <a:r>
              <a:rPr lang="en-US" sz="3000" dirty="0" err="1">
                <a:solidFill>
                  <a:schemeClr val="tx1"/>
                </a:solidFill>
              </a:rPr>
              <a:t>memproduksi</a:t>
            </a:r>
            <a:r>
              <a:rPr lang="en-US" sz="3000" dirty="0">
                <a:solidFill>
                  <a:schemeClr val="tx1"/>
                </a:solidFill>
              </a:rPr>
              <a:t> 2 </a:t>
            </a:r>
            <a:r>
              <a:rPr lang="en-US" sz="3000" dirty="0" err="1">
                <a:solidFill>
                  <a:schemeClr val="tx1"/>
                </a:solidFill>
              </a:rPr>
              <a:t>macam</a:t>
            </a:r>
            <a:r>
              <a:rPr lang="en-US" sz="3000" dirty="0">
                <a:solidFill>
                  <a:schemeClr val="tx1"/>
                </a:solidFill>
              </a:rPr>
              <a:t> </a:t>
            </a:r>
            <a:r>
              <a:rPr lang="en-US" sz="3000" dirty="0" err="1">
                <a:solidFill>
                  <a:schemeClr val="tx1"/>
                </a:solidFill>
              </a:rPr>
              <a:t>produk</a:t>
            </a:r>
            <a:r>
              <a:rPr lang="en-US" sz="3000" dirty="0">
                <a:solidFill>
                  <a:schemeClr val="tx1"/>
                </a:solidFill>
              </a:rPr>
              <a:t> </a:t>
            </a:r>
            <a:r>
              <a:rPr lang="en-US" sz="3000" dirty="0" err="1">
                <a:solidFill>
                  <a:schemeClr val="tx1"/>
                </a:solidFill>
              </a:rPr>
              <a:t>atau</a:t>
            </a:r>
            <a:r>
              <a:rPr lang="en-US" sz="3000" dirty="0">
                <a:solidFill>
                  <a:schemeClr val="tx1"/>
                </a:solidFill>
              </a:rPr>
              <a:t> </a:t>
            </a:r>
            <a:r>
              <a:rPr lang="en-US" sz="3000" dirty="0" err="1">
                <a:solidFill>
                  <a:schemeClr val="tx1"/>
                </a:solidFill>
              </a:rPr>
              <a:t>lebih</a:t>
            </a:r>
            <a:r>
              <a:rPr lang="en-US" sz="3000" dirty="0">
                <a:solidFill>
                  <a:schemeClr val="tx1"/>
                </a:solidFill>
              </a:rPr>
              <a:t> yang </a:t>
            </a:r>
            <a:r>
              <a:rPr lang="en-US" sz="3000" dirty="0" err="1">
                <a:solidFill>
                  <a:schemeClr val="tx1"/>
                </a:solidFill>
              </a:rPr>
              <a:t>mempunyai</a:t>
            </a:r>
            <a:r>
              <a:rPr lang="en-US" sz="3000" dirty="0">
                <a:solidFill>
                  <a:schemeClr val="tx1"/>
                </a:solidFill>
              </a:rPr>
              <a:t> </a:t>
            </a:r>
            <a:r>
              <a:rPr lang="en-US" sz="3000" dirty="0" err="1">
                <a:solidFill>
                  <a:schemeClr val="tx1"/>
                </a:solidFill>
              </a:rPr>
              <a:t>perbedaan</a:t>
            </a:r>
            <a:r>
              <a:rPr lang="en-US" sz="3000" dirty="0">
                <a:solidFill>
                  <a:schemeClr val="tx1"/>
                </a:solidFill>
              </a:rPr>
              <a:t> </a:t>
            </a:r>
            <a:r>
              <a:rPr lang="en-US" sz="3000" dirty="0" err="1">
                <a:solidFill>
                  <a:schemeClr val="tx1"/>
                </a:solidFill>
              </a:rPr>
              <a:t>antara</a:t>
            </a:r>
            <a:r>
              <a:rPr lang="en-US" sz="3000" dirty="0">
                <a:solidFill>
                  <a:schemeClr val="tx1"/>
                </a:solidFill>
              </a:rPr>
              <a:t> lain: </a:t>
            </a:r>
            <a:r>
              <a:rPr lang="en-US" sz="3000" dirty="0" err="1">
                <a:solidFill>
                  <a:schemeClr val="tx1"/>
                </a:solidFill>
              </a:rPr>
              <a:t>sifat</a:t>
            </a:r>
            <a:r>
              <a:rPr lang="en-US" sz="3000" dirty="0">
                <a:solidFill>
                  <a:schemeClr val="tx1"/>
                </a:solidFill>
              </a:rPr>
              <a:t>, model, </a:t>
            </a:r>
            <a:r>
              <a:rPr lang="en-US" sz="3000" dirty="0" err="1">
                <a:solidFill>
                  <a:schemeClr val="tx1"/>
                </a:solidFill>
              </a:rPr>
              <a:t>kualitas</a:t>
            </a:r>
            <a:r>
              <a:rPr lang="en-US" sz="3000" dirty="0">
                <a:solidFill>
                  <a:schemeClr val="tx1"/>
                </a:solidFill>
              </a:rPr>
              <a:t>, </a:t>
            </a:r>
            <a:r>
              <a:rPr lang="en-US" sz="3000" dirty="0" err="1">
                <a:solidFill>
                  <a:schemeClr val="tx1"/>
                </a:solidFill>
              </a:rPr>
              <a:t>ukuran</a:t>
            </a:r>
            <a:r>
              <a:rPr lang="en-US" sz="3000" dirty="0">
                <a:solidFill>
                  <a:schemeClr val="tx1"/>
                </a:solidFill>
              </a:rPr>
              <a:t>.</a:t>
            </a:r>
          </a:p>
          <a:p>
            <a:pPr>
              <a:buNone/>
            </a:pPr>
            <a:r>
              <a:rPr lang="en-US" sz="3000" dirty="0">
                <a:solidFill>
                  <a:schemeClr val="tx1"/>
                </a:solidFill>
              </a:rPr>
              <a:t>	</a:t>
            </a:r>
            <a:r>
              <a:rPr lang="en-US" sz="3000" dirty="0" err="1">
                <a:solidFill>
                  <a:schemeClr val="tx1"/>
                </a:solidFill>
              </a:rPr>
              <a:t>Produk</a:t>
            </a:r>
            <a:r>
              <a:rPr lang="en-US" sz="3000" dirty="0">
                <a:solidFill>
                  <a:schemeClr val="tx1"/>
                </a:solidFill>
              </a:rPr>
              <a:t> yang </a:t>
            </a:r>
            <a:r>
              <a:rPr lang="en-US" sz="3000" dirty="0" err="1">
                <a:solidFill>
                  <a:schemeClr val="tx1"/>
                </a:solidFill>
              </a:rPr>
              <a:t>bervariasi</a:t>
            </a:r>
            <a:r>
              <a:rPr lang="en-US" sz="3000" dirty="0">
                <a:solidFill>
                  <a:schemeClr val="tx1"/>
                </a:solidFill>
              </a:rPr>
              <a:t> </a:t>
            </a:r>
            <a:r>
              <a:rPr lang="en-US" sz="3000" dirty="0" err="1">
                <a:solidFill>
                  <a:schemeClr val="tx1"/>
                </a:solidFill>
              </a:rPr>
              <a:t>diadakan</a:t>
            </a:r>
            <a:r>
              <a:rPr lang="en-US" sz="3000" dirty="0">
                <a:solidFill>
                  <a:schemeClr val="tx1"/>
                </a:solidFill>
              </a:rPr>
              <a:t> </a:t>
            </a:r>
            <a:r>
              <a:rPr lang="en-US" sz="3000" dirty="0" err="1">
                <a:solidFill>
                  <a:schemeClr val="tx1"/>
                </a:solidFill>
              </a:rPr>
              <a:t>karena</a:t>
            </a:r>
            <a:r>
              <a:rPr lang="en-US" sz="3000" dirty="0">
                <a:solidFill>
                  <a:schemeClr val="tx1"/>
                </a:solidFill>
              </a:rPr>
              <a:t> </a:t>
            </a:r>
            <a:r>
              <a:rPr lang="en-US" sz="3000" dirty="0" err="1">
                <a:solidFill>
                  <a:schemeClr val="tx1"/>
                </a:solidFill>
              </a:rPr>
              <a:t>konsumen</a:t>
            </a:r>
            <a:r>
              <a:rPr lang="en-US" sz="3000" dirty="0">
                <a:solidFill>
                  <a:schemeClr val="tx1"/>
                </a:solidFill>
              </a:rPr>
              <a:t> </a:t>
            </a:r>
            <a:r>
              <a:rPr lang="en-US" sz="3000" dirty="0" err="1">
                <a:solidFill>
                  <a:schemeClr val="tx1"/>
                </a:solidFill>
              </a:rPr>
              <a:t>mempunyai</a:t>
            </a:r>
            <a:r>
              <a:rPr lang="en-US" sz="3000" dirty="0">
                <a:solidFill>
                  <a:schemeClr val="tx1"/>
                </a:solidFill>
              </a:rPr>
              <a:t> </a:t>
            </a:r>
            <a:r>
              <a:rPr lang="en-US" sz="3000" dirty="0" err="1">
                <a:solidFill>
                  <a:schemeClr val="tx1"/>
                </a:solidFill>
              </a:rPr>
              <a:t>selera</a:t>
            </a:r>
            <a:r>
              <a:rPr lang="en-US" sz="3000" dirty="0">
                <a:solidFill>
                  <a:schemeClr val="tx1"/>
                </a:solidFill>
              </a:rPr>
              <a:t> yang </a:t>
            </a:r>
            <a:r>
              <a:rPr lang="en-US" sz="3000" dirty="0" err="1">
                <a:solidFill>
                  <a:schemeClr val="tx1"/>
                </a:solidFill>
              </a:rPr>
              <a:t>berbeda-beda</a:t>
            </a:r>
            <a:r>
              <a:rPr lang="en-US" sz="3000" dirty="0">
                <a:solidFill>
                  <a:schemeClr val="tx1"/>
                </a:solidFill>
              </a:rPr>
              <a:t>, </a:t>
            </a:r>
            <a:r>
              <a:rPr lang="en-US" sz="3000" dirty="0" err="1">
                <a:solidFill>
                  <a:schemeClr val="tx1"/>
                </a:solidFill>
              </a:rPr>
              <a:t>berubah-ubah</a:t>
            </a:r>
            <a:r>
              <a:rPr lang="en-US" sz="3000" dirty="0">
                <a:solidFill>
                  <a:schemeClr val="tx1"/>
                </a:solidFill>
              </a:rPr>
              <a:t> </a:t>
            </a:r>
            <a:r>
              <a:rPr lang="en-US" sz="3000" dirty="0" err="1">
                <a:solidFill>
                  <a:schemeClr val="tx1"/>
                </a:solidFill>
              </a:rPr>
              <a:t>seiring</a:t>
            </a:r>
            <a:r>
              <a:rPr lang="en-US" sz="3000" dirty="0">
                <a:solidFill>
                  <a:schemeClr val="tx1"/>
                </a:solidFill>
              </a:rPr>
              <a:t> </a:t>
            </a:r>
            <a:r>
              <a:rPr lang="en-US" sz="3000" dirty="0" err="1">
                <a:solidFill>
                  <a:schemeClr val="tx1"/>
                </a:solidFill>
              </a:rPr>
              <a:t>dengan</a:t>
            </a:r>
            <a:r>
              <a:rPr lang="en-US" sz="3000" dirty="0">
                <a:solidFill>
                  <a:schemeClr val="tx1"/>
                </a:solidFill>
              </a:rPr>
              <a:t> </a:t>
            </a:r>
            <a:r>
              <a:rPr lang="en-US" sz="3000" dirty="0" err="1">
                <a:solidFill>
                  <a:schemeClr val="tx1"/>
                </a:solidFill>
              </a:rPr>
              <a:t>waktu</a:t>
            </a:r>
            <a:r>
              <a:rPr lang="en-US" sz="3000" dirty="0">
                <a:solidFill>
                  <a:schemeClr val="tx1"/>
                </a:solidFill>
              </a:rPr>
              <a:t> (</a:t>
            </a:r>
            <a:r>
              <a:rPr lang="en-US" sz="3000" dirty="0" err="1">
                <a:solidFill>
                  <a:schemeClr val="tx1"/>
                </a:solidFill>
              </a:rPr>
              <a:t>konsumen</a:t>
            </a:r>
            <a:r>
              <a:rPr lang="en-US" sz="3000" dirty="0">
                <a:solidFill>
                  <a:schemeClr val="tx1"/>
                </a:solidFill>
              </a:rPr>
              <a:t> </a:t>
            </a:r>
            <a:r>
              <a:rPr lang="en-US" sz="3000" dirty="0" err="1">
                <a:solidFill>
                  <a:schemeClr val="tx1"/>
                </a:solidFill>
              </a:rPr>
              <a:t>mencari</a:t>
            </a:r>
            <a:r>
              <a:rPr lang="en-US" sz="3000" dirty="0">
                <a:solidFill>
                  <a:schemeClr val="tx1"/>
                </a:solidFill>
              </a:rPr>
              <a:t> </a:t>
            </a:r>
            <a:r>
              <a:rPr lang="en-US" sz="3000" dirty="0" err="1">
                <a:solidFill>
                  <a:schemeClr val="tx1"/>
                </a:solidFill>
              </a:rPr>
              <a:t>variasi</a:t>
            </a:r>
            <a:r>
              <a:rPr lang="en-US" sz="3000" dirty="0">
                <a:solidFill>
                  <a:schemeClr val="tx1"/>
                </a:solidFill>
              </a:rPr>
              <a:t> </a:t>
            </a:r>
            <a:r>
              <a:rPr lang="en-US" sz="3000" dirty="0" err="1">
                <a:solidFill>
                  <a:schemeClr val="tx1"/>
                </a:solidFill>
              </a:rPr>
              <a:t>dan</a:t>
            </a:r>
            <a:r>
              <a:rPr lang="en-US" sz="3000" dirty="0">
                <a:solidFill>
                  <a:schemeClr val="tx1"/>
                </a:solidFill>
              </a:rPr>
              <a:t> </a:t>
            </a:r>
            <a:r>
              <a:rPr lang="en-US" sz="3000" dirty="0" err="1">
                <a:solidFill>
                  <a:schemeClr val="tx1"/>
                </a:solidFill>
              </a:rPr>
              <a:t>perubahan</a:t>
            </a:r>
            <a:r>
              <a:rPr lang="en-US" sz="3000" dirty="0">
                <a:solidFill>
                  <a:schemeClr val="tx1"/>
                </a:solidFill>
              </a:rPr>
              <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6781800" cy="4495800"/>
          </a:xfrm>
        </p:spPr>
        <p:txBody>
          <a:bodyPr>
            <a:normAutofit fontScale="85000" lnSpcReduction="10000"/>
          </a:bodyPr>
          <a:lstStyle/>
          <a:p>
            <a:pPr>
              <a:buNone/>
            </a:pPr>
            <a:r>
              <a:rPr lang="en-US" sz="2400" dirty="0"/>
              <a:t>3. </a:t>
            </a:r>
            <a:r>
              <a:rPr lang="en-US" sz="3200" dirty="0" err="1"/>
              <a:t>Pemasaran</a:t>
            </a:r>
            <a:r>
              <a:rPr lang="en-US" sz="3200" dirty="0"/>
              <a:t> </a:t>
            </a:r>
            <a:r>
              <a:rPr lang="en-US" sz="3200" dirty="0" err="1"/>
              <a:t>Bersasaran</a:t>
            </a:r>
            <a:endParaRPr lang="en-US" sz="3200" dirty="0"/>
          </a:p>
          <a:p>
            <a:pPr>
              <a:buNone/>
            </a:pPr>
            <a:r>
              <a:rPr lang="en-US" sz="3200" dirty="0"/>
              <a:t>	Perusahaan </a:t>
            </a:r>
            <a:r>
              <a:rPr lang="en-US" sz="3200" dirty="0" err="1"/>
              <a:t>akan</a:t>
            </a:r>
            <a:r>
              <a:rPr lang="en-US" sz="3200" dirty="0"/>
              <a:t>:</a:t>
            </a:r>
          </a:p>
          <a:p>
            <a:r>
              <a:rPr lang="en-US" sz="3200" dirty="0" err="1"/>
              <a:t>mengenali</a:t>
            </a:r>
            <a:r>
              <a:rPr lang="en-US" sz="3200" dirty="0"/>
              <a:t> </a:t>
            </a:r>
            <a:r>
              <a:rPr lang="en-US" sz="3200" dirty="0" err="1"/>
              <a:t>segmen-segmen</a:t>
            </a:r>
            <a:r>
              <a:rPr lang="en-US" sz="3200" dirty="0"/>
              <a:t> </a:t>
            </a:r>
            <a:r>
              <a:rPr lang="en-US" sz="3200" dirty="0" err="1"/>
              <a:t>pasar</a:t>
            </a:r>
            <a:r>
              <a:rPr lang="en-US" sz="3200" dirty="0"/>
              <a:t>, </a:t>
            </a:r>
          </a:p>
          <a:p>
            <a:r>
              <a:rPr lang="en-US" sz="3200" dirty="0" err="1"/>
              <a:t>memilih</a:t>
            </a:r>
            <a:r>
              <a:rPr lang="en-US" sz="3200" dirty="0"/>
              <a:t> </a:t>
            </a:r>
            <a:r>
              <a:rPr lang="en-US" sz="3200" dirty="0" err="1"/>
              <a:t>satu</a:t>
            </a:r>
            <a:r>
              <a:rPr lang="en-US" sz="3200" dirty="0"/>
              <a:t> </a:t>
            </a:r>
            <a:r>
              <a:rPr lang="en-US" sz="3200" dirty="0" err="1"/>
              <a:t>atau</a:t>
            </a:r>
            <a:r>
              <a:rPr lang="en-US" sz="3200" dirty="0"/>
              <a:t> </a:t>
            </a:r>
            <a:r>
              <a:rPr lang="en-US" sz="3200" dirty="0" err="1"/>
              <a:t>lebih</a:t>
            </a:r>
            <a:r>
              <a:rPr lang="en-US" sz="3200" dirty="0"/>
              <a:t> </a:t>
            </a:r>
            <a:r>
              <a:rPr lang="en-US" sz="3200" dirty="0" err="1"/>
              <a:t>diantaranya</a:t>
            </a:r>
            <a:r>
              <a:rPr lang="en-US" sz="3200" dirty="0"/>
              <a:t>, </a:t>
            </a:r>
          </a:p>
          <a:p>
            <a:r>
              <a:rPr lang="en-US" sz="3200" dirty="0" err="1"/>
              <a:t>mengembangkan</a:t>
            </a:r>
            <a:r>
              <a:rPr lang="en-US" sz="3200" dirty="0"/>
              <a:t> </a:t>
            </a:r>
            <a:r>
              <a:rPr lang="en-US" sz="3200" dirty="0" err="1"/>
              <a:t>produk</a:t>
            </a:r>
            <a:r>
              <a:rPr lang="en-US" sz="3200" dirty="0"/>
              <a:t> </a:t>
            </a:r>
            <a:r>
              <a:rPr lang="en-US" sz="3200" dirty="0" err="1"/>
              <a:t>dan</a:t>
            </a:r>
            <a:r>
              <a:rPr lang="en-US" sz="3200" dirty="0"/>
              <a:t> </a:t>
            </a:r>
            <a:r>
              <a:rPr lang="en-US" sz="3200" dirty="0" err="1"/>
              <a:t>bauran</a:t>
            </a:r>
            <a:r>
              <a:rPr lang="en-US" sz="3200" dirty="0"/>
              <a:t> </a:t>
            </a:r>
            <a:r>
              <a:rPr lang="en-US" sz="3200" dirty="0" err="1"/>
              <a:t>pemasaran</a:t>
            </a:r>
            <a:r>
              <a:rPr lang="en-US" sz="3200" dirty="0"/>
              <a:t> yang </a:t>
            </a:r>
            <a:r>
              <a:rPr lang="en-US" sz="3200" dirty="0" err="1"/>
              <a:t>disesuaikan</a:t>
            </a:r>
            <a:r>
              <a:rPr lang="en-US" sz="3200" dirty="0"/>
              <a:t> </a:t>
            </a:r>
            <a:r>
              <a:rPr lang="en-US" sz="3200" dirty="0" err="1"/>
              <a:t>dengan</a:t>
            </a:r>
            <a:r>
              <a:rPr lang="en-US" sz="3200" dirty="0"/>
              <a:t> </a:t>
            </a:r>
            <a:r>
              <a:rPr lang="en-US" sz="3200" dirty="0" err="1"/>
              <a:t>masing-masing</a:t>
            </a:r>
            <a:r>
              <a:rPr lang="en-US" sz="3200" dirty="0"/>
              <a:t> </a:t>
            </a:r>
            <a:r>
              <a:rPr lang="en-US" sz="3200" dirty="0" err="1"/>
              <a:t>pilihan</a:t>
            </a:r>
            <a:r>
              <a:rPr lang="en-US" sz="32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t="31290" r="50000" b="64644"/>
          <a:stretch>
            <a:fillRect/>
          </a:stretch>
        </p:blipFill>
        <p:spPr bwMode="auto">
          <a:xfrm>
            <a:off x="457200" y="6324600"/>
            <a:ext cx="8370572" cy="381000"/>
          </a:xfrm>
          <a:prstGeom prst="rect">
            <a:avLst/>
          </a:prstGeom>
          <a:noFill/>
          <a:ln w="9525">
            <a:noFill/>
            <a:miter lim="800000"/>
            <a:headEnd/>
            <a:tailEnd/>
          </a:ln>
          <a:effectLst/>
        </p:spPr>
      </p:pic>
      <p:sp>
        <p:nvSpPr>
          <p:cNvPr id="5" name="Title 3"/>
          <p:cNvSpPr>
            <a:spLocks noGrp="1"/>
          </p:cNvSpPr>
          <p:nvPr>
            <p:ph type="title"/>
          </p:nvPr>
        </p:nvSpPr>
        <p:spPr>
          <a:xfrm>
            <a:off x="381000" y="373740"/>
            <a:ext cx="6400800" cy="888996"/>
          </a:xfrm>
          <a:solidFill>
            <a:schemeClr val="bg1"/>
          </a:solidFill>
        </p:spPr>
        <p:txBody>
          <a:bodyPr>
            <a:noAutofit/>
          </a:bodyPr>
          <a:lstStyle/>
          <a:p>
            <a:pPr algn="l"/>
            <a:r>
              <a:rPr lang="en-US" sz="3600" dirty="0" err="1">
                <a:solidFill>
                  <a:schemeClr val="tx1"/>
                </a:solidFill>
              </a:rPr>
              <a:t>Proses</a:t>
            </a:r>
            <a:r>
              <a:rPr lang="en-US" sz="3600" dirty="0">
                <a:solidFill>
                  <a:schemeClr val="tx1"/>
                </a:solidFill>
              </a:rPr>
              <a:t> </a:t>
            </a:r>
            <a:r>
              <a:rPr lang="en-US" sz="3600" dirty="0" err="1">
                <a:solidFill>
                  <a:schemeClr val="tx1"/>
                </a:solidFill>
              </a:rPr>
              <a:t>pemasaran</a:t>
            </a:r>
            <a:r>
              <a:rPr lang="en-US" sz="3600" dirty="0">
                <a:solidFill>
                  <a:schemeClr val="tx1"/>
                </a:solidFill>
              </a:rPr>
              <a:t> </a:t>
            </a:r>
            <a:r>
              <a:rPr lang="en-US" sz="3600" dirty="0" err="1">
                <a:solidFill>
                  <a:schemeClr val="tx1"/>
                </a:solidFill>
              </a:rPr>
              <a:t>bersasaran</a:t>
            </a:r>
            <a:r>
              <a:rPr lang="en-US" sz="3600" dirty="0">
                <a:solidFill>
                  <a:schemeClr val="tx1"/>
                </a:solidFill>
              </a:rPr>
              <a:t>, </a:t>
            </a:r>
            <a:r>
              <a:rPr lang="en-US" sz="3600" dirty="0" err="1">
                <a:solidFill>
                  <a:schemeClr val="tx1"/>
                </a:solidFill>
              </a:rPr>
              <a:t>meliputi</a:t>
            </a:r>
            <a:r>
              <a:rPr lang="en-US" sz="3600" dirty="0">
                <a:solidFill>
                  <a:schemeClr val="tx1"/>
                </a:solidFill>
              </a:rPr>
              <a:t> 3 </a:t>
            </a:r>
            <a:r>
              <a:rPr lang="en-US" sz="3600" dirty="0" err="1">
                <a:solidFill>
                  <a:schemeClr val="tx1"/>
                </a:solidFill>
              </a:rPr>
              <a:t>langkah</a:t>
            </a:r>
            <a:r>
              <a:rPr lang="en-US" sz="3600" dirty="0">
                <a:solidFill>
                  <a:schemeClr val="tx1"/>
                </a:solidFill>
              </a:rPr>
              <a:t>:</a:t>
            </a:r>
            <a:br>
              <a:rPr lang="en-US" sz="3600" dirty="0"/>
            </a:br>
            <a:endParaRPr lang="en-US" sz="3600" dirty="0"/>
          </a:p>
        </p:txBody>
      </p:sp>
      <p:graphicFrame>
        <p:nvGraphicFramePr>
          <p:cNvPr id="7" name="Diagram 6"/>
          <p:cNvGraphicFramePr/>
          <p:nvPr/>
        </p:nvGraphicFramePr>
        <p:xfrm>
          <a:off x="685800" y="1143000"/>
          <a:ext cx="7620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6400800" cy="888996"/>
          </a:xfrm>
          <a:solidFill>
            <a:schemeClr val="bg1"/>
          </a:solidFill>
        </p:spPr>
        <p:txBody>
          <a:bodyPr>
            <a:noAutofit/>
          </a:bodyPr>
          <a:lstStyle/>
          <a:p>
            <a:r>
              <a:rPr lang="en-US" sz="3600" dirty="0" err="1">
                <a:solidFill>
                  <a:schemeClr val="tx1"/>
                </a:solidFill>
              </a:rPr>
              <a:t>Proses</a:t>
            </a:r>
            <a:r>
              <a:rPr lang="en-US" sz="3600" dirty="0">
                <a:solidFill>
                  <a:schemeClr val="tx1"/>
                </a:solidFill>
              </a:rPr>
              <a:t> </a:t>
            </a:r>
            <a:r>
              <a:rPr lang="en-US" sz="3600" dirty="0" err="1">
                <a:solidFill>
                  <a:schemeClr val="tx1"/>
                </a:solidFill>
              </a:rPr>
              <a:t>pemasaran</a:t>
            </a:r>
            <a:r>
              <a:rPr lang="en-US" sz="3600" dirty="0">
                <a:solidFill>
                  <a:schemeClr val="tx1"/>
                </a:solidFill>
              </a:rPr>
              <a:t> </a:t>
            </a:r>
            <a:r>
              <a:rPr lang="en-US" sz="3600" dirty="0" err="1">
                <a:solidFill>
                  <a:schemeClr val="tx1"/>
                </a:solidFill>
              </a:rPr>
              <a:t>bersasaran</a:t>
            </a:r>
            <a:r>
              <a:rPr lang="en-US" sz="3600" dirty="0">
                <a:solidFill>
                  <a:schemeClr val="tx1"/>
                </a:solidFill>
              </a:rPr>
              <a:t>, </a:t>
            </a:r>
            <a:r>
              <a:rPr lang="en-US" sz="3600" dirty="0" err="1">
                <a:solidFill>
                  <a:schemeClr val="tx1"/>
                </a:solidFill>
              </a:rPr>
              <a:t>meliputi</a:t>
            </a:r>
            <a:r>
              <a:rPr lang="en-US" sz="3600" dirty="0">
                <a:solidFill>
                  <a:schemeClr val="tx1"/>
                </a:solidFill>
              </a:rPr>
              <a:t> 3 </a:t>
            </a:r>
            <a:r>
              <a:rPr lang="en-US" sz="3600" dirty="0" err="1">
                <a:solidFill>
                  <a:schemeClr val="tx1"/>
                </a:solidFill>
              </a:rPr>
              <a:t>langkah</a:t>
            </a:r>
            <a:r>
              <a:rPr lang="en-US" sz="3600" dirty="0">
                <a:solidFill>
                  <a:schemeClr val="tx1"/>
                </a:solidFill>
              </a:rPr>
              <a:t>:</a:t>
            </a:r>
            <a:br>
              <a:rPr lang="en-US" sz="3600" dirty="0"/>
            </a:br>
            <a:endParaRPr lang="en-US" sz="3600" dirty="0"/>
          </a:p>
        </p:txBody>
      </p:sp>
      <p:sp>
        <p:nvSpPr>
          <p:cNvPr id="5" name="Content Placeholder 4"/>
          <p:cNvSpPr>
            <a:spLocks noGrp="1"/>
          </p:cNvSpPr>
          <p:nvPr>
            <p:ph idx="1"/>
          </p:nvPr>
        </p:nvSpPr>
        <p:spPr>
          <a:xfrm>
            <a:off x="381000" y="1328058"/>
            <a:ext cx="5954806" cy="3763963"/>
          </a:xfrm>
          <a:solidFill>
            <a:schemeClr val="bg1"/>
          </a:solidFill>
        </p:spPr>
        <p:txBody>
          <a:bodyPr>
            <a:normAutofit/>
          </a:bodyPr>
          <a:lstStyle/>
          <a:p>
            <a:pPr marL="457200" lvl="0" indent="-457200">
              <a:buFont typeface="+mj-lt"/>
              <a:buAutoNum type="arabicPeriod"/>
            </a:pPr>
            <a:r>
              <a:rPr lang="en-US" sz="2800" dirty="0" err="1">
                <a:solidFill>
                  <a:schemeClr val="tx1"/>
                </a:solidFill>
              </a:rPr>
              <a:t>Segmentasi</a:t>
            </a:r>
            <a:r>
              <a:rPr lang="en-US" sz="2800" dirty="0">
                <a:solidFill>
                  <a:schemeClr val="tx1"/>
                </a:solidFill>
              </a:rPr>
              <a:t> </a:t>
            </a:r>
            <a:r>
              <a:rPr lang="en-US" sz="2800" dirty="0" err="1">
                <a:solidFill>
                  <a:schemeClr val="tx1"/>
                </a:solidFill>
              </a:rPr>
              <a:t>pasar</a:t>
            </a:r>
            <a:endParaRPr lang="en-US" sz="2800" dirty="0">
              <a:solidFill>
                <a:schemeClr val="tx1"/>
              </a:solidFill>
            </a:endParaRPr>
          </a:p>
          <a:p>
            <a:pPr marL="457200" lvl="0" indent="-457200">
              <a:buNone/>
            </a:pPr>
            <a:r>
              <a:rPr lang="en-US" sz="2800" dirty="0">
                <a:solidFill>
                  <a:schemeClr val="tx1"/>
                </a:solidFill>
              </a:rPr>
              <a:t>	</a:t>
            </a:r>
            <a:r>
              <a:rPr lang="en-US" sz="2800" dirty="0" err="1">
                <a:solidFill>
                  <a:schemeClr val="tx1"/>
                </a:solidFill>
              </a:rPr>
              <a:t>adalah</a:t>
            </a:r>
            <a:r>
              <a:rPr lang="en-US" sz="2800" dirty="0">
                <a:solidFill>
                  <a:schemeClr val="tx1"/>
                </a:solidFill>
              </a:rPr>
              <a:t> </a:t>
            </a:r>
            <a:r>
              <a:rPr lang="en-US" sz="2800" dirty="0" err="1">
                <a:solidFill>
                  <a:schemeClr val="tx1"/>
                </a:solidFill>
              </a:rPr>
              <a:t>proses</a:t>
            </a:r>
            <a:r>
              <a:rPr lang="en-US" sz="2800" dirty="0">
                <a:solidFill>
                  <a:schemeClr val="tx1"/>
                </a:solidFill>
              </a:rPr>
              <a:t> </a:t>
            </a:r>
            <a:r>
              <a:rPr lang="en-US" sz="2800" dirty="0" err="1">
                <a:solidFill>
                  <a:schemeClr val="tx1"/>
                </a:solidFill>
              </a:rPr>
              <a:t>membagi</a:t>
            </a:r>
            <a:r>
              <a:rPr lang="en-US" sz="2800" dirty="0">
                <a:solidFill>
                  <a:schemeClr val="tx1"/>
                </a:solidFill>
              </a:rPr>
              <a:t> </a:t>
            </a:r>
            <a:r>
              <a:rPr lang="en-US" sz="2800" dirty="0" err="1">
                <a:solidFill>
                  <a:schemeClr val="tx1"/>
                </a:solidFill>
              </a:rPr>
              <a:t>pasar</a:t>
            </a:r>
            <a:r>
              <a:rPr lang="en-US" sz="2800" dirty="0">
                <a:solidFill>
                  <a:schemeClr val="tx1"/>
                </a:solidFill>
              </a:rPr>
              <a:t> </a:t>
            </a:r>
            <a:r>
              <a:rPr lang="en-US" sz="2800" dirty="0" err="1">
                <a:solidFill>
                  <a:schemeClr val="tx1"/>
                </a:solidFill>
              </a:rPr>
              <a:t>menjadi</a:t>
            </a:r>
            <a:r>
              <a:rPr lang="en-US" sz="2800" dirty="0">
                <a:solidFill>
                  <a:schemeClr val="tx1"/>
                </a:solidFill>
              </a:rPr>
              <a:t> </a:t>
            </a:r>
            <a:r>
              <a:rPr lang="en-US" sz="2800" dirty="0" err="1">
                <a:solidFill>
                  <a:schemeClr val="tx1"/>
                </a:solidFill>
              </a:rPr>
              <a:t>kelompok-kelompok</a:t>
            </a:r>
            <a:r>
              <a:rPr lang="en-US" sz="2800" dirty="0">
                <a:solidFill>
                  <a:schemeClr val="tx1"/>
                </a:solidFill>
              </a:rPr>
              <a:t> </a:t>
            </a:r>
            <a:r>
              <a:rPr lang="en-US" sz="2800" dirty="0" err="1">
                <a:solidFill>
                  <a:schemeClr val="tx1"/>
                </a:solidFill>
              </a:rPr>
              <a:t>pembeli</a:t>
            </a:r>
            <a:r>
              <a:rPr lang="en-US" sz="2800" dirty="0">
                <a:solidFill>
                  <a:schemeClr val="tx1"/>
                </a:solidFill>
              </a:rPr>
              <a:t>  </a:t>
            </a:r>
            <a:r>
              <a:rPr lang="en-US" sz="2800" dirty="0" err="1">
                <a:solidFill>
                  <a:schemeClr val="tx1"/>
                </a:solidFill>
              </a:rPr>
              <a:t>khas</a:t>
            </a:r>
            <a:r>
              <a:rPr lang="en-US" sz="2800" dirty="0">
                <a:solidFill>
                  <a:schemeClr val="tx1"/>
                </a:solidFill>
              </a:rPr>
              <a:t> yang </a:t>
            </a:r>
            <a:r>
              <a:rPr lang="en-US" sz="2800" dirty="0" err="1">
                <a:solidFill>
                  <a:schemeClr val="tx1"/>
                </a:solidFill>
              </a:rPr>
              <a:t>mungkin</a:t>
            </a:r>
            <a:r>
              <a:rPr lang="en-US" sz="2800" dirty="0">
                <a:solidFill>
                  <a:schemeClr val="tx1"/>
                </a:solidFill>
              </a:rPr>
              <a:t> </a:t>
            </a:r>
            <a:r>
              <a:rPr lang="en-US" sz="2800" dirty="0" err="1">
                <a:solidFill>
                  <a:schemeClr val="tx1"/>
                </a:solidFill>
              </a:rPr>
              <a:t>membutuhkan</a:t>
            </a:r>
            <a:r>
              <a:rPr lang="en-US" sz="2800" dirty="0">
                <a:solidFill>
                  <a:schemeClr val="tx1"/>
                </a:solidFill>
              </a:rPr>
              <a:t> </a:t>
            </a:r>
            <a:r>
              <a:rPr lang="en-US" sz="2800" dirty="0" err="1">
                <a:solidFill>
                  <a:schemeClr val="tx1"/>
                </a:solidFill>
              </a:rPr>
              <a:t>produk</a:t>
            </a:r>
            <a:r>
              <a:rPr lang="en-US" sz="2800" dirty="0">
                <a:solidFill>
                  <a:schemeClr val="tx1"/>
                </a:solidFill>
              </a:rPr>
              <a:t> </a:t>
            </a:r>
            <a:r>
              <a:rPr lang="en-US" sz="2800" dirty="0" err="1">
                <a:solidFill>
                  <a:schemeClr val="tx1"/>
                </a:solidFill>
              </a:rPr>
              <a:t>dan</a:t>
            </a:r>
            <a:r>
              <a:rPr lang="en-US" sz="2800" dirty="0">
                <a:solidFill>
                  <a:schemeClr val="tx1"/>
                </a:solidFill>
              </a:rPr>
              <a:t>/</a:t>
            </a:r>
            <a:r>
              <a:rPr lang="en-US" sz="2800" dirty="0" err="1">
                <a:solidFill>
                  <a:schemeClr val="tx1"/>
                </a:solidFill>
              </a:rPr>
              <a:t>atau</a:t>
            </a:r>
            <a:r>
              <a:rPr lang="en-US" sz="2800" dirty="0">
                <a:solidFill>
                  <a:schemeClr val="tx1"/>
                </a:solidFill>
              </a:rPr>
              <a:t> </a:t>
            </a:r>
            <a:r>
              <a:rPr lang="en-US" sz="2800" dirty="0" err="1">
                <a:solidFill>
                  <a:schemeClr val="tx1"/>
                </a:solidFill>
              </a:rPr>
              <a:t>bauran</a:t>
            </a:r>
            <a:r>
              <a:rPr lang="en-US" sz="2800" dirty="0">
                <a:solidFill>
                  <a:schemeClr val="tx1"/>
                </a:solidFill>
              </a:rPr>
              <a:t> </a:t>
            </a:r>
            <a:r>
              <a:rPr lang="en-US" sz="2800" dirty="0" err="1">
                <a:solidFill>
                  <a:schemeClr val="tx1"/>
                </a:solidFill>
              </a:rPr>
              <a:t>pemasaran</a:t>
            </a:r>
            <a:r>
              <a:rPr lang="en-US" sz="2800" dirty="0">
                <a:solidFill>
                  <a:schemeClr val="tx1"/>
                </a:solidFill>
              </a:rPr>
              <a:t> (marketing mix) </a:t>
            </a:r>
            <a:r>
              <a:rPr lang="en-US" sz="2800" dirty="0" err="1">
                <a:solidFill>
                  <a:schemeClr val="tx1"/>
                </a:solidFill>
              </a:rPr>
              <a:t>tersendiri</a:t>
            </a:r>
            <a:r>
              <a:rPr lang="en-US" sz="2800" dirty="0">
                <a:solidFill>
                  <a:schemeClr val="tx1"/>
                </a:solidFill>
              </a:rPr>
              <a:t>.</a:t>
            </a:r>
          </a:p>
          <a:p>
            <a:pPr>
              <a:buNone/>
            </a:pPr>
            <a:endParaRPr lang="en-US" sz="2800" dirty="0">
              <a:solidFill>
                <a:schemeClr val="tx1"/>
              </a:solidFill>
            </a:endParaRPr>
          </a:p>
        </p:txBody>
      </p:sp>
      <p:pic>
        <p:nvPicPr>
          <p:cNvPr id="7" name="Picture 1"/>
          <p:cNvPicPr>
            <a:picLocks noChangeAspect="1" noChangeArrowheads="1"/>
          </p:cNvPicPr>
          <p:nvPr/>
        </p:nvPicPr>
        <p:blipFill>
          <a:blip r:embed="rId2"/>
          <a:srcRect l="7186" t="33673" r="51223" b="10768"/>
          <a:stretch>
            <a:fillRect/>
          </a:stretch>
        </p:blipFill>
        <p:spPr bwMode="auto">
          <a:xfrm>
            <a:off x="6396182" y="4191000"/>
            <a:ext cx="2747818" cy="2667000"/>
          </a:xfrm>
          <a:prstGeom prst="rect">
            <a:avLst/>
          </a:prstGeom>
          <a:noFill/>
          <a:ln w="9525">
            <a:noFill/>
            <a:miter lim="800000"/>
            <a:headEnd/>
            <a:tailEnd/>
          </a:ln>
          <a:effec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74" t="36229" r="47129" b="11702"/>
          <a:stretch/>
        </p:blipFill>
        <p:spPr bwMode="auto">
          <a:xfrm>
            <a:off x="155575" y="4772396"/>
            <a:ext cx="2816225" cy="208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4294967295"/>
          </p:nvPr>
        </p:nvSpPr>
        <p:spPr>
          <a:xfrm>
            <a:off x="275772" y="137892"/>
            <a:ext cx="6019800" cy="2667000"/>
          </a:xfrm>
          <a:solidFill>
            <a:schemeClr val="bg1"/>
          </a:solidFill>
        </p:spPr>
        <p:txBody>
          <a:bodyPr>
            <a:noAutofit/>
          </a:bodyPr>
          <a:lstStyle/>
          <a:p>
            <a:pPr lvl="0">
              <a:buNone/>
            </a:pPr>
            <a:r>
              <a:rPr lang="en-US" sz="3200" dirty="0">
                <a:solidFill>
                  <a:schemeClr val="tx1"/>
                </a:solidFill>
              </a:rPr>
              <a:t>2. </a:t>
            </a:r>
            <a:r>
              <a:rPr lang="en-US" sz="2800" dirty="0" err="1">
                <a:solidFill>
                  <a:schemeClr val="tx1"/>
                </a:solidFill>
              </a:rPr>
              <a:t>Pembidikan</a:t>
            </a:r>
            <a:r>
              <a:rPr lang="en-US" sz="2800" dirty="0">
                <a:solidFill>
                  <a:schemeClr val="tx1"/>
                </a:solidFill>
              </a:rPr>
              <a:t> </a:t>
            </a:r>
            <a:r>
              <a:rPr lang="en-US" sz="2800" dirty="0" err="1">
                <a:solidFill>
                  <a:schemeClr val="tx1"/>
                </a:solidFill>
              </a:rPr>
              <a:t>pasar</a:t>
            </a:r>
            <a:r>
              <a:rPr lang="en-US" sz="2800" dirty="0">
                <a:solidFill>
                  <a:schemeClr val="tx1"/>
                </a:solidFill>
              </a:rPr>
              <a:t>: </a:t>
            </a:r>
          </a:p>
          <a:p>
            <a:pPr lvl="0">
              <a:buNone/>
            </a:pPr>
            <a:r>
              <a:rPr lang="en-US" sz="2800" dirty="0">
                <a:solidFill>
                  <a:schemeClr val="tx1"/>
                </a:solidFill>
              </a:rPr>
              <a:t>	</a:t>
            </a:r>
            <a:r>
              <a:rPr lang="en-US" sz="2800" dirty="0" err="1">
                <a:solidFill>
                  <a:schemeClr val="tx1"/>
                </a:solidFill>
              </a:rPr>
              <a:t>adalah</a:t>
            </a:r>
            <a:r>
              <a:rPr lang="en-US" sz="2800" dirty="0">
                <a:solidFill>
                  <a:schemeClr val="tx1"/>
                </a:solidFill>
              </a:rPr>
              <a:t> </a:t>
            </a:r>
            <a:r>
              <a:rPr lang="en-US" sz="2800" dirty="0" err="1">
                <a:solidFill>
                  <a:schemeClr val="tx1"/>
                </a:solidFill>
              </a:rPr>
              <a:t>proses</a:t>
            </a:r>
            <a:r>
              <a:rPr lang="en-US" sz="2800" dirty="0">
                <a:solidFill>
                  <a:schemeClr val="tx1"/>
                </a:solidFill>
              </a:rPr>
              <a:t> </a:t>
            </a:r>
            <a:r>
              <a:rPr lang="en-US" sz="2800" dirty="0" err="1">
                <a:solidFill>
                  <a:schemeClr val="tx1"/>
                </a:solidFill>
              </a:rPr>
              <a:t>mengevaluasi</a:t>
            </a:r>
            <a:r>
              <a:rPr lang="en-US" sz="2800" dirty="0">
                <a:solidFill>
                  <a:schemeClr val="tx1"/>
                </a:solidFill>
              </a:rPr>
              <a:t> </a:t>
            </a:r>
            <a:r>
              <a:rPr lang="en-US" sz="2800" dirty="0" err="1">
                <a:solidFill>
                  <a:schemeClr val="tx1"/>
                </a:solidFill>
              </a:rPr>
              <a:t>daya</a:t>
            </a:r>
            <a:r>
              <a:rPr lang="en-US" sz="2800" dirty="0">
                <a:solidFill>
                  <a:schemeClr val="tx1"/>
                </a:solidFill>
              </a:rPr>
              <a:t> </a:t>
            </a:r>
            <a:r>
              <a:rPr lang="en-US" sz="2800" dirty="0" err="1">
                <a:solidFill>
                  <a:schemeClr val="tx1"/>
                </a:solidFill>
              </a:rPr>
              <a:t>tarik</a:t>
            </a:r>
            <a:r>
              <a:rPr lang="en-US" sz="2800" dirty="0">
                <a:solidFill>
                  <a:schemeClr val="tx1"/>
                </a:solidFill>
              </a:rPr>
              <a:t> </a:t>
            </a:r>
            <a:r>
              <a:rPr lang="en-US" sz="2800" dirty="0" err="1">
                <a:solidFill>
                  <a:schemeClr val="tx1"/>
                </a:solidFill>
              </a:rPr>
              <a:t>masing-masing</a:t>
            </a:r>
            <a:r>
              <a:rPr lang="en-US" sz="2800" dirty="0">
                <a:solidFill>
                  <a:schemeClr val="tx1"/>
                </a:solidFill>
              </a:rPr>
              <a:t> </a:t>
            </a:r>
            <a:r>
              <a:rPr lang="en-US" sz="2800" dirty="0" err="1">
                <a:solidFill>
                  <a:schemeClr val="tx1"/>
                </a:solidFill>
              </a:rPr>
              <a:t>segmen</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memilih</a:t>
            </a:r>
            <a:r>
              <a:rPr lang="en-US" sz="2800" dirty="0">
                <a:solidFill>
                  <a:schemeClr val="tx1"/>
                </a:solidFill>
              </a:rPr>
              <a:t> </a:t>
            </a:r>
            <a:r>
              <a:rPr lang="en-US" sz="2800" dirty="0" err="1">
                <a:solidFill>
                  <a:schemeClr val="tx1"/>
                </a:solidFill>
              </a:rPr>
              <a:t>satu</a:t>
            </a:r>
            <a:r>
              <a:rPr lang="en-US" sz="2800" dirty="0">
                <a:solidFill>
                  <a:schemeClr val="tx1"/>
                </a:solidFill>
              </a:rPr>
              <a:t> </a:t>
            </a:r>
            <a:r>
              <a:rPr lang="en-US" sz="2800" dirty="0" err="1">
                <a:solidFill>
                  <a:schemeClr val="tx1"/>
                </a:solidFill>
              </a:rPr>
              <a:t>atau</a:t>
            </a:r>
            <a:r>
              <a:rPr lang="en-US" sz="2800" dirty="0">
                <a:solidFill>
                  <a:schemeClr val="tx1"/>
                </a:solidFill>
              </a:rPr>
              <a:t> </a:t>
            </a:r>
            <a:r>
              <a:rPr lang="en-US" sz="2800" dirty="0" err="1">
                <a:solidFill>
                  <a:schemeClr val="tx1"/>
                </a:solidFill>
              </a:rPr>
              <a:t>beberapa</a:t>
            </a:r>
            <a:r>
              <a:rPr lang="en-US" sz="2800" dirty="0">
                <a:solidFill>
                  <a:schemeClr val="tx1"/>
                </a:solidFill>
              </a:rPr>
              <a:t> </a:t>
            </a:r>
            <a:r>
              <a:rPr lang="en-US" sz="2800" dirty="0" err="1">
                <a:solidFill>
                  <a:schemeClr val="tx1"/>
                </a:solidFill>
              </a:rPr>
              <a:t>segmen</a:t>
            </a:r>
            <a:r>
              <a:rPr lang="en-US" sz="2800" dirty="0">
                <a:solidFill>
                  <a:schemeClr val="tx1"/>
                </a:solidFill>
              </a:rPr>
              <a:t> </a:t>
            </a:r>
            <a:r>
              <a:rPr lang="en-US" sz="2800" dirty="0" err="1">
                <a:solidFill>
                  <a:schemeClr val="tx1"/>
                </a:solidFill>
              </a:rPr>
              <a:t>pasar</a:t>
            </a:r>
            <a:r>
              <a:rPr lang="en-US" sz="2800" dirty="0">
                <a:solidFill>
                  <a:schemeClr val="tx1"/>
                </a:solidFill>
              </a:rPr>
              <a:t>.</a:t>
            </a:r>
          </a:p>
          <a:p>
            <a:pPr>
              <a:buNone/>
            </a:pPr>
            <a:endParaRPr lang="en-US" sz="2800" dirty="0"/>
          </a:p>
        </p:txBody>
      </p:sp>
      <p:sp>
        <p:nvSpPr>
          <p:cNvPr id="5" name="Oval 4"/>
          <p:cNvSpPr/>
          <p:nvPr/>
        </p:nvSpPr>
        <p:spPr>
          <a:xfrm>
            <a:off x="457200" y="3429000"/>
            <a:ext cx="5410200"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Apa</a:t>
            </a:r>
            <a:r>
              <a:rPr lang="en-US" sz="2400" dirty="0"/>
              <a:t> </a:t>
            </a:r>
            <a:r>
              <a:rPr lang="en-US" sz="2400" dirty="0" err="1"/>
              <a:t>beda</a:t>
            </a:r>
            <a:r>
              <a:rPr lang="en-US" sz="2400" dirty="0"/>
              <a:t> </a:t>
            </a:r>
            <a:r>
              <a:rPr lang="en-US" sz="2400" dirty="0" err="1"/>
              <a:t>antara</a:t>
            </a:r>
            <a:r>
              <a:rPr lang="en-US" sz="2400" dirty="0"/>
              <a:t> </a:t>
            </a:r>
            <a:r>
              <a:rPr lang="en-US" sz="2400" dirty="0" err="1"/>
              <a:t>segmentasi</a:t>
            </a:r>
            <a:r>
              <a:rPr lang="en-US" sz="2400" dirty="0"/>
              <a:t> </a:t>
            </a:r>
            <a:r>
              <a:rPr lang="en-US" sz="2400" dirty="0" err="1"/>
              <a:t>pasar</a:t>
            </a:r>
            <a:r>
              <a:rPr lang="en-US" sz="2400" dirty="0"/>
              <a:t> </a:t>
            </a:r>
            <a:r>
              <a:rPr lang="en-US" sz="2400" dirty="0" err="1"/>
              <a:t>dan</a:t>
            </a:r>
            <a:r>
              <a:rPr lang="en-US" sz="2400" dirty="0"/>
              <a:t> </a:t>
            </a:r>
            <a:r>
              <a:rPr lang="en-US" sz="2400" dirty="0" err="1"/>
              <a:t>pembidikan</a:t>
            </a:r>
            <a:r>
              <a:rPr lang="en-US" sz="2400" dirty="0"/>
              <a:t> </a:t>
            </a:r>
            <a:r>
              <a:rPr lang="en-US" sz="2400" dirty="0" err="1"/>
              <a:t>pasar</a:t>
            </a:r>
            <a:r>
              <a:rPr lang="en-US" sz="2400" dirty="0"/>
              <a:t>?</a:t>
            </a:r>
          </a:p>
        </p:txBody>
      </p:sp>
      <p:pic>
        <p:nvPicPr>
          <p:cNvPr id="37890" name="Picture 2" descr="http://pitsweb.nl/wp-content/uploads/2014/09/1704528_orig.jpg"/>
          <p:cNvPicPr>
            <a:picLocks noChangeAspect="1" noChangeArrowheads="1"/>
          </p:cNvPicPr>
          <p:nvPr/>
        </p:nvPicPr>
        <p:blipFill>
          <a:blip r:embed="rId2"/>
          <a:srcRect/>
          <a:stretch>
            <a:fillRect/>
          </a:stretch>
        </p:blipFill>
        <p:spPr bwMode="auto">
          <a:xfrm>
            <a:off x="6324600" y="4616576"/>
            <a:ext cx="2819400" cy="2241423"/>
          </a:xfrm>
          <a:prstGeom prst="rect">
            <a:avLst/>
          </a:prstGeom>
          <a:noFill/>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45" t="33064" r="40556" b="13136"/>
          <a:stretch/>
        </p:blipFill>
        <p:spPr bwMode="auto">
          <a:xfrm>
            <a:off x="6324600" y="3061238"/>
            <a:ext cx="2819400" cy="158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Theme2">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utterfly">
      <a:maj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15000"/>
              </a:schemeClr>
              <a:schemeClr val="phClr">
                <a:tint val="85000"/>
                <a:satMod val="16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3">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ldflowers">
      <a:fillStyleLst>
        <a:solidFill>
          <a:schemeClr val="phClr">
            <a:shade val="85000"/>
            <a:satMod val="110000"/>
          </a:schemeClr>
        </a:solidFill>
        <a:gradFill rotWithShape="1">
          <a:gsLst>
            <a:gs pos="0">
              <a:schemeClr val="phClr">
                <a:tint val="40000"/>
                <a:satMod val="150000"/>
              </a:schemeClr>
            </a:gs>
            <a:gs pos="35000">
              <a:schemeClr val="phClr">
                <a:tint val="80000"/>
                <a:shade val="100000"/>
                <a:satMod val="150000"/>
              </a:schemeClr>
            </a:gs>
            <a:gs pos="100000">
              <a:schemeClr val="phClr">
                <a:tint val="100000"/>
                <a:shade val="100000"/>
                <a:satMod val="135000"/>
              </a:schemeClr>
            </a:gs>
          </a:gsLst>
          <a:lin ang="10800000" scaled="1"/>
        </a:gradFill>
        <a:gradFill rotWithShape="1">
          <a:gsLst>
            <a:gs pos="0">
              <a:schemeClr val="phClr">
                <a:shade val="70000"/>
                <a:satMod val="135000"/>
              </a:schemeClr>
            </a:gs>
            <a:gs pos="80000">
              <a:schemeClr val="phClr">
                <a:shade val="90000"/>
                <a:satMod val="135000"/>
              </a:schemeClr>
            </a:gs>
            <a:gs pos="100000">
              <a:schemeClr val="phClr">
                <a:shade val="95000"/>
                <a:satMod val="135000"/>
              </a:schemeClr>
            </a:gs>
          </a:gsLst>
          <a:path path="circle">
            <a:fillToRect l="50000" t="50000" r="50000" b="50000"/>
          </a:path>
        </a:gradFill>
      </a:fillStyleLst>
      <a:lnStyleLst>
        <a:ln w="9525" cap="flat" cmpd="sng" algn="ctr">
          <a:solidFill>
            <a:schemeClr val="phClr">
              <a:shade val="90000"/>
            </a:schemeClr>
          </a:solidFill>
          <a:prstDash val="solid"/>
        </a:ln>
        <a:ln w="381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 w="635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StyleLst>
      <a:effectStyleLst>
        <a:effectStyle>
          <a:effectLst/>
        </a:effectStyle>
        <a:effectStyle>
          <a:effectLst>
            <a:innerShdw blurRad="63500">
              <a:srgbClr val="FFFFFF">
                <a:alpha val="50000"/>
              </a:srgbClr>
            </a:innerShdw>
          </a:effectLst>
        </a:effectStyle>
        <a:effectStyle>
          <a:effectLst>
            <a:innerShdw blurRad="190500">
              <a:srgbClr val="FFFFFF">
                <a:alpha val="0"/>
              </a:srgbClr>
            </a:innerShdw>
          </a:effectLst>
          <a:scene3d>
            <a:camera prst="orthographicFront">
              <a:rot lat="0" lon="0" rev="0"/>
            </a:camera>
            <a:lightRig rig="balanced" dir="tl">
              <a:rot lat="0" lon="0" rev="4200000"/>
            </a:lightRig>
          </a:scene3d>
          <a:sp3d>
            <a:bevelT w="25400" h="25400" prst="relaxedInset"/>
          </a:sp3d>
        </a:effectStyle>
      </a:effectStyleLst>
      <a:bgFillStyleLst>
        <a:solidFill>
          <a:schemeClr val="phClr"/>
        </a:solidFill>
        <a:gradFill flip="none" rotWithShape="1">
          <a:gsLst>
            <a:gs pos="0">
              <a:schemeClr val="phClr"/>
            </a:gs>
            <a:gs pos="50000">
              <a:schemeClr val="phClr">
                <a:lumMod val="90000"/>
                <a:alpha val="70000"/>
              </a:schemeClr>
            </a:gs>
            <a:gs pos="100000">
              <a:schemeClr val="phClr"/>
            </a:gs>
          </a:gsLst>
          <a:path path="circle">
            <a:fillToRect l="50000" t="50000" r="50000" b="50000"/>
          </a:path>
          <a:tileRect/>
        </a:gradFill>
        <a:gradFill flip="none" rotWithShape="1">
          <a:gsLst>
            <a:gs pos="0">
              <a:schemeClr val="phClr"/>
            </a:gs>
            <a:gs pos="50000">
              <a:schemeClr val="phClr">
                <a:lumMod val="90000"/>
              </a:schemeClr>
            </a:gs>
            <a:gs pos="100000">
              <a:schemeClr val="ph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1376</TotalTime>
  <Words>2082</Words>
  <Application>Microsoft Office PowerPoint</Application>
  <PresentationFormat>On-screen Show (4:3)</PresentationFormat>
  <Paragraphs>227</Paragraphs>
  <Slides>45</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45</vt:i4>
      </vt:variant>
    </vt:vector>
  </HeadingPairs>
  <TitlesOfParts>
    <vt:vector size="59" baseType="lpstr">
      <vt:lpstr>Algerian</vt:lpstr>
      <vt:lpstr>Arial</vt:lpstr>
      <vt:lpstr>augie</vt:lpstr>
      <vt:lpstr>Calibri</vt:lpstr>
      <vt:lpstr>Candara</vt:lpstr>
      <vt:lpstr>Century</vt:lpstr>
      <vt:lpstr>Constantia</vt:lpstr>
      <vt:lpstr>Jokerman</vt:lpstr>
      <vt:lpstr>Times New Roman</vt:lpstr>
      <vt:lpstr>Wingdings</vt:lpstr>
      <vt:lpstr>Theme2</vt:lpstr>
      <vt:lpstr>Office Theme</vt:lpstr>
      <vt:lpstr>Theme3</vt:lpstr>
      <vt:lpstr>1_Office Theme</vt:lpstr>
      <vt:lpstr>  SEGMENTASI, PEMBIDIKAN, DAN PENETAPAN POSISI PASAR  </vt:lpstr>
      <vt:lpstr>PASAR</vt:lpstr>
      <vt:lpstr>PowerPoint Presentation</vt:lpstr>
      <vt:lpstr>Tahapan pemikiran para pemasar:</vt:lpstr>
      <vt:lpstr>PowerPoint Presentation</vt:lpstr>
      <vt:lpstr>PowerPoint Presentation</vt:lpstr>
      <vt:lpstr>Proses pemasaran bersasaran, meliputi 3 langkah: </vt:lpstr>
      <vt:lpstr>Proses pemasaran bersasaran, meliputi 3 langkah: </vt:lpstr>
      <vt:lpstr>PowerPoint Presentation</vt:lpstr>
      <vt:lpstr>PowerPoint Presentation</vt:lpstr>
      <vt:lpstr> 1. Segmentasi Pasar     Dasar untuk segmentasi pasar,         berdasarkan variabel: </vt:lpstr>
      <vt:lpstr>Persyaratan segmentasi yang efektif:</vt:lpstr>
      <vt:lpstr>2. Pembidikan pasar </vt:lpstr>
      <vt:lpstr>Memilih segmen pasar:</vt:lpstr>
      <vt:lpstr>Strategi peliputan pasar  (penawaran produk):</vt:lpstr>
      <vt:lpstr>PowerPoint Presentation</vt:lpstr>
      <vt:lpstr>PowerPoint Presentation</vt:lpstr>
      <vt:lpstr>PowerPoint Presentation</vt:lpstr>
      <vt:lpstr>PowerPoint Presentation</vt:lpstr>
      <vt:lpstr>PowerPoint Presentation</vt:lpstr>
      <vt:lpstr>3. Penetapan Posisi untuk  memperoleh    keunggulan bersaing</vt:lpstr>
      <vt:lpstr>PowerPoint Presentation</vt:lpstr>
      <vt:lpstr>PowerPoint Presentation</vt:lpstr>
      <vt:lpstr>Contoh segmentasi  pasar hotel</vt:lpstr>
      <vt:lpstr>Segmentasi Wisatawan di Yogyakarta dari Pasar Hotel</vt:lpstr>
      <vt:lpstr>Pebisnis</vt:lpstr>
      <vt:lpstr>Pemilihan Hotel</vt:lpstr>
      <vt:lpstr>Bagi Pebisnis kelas atas,</vt:lpstr>
      <vt:lpstr>Riset yang dilakukan Hyatt:</vt:lpstr>
      <vt:lpstr> </vt:lpstr>
      <vt:lpstr>Fakta Riset:</vt:lpstr>
      <vt:lpstr>Salah satu cara melakukan sub segmentasi segmen yang besar itu adalah melalui : harga.</vt:lpstr>
      <vt:lpstr>PowerPoint Presentation</vt:lpstr>
      <vt:lpstr>TERIMAKASIH…</vt:lpstr>
      <vt:lpstr>SEPULUH GAYA HIDUP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BBLatmas Yogyakarta</cp:lastModifiedBy>
  <cp:revision>101</cp:revision>
  <dcterms:created xsi:type="dcterms:W3CDTF">2011-03-06T21:48:24Z</dcterms:created>
  <dcterms:modified xsi:type="dcterms:W3CDTF">2022-11-29T08:29:01Z</dcterms:modified>
</cp:coreProperties>
</file>