
<file path=[Content_Types].xml><?xml version="1.0" encoding="utf-8"?>
<Types xmlns="http://schemas.openxmlformats.org/package/2006/content-types">
  <Default ContentType="application/x-fontdata" Extension="fntdata"/>
  <Default ContentType="image/gif" Extension="gi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30"/>
    <p:sldId id="257" r:id="rId31"/>
    <p:sldId id="258" r:id="rId32"/>
    <p:sldId id="259" r:id="rId33"/>
    <p:sldId id="260" r:id="rId34"/>
    <p:sldId id="261" r:id="rId35"/>
    <p:sldId id="262" r:id="rId36"/>
    <p:sldId id="263" r:id="rId37"/>
    <p:sldId id="264" r:id="rId38"/>
    <p:sldId id="265" r:id="rId39"/>
    <p:sldId id="266" r:id="rId40"/>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Open Sans Extra Bold" charset="1" panose="020B0906030804020204"/>
      <p:regular r:id="rId10"/>
    </p:embeddedFont>
    <p:embeddedFont>
      <p:font typeface="Open Sans Extra Bold Italics" charset="1" panose="020B0906030804020204"/>
      <p:regular r:id="rId11"/>
    </p:embeddedFont>
    <p:embeddedFont>
      <p:font typeface="Poppins" charset="1" panose="00000500000000000000"/>
      <p:regular r:id="rId12"/>
    </p:embeddedFont>
    <p:embeddedFont>
      <p:font typeface="Poppins Bold" charset="1" panose="00000800000000000000"/>
      <p:regular r:id="rId13"/>
    </p:embeddedFont>
    <p:embeddedFont>
      <p:font typeface="Poppins Italics" charset="1" panose="00000500000000000000"/>
      <p:regular r:id="rId14"/>
    </p:embeddedFont>
    <p:embeddedFont>
      <p:font typeface="Poppins Bold Italics" charset="1" panose="00000800000000000000"/>
      <p:regular r:id="rId15"/>
    </p:embeddedFont>
    <p:embeddedFont>
      <p:font typeface="Poppins Thin" charset="1" panose="00000300000000000000"/>
      <p:regular r:id="rId16"/>
    </p:embeddedFont>
    <p:embeddedFont>
      <p:font typeface="Poppins Thin Italics" charset="1" panose="00000300000000000000"/>
      <p:regular r:id="rId17"/>
    </p:embeddedFont>
    <p:embeddedFont>
      <p:font typeface="Poppins Extra-Light" charset="1" panose="00000300000000000000"/>
      <p:regular r:id="rId18"/>
    </p:embeddedFont>
    <p:embeddedFont>
      <p:font typeface="Poppins Extra-Light Italics" charset="1" panose="00000300000000000000"/>
      <p:regular r:id="rId19"/>
    </p:embeddedFont>
    <p:embeddedFont>
      <p:font typeface="Poppins Light" charset="1" panose="00000400000000000000"/>
      <p:regular r:id="rId20"/>
    </p:embeddedFont>
    <p:embeddedFont>
      <p:font typeface="Poppins Light Italics" charset="1" panose="00000400000000000000"/>
      <p:regular r:id="rId21"/>
    </p:embeddedFont>
    <p:embeddedFont>
      <p:font typeface="Poppins Medium" charset="1" panose="00000600000000000000"/>
      <p:regular r:id="rId22"/>
    </p:embeddedFont>
    <p:embeddedFont>
      <p:font typeface="Poppins Medium Italics" charset="1" panose="00000600000000000000"/>
      <p:regular r:id="rId23"/>
    </p:embeddedFont>
    <p:embeddedFont>
      <p:font typeface="Poppins Semi-Bold" charset="1" panose="00000700000000000000"/>
      <p:regular r:id="rId24"/>
    </p:embeddedFont>
    <p:embeddedFont>
      <p:font typeface="Poppins Semi-Bold Italics" charset="1" panose="00000700000000000000"/>
      <p:regular r:id="rId25"/>
    </p:embeddedFont>
    <p:embeddedFont>
      <p:font typeface="Poppins Ultra-Bold" charset="1" panose="00000900000000000000"/>
      <p:regular r:id="rId26"/>
    </p:embeddedFont>
    <p:embeddedFont>
      <p:font typeface="Poppins Ultra-Bold Italics" charset="1" panose="00000900000000000000"/>
      <p:regular r:id="rId27"/>
    </p:embeddedFont>
    <p:embeddedFont>
      <p:font typeface="Poppins Heavy" charset="1" panose="00000A00000000000000"/>
      <p:regular r:id="rId28"/>
    </p:embeddedFont>
    <p:embeddedFont>
      <p:font typeface="Poppins Heavy Italics" charset="1" panose="00000A0000000000000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slides/slide1.xml" Type="http://schemas.openxmlformats.org/officeDocument/2006/relationships/slide"/><Relationship Id="rId31" Target="slides/slide2.xml" Type="http://schemas.openxmlformats.org/officeDocument/2006/relationships/slide"/><Relationship Id="rId32" Target="slides/slide3.xml" Type="http://schemas.openxmlformats.org/officeDocument/2006/relationships/slide"/><Relationship Id="rId33" Target="slides/slide4.xml" Type="http://schemas.openxmlformats.org/officeDocument/2006/relationships/slide"/><Relationship Id="rId34" Target="slides/slide5.xml" Type="http://schemas.openxmlformats.org/officeDocument/2006/relationships/slide"/><Relationship Id="rId35" Target="slides/slide6.xml" Type="http://schemas.openxmlformats.org/officeDocument/2006/relationships/slide"/><Relationship Id="rId36" Target="slides/slide7.xml" Type="http://schemas.openxmlformats.org/officeDocument/2006/relationships/slide"/><Relationship Id="rId37" Target="slides/slide8.xml" Type="http://schemas.openxmlformats.org/officeDocument/2006/relationships/slide"/><Relationship Id="rId38" Target="slides/slide9.xml" Type="http://schemas.openxmlformats.org/officeDocument/2006/relationships/slide"/><Relationship Id="rId39" Target="slides/slide10.xml" Type="http://schemas.openxmlformats.org/officeDocument/2006/relationships/slide"/><Relationship Id="rId4" Target="theme/theme1.xml" Type="http://schemas.openxmlformats.org/officeDocument/2006/relationships/theme"/><Relationship Id="rId40" Target="slides/slide11.xml" Type="http://schemas.openxmlformats.org/officeDocument/2006/relationships/slid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gif"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3.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385549" y="7980780"/>
            <a:ext cx="3880634" cy="3334920"/>
            <a:chOff x="0" y="0"/>
            <a:chExt cx="812800" cy="698500"/>
          </a:xfrm>
        </p:grpSpPr>
        <p:sp>
          <p:nvSpPr>
            <p:cNvPr name="Freeform 3" id="3"/>
            <p:cNvSpPr/>
            <p:nvPr/>
          </p:nvSpPr>
          <p:spPr>
            <a:xfrm flipH="false" flipV="false" rot="0">
              <a:off x="4214" y="0"/>
              <a:ext cx="804372" cy="698500"/>
            </a:xfrm>
            <a:custGeom>
              <a:avLst/>
              <a:gdLst/>
              <a:ahLst/>
              <a:cxnLst/>
              <a:rect r="r" b="b" t="t" l="l"/>
              <a:pathLst>
                <a:path h="698500" w="804372">
                  <a:moveTo>
                    <a:pt x="797550" y="368218"/>
                  </a:moveTo>
                  <a:lnTo>
                    <a:pt x="616422" y="679532"/>
                  </a:lnTo>
                  <a:cubicBezTo>
                    <a:pt x="609589" y="691275"/>
                    <a:pt x="597028" y="698500"/>
                    <a:pt x="583441" y="698500"/>
                  </a:cubicBezTo>
                  <a:lnTo>
                    <a:pt x="220931" y="698500"/>
                  </a:lnTo>
                  <a:cubicBezTo>
                    <a:pt x="207344" y="698500"/>
                    <a:pt x="194783" y="691275"/>
                    <a:pt x="187950" y="679532"/>
                  </a:cubicBezTo>
                  <a:lnTo>
                    <a:pt x="6822" y="368218"/>
                  </a:lnTo>
                  <a:cubicBezTo>
                    <a:pt x="0" y="356493"/>
                    <a:pt x="0" y="342007"/>
                    <a:pt x="6822" y="330282"/>
                  </a:cubicBezTo>
                  <a:lnTo>
                    <a:pt x="187950" y="18968"/>
                  </a:lnTo>
                  <a:cubicBezTo>
                    <a:pt x="194783" y="7225"/>
                    <a:pt x="207344" y="0"/>
                    <a:pt x="220931" y="0"/>
                  </a:cubicBezTo>
                  <a:lnTo>
                    <a:pt x="583441" y="0"/>
                  </a:lnTo>
                  <a:cubicBezTo>
                    <a:pt x="597028" y="0"/>
                    <a:pt x="609589" y="7225"/>
                    <a:pt x="616422" y="18968"/>
                  </a:cubicBezTo>
                  <a:lnTo>
                    <a:pt x="797550" y="330282"/>
                  </a:lnTo>
                  <a:cubicBezTo>
                    <a:pt x="804372" y="342007"/>
                    <a:pt x="804372" y="356493"/>
                    <a:pt x="797550" y="368218"/>
                  </a:cubicBezTo>
                  <a:close/>
                </a:path>
              </a:pathLst>
            </a:custGeom>
            <a:solidFill>
              <a:srgbClr val="00ADEF"/>
            </a:solidFill>
          </p:spPr>
        </p:sp>
        <p:sp>
          <p:nvSpPr>
            <p:cNvPr name="TextBox 4" id="4"/>
            <p:cNvSpPr txBox="true"/>
            <p:nvPr/>
          </p:nvSpPr>
          <p:spPr>
            <a:xfrm>
              <a:off x="114300" y="19050"/>
              <a:ext cx="584200" cy="679450"/>
            </a:xfrm>
            <a:prstGeom prst="rect">
              <a:avLst/>
            </a:prstGeom>
          </p:spPr>
          <p:txBody>
            <a:bodyPr anchor="ctr" rtlCol="false" tIns="50800" lIns="50800" bIns="50800" rIns="50800"/>
            <a:lstStyle/>
            <a:p>
              <a:pPr algn="ctr">
                <a:lnSpc>
                  <a:spcPts val="2376"/>
                </a:lnSpc>
              </a:pPr>
            </a:p>
          </p:txBody>
        </p:sp>
      </p:grpSp>
      <p:sp>
        <p:nvSpPr>
          <p:cNvPr name="AutoShape 5" id="5"/>
          <p:cNvSpPr/>
          <p:nvPr/>
        </p:nvSpPr>
        <p:spPr>
          <a:xfrm rot="-5400000">
            <a:off x="-1672563" y="6817397"/>
            <a:ext cx="4576012" cy="0"/>
          </a:xfrm>
          <a:prstGeom prst="line">
            <a:avLst/>
          </a:prstGeom>
          <a:ln cap="rnd" w="95250">
            <a:solidFill>
              <a:srgbClr val="00ADEF"/>
            </a:solidFill>
            <a:prstDash val="solid"/>
            <a:headEnd type="none" len="sm" w="sm"/>
            <a:tailEnd type="none" len="sm" w="sm"/>
          </a:ln>
        </p:spPr>
      </p:sp>
      <p:sp>
        <p:nvSpPr>
          <p:cNvPr name="AutoShape 6" id="6"/>
          <p:cNvSpPr/>
          <p:nvPr/>
        </p:nvSpPr>
        <p:spPr>
          <a:xfrm rot="-5400000">
            <a:off x="-1672563" y="3374353"/>
            <a:ext cx="4576012" cy="0"/>
          </a:xfrm>
          <a:prstGeom prst="line">
            <a:avLst/>
          </a:prstGeom>
          <a:ln cap="rnd" w="95250">
            <a:solidFill>
              <a:srgbClr val="000B5D"/>
            </a:solidFill>
            <a:prstDash val="solid"/>
            <a:headEnd type="none" len="sm" w="sm"/>
            <a:tailEnd type="none" len="sm" w="sm"/>
          </a:ln>
        </p:spPr>
      </p:sp>
      <p:grpSp>
        <p:nvGrpSpPr>
          <p:cNvPr name="Group 7" id="7"/>
          <p:cNvGrpSpPr/>
          <p:nvPr/>
        </p:nvGrpSpPr>
        <p:grpSpPr>
          <a:xfrm rot="0">
            <a:off x="13266184" y="412629"/>
            <a:ext cx="5944395" cy="2533943"/>
            <a:chOff x="0" y="0"/>
            <a:chExt cx="1638616" cy="698500"/>
          </a:xfrm>
        </p:grpSpPr>
        <p:sp>
          <p:nvSpPr>
            <p:cNvPr name="Freeform 8" id="8"/>
            <p:cNvSpPr/>
            <p:nvPr/>
          </p:nvSpPr>
          <p:spPr>
            <a:xfrm flipH="false" flipV="false" rot="0">
              <a:off x="2751" y="0"/>
              <a:ext cx="1633114" cy="698500"/>
            </a:xfrm>
            <a:custGeom>
              <a:avLst/>
              <a:gdLst/>
              <a:ahLst/>
              <a:cxnLst/>
              <a:rect r="r" b="b" t="t" l="l"/>
              <a:pathLst>
                <a:path h="698500" w="1633114">
                  <a:moveTo>
                    <a:pt x="1628660" y="361633"/>
                  </a:moveTo>
                  <a:lnTo>
                    <a:pt x="1439870" y="686117"/>
                  </a:lnTo>
                  <a:cubicBezTo>
                    <a:pt x="1435409" y="693784"/>
                    <a:pt x="1427208" y="698500"/>
                    <a:pt x="1418339" y="698500"/>
                  </a:cubicBezTo>
                  <a:lnTo>
                    <a:pt x="214775" y="698500"/>
                  </a:lnTo>
                  <a:cubicBezTo>
                    <a:pt x="205906" y="698500"/>
                    <a:pt x="197705" y="693784"/>
                    <a:pt x="193244" y="686117"/>
                  </a:cubicBezTo>
                  <a:lnTo>
                    <a:pt x="4454" y="361633"/>
                  </a:lnTo>
                  <a:cubicBezTo>
                    <a:pt x="0" y="353978"/>
                    <a:pt x="0" y="344522"/>
                    <a:pt x="4454" y="336867"/>
                  </a:cubicBezTo>
                  <a:lnTo>
                    <a:pt x="193244" y="12383"/>
                  </a:lnTo>
                  <a:cubicBezTo>
                    <a:pt x="197705" y="4716"/>
                    <a:pt x="205906" y="0"/>
                    <a:pt x="214775" y="0"/>
                  </a:cubicBezTo>
                  <a:lnTo>
                    <a:pt x="1418339" y="0"/>
                  </a:lnTo>
                  <a:cubicBezTo>
                    <a:pt x="1427208" y="0"/>
                    <a:pt x="1435409" y="4716"/>
                    <a:pt x="1439870" y="12383"/>
                  </a:cubicBezTo>
                  <a:lnTo>
                    <a:pt x="1628660" y="336867"/>
                  </a:lnTo>
                  <a:cubicBezTo>
                    <a:pt x="1633114" y="344522"/>
                    <a:pt x="1633114" y="353978"/>
                    <a:pt x="1628660" y="361633"/>
                  </a:cubicBezTo>
                  <a:close/>
                </a:path>
              </a:pathLst>
            </a:custGeom>
            <a:solidFill>
              <a:srgbClr val="00ADEF"/>
            </a:solidFill>
          </p:spPr>
        </p:sp>
        <p:sp>
          <p:nvSpPr>
            <p:cNvPr name="TextBox 9" id="9"/>
            <p:cNvSpPr txBox="true"/>
            <p:nvPr/>
          </p:nvSpPr>
          <p:spPr>
            <a:xfrm>
              <a:off x="114300" y="19050"/>
              <a:ext cx="584200" cy="679450"/>
            </a:xfrm>
            <a:prstGeom prst="rect">
              <a:avLst/>
            </a:prstGeom>
          </p:spPr>
          <p:txBody>
            <a:bodyPr anchor="ctr" rtlCol="false" tIns="50800" lIns="50800" bIns="50800" rIns="50800"/>
            <a:lstStyle/>
            <a:p>
              <a:pPr algn="ctr">
                <a:lnSpc>
                  <a:spcPts val="2376"/>
                </a:lnSpc>
              </a:pPr>
            </a:p>
          </p:txBody>
        </p:sp>
      </p:grpSp>
      <p:grpSp>
        <p:nvGrpSpPr>
          <p:cNvPr name="Group 10" id="10"/>
          <p:cNvGrpSpPr/>
          <p:nvPr/>
        </p:nvGrpSpPr>
        <p:grpSpPr>
          <a:xfrm rot="0">
            <a:off x="10150791" y="1004710"/>
            <a:ext cx="10689850" cy="9186590"/>
            <a:chOff x="0" y="0"/>
            <a:chExt cx="812800" cy="698500"/>
          </a:xfrm>
        </p:grpSpPr>
        <p:sp>
          <p:nvSpPr>
            <p:cNvPr name="Freeform 11" id="11"/>
            <p:cNvSpPr/>
            <p:nvPr/>
          </p:nvSpPr>
          <p:spPr>
            <a:xfrm flipH="false" flipV="false" rot="0">
              <a:off x="1530" y="0"/>
              <a:ext cx="809740" cy="698500"/>
            </a:xfrm>
            <a:custGeom>
              <a:avLst/>
              <a:gdLst/>
              <a:ahLst/>
              <a:cxnLst/>
              <a:rect r="r" b="b" t="t" l="l"/>
              <a:pathLst>
                <a:path h="698500" w="809740">
                  <a:moveTo>
                    <a:pt x="807264" y="356136"/>
                  </a:moveTo>
                  <a:lnTo>
                    <a:pt x="612076" y="691614"/>
                  </a:lnTo>
                  <a:cubicBezTo>
                    <a:pt x="609596" y="695877"/>
                    <a:pt x="605036" y="698500"/>
                    <a:pt x="600103" y="698500"/>
                  </a:cubicBezTo>
                  <a:lnTo>
                    <a:pt x="209637" y="698500"/>
                  </a:lnTo>
                  <a:cubicBezTo>
                    <a:pt x="204704" y="698500"/>
                    <a:pt x="200144" y="695877"/>
                    <a:pt x="197664" y="691614"/>
                  </a:cubicBezTo>
                  <a:lnTo>
                    <a:pt x="2476" y="356136"/>
                  </a:lnTo>
                  <a:cubicBezTo>
                    <a:pt x="0" y="351879"/>
                    <a:pt x="0" y="346621"/>
                    <a:pt x="2476" y="342364"/>
                  </a:cubicBezTo>
                  <a:lnTo>
                    <a:pt x="197664" y="6886"/>
                  </a:lnTo>
                  <a:cubicBezTo>
                    <a:pt x="200144" y="2623"/>
                    <a:pt x="204704" y="0"/>
                    <a:pt x="209637" y="0"/>
                  </a:cubicBezTo>
                  <a:lnTo>
                    <a:pt x="600103" y="0"/>
                  </a:lnTo>
                  <a:cubicBezTo>
                    <a:pt x="605036" y="0"/>
                    <a:pt x="609596" y="2623"/>
                    <a:pt x="612076" y="6886"/>
                  </a:cubicBezTo>
                  <a:lnTo>
                    <a:pt x="807264" y="342364"/>
                  </a:lnTo>
                  <a:cubicBezTo>
                    <a:pt x="809740" y="346621"/>
                    <a:pt x="809740" y="351879"/>
                    <a:pt x="807264" y="356136"/>
                  </a:cubicBezTo>
                  <a:close/>
                </a:path>
              </a:pathLst>
            </a:custGeom>
            <a:solidFill>
              <a:srgbClr val="000B5D"/>
            </a:solidFill>
          </p:spPr>
        </p:sp>
        <p:sp>
          <p:nvSpPr>
            <p:cNvPr name="TextBox 12" id="12"/>
            <p:cNvSpPr txBox="true"/>
            <p:nvPr/>
          </p:nvSpPr>
          <p:spPr>
            <a:xfrm>
              <a:off x="114300" y="19050"/>
              <a:ext cx="584200" cy="679450"/>
            </a:xfrm>
            <a:prstGeom prst="rect">
              <a:avLst/>
            </a:prstGeom>
          </p:spPr>
          <p:txBody>
            <a:bodyPr anchor="ctr" rtlCol="false" tIns="50800" lIns="50800" bIns="50800" rIns="50800"/>
            <a:lstStyle/>
            <a:p>
              <a:pPr algn="ctr">
                <a:lnSpc>
                  <a:spcPts val="2376"/>
                </a:lnSpc>
              </a:pPr>
            </a:p>
          </p:txBody>
        </p:sp>
      </p:grpSp>
      <p:grpSp>
        <p:nvGrpSpPr>
          <p:cNvPr name="Group 13" id="13"/>
          <p:cNvGrpSpPr>
            <a:grpSpLocks noChangeAspect="true"/>
          </p:cNvGrpSpPr>
          <p:nvPr/>
        </p:nvGrpSpPr>
        <p:grpSpPr>
          <a:xfrm rot="0">
            <a:off x="10809808" y="897105"/>
            <a:ext cx="10857146" cy="9401799"/>
            <a:chOff x="0" y="0"/>
            <a:chExt cx="4282440" cy="3708400"/>
          </a:xfrm>
        </p:grpSpPr>
        <p:sp>
          <p:nvSpPr>
            <p:cNvPr name="Freeform 14" id="14"/>
            <p:cNvSpPr/>
            <p:nvPr/>
          </p:nvSpPr>
          <p:spPr>
            <a:xfrm flipH="false" flipV="false" rot="0">
              <a:off x="0" y="0"/>
              <a:ext cx="4282440" cy="3708400"/>
            </a:xfrm>
            <a:custGeom>
              <a:avLst/>
              <a:gdLst/>
              <a:ahLst/>
              <a:cxnLst/>
              <a:rect r="r" b="b" t="t" l="l"/>
              <a:pathLst>
                <a:path h="3708400" w="4282440">
                  <a:moveTo>
                    <a:pt x="3211830" y="0"/>
                  </a:moveTo>
                  <a:lnTo>
                    <a:pt x="1070610" y="0"/>
                  </a:lnTo>
                  <a:lnTo>
                    <a:pt x="0" y="1854200"/>
                  </a:lnTo>
                  <a:lnTo>
                    <a:pt x="1070610" y="3708400"/>
                  </a:lnTo>
                  <a:lnTo>
                    <a:pt x="3211830" y="3708400"/>
                  </a:lnTo>
                  <a:lnTo>
                    <a:pt x="4282440" y="1854200"/>
                  </a:lnTo>
                  <a:close/>
                </a:path>
              </a:pathLst>
            </a:custGeom>
            <a:blipFill>
              <a:blip r:embed="rId2"/>
              <a:stretch>
                <a:fillRect l="-14987" t="0" r="-14987" b="0"/>
              </a:stretch>
            </a:blipFill>
          </p:spPr>
        </p:sp>
      </p:grpSp>
      <p:grpSp>
        <p:nvGrpSpPr>
          <p:cNvPr name="Group 15" id="15"/>
          <p:cNvGrpSpPr/>
          <p:nvPr/>
        </p:nvGrpSpPr>
        <p:grpSpPr>
          <a:xfrm rot="0">
            <a:off x="11235971" y="8781757"/>
            <a:ext cx="2948589" cy="2533943"/>
            <a:chOff x="0" y="0"/>
            <a:chExt cx="812800" cy="698500"/>
          </a:xfrm>
        </p:grpSpPr>
        <p:sp>
          <p:nvSpPr>
            <p:cNvPr name="Freeform 16" id="16"/>
            <p:cNvSpPr/>
            <p:nvPr/>
          </p:nvSpPr>
          <p:spPr>
            <a:xfrm flipH="false" flipV="false" rot="0">
              <a:off x="5546" y="0"/>
              <a:ext cx="801708" cy="698500"/>
            </a:xfrm>
            <a:custGeom>
              <a:avLst/>
              <a:gdLst/>
              <a:ahLst/>
              <a:cxnLst/>
              <a:rect r="r" b="b" t="t" l="l"/>
              <a:pathLst>
                <a:path h="698500" w="801708">
                  <a:moveTo>
                    <a:pt x="792729" y="374214"/>
                  </a:moveTo>
                  <a:lnTo>
                    <a:pt x="618579" y="673536"/>
                  </a:lnTo>
                  <a:cubicBezTo>
                    <a:pt x="609586" y="688992"/>
                    <a:pt x="593053" y="698500"/>
                    <a:pt x="575172" y="698500"/>
                  </a:cubicBezTo>
                  <a:lnTo>
                    <a:pt x="226536" y="698500"/>
                  </a:lnTo>
                  <a:cubicBezTo>
                    <a:pt x="208655" y="698500"/>
                    <a:pt x="192122" y="688992"/>
                    <a:pt x="183129" y="673536"/>
                  </a:cubicBezTo>
                  <a:lnTo>
                    <a:pt x="8979" y="374214"/>
                  </a:lnTo>
                  <a:cubicBezTo>
                    <a:pt x="0" y="358782"/>
                    <a:pt x="0" y="339718"/>
                    <a:pt x="8979" y="324286"/>
                  </a:cubicBezTo>
                  <a:lnTo>
                    <a:pt x="183129" y="24964"/>
                  </a:lnTo>
                  <a:cubicBezTo>
                    <a:pt x="192122" y="9508"/>
                    <a:pt x="208655" y="0"/>
                    <a:pt x="226536" y="0"/>
                  </a:cubicBezTo>
                  <a:lnTo>
                    <a:pt x="575172" y="0"/>
                  </a:lnTo>
                  <a:cubicBezTo>
                    <a:pt x="593053" y="0"/>
                    <a:pt x="609586" y="9508"/>
                    <a:pt x="618579" y="24964"/>
                  </a:cubicBezTo>
                  <a:lnTo>
                    <a:pt x="792729" y="324286"/>
                  </a:lnTo>
                  <a:cubicBezTo>
                    <a:pt x="801708" y="339718"/>
                    <a:pt x="801708" y="358782"/>
                    <a:pt x="792729" y="374214"/>
                  </a:cubicBezTo>
                  <a:close/>
                </a:path>
              </a:pathLst>
            </a:custGeom>
            <a:solidFill>
              <a:srgbClr val="000B5D"/>
            </a:solidFill>
          </p:spPr>
        </p:sp>
        <p:sp>
          <p:nvSpPr>
            <p:cNvPr name="TextBox 17" id="17"/>
            <p:cNvSpPr txBox="true"/>
            <p:nvPr/>
          </p:nvSpPr>
          <p:spPr>
            <a:xfrm>
              <a:off x="114300" y="19050"/>
              <a:ext cx="584200" cy="679450"/>
            </a:xfrm>
            <a:prstGeom prst="rect">
              <a:avLst/>
            </a:prstGeom>
          </p:spPr>
          <p:txBody>
            <a:bodyPr anchor="ctr" rtlCol="false" tIns="50800" lIns="50800" bIns="50800" rIns="50800"/>
            <a:lstStyle/>
            <a:p>
              <a:pPr algn="ctr">
                <a:lnSpc>
                  <a:spcPts val="2376"/>
                </a:lnSpc>
              </a:pPr>
            </a:p>
          </p:txBody>
        </p:sp>
      </p:grpSp>
      <p:sp>
        <p:nvSpPr>
          <p:cNvPr name="TextBox 18" id="18"/>
          <p:cNvSpPr txBox="true"/>
          <p:nvPr/>
        </p:nvSpPr>
        <p:spPr>
          <a:xfrm rot="0">
            <a:off x="718125" y="1765326"/>
            <a:ext cx="8425875" cy="3694460"/>
          </a:xfrm>
          <a:prstGeom prst="rect">
            <a:avLst/>
          </a:prstGeom>
        </p:spPr>
        <p:txBody>
          <a:bodyPr anchor="t" rtlCol="false" tIns="0" lIns="0" bIns="0" rIns="0">
            <a:spAutoFit/>
          </a:bodyPr>
          <a:lstStyle/>
          <a:p>
            <a:pPr>
              <a:lnSpc>
                <a:spcPts val="9326"/>
              </a:lnSpc>
            </a:pPr>
            <a:r>
              <a:rPr lang="en-US" sz="9326">
                <a:solidFill>
                  <a:srgbClr val="000B5D"/>
                </a:solidFill>
                <a:latin typeface="Poppins Semi-Bold"/>
              </a:rPr>
              <a:t>DIGITAL FINANCIAL MANAGEMENT</a:t>
            </a:r>
          </a:p>
        </p:txBody>
      </p:sp>
      <p:sp>
        <p:nvSpPr>
          <p:cNvPr name="TextBox 19" id="19"/>
          <p:cNvSpPr txBox="true"/>
          <p:nvPr/>
        </p:nvSpPr>
        <p:spPr>
          <a:xfrm rot="0">
            <a:off x="1028700" y="8435047"/>
            <a:ext cx="7261541" cy="346710"/>
          </a:xfrm>
          <a:prstGeom prst="rect">
            <a:avLst/>
          </a:prstGeom>
        </p:spPr>
        <p:txBody>
          <a:bodyPr anchor="t" rtlCol="false" tIns="0" lIns="0" bIns="0" rIns="0">
            <a:spAutoFit/>
          </a:bodyPr>
          <a:lstStyle/>
          <a:p>
            <a:pPr>
              <a:lnSpc>
                <a:spcPts val="2400"/>
              </a:lnSpc>
              <a:spcBef>
                <a:spcPct val="0"/>
              </a:spcBef>
            </a:pPr>
            <a:r>
              <a:rPr lang="en-US" sz="2400">
                <a:solidFill>
                  <a:srgbClr val="000B5D"/>
                </a:solidFill>
                <a:latin typeface="Poppins Bold"/>
              </a:rPr>
              <a:t>BY: CHUSNUL MAULIDINA HIDAYAT, S.M., M.M.</a:t>
            </a:r>
          </a:p>
        </p:txBody>
      </p:sp>
      <p:sp>
        <p:nvSpPr>
          <p:cNvPr name="TextBox 20" id="20"/>
          <p:cNvSpPr txBox="true"/>
          <p:nvPr/>
        </p:nvSpPr>
        <p:spPr>
          <a:xfrm rot="0">
            <a:off x="0" y="9489625"/>
            <a:ext cx="7261541" cy="701675"/>
          </a:xfrm>
          <a:prstGeom prst="rect">
            <a:avLst/>
          </a:prstGeom>
        </p:spPr>
        <p:txBody>
          <a:bodyPr anchor="t" rtlCol="false" tIns="0" lIns="0" bIns="0" rIns="0">
            <a:spAutoFit/>
          </a:bodyPr>
          <a:lstStyle/>
          <a:p>
            <a:pPr algn="just">
              <a:lnSpc>
                <a:spcPts val="2800"/>
              </a:lnSpc>
            </a:pPr>
            <a:r>
              <a:rPr lang="en-US" sz="2000">
                <a:solidFill>
                  <a:srgbClr val="000B5D"/>
                </a:solidFill>
                <a:latin typeface="Open Sans Extra Bold"/>
              </a:rPr>
              <a:t>email: chusnul@ittelkom-pwt.ac.id</a:t>
            </a:r>
          </a:p>
          <a:p>
            <a:pPr algn="just">
              <a:lnSpc>
                <a:spcPts val="2800"/>
              </a:lnSpc>
            </a:pPr>
            <a:r>
              <a:rPr lang="en-US" sz="2000">
                <a:solidFill>
                  <a:srgbClr val="000B5D"/>
                </a:solidFill>
                <a:latin typeface="Open Sans Extra Bold"/>
              </a:rPr>
              <a:t>no.Hp: 082135578197</a:t>
            </a:r>
          </a:p>
        </p:txBody>
      </p:sp>
    </p:spTree>
  </p:cSld>
  <p:clrMapOvr>
    <a:masterClrMapping/>
  </p:clrMapOvr>
</p:sld>
</file>

<file path=ppt/slides/slide1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914400"/>
            <a:ext cx="5461235" cy="729521"/>
          </a:xfrm>
          <a:prstGeom prst="rect">
            <a:avLst/>
          </a:prstGeom>
        </p:spPr>
        <p:txBody>
          <a:bodyPr anchor="t" rtlCol="false" tIns="0" lIns="0" bIns="0" rIns="0">
            <a:spAutoFit/>
          </a:bodyPr>
          <a:lstStyle/>
          <a:p>
            <a:pPr>
              <a:lnSpc>
                <a:spcPts val="5651"/>
              </a:lnSpc>
            </a:pPr>
            <a:r>
              <a:rPr lang="en-US" sz="4036">
                <a:solidFill>
                  <a:srgbClr val="000B5D"/>
                </a:solidFill>
                <a:latin typeface="Poppins"/>
              </a:rPr>
              <a:t>JADWAL</a:t>
            </a:r>
          </a:p>
        </p:txBody>
      </p:sp>
      <p:sp>
        <p:nvSpPr>
          <p:cNvPr name="TextBox 3" id="3"/>
          <p:cNvSpPr txBox="true"/>
          <p:nvPr/>
        </p:nvSpPr>
        <p:spPr>
          <a:xfrm rot="0">
            <a:off x="1028700" y="1472471"/>
            <a:ext cx="8325214" cy="1094284"/>
          </a:xfrm>
          <a:prstGeom prst="rect">
            <a:avLst/>
          </a:prstGeom>
        </p:spPr>
        <p:txBody>
          <a:bodyPr anchor="t" rtlCol="false" tIns="0" lIns="0" bIns="0" rIns="0">
            <a:spAutoFit/>
          </a:bodyPr>
          <a:lstStyle/>
          <a:p>
            <a:pPr>
              <a:lnSpc>
                <a:spcPts val="8477"/>
              </a:lnSpc>
            </a:pPr>
            <a:r>
              <a:rPr lang="en-US" sz="6055">
                <a:solidFill>
                  <a:srgbClr val="000B5D"/>
                </a:solidFill>
                <a:latin typeface="Poppins Semi-Bold"/>
              </a:rPr>
              <a:t>PERKULIAHAN</a:t>
            </a:r>
          </a:p>
        </p:txBody>
      </p:sp>
      <p:grpSp>
        <p:nvGrpSpPr>
          <p:cNvPr name="Group 4" id="4"/>
          <p:cNvGrpSpPr/>
          <p:nvPr/>
        </p:nvGrpSpPr>
        <p:grpSpPr>
          <a:xfrm rot="0">
            <a:off x="1247675" y="3037018"/>
            <a:ext cx="3619701" cy="3110680"/>
            <a:chOff x="0" y="0"/>
            <a:chExt cx="812800" cy="698500"/>
          </a:xfrm>
        </p:grpSpPr>
        <p:sp>
          <p:nvSpPr>
            <p:cNvPr name="Freeform 5" id="5"/>
            <p:cNvSpPr/>
            <p:nvPr/>
          </p:nvSpPr>
          <p:spPr>
            <a:xfrm flipH="false" flipV="false" rot="0">
              <a:off x="4518" y="0"/>
              <a:ext cx="803764" cy="698500"/>
            </a:xfrm>
            <a:custGeom>
              <a:avLst/>
              <a:gdLst/>
              <a:ahLst/>
              <a:cxnLst/>
              <a:rect r="r" b="b" t="t" l="l"/>
              <a:pathLst>
                <a:path h="698500" w="803764">
                  <a:moveTo>
                    <a:pt x="796450" y="369586"/>
                  </a:moveTo>
                  <a:lnTo>
                    <a:pt x="616914" y="678164"/>
                  </a:lnTo>
                  <a:cubicBezTo>
                    <a:pt x="609588" y="690755"/>
                    <a:pt x="596121" y="698500"/>
                    <a:pt x="581555" y="698500"/>
                  </a:cubicBezTo>
                  <a:lnTo>
                    <a:pt x="222209" y="698500"/>
                  </a:lnTo>
                  <a:cubicBezTo>
                    <a:pt x="207643" y="698500"/>
                    <a:pt x="194176" y="690755"/>
                    <a:pt x="186850" y="678164"/>
                  </a:cubicBezTo>
                  <a:lnTo>
                    <a:pt x="7314" y="369586"/>
                  </a:lnTo>
                  <a:cubicBezTo>
                    <a:pt x="0" y="357015"/>
                    <a:pt x="0" y="341485"/>
                    <a:pt x="7314" y="328914"/>
                  </a:cubicBezTo>
                  <a:lnTo>
                    <a:pt x="186850" y="20336"/>
                  </a:lnTo>
                  <a:cubicBezTo>
                    <a:pt x="194176" y="7745"/>
                    <a:pt x="207643" y="0"/>
                    <a:pt x="222209" y="0"/>
                  </a:cubicBezTo>
                  <a:lnTo>
                    <a:pt x="581555" y="0"/>
                  </a:lnTo>
                  <a:cubicBezTo>
                    <a:pt x="596121" y="0"/>
                    <a:pt x="609588" y="7745"/>
                    <a:pt x="616914" y="20336"/>
                  </a:cubicBezTo>
                  <a:lnTo>
                    <a:pt x="796450" y="328914"/>
                  </a:lnTo>
                  <a:cubicBezTo>
                    <a:pt x="803764" y="341485"/>
                    <a:pt x="803764" y="357015"/>
                    <a:pt x="796450" y="369586"/>
                  </a:cubicBezTo>
                  <a:close/>
                </a:path>
              </a:pathLst>
            </a:custGeom>
            <a:solidFill>
              <a:srgbClr val="000B5D"/>
            </a:solidFill>
          </p:spPr>
        </p:sp>
        <p:sp>
          <p:nvSpPr>
            <p:cNvPr name="TextBox 6" id="6"/>
            <p:cNvSpPr txBox="true"/>
            <p:nvPr/>
          </p:nvSpPr>
          <p:spPr>
            <a:xfrm>
              <a:off x="114300" y="28575"/>
              <a:ext cx="584200" cy="669925"/>
            </a:xfrm>
            <a:prstGeom prst="rect">
              <a:avLst/>
            </a:prstGeom>
          </p:spPr>
          <p:txBody>
            <a:bodyPr anchor="ctr" rtlCol="false" tIns="50800" lIns="50800" bIns="50800" rIns="50800"/>
            <a:lstStyle/>
            <a:p>
              <a:pPr algn="ctr">
                <a:lnSpc>
                  <a:spcPts val="2605"/>
                </a:lnSpc>
              </a:pPr>
            </a:p>
          </p:txBody>
        </p:sp>
      </p:grpSp>
      <p:grpSp>
        <p:nvGrpSpPr>
          <p:cNvPr name="Group 7" id="7"/>
          <p:cNvGrpSpPr/>
          <p:nvPr/>
        </p:nvGrpSpPr>
        <p:grpSpPr>
          <a:xfrm rot="0">
            <a:off x="5305325" y="3037018"/>
            <a:ext cx="3619701" cy="3110680"/>
            <a:chOff x="0" y="0"/>
            <a:chExt cx="812800" cy="698500"/>
          </a:xfrm>
        </p:grpSpPr>
        <p:sp>
          <p:nvSpPr>
            <p:cNvPr name="Freeform 8" id="8"/>
            <p:cNvSpPr/>
            <p:nvPr/>
          </p:nvSpPr>
          <p:spPr>
            <a:xfrm flipH="false" flipV="false" rot="0">
              <a:off x="4518" y="0"/>
              <a:ext cx="803764" cy="698500"/>
            </a:xfrm>
            <a:custGeom>
              <a:avLst/>
              <a:gdLst/>
              <a:ahLst/>
              <a:cxnLst/>
              <a:rect r="r" b="b" t="t" l="l"/>
              <a:pathLst>
                <a:path h="698500" w="803764">
                  <a:moveTo>
                    <a:pt x="796450" y="369586"/>
                  </a:moveTo>
                  <a:lnTo>
                    <a:pt x="616914" y="678164"/>
                  </a:lnTo>
                  <a:cubicBezTo>
                    <a:pt x="609588" y="690755"/>
                    <a:pt x="596121" y="698500"/>
                    <a:pt x="581555" y="698500"/>
                  </a:cubicBezTo>
                  <a:lnTo>
                    <a:pt x="222209" y="698500"/>
                  </a:lnTo>
                  <a:cubicBezTo>
                    <a:pt x="207643" y="698500"/>
                    <a:pt x="194176" y="690755"/>
                    <a:pt x="186850" y="678164"/>
                  </a:cubicBezTo>
                  <a:lnTo>
                    <a:pt x="7314" y="369586"/>
                  </a:lnTo>
                  <a:cubicBezTo>
                    <a:pt x="0" y="357015"/>
                    <a:pt x="0" y="341485"/>
                    <a:pt x="7314" y="328914"/>
                  </a:cubicBezTo>
                  <a:lnTo>
                    <a:pt x="186850" y="20336"/>
                  </a:lnTo>
                  <a:cubicBezTo>
                    <a:pt x="194176" y="7745"/>
                    <a:pt x="207643" y="0"/>
                    <a:pt x="222209" y="0"/>
                  </a:cubicBezTo>
                  <a:lnTo>
                    <a:pt x="581555" y="0"/>
                  </a:lnTo>
                  <a:cubicBezTo>
                    <a:pt x="596121" y="0"/>
                    <a:pt x="609588" y="7745"/>
                    <a:pt x="616914" y="20336"/>
                  </a:cubicBezTo>
                  <a:lnTo>
                    <a:pt x="796450" y="328914"/>
                  </a:lnTo>
                  <a:cubicBezTo>
                    <a:pt x="803764" y="341485"/>
                    <a:pt x="803764" y="357015"/>
                    <a:pt x="796450" y="369586"/>
                  </a:cubicBezTo>
                  <a:close/>
                </a:path>
              </a:pathLst>
            </a:custGeom>
            <a:solidFill>
              <a:srgbClr val="000B5D"/>
            </a:solidFill>
          </p:spPr>
        </p:sp>
        <p:sp>
          <p:nvSpPr>
            <p:cNvPr name="TextBox 9" id="9"/>
            <p:cNvSpPr txBox="true"/>
            <p:nvPr/>
          </p:nvSpPr>
          <p:spPr>
            <a:xfrm>
              <a:off x="114300" y="28575"/>
              <a:ext cx="584200" cy="669925"/>
            </a:xfrm>
            <a:prstGeom prst="rect">
              <a:avLst/>
            </a:prstGeom>
          </p:spPr>
          <p:txBody>
            <a:bodyPr anchor="ctr" rtlCol="false" tIns="50800" lIns="50800" bIns="50800" rIns="50800"/>
            <a:lstStyle/>
            <a:p>
              <a:pPr algn="ctr">
                <a:lnSpc>
                  <a:spcPts val="2605"/>
                </a:lnSpc>
              </a:pPr>
            </a:p>
          </p:txBody>
        </p:sp>
      </p:grpSp>
      <p:grpSp>
        <p:nvGrpSpPr>
          <p:cNvPr name="Group 10" id="10"/>
          <p:cNvGrpSpPr/>
          <p:nvPr/>
        </p:nvGrpSpPr>
        <p:grpSpPr>
          <a:xfrm rot="0">
            <a:off x="9362975" y="3037018"/>
            <a:ext cx="3619701" cy="3110680"/>
            <a:chOff x="0" y="0"/>
            <a:chExt cx="812800" cy="698500"/>
          </a:xfrm>
        </p:grpSpPr>
        <p:sp>
          <p:nvSpPr>
            <p:cNvPr name="Freeform 11" id="11"/>
            <p:cNvSpPr/>
            <p:nvPr/>
          </p:nvSpPr>
          <p:spPr>
            <a:xfrm flipH="false" flipV="false" rot="0">
              <a:off x="4518" y="0"/>
              <a:ext cx="803764" cy="698500"/>
            </a:xfrm>
            <a:custGeom>
              <a:avLst/>
              <a:gdLst/>
              <a:ahLst/>
              <a:cxnLst/>
              <a:rect r="r" b="b" t="t" l="l"/>
              <a:pathLst>
                <a:path h="698500" w="803764">
                  <a:moveTo>
                    <a:pt x="796450" y="369586"/>
                  </a:moveTo>
                  <a:lnTo>
                    <a:pt x="616914" y="678164"/>
                  </a:lnTo>
                  <a:cubicBezTo>
                    <a:pt x="609588" y="690755"/>
                    <a:pt x="596121" y="698500"/>
                    <a:pt x="581555" y="698500"/>
                  </a:cubicBezTo>
                  <a:lnTo>
                    <a:pt x="222209" y="698500"/>
                  </a:lnTo>
                  <a:cubicBezTo>
                    <a:pt x="207643" y="698500"/>
                    <a:pt x="194176" y="690755"/>
                    <a:pt x="186850" y="678164"/>
                  </a:cubicBezTo>
                  <a:lnTo>
                    <a:pt x="7314" y="369586"/>
                  </a:lnTo>
                  <a:cubicBezTo>
                    <a:pt x="0" y="357015"/>
                    <a:pt x="0" y="341485"/>
                    <a:pt x="7314" y="328914"/>
                  </a:cubicBezTo>
                  <a:lnTo>
                    <a:pt x="186850" y="20336"/>
                  </a:lnTo>
                  <a:cubicBezTo>
                    <a:pt x="194176" y="7745"/>
                    <a:pt x="207643" y="0"/>
                    <a:pt x="222209" y="0"/>
                  </a:cubicBezTo>
                  <a:lnTo>
                    <a:pt x="581555" y="0"/>
                  </a:lnTo>
                  <a:cubicBezTo>
                    <a:pt x="596121" y="0"/>
                    <a:pt x="609588" y="7745"/>
                    <a:pt x="616914" y="20336"/>
                  </a:cubicBezTo>
                  <a:lnTo>
                    <a:pt x="796450" y="328914"/>
                  </a:lnTo>
                  <a:cubicBezTo>
                    <a:pt x="803764" y="341485"/>
                    <a:pt x="803764" y="357015"/>
                    <a:pt x="796450" y="369586"/>
                  </a:cubicBezTo>
                  <a:close/>
                </a:path>
              </a:pathLst>
            </a:custGeom>
            <a:solidFill>
              <a:srgbClr val="000B5D"/>
            </a:solidFill>
          </p:spPr>
        </p:sp>
        <p:sp>
          <p:nvSpPr>
            <p:cNvPr name="TextBox 12" id="12"/>
            <p:cNvSpPr txBox="true"/>
            <p:nvPr/>
          </p:nvSpPr>
          <p:spPr>
            <a:xfrm>
              <a:off x="114300" y="28575"/>
              <a:ext cx="584200" cy="669925"/>
            </a:xfrm>
            <a:prstGeom prst="rect">
              <a:avLst/>
            </a:prstGeom>
          </p:spPr>
          <p:txBody>
            <a:bodyPr anchor="ctr" rtlCol="false" tIns="50800" lIns="50800" bIns="50800" rIns="50800"/>
            <a:lstStyle/>
            <a:p>
              <a:pPr algn="ctr">
                <a:lnSpc>
                  <a:spcPts val="2605"/>
                </a:lnSpc>
              </a:pPr>
            </a:p>
          </p:txBody>
        </p:sp>
      </p:grpSp>
      <p:grpSp>
        <p:nvGrpSpPr>
          <p:cNvPr name="Group 13" id="13"/>
          <p:cNvGrpSpPr/>
          <p:nvPr/>
        </p:nvGrpSpPr>
        <p:grpSpPr>
          <a:xfrm rot="0">
            <a:off x="13420625" y="3037018"/>
            <a:ext cx="3619701" cy="3110680"/>
            <a:chOff x="0" y="0"/>
            <a:chExt cx="812800" cy="698500"/>
          </a:xfrm>
        </p:grpSpPr>
        <p:sp>
          <p:nvSpPr>
            <p:cNvPr name="Freeform 14" id="14"/>
            <p:cNvSpPr/>
            <p:nvPr/>
          </p:nvSpPr>
          <p:spPr>
            <a:xfrm flipH="false" flipV="false" rot="0">
              <a:off x="4518" y="0"/>
              <a:ext cx="803764" cy="698500"/>
            </a:xfrm>
            <a:custGeom>
              <a:avLst/>
              <a:gdLst/>
              <a:ahLst/>
              <a:cxnLst/>
              <a:rect r="r" b="b" t="t" l="l"/>
              <a:pathLst>
                <a:path h="698500" w="803764">
                  <a:moveTo>
                    <a:pt x="796450" y="369586"/>
                  </a:moveTo>
                  <a:lnTo>
                    <a:pt x="616914" y="678164"/>
                  </a:lnTo>
                  <a:cubicBezTo>
                    <a:pt x="609588" y="690755"/>
                    <a:pt x="596121" y="698500"/>
                    <a:pt x="581555" y="698500"/>
                  </a:cubicBezTo>
                  <a:lnTo>
                    <a:pt x="222209" y="698500"/>
                  </a:lnTo>
                  <a:cubicBezTo>
                    <a:pt x="207643" y="698500"/>
                    <a:pt x="194176" y="690755"/>
                    <a:pt x="186850" y="678164"/>
                  </a:cubicBezTo>
                  <a:lnTo>
                    <a:pt x="7314" y="369586"/>
                  </a:lnTo>
                  <a:cubicBezTo>
                    <a:pt x="0" y="357015"/>
                    <a:pt x="0" y="341485"/>
                    <a:pt x="7314" y="328914"/>
                  </a:cubicBezTo>
                  <a:lnTo>
                    <a:pt x="186850" y="20336"/>
                  </a:lnTo>
                  <a:cubicBezTo>
                    <a:pt x="194176" y="7745"/>
                    <a:pt x="207643" y="0"/>
                    <a:pt x="222209" y="0"/>
                  </a:cubicBezTo>
                  <a:lnTo>
                    <a:pt x="581555" y="0"/>
                  </a:lnTo>
                  <a:cubicBezTo>
                    <a:pt x="596121" y="0"/>
                    <a:pt x="609588" y="7745"/>
                    <a:pt x="616914" y="20336"/>
                  </a:cubicBezTo>
                  <a:lnTo>
                    <a:pt x="796450" y="328914"/>
                  </a:lnTo>
                  <a:cubicBezTo>
                    <a:pt x="803764" y="341485"/>
                    <a:pt x="803764" y="357015"/>
                    <a:pt x="796450" y="369586"/>
                  </a:cubicBezTo>
                  <a:close/>
                </a:path>
              </a:pathLst>
            </a:custGeom>
            <a:solidFill>
              <a:srgbClr val="000B5D"/>
            </a:solidFill>
          </p:spPr>
        </p:sp>
        <p:sp>
          <p:nvSpPr>
            <p:cNvPr name="TextBox 15" id="15"/>
            <p:cNvSpPr txBox="true"/>
            <p:nvPr/>
          </p:nvSpPr>
          <p:spPr>
            <a:xfrm>
              <a:off x="114300" y="28575"/>
              <a:ext cx="584200" cy="669925"/>
            </a:xfrm>
            <a:prstGeom prst="rect">
              <a:avLst/>
            </a:prstGeom>
          </p:spPr>
          <p:txBody>
            <a:bodyPr anchor="ctr" rtlCol="false" tIns="50800" lIns="50800" bIns="50800" rIns="50800"/>
            <a:lstStyle/>
            <a:p>
              <a:pPr algn="ctr">
                <a:lnSpc>
                  <a:spcPts val="2605"/>
                </a:lnSpc>
              </a:pPr>
            </a:p>
          </p:txBody>
        </p:sp>
      </p:grpSp>
      <p:grpSp>
        <p:nvGrpSpPr>
          <p:cNvPr name="Group 16" id="16"/>
          <p:cNvGrpSpPr/>
          <p:nvPr/>
        </p:nvGrpSpPr>
        <p:grpSpPr>
          <a:xfrm rot="0">
            <a:off x="1345811" y="3121355"/>
            <a:ext cx="3423427" cy="2942008"/>
            <a:chOff x="0" y="0"/>
            <a:chExt cx="812800" cy="698500"/>
          </a:xfrm>
        </p:grpSpPr>
        <p:sp>
          <p:nvSpPr>
            <p:cNvPr name="Freeform 17" id="17"/>
            <p:cNvSpPr/>
            <p:nvPr/>
          </p:nvSpPr>
          <p:spPr>
            <a:xfrm flipH="false" flipV="false" rot="0">
              <a:off x="4777" y="0"/>
              <a:ext cx="803246" cy="698500"/>
            </a:xfrm>
            <a:custGeom>
              <a:avLst/>
              <a:gdLst/>
              <a:ahLst/>
              <a:cxnLst/>
              <a:rect r="r" b="b" t="t" l="l"/>
              <a:pathLst>
                <a:path h="698500" w="803246">
                  <a:moveTo>
                    <a:pt x="795513" y="370752"/>
                  </a:moveTo>
                  <a:lnTo>
                    <a:pt x="617333" y="676999"/>
                  </a:lnTo>
                  <a:cubicBezTo>
                    <a:pt x="609588" y="690311"/>
                    <a:pt x="595348" y="698500"/>
                    <a:pt x="579947" y="698500"/>
                  </a:cubicBezTo>
                  <a:lnTo>
                    <a:pt x="223299" y="698500"/>
                  </a:lnTo>
                  <a:cubicBezTo>
                    <a:pt x="207898" y="698500"/>
                    <a:pt x="193658" y="690311"/>
                    <a:pt x="185913" y="676999"/>
                  </a:cubicBezTo>
                  <a:lnTo>
                    <a:pt x="7733" y="370752"/>
                  </a:lnTo>
                  <a:cubicBezTo>
                    <a:pt x="0" y="357460"/>
                    <a:pt x="0" y="341040"/>
                    <a:pt x="7733" y="327748"/>
                  </a:cubicBezTo>
                  <a:lnTo>
                    <a:pt x="185913" y="21502"/>
                  </a:lnTo>
                  <a:cubicBezTo>
                    <a:pt x="193658" y="8189"/>
                    <a:pt x="207898" y="0"/>
                    <a:pt x="223299" y="0"/>
                  </a:cubicBezTo>
                  <a:lnTo>
                    <a:pt x="579947" y="0"/>
                  </a:lnTo>
                  <a:cubicBezTo>
                    <a:pt x="595348" y="0"/>
                    <a:pt x="609588" y="8189"/>
                    <a:pt x="617333" y="21502"/>
                  </a:cubicBezTo>
                  <a:lnTo>
                    <a:pt x="795513" y="327748"/>
                  </a:lnTo>
                  <a:cubicBezTo>
                    <a:pt x="803246" y="341040"/>
                    <a:pt x="803246" y="357460"/>
                    <a:pt x="795513" y="370752"/>
                  </a:cubicBezTo>
                  <a:close/>
                </a:path>
              </a:pathLst>
            </a:custGeom>
            <a:solidFill>
              <a:srgbClr val="FFFFFF"/>
            </a:solidFill>
          </p:spPr>
        </p:sp>
        <p:sp>
          <p:nvSpPr>
            <p:cNvPr name="TextBox 18" id="18"/>
            <p:cNvSpPr txBox="true"/>
            <p:nvPr/>
          </p:nvSpPr>
          <p:spPr>
            <a:xfrm>
              <a:off x="114300" y="28575"/>
              <a:ext cx="584200" cy="669925"/>
            </a:xfrm>
            <a:prstGeom prst="rect">
              <a:avLst/>
            </a:prstGeom>
          </p:spPr>
          <p:txBody>
            <a:bodyPr anchor="ctr" rtlCol="false" tIns="50800" lIns="50800" bIns="50800" rIns="50800"/>
            <a:lstStyle/>
            <a:p>
              <a:pPr algn="ctr">
                <a:lnSpc>
                  <a:spcPts val="2605"/>
                </a:lnSpc>
              </a:pPr>
            </a:p>
          </p:txBody>
        </p:sp>
      </p:grpSp>
      <p:grpSp>
        <p:nvGrpSpPr>
          <p:cNvPr name="Group 19" id="19"/>
          <p:cNvGrpSpPr/>
          <p:nvPr/>
        </p:nvGrpSpPr>
        <p:grpSpPr>
          <a:xfrm rot="0">
            <a:off x="5403461" y="3121355"/>
            <a:ext cx="3423427" cy="2942008"/>
            <a:chOff x="0" y="0"/>
            <a:chExt cx="812800" cy="698500"/>
          </a:xfrm>
        </p:grpSpPr>
        <p:sp>
          <p:nvSpPr>
            <p:cNvPr name="Freeform 20" id="20"/>
            <p:cNvSpPr/>
            <p:nvPr/>
          </p:nvSpPr>
          <p:spPr>
            <a:xfrm flipH="false" flipV="false" rot="0">
              <a:off x="4777" y="0"/>
              <a:ext cx="803246" cy="698500"/>
            </a:xfrm>
            <a:custGeom>
              <a:avLst/>
              <a:gdLst/>
              <a:ahLst/>
              <a:cxnLst/>
              <a:rect r="r" b="b" t="t" l="l"/>
              <a:pathLst>
                <a:path h="698500" w="803246">
                  <a:moveTo>
                    <a:pt x="795513" y="370752"/>
                  </a:moveTo>
                  <a:lnTo>
                    <a:pt x="617333" y="676999"/>
                  </a:lnTo>
                  <a:cubicBezTo>
                    <a:pt x="609588" y="690311"/>
                    <a:pt x="595348" y="698500"/>
                    <a:pt x="579947" y="698500"/>
                  </a:cubicBezTo>
                  <a:lnTo>
                    <a:pt x="223299" y="698500"/>
                  </a:lnTo>
                  <a:cubicBezTo>
                    <a:pt x="207898" y="698500"/>
                    <a:pt x="193658" y="690311"/>
                    <a:pt x="185913" y="676999"/>
                  </a:cubicBezTo>
                  <a:lnTo>
                    <a:pt x="7733" y="370752"/>
                  </a:lnTo>
                  <a:cubicBezTo>
                    <a:pt x="0" y="357460"/>
                    <a:pt x="0" y="341040"/>
                    <a:pt x="7733" y="327748"/>
                  </a:cubicBezTo>
                  <a:lnTo>
                    <a:pt x="185913" y="21502"/>
                  </a:lnTo>
                  <a:cubicBezTo>
                    <a:pt x="193658" y="8189"/>
                    <a:pt x="207898" y="0"/>
                    <a:pt x="223299" y="0"/>
                  </a:cubicBezTo>
                  <a:lnTo>
                    <a:pt x="579947" y="0"/>
                  </a:lnTo>
                  <a:cubicBezTo>
                    <a:pt x="595348" y="0"/>
                    <a:pt x="609588" y="8189"/>
                    <a:pt x="617333" y="21502"/>
                  </a:cubicBezTo>
                  <a:lnTo>
                    <a:pt x="795513" y="327748"/>
                  </a:lnTo>
                  <a:cubicBezTo>
                    <a:pt x="803246" y="341040"/>
                    <a:pt x="803246" y="357460"/>
                    <a:pt x="795513" y="370752"/>
                  </a:cubicBezTo>
                  <a:close/>
                </a:path>
              </a:pathLst>
            </a:custGeom>
            <a:solidFill>
              <a:srgbClr val="FFFFFF"/>
            </a:solidFill>
          </p:spPr>
        </p:sp>
        <p:sp>
          <p:nvSpPr>
            <p:cNvPr name="TextBox 21" id="21"/>
            <p:cNvSpPr txBox="true"/>
            <p:nvPr/>
          </p:nvSpPr>
          <p:spPr>
            <a:xfrm>
              <a:off x="114300" y="28575"/>
              <a:ext cx="584200" cy="669925"/>
            </a:xfrm>
            <a:prstGeom prst="rect">
              <a:avLst/>
            </a:prstGeom>
          </p:spPr>
          <p:txBody>
            <a:bodyPr anchor="ctr" rtlCol="false" tIns="50800" lIns="50800" bIns="50800" rIns="50800"/>
            <a:lstStyle/>
            <a:p>
              <a:pPr algn="ctr">
                <a:lnSpc>
                  <a:spcPts val="2605"/>
                </a:lnSpc>
              </a:pPr>
            </a:p>
          </p:txBody>
        </p:sp>
      </p:grpSp>
      <p:grpSp>
        <p:nvGrpSpPr>
          <p:cNvPr name="Group 22" id="22"/>
          <p:cNvGrpSpPr/>
          <p:nvPr/>
        </p:nvGrpSpPr>
        <p:grpSpPr>
          <a:xfrm rot="0">
            <a:off x="9461111" y="3121355"/>
            <a:ext cx="3423427" cy="2942008"/>
            <a:chOff x="0" y="0"/>
            <a:chExt cx="812800" cy="698500"/>
          </a:xfrm>
        </p:grpSpPr>
        <p:sp>
          <p:nvSpPr>
            <p:cNvPr name="Freeform 23" id="23"/>
            <p:cNvSpPr/>
            <p:nvPr/>
          </p:nvSpPr>
          <p:spPr>
            <a:xfrm flipH="false" flipV="false" rot="0">
              <a:off x="4777" y="0"/>
              <a:ext cx="803246" cy="698500"/>
            </a:xfrm>
            <a:custGeom>
              <a:avLst/>
              <a:gdLst/>
              <a:ahLst/>
              <a:cxnLst/>
              <a:rect r="r" b="b" t="t" l="l"/>
              <a:pathLst>
                <a:path h="698500" w="803246">
                  <a:moveTo>
                    <a:pt x="795513" y="370752"/>
                  </a:moveTo>
                  <a:lnTo>
                    <a:pt x="617333" y="676999"/>
                  </a:lnTo>
                  <a:cubicBezTo>
                    <a:pt x="609588" y="690311"/>
                    <a:pt x="595348" y="698500"/>
                    <a:pt x="579947" y="698500"/>
                  </a:cubicBezTo>
                  <a:lnTo>
                    <a:pt x="223299" y="698500"/>
                  </a:lnTo>
                  <a:cubicBezTo>
                    <a:pt x="207898" y="698500"/>
                    <a:pt x="193658" y="690311"/>
                    <a:pt x="185913" y="676999"/>
                  </a:cubicBezTo>
                  <a:lnTo>
                    <a:pt x="7733" y="370752"/>
                  </a:lnTo>
                  <a:cubicBezTo>
                    <a:pt x="0" y="357460"/>
                    <a:pt x="0" y="341040"/>
                    <a:pt x="7733" y="327748"/>
                  </a:cubicBezTo>
                  <a:lnTo>
                    <a:pt x="185913" y="21502"/>
                  </a:lnTo>
                  <a:cubicBezTo>
                    <a:pt x="193658" y="8189"/>
                    <a:pt x="207898" y="0"/>
                    <a:pt x="223299" y="0"/>
                  </a:cubicBezTo>
                  <a:lnTo>
                    <a:pt x="579947" y="0"/>
                  </a:lnTo>
                  <a:cubicBezTo>
                    <a:pt x="595348" y="0"/>
                    <a:pt x="609588" y="8189"/>
                    <a:pt x="617333" y="21502"/>
                  </a:cubicBezTo>
                  <a:lnTo>
                    <a:pt x="795513" y="327748"/>
                  </a:lnTo>
                  <a:cubicBezTo>
                    <a:pt x="803246" y="341040"/>
                    <a:pt x="803246" y="357460"/>
                    <a:pt x="795513" y="370752"/>
                  </a:cubicBezTo>
                  <a:close/>
                </a:path>
              </a:pathLst>
            </a:custGeom>
            <a:solidFill>
              <a:srgbClr val="FFFFFF"/>
            </a:solidFill>
          </p:spPr>
        </p:sp>
        <p:sp>
          <p:nvSpPr>
            <p:cNvPr name="TextBox 24" id="24"/>
            <p:cNvSpPr txBox="true"/>
            <p:nvPr/>
          </p:nvSpPr>
          <p:spPr>
            <a:xfrm>
              <a:off x="114300" y="28575"/>
              <a:ext cx="584200" cy="669925"/>
            </a:xfrm>
            <a:prstGeom prst="rect">
              <a:avLst/>
            </a:prstGeom>
          </p:spPr>
          <p:txBody>
            <a:bodyPr anchor="ctr" rtlCol="false" tIns="50800" lIns="50800" bIns="50800" rIns="50800"/>
            <a:lstStyle/>
            <a:p>
              <a:pPr algn="ctr">
                <a:lnSpc>
                  <a:spcPts val="2605"/>
                </a:lnSpc>
              </a:pPr>
            </a:p>
          </p:txBody>
        </p:sp>
      </p:grpSp>
      <p:grpSp>
        <p:nvGrpSpPr>
          <p:cNvPr name="Group 25" id="25"/>
          <p:cNvGrpSpPr/>
          <p:nvPr/>
        </p:nvGrpSpPr>
        <p:grpSpPr>
          <a:xfrm rot="0">
            <a:off x="13518761" y="3121355"/>
            <a:ext cx="3423427" cy="2942008"/>
            <a:chOff x="0" y="0"/>
            <a:chExt cx="812800" cy="698500"/>
          </a:xfrm>
        </p:grpSpPr>
        <p:sp>
          <p:nvSpPr>
            <p:cNvPr name="Freeform 26" id="26"/>
            <p:cNvSpPr/>
            <p:nvPr/>
          </p:nvSpPr>
          <p:spPr>
            <a:xfrm flipH="false" flipV="false" rot="0">
              <a:off x="4777" y="0"/>
              <a:ext cx="803246" cy="698500"/>
            </a:xfrm>
            <a:custGeom>
              <a:avLst/>
              <a:gdLst/>
              <a:ahLst/>
              <a:cxnLst/>
              <a:rect r="r" b="b" t="t" l="l"/>
              <a:pathLst>
                <a:path h="698500" w="803246">
                  <a:moveTo>
                    <a:pt x="795513" y="370752"/>
                  </a:moveTo>
                  <a:lnTo>
                    <a:pt x="617333" y="676999"/>
                  </a:lnTo>
                  <a:cubicBezTo>
                    <a:pt x="609588" y="690311"/>
                    <a:pt x="595348" y="698500"/>
                    <a:pt x="579947" y="698500"/>
                  </a:cubicBezTo>
                  <a:lnTo>
                    <a:pt x="223299" y="698500"/>
                  </a:lnTo>
                  <a:cubicBezTo>
                    <a:pt x="207898" y="698500"/>
                    <a:pt x="193658" y="690311"/>
                    <a:pt x="185913" y="676999"/>
                  </a:cubicBezTo>
                  <a:lnTo>
                    <a:pt x="7733" y="370752"/>
                  </a:lnTo>
                  <a:cubicBezTo>
                    <a:pt x="0" y="357460"/>
                    <a:pt x="0" y="341040"/>
                    <a:pt x="7733" y="327748"/>
                  </a:cubicBezTo>
                  <a:lnTo>
                    <a:pt x="185913" y="21502"/>
                  </a:lnTo>
                  <a:cubicBezTo>
                    <a:pt x="193658" y="8189"/>
                    <a:pt x="207898" y="0"/>
                    <a:pt x="223299" y="0"/>
                  </a:cubicBezTo>
                  <a:lnTo>
                    <a:pt x="579947" y="0"/>
                  </a:lnTo>
                  <a:cubicBezTo>
                    <a:pt x="595348" y="0"/>
                    <a:pt x="609588" y="8189"/>
                    <a:pt x="617333" y="21502"/>
                  </a:cubicBezTo>
                  <a:lnTo>
                    <a:pt x="795513" y="327748"/>
                  </a:lnTo>
                  <a:cubicBezTo>
                    <a:pt x="803246" y="341040"/>
                    <a:pt x="803246" y="357460"/>
                    <a:pt x="795513" y="370752"/>
                  </a:cubicBezTo>
                  <a:close/>
                </a:path>
              </a:pathLst>
            </a:custGeom>
            <a:solidFill>
              <a:srgbClr val="FFFFFF"/>
            </a:solidFill>
          </p:spPr>
        </p:sp>
        <p:sp>
          <p:nvSpPr>
            <p:cNvPr name="TextBox 27" id="27"/>
            <p:cNvSpPr txBox="true"/>
            <p:nvPr/>
          </p:nvSpPr>
          <p:spPr>
            <a:xfrm>
              <a:off x="114300" y="28575"/>
              <a:ext cx="584200" cy="669925"/>
            </a:xfrm>
            <a:prstGeom prst="rect">
              <a:avLst/>
            </a:prstGeom>
          </p:spPr>
          <p:txBody>
            <a:bodyPr anchor="ctr" rtlCol="false" tIns="50800" lIns="50800" bIns="50800" rIns="50800"/>
            <a:lstStyle/>
            <a:p>
              <a:pPr algn="ctr">
                <a:lnSpc>
                  <a:spcPts val="2605"/>
                </a:lnSpc>
              </a:pPr>
            </a:p>
          </p:txBody>
        </p:sp>
      </p:grpSp>
      <p:sp>
        <p:nvSpPr>
          <p:cNvPr name="TextBox 28" id="28"/>
          <p:cNvSpPr txBox="true"/>
          <p:nvPr/>
        </p:nvSpPr>
        <p:spPr>
          <a:xfrm rot="0">
            <a:off x="1345811" y="6206959"/>
            <a:ext cx="3423427" cy="487065"/>
          </a:xfrm>
          <a:prstGeom prst="rect">
            <a:avLst/>
          </a:prstGeom>
        </p:spPr>
        <p:txBody>
          <a:bodyPr anchor="t" rtlCol="false" tIns="0" lIns="0" bIns="0" rIns="0">
            <a:spAutoFit/>
          </a:bodyPr>
          <a:lstStyle/>
          <a:p>
            <a:pPr algn="ctr">
              <a:lnSpc>
                <a:spcPts val="3788"/>
              </a:lnSpc>
            </a:pPr>
            <a:r>
              <a:rPr lang="en-US" sz="2705">
                <a:solidFill>
                  <a:srgbClr val="000B5D"/>
                </a:solidFill>
                <a:latin typeface="Poppins Medium"/>
              </a:rPr>
              <a:t>Nilai Waktu Uang</a:t>
            </a:r>
          </a:p>
        </p:txBody>
      </p:sp>
      <p:sp>
        <p:nvSpPr>
          <p:cNvPr name="TextBox 29" id="29"/>
          <p:cNvSpPr txBox="true"/>
          <p:nvPr/>
        </p:nvSpPr>
        <p:spPr>
          <a:xfrm rot="0">
            <a:off x="5735772" y="6206959"/>
            <a:ext cx="2758806" cy="966657"/>
          </a:xfrm>
          <a:prstGeom prst="rect">
            <a:avLst/>
          </a:prstGeom>
        </p:spPr>
        <p:txBody>
          <a:bodyPr anchor="t" rtlCol="false" tIns="0" lIns="0" bIns="0" rIns="0">
            <a:spAutoFit/>
          </a:bodyPr>
          <a:lstStyle/>
          <a:p>
            <a:pPr algn="ctr">
              <a:lnSpc>
                <a:spcPts val="3788"/>
              </a:lnSpc>
            </a:pPr>
            <a:r>
              <a:rPr lang="en-US" sz="2705">
                <a:solidFill>
                  <a:srgbClr val="000B5D"/>
                </a:solidFill>
                <a:latin typeface="Poppins Medium"/>
              </a:rPr>
              <a:t>Manajemen Piutang</a:t>
            </a:r>
          </a:p>
        </p:txBody>
      </p:sp>
      <p:sp>
        <p:nvSpPr>
          <p:cNvPr name="TextBox 30" id="30"/>
          <p:cNvSpPr txBox="true"/>
          <p:nvPr/>
        </p:nvSpPr>
        <p:spPr>
          <a:xfrm rot="0">
            <a:off x="9144000" y="6206959"/>
            <a:ext cx="4057650" cy="966657"/>
          </a:xfrm>
          <a:prstGeom prst="rect">
            <a:avLst/>
          </a:prstGeom>
        </p:spPr>
        <p:txBody>
          <a:bodyPr anchor="t" rtlCol="false" tIns="0" lIns="0" bIns="0" rIns="0">
            <a:spAutoFit/>
          </a:bodyPr>
          <a:lstStyle/>
          <a:p>
            <a:pPr algn="ctr">
              <a:lnSpc>
                <a:spcPts val="3788"/>
              </a:lnSpc>
            </a:pPr>
            <a:r>
              <a:rPr lang="en-US" sz="2705">
                <a:solidFill>
                  <a:srgbClr val="000B5D"/>
                </a:solidFill>
                <a:latin typeface="Poppins"/>
              </a:rPr>
              <a:t>Manajemen Persediaan</a:t>
            </a:r>
          </a:p>
        </p:txBody>
      </p:sp>
      <p:sp>
        <p:nvSpPr>
          <p:cNvPr name="TextBox 31" id="31"/>
          <p:cNvSpPr txBox="true"/>
          <p:nvPr/>
        </p:nvSpPr>
        <p:spPr>
          <a:xfrm rot="0">
            <a:off x="13201650" y="6206959"/>
            <a:ext cx="4057650" cy="487065"/>
          </a:xfrm>
          <a:prstGeom prst="rect">
            <a:avLst/>
          </a:prstGeom>
        </p:spPr>
        <p:txBody>
          <a:bodyPr anchor="t" rtlCol="false" tIns="0" lIns="0" bIns="0" rIns="0">
            <a:spAutoFit/>
          </a:bodyPr>
          <a:lstStyle/>
          <a:p>
            <a:pPr algn="ctr">
              <a:lnSpc>
                <a:spcPts val="3788"/>
              </a:lnSpc>
            </a:pPr>
            <a:r>
              <a:rPr lang="en-US" sz="2705">
                <a:solidFill>
                  <a:srgbClr val="000B5D"/>
                </a:solidFill>
                <a:latin typeface="Poppins"/>
              </a:rPr>
              <a:t>UAS</a:t>
            </a:r>
          </a:p>
        </p:txBody>
      </p:sp>
      <p:grpSp>
        <p:nvGrpSpPr>
          <p:cNvPr name="Group 32" id="32"/>
          <p:cNvGrpSpPr/>
          <p:nvPr/>
        </p:nvGrpSpPr>
        <p:grpSpPr>
          <a:xfrm rot="0">
            <a:off x="-2092605" y="9258300"/>
            <a:ext cx="4185210" cy="2172476"/>
            <a:chOff x="0" y="0"/>
            <a:chExt cx="1345639" cy="698500"/>
          </a:xfrm>
        </p:grpSpPr>
        <p:sp>
          <p:nvSpPr>
            <p:cNvPr name="Freeform 33" id="33"/>
            <p:cNvSpPr/>
            <p:nvPr/>
          </p:nvSpPr>
          <p:spPr>
            <a:xfrm flipH="false" flipV="false" rot="0">
              <a:off x="3907" y="0"/>
              <a:ext cx="1337825" cy="698500"/>
            </a:xfrm>
            <a:custGeom>
              <a:avLst/>
              <a:gdLst/>
              <a:ahLst/>
              <a:cxnLst/>
              <a:rect r="r" b="b" t="t" l="l"/>
              <a:pathLst>
                <a:path h="698500" w="1337825">
                  <a:moveTo>
                    <a:pt x="1331500" y="366838"/>
                  </a:moveTo>
                  <a:lnTo>
                    <a:pt x="1148765" y="680912"/>
                  </a:lnTo>
                  <a:cubicBezTo>
                    <a:pt x="1142430" y="691801"/>
                    <a:pt x="1130782" y="698500"/>
                    <a:pt x="1118184" y="698500"/>
                  </a:cubicBezTo>
                  <a:lnTo>
                    <a:pt x="219641" y="698500"/>
                  </a:lnTo>
                  <a:cubicBezTo>
                    <a:pt x="207043" y="698500"/>
                    <a:pt x="195396" y="691801"/>
                    <a:pt x="189060" y="680912"/>
                  </a:cubicBezTo>
                  <a:lnTo>
                    <a:pt x="6326" y="366838"/>
                  </a:lnTo>
                  <a:cubicBezTo>
                    <a:pt x="0" y="355966"/>
                    <a:pt x="0" y="342534"/>
                    <a:pt x="6326" y="331662"/>
                  </a:cubicBezTo>
                  <a:lnTo>
                    <a:pt x="189060" y="17588"/>
                  </a:lnTo>
                  <a:cubicBezTo>
                    <a:pt x="195396" y="6699"/>
                    <a:pt x="207043" y="0"/>
                    <a:pt x="219641" y="0"/>
                  </a:cubicBezTo>
                  <a:lnTo>
                    <a:pt x="1118184" y="0"/>
                  </a:lnTo>
                  <a:cubicBezTo>
                    <a:pt x="1130782" y="0"/>
                    <a:pt x="1142430" y="6699"/>
                    <a:pt x="1148765" y="17588"/>
                  </a:cubicBezTo>
                  <a:lnTo>
                    <a:pt x="1331500" y="331662"/>
                  </a:lnTo>
                  <a:cubicBezTo>
                    <a:pt x="1337825" y="342534"/>
                    <a:pt x="1337825" y="355966"/>
                    <a:pt x="1331500" y="366838"/>
                  </a:cubicBezTo>
                  <a:close/>
                </a:path>
              </a:pathLst>
            </a:custGeom>
            <a:solidFill>
              <a:srgbClr val="00ADEF"/>
            </a:solidFill>
          </p:spPr>
        </p:sp>
        <p:sp>
          <p:nvSpPr>
            <p:cNvPr name="TextBox 34" id="34"/>
            <p:cNvSpPr txBox="true"/>
            <p:nvPr/>
          </p:nvSpPr>
          <p:spPr>
            <a:xfrm>
              <a:off x="114300" y="19050"/>
              <a:ext cx="584200" cy="679450"/>
            </a:xfrm>
            <a:prstGeom prst="rect">
              <a:avLst/>
            </a:prstGeom>
          </p:spPr>
          <p:txBody>
            <a:bodyPr anchor="ctr" rtlCol="false" tIns="50800" lIns="50800" bIns="50800" rIns="50800"/>
            <a:lstStyle/>
            <a:p>
              <a:pPr algn="ctr">
                <a:lnSpc>
                  <a:spcPts val="2376"/>
                </a:lnSpc>
              </a:pPr>
            </a:p>
          </p:txBody>
        </p:sp>
      </p:grpSp>
      <p:grpSp>
        <p:nvGrpSpPr>
          <p:cNvPr name="Group 35" id="35"/>
          <p:cNvGrpSpPr/>
          <p:nvPr/>
        </p:nvGrpSpPr>
        <p:grpSpPr>
          <a:xfrm rot="0">
            <a:off x="14234417" y="-1711588"/>
            <a:ext cx="4185210" cy="2172476"/>
            <a:chOff x="0" y="0"/>
            <a:chExt cx="1345639" cy="698500"/>
          </a:xfrm>
        </p:grpSpPr>
        <p:sp>
          <p:nvSpPr>
            <p:cNvPr name="Freeform 36" id="36"/>
            <p:cNvSpPr/>
            <p:nvPr/>
          </p:nvSpPr>
          <p:spPr>
            <a:xfrm flipH="false" flipV="false" rot="0">
              <a:off x="3907" y="0"/>
              <a:ext cx="1337825" cy="698500"/>
            </a:xfrm>
            <a:custGeom>
              <a:avLst/>
              <a:gdLst/>
              <a:ahLst/>
              <a:cxnLst/>
              <a:rect r="r" b="b" t="t" l="l"/>
              <a:pathLst>
                <a:path h="698500" w="1337825">
                  <a:moveTo>
                    <a:pt x="1331500" y="366838"/>
                  </a:moveTo>
                  <a:lnTo>
                    <a:pt x="1148765" y="680912"/>
                  </a:lnTo>
                  <a:cubicBezTo>
                    <a:pt x="1142430" y="691801"/>
                    <a:pt x="1130782" y="698500"/>
                    <a:pt x="1118184" y="698500"/>
                  </a:cubicBezTo>
                  <a:lnTo>
                    <a:pt x="219641" y="698500"/>
                  </a:lnTo>
                  <a:cubicBezTo>
                    <a:pt x="207043" y="698500"/>
                    <a:pt x="195396" y="691801"/>
                    <a:pt x="189060" y="680912"/>
                  </a:cubicBezTo>
                  <a:lnTo>
                    <a:pt x="6326" y="366838"/>
                  </a:lnTo>
                  <a:cubicBezTo>
                    <a:pt x="0" y="355966"/>
                    <a:pt x="0" y="342534"/>
                    <a:pt x="6326" y="331662"/>
                  </a:cubicBezTo>
                  <a:lnTo>
                    <a:pt x="189060" y="17588"/>
                  </a:lnTo>
                  <a:cubicBezTo>
                    <a:pt x="195396" y="6699"/>
                    <a:pt x="207043" y="0"/>
                    <a:pt x="219641" y="0"/>
                  </a:cubicBezTo>
                  <a:lnTo>
                    <a:pt x="1118184" y="0"/>
                  </a:lnTo>
                  <a:cubicBezTo>
                    <a:pt x="1130782" y="0"/>
                    <a:pt x="1142430" y="6699"/>
                    <a:pt x="1148765" y="17588"/>
                  </a:cubicBezTo>
                  <a:lnTo>
                    <a:pt x="1331500" y="331662"/>
                  </a:lnTo>
                  <a:cubicBezTo>
                    <a:pt x="1337825" y="342534"/>
                    <a:pt x="1337825" y="355966"/>
                    <a:pt x="1331500" y="366838"/>
                  </a:cubicBezTo>
                  <a:close/>
                </a:path>
              </a:pathLst>
            </a:custGeom>
            <a:solidFill>
              <a:srgbClr val="00ADEF"/>
            </a:solidFill>
          </p:spPr>
        </p:sp>
        <p:sp>
          <p:nvSpPr>
            <p:cNvPr name="TextBox 37" id="37"/>
            <p:cNvSpPr txBox="true"/>
            <p:nvPr/>
          </p:nvSpPr>
          <p:spPr>
            <a:xfrm>
              <a:off x="114300" y="19050"/>
              <a:ext cx="584200" cy="679450"/>
            </a:xfrm>
            <a:prstGeom prst="rect">
              <a:avLst/>
            </a:prstGeom>
          </p:spPr>
          <p:txBody>
            <a:bodyPr anchor="ctr" rtlCol="false" tIns="50800" lIns="50800" bIns="50800" rIns="50800"/>
            <a:lstStyle/>
            <a:p>
              <a:pPr algn="ctr">
                <a:lnSpc>
                  <a:spcPts val="2376"/>
                </a:lnSpc>
              </a:pPr>
            </a:p>
          </p:txBody>
        </p:sp>
      </p:grpSp>
      <p:grpSp>
        <p:nvGrpSpPr>
          <p:cNvPr name="Group 38" id="38"/>
          <p:cNvGrpSpPr/>
          <p:nvPr/>
        </p:nvGrpSpPr>
        <p:grpSpPr>
          <a:xfrm rot="0">
            <a:off x="-1016746" y="9777990"/>
            <a:ext cx="5306302" cy="1494660"/>
            <a:chOff x="0" y="0"/>
            <a:chExt cx="2479796" cy="698500"/>
          </a:xfrm>
        </p:grpSpPr>
        <p:sp>
          <p:nvSpPr>
            <p:cNvPr name="Freeform 39" id="39"/>
            <p:cNvSpPr/>
            <p:nvPr/>
          </p:nvSpPr>
          <p:spPr>
            <a:xfrm flipH="false" flipV="false" rot="0">
              <a:off x="3082" y="0"/>
              <a:ext cx="2473632" cy="698500"/>
            </a:xfrm>
            <a:custGeom>
              <a:avLst/>
              <a:gdLst/>
              <a:ahLst/>
              <a:cxnLst/>
              <a:rect r="r" b="b" t="t" l="l"/>
              <a:pathLst>
                <a:path h="698500" w="2473632">
                  <a:moveTo>
                    <a:pt x="2468643" y="363122"/>
                  </a:moveTo>
                  <a:lnTo>
                    <a:pt x="2281585" y="684628"/>
                  </a:lnTo>
                  <a:cubicBezTo>
                    <a:pt x="2276588" y="693216"/>
                    <a:pt x="2267401" y="698500"/>
                    <a:pt x="2257465" y="698500"/>
                  </a:cubicBezTo>
                  <a:lnTo>
                    <a:pt x="216167" y="698500"/>
                  </a:lnTo>
                  <a:cubicBezTo>
                    <a:pt x="206231" y="698500"/>
                    <a:pt x="197044" y="693216"/>
                    <a:pt x="192047" y="684628"/>
                  </a:cubicBezTo>
                  <a:lnTo>
                    <a:pt x="4989" y="363122"/>
                  </a:lnTo>
                  <a:cubicBezTo>
                    <a:pt x="0" y="354547"/>
                    <a:pt x="0" y="343953"/>
                    <a:pt x="4989" y="335378"/>
                  </a:cubicBezTo>
                  <a:lnTo>
                    <a:pt x="192047" y="13872"/>
                  </a:lnTo>
                  <a:cubicBezTo>
                    <a:pt x="197044" y="5284"/>
                    <a:pt x="206231" y="0"/>
                    <a:pt x="216167" y="0"/>
                  </a:cubicBezTo>
                  <a:lnTo>
                    <a:pt x="2257465" y="0"/>
                  </a:lnTo>
                  <a:cubicBezTo>
                    <a:pt x="2267401" y="0"/>
                    <a:pt x="2276588" y="5284"/>
                    <a:pt x="2281585" y="13872"/>
                  </a:cubicBezTo>
                  <a:lnTo>
                    <a:pt x="2468643" y="335378"/>
                  </a:lnTo>
                  <a:cubicBezTo>
                    <a:pt x="2473632" y="343953"/>
                    <a:pt x="2473632" y="354547"/>
                    <a:pt x="2468643" y="363122"/>
                  </a:cubicBezTo>
                  <a:close/>
                </a:path>
              </a:pathLst>
            </a:custGeom>
            <a:solidFill>
              <a:srgbClr val="000B5D"/>
            </a:solidFill>
          </p:spPr>
        </p:sp>
        <p:sp>
          <p:nvSpPr>
            <p:cNvPr name="TextBox 40" id="40"/>
            <p:cNvSpPr txBox="true"/>
            <p:nvPr/>
          </p:nvSpPr>
          <p:spPr>
            <a:xfrm>
              <a:off x="114300" y="19050"/>
              <a:ext cx="584200" cy="679450"/>
            </a:xfrm>
            <a:prstGeom prst="rect">
              <a:avLst/>
            </a:prstGeom>
          </p:spPr>
          <p:txBody>
            <a:bodyPr anchor="ctr" rtlCol="false" tIns="50800" lIns="50800" bIns="50800" rIns="50800"/>
            <a:lstStyle/>
            <a:p>
              <a:pPr algn="ctr">
                <a:lnSpc>
                  <a:spcPts val="2376"/>
                </a:lnSpc>
              </a:pPr>
            </a:p>
          </p:txBody>
        </p:sp>
      </p:grpSp>
      <p:grpSp>
        <p:nvGrpSpPr>
          <p:cNvPr name="Group 41" id="41"/>
          <p:cNvGrpSpPr/>
          <p:nvPr/>
        </p:nvGrpSpPr>
        <p:grpSpPr>
          <a:xfrm rot="0">
            <a:off x="16327022" y="-286442"/>
            <a:ext cx="2511232" cy="1494660"/>
            <a:chOff x="0" y="0"/>
            <a:chExt cx="1173575" cy="698500"/>
          </a:xfrm>
        </p:grpSpPr>
        <p:sp>
          <p:nvSpPr>
            <p:cNvPr name="Freeform 42" id="42"/>
            <p:cNvSpPr/>
            <p:nvPr/>
          </p:nvSpPr>
          <p:spPr>
            <a:xfrm flipH="false" flipV="false" rot="0">
              <a:off x="6512" y="0"/>
              <a:ext cx="1160551" cy="698500"/>
            </a:xfrm>
            <a:custGeom>
              <a:avLst/>
              <a:gdLst/>
              <a:ahLst/>
              <a:cxnLst/>
              <a:rect r="r" b="b" t="t" l="l"/>
              <a:pathLst>
                <a:path h="698500" w="1160551">
                  <a:moveTo>
                    <a:pt x="1150009" y="378562"/>
                  </a:moveTo>
                  <a:lnTo>
                    <a:pt x="980917" y="669188"/>
                  </a:lnTo>
                  <a:cubicBezTo>
                    <a:pt x="970358" y="687336"/>
                    <a:pt x="950947" y="698500"/>
                    <a:pt x="929951" y="698500"/>
                  </a:cubicBezTo>
                  <a:lnTo>
                    <a:pt x="230600" y="698500"/>
                  </a:lnTo>
                  <a:cubicBezTo>
                    <a:pt x="209604" y="698500"/>
                    <a:pt x="190192" y="687336"/>
                    <a:pt x="179634" y="669188"/>
                  </a:cubicBezTo>
                  <a:lnTo>
                    <a:pt x="10542" y="378562"/>
                  </a:lnTo>
                  <a:cubicBezTo>
                    <a:pt x="0" y="360442"/>
                    <a:pt x="0" y="338058"/>
                    <a:pt x="10542" y="319938"/>
                  </a:cubicBezTo>
                  <a:lnTo>
                    <a:pt x="179634" y="29312"/>
                  </a:lnTo>
                  <a:cubicBezTo>
                    <a:pt x="190192" y="11164"/>
                    <a:pt x="209604" y="0"/>
                    <a:pt x="230600" y="0"/>
                  </a:cubicBezTo>
                  <a:lnTo>
                    <a:pt x="929951" y="0"/>
                  </a:lnTo>
                  <a:cubicBezTo>
                    <a:pt x="950947" y="0"/>
                    <a:pt x="970358" y="11164"/>
                    <a:pt x="980917" y="29312"/>
                  </a:cubicBezTo>
                  <a:lnTo>
                    <a:pt x="1150009" y="319938"/>
                  </a:lnTo>
                  <a:cubicBezTo>
                    <a:pt x="1160551" y="338058"/>
                    <a:pt x="1160551" y="360442"/>
                    <a:pt x="1150009" y="378562"/>
                  </a:cubicBezTo>
                  <a:close/>
                </a:path>
              </a:pathLst>
            </a:custGeom>
            <a:solidFill>
              <a:srgbClr val="000B5D"/>
            </a:solidFill>
          </p:spPr>
        </p:sp>
        <p:sp>
          <p:nvSpPr>
            <p:cNvPr name="TextBox 43" id="43"/>
            <p:cNvSpPr txBox="true"/>
            <p:nvPr/>
          </p:nvSpPr>
          <p:spPr>
            <a:xfrm>
              <a:off x="114300" y="19050"/>
              <a:ext cx="584200" cy="679450"/>
            </a:xfrm>
            <a:prstGeom prst="rect">
              <a:avLst/>
            </a:prstGeom>
          </p:spPr>
          <p:txBody>
            <a:bodyPr anchor="ctr" rtlCol="false" tIns="50800" lIns="50800" bIns="50800" rIns="50800"/>
            <a:lstStyle/>
            <a:p>
              <a:pPr algn="ctr">
                <a:lnSpc>
                  <a:spcPts val="2376"/>
                </a:lnSpc>
              </a:pPr>
            </a:p>
          </p:txBody>
        </p:sp>
      </p:grpSp>
      <p:sp>
        <p:nvSpPr>
          <p:cNvPr name="TextBox 44" id="44"/>
          <p:cNvSpPr txBox="true"/>
          <p:nvPr/>
        </p:nvSpPr>
        <p:spPr>
          <a:xfrm rot="0">
            <a:off x="1272298" y="3592382"/>
            <a:ext cx="3423427" cy="1493512"/>
          </a:xfrm>
          <a:prstGeom prst="rect">
            <a:avLst/>
          </a:prstGeom>
        </p:spPr>
        <p:txBody>
          <a:bodyPr anchor="t" rtlCol="false" tIns="0" lIns="0" bIns="0" rIns="0">
            <a:spAutoFit/>
          </a:bodyPr>
          <a:lstStyle/>
          <a:p>
            <a:pPr algn="ctr">
              <a:lnSpc>
                <a:spcPts val="12180"/>
              </a:lnSpc>
            </a:pPr>
            <a:r>
              <a:rPr lang="en-US" sz="8700">
                <a:solidFill>
                  <a:srgbClr val="000B5D"/>
                </a:solidFill>
                <a:latin typeface="Open Sans Extra Bold"/>
              </a:rPr>
              <a:t>12,13</a:t>
            </a:r>
          </a:p>
        </p:txBody>
      </p:sp>
      <p:sp>
        <p:nvSpPr>
          <p:cNvPr name="TextBox 45" id="45"/>
          <p:cNvSpPr txBox="true"/>
          <p:nvPr/>
        </p:nvSpPr>
        <p:spPr>
          <a:xfrm rot="0">
            <a:off x="5377573" y="3573332"/>
            <a:ext cx="3423427" cy="1708151"/>
          </a:xfrm>
          <a:prstGeom prst="rect">
            <a:avLst/>
          </a:prstGeom>
        </p:spPr>
        <p:txBody>
          <a:bodyPr anchor="t" rtlCol="false" tIns="0" lIns="0" bIns="0" rIns="0">
            <a:spAutoFit/>
          </a:bodyPr>
          <a:lstStyle/>
          <a:p>
            <a:pPr algn="ctr">
              <a:lnSpc>
                <a:spcPts val="13999"/>
              </a:lnSpc>
            </a:pPr>
            <a:r>
              <a:rPr lang="en-US" sz="9999">
                <a:solidFill>
                  <a:srgbClr val="000B5D"/>
                </a:solidFill>
                <a:latin typeface="Open Sans Extra Bold"/>
              </a:rPr>
              <a:t>14</a:t>
            </a:r>
          </a:p>
        </p:txBody>
      </p:sp>
      <p:sp>
        <p:nvSpPr>
          <p:cNvPr name="TextBox 46" id="46"/>
          <p:cNvSpPr txBox="true"/>
          <p:nvPr/>
        </p:nvSpPr>
        <p:spPr>
          <a:xfrm rot="0">
            <a:off x="9439375" y="3573332"/>
            <a:ext cx="3423427" cy="1708151"/>
          </a:xfrm>
          <a:prstGeom prst="rect">
            <a:avLst/>
          </a:prstGeom>
        </p:spPr>
        <p:txBody>
          <a:bodyPr anchor="t" rtlCol="false" tIns="0" lIns="0" bIns="0" rIns="0">
            <a:spAutoFit/>
          </a:bodyPr>
          <a:lstStyle/>
          <a:p>
            <a:pPr algn="ctr">
              <a:lnSpc>
                <a:spcPts val="13999"/>
              </a:lnSpc>
            </a:pPr>
            <a:r>
              <a:rPr lang="en-US" sz="9999">
                <a:solidFill>
                  <a:srgbClr val="000B5D"/>
                </a:solidFill>
                <a:latin typeface="Open Sans Extra Bold"/>
              </a:rPr>
              <a:t>15</a:t>
            </a:r>
          </a:p>
        </p:txBody>
      </p:sp>
      <p:sp>
        <p:nvSpPr>
          <p:cNvPr name="TextBox 47" id="47"/>
          <p:cNvSpPr txBox="true"/>
          <p:nvPr/>
        </p:nvSpPr>
        <p:spPr>
          <a:xfrm rot="0">
            <a:off x="13592275" y="3643033"/>
            <a:ext cx="3423427" cy="1708151"/>
          </a:xfrm>
          <a:prstGeom prst="rect">
            <a:avLst/>
          </a:prstGeom>
        </p:spPr>
        <p:txBody>
          <a:bodyPr anchor="t" rtlCol="false" tIns="0" lIns="0" bIns="0" rIns="0">
            <a:spAutoFit/>
          </a:bodyPr>
          <a:lstStyle/>
          <a:p>
            <a:pPr algn="ctr">
              <a:lnSpc>
                <a:spcPts val="13999"/>
              </a:lnSpc>
            </a:pPr>
            <a:r>
              <a:rPr lang="en-US" sz="9999">
                <a:solidFill>
                  <a:srgbClr val="000B5D"/>
                </a:solidFill>
                <a:latin typeface="Open Sans Extra Bold"/>
              </a:rPr>
              <a:t>16</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385549" y="7980780"/>
            <a:ext cx="3880634" cy="3334920"/>
            <a:chOff x="0" y="0"/>
            <a:chExt cx="812800" cy="698500"/>
          </a:xfrm>
        </p:grpSpPr>
        <p:sp>
          <p:nvSpPr>
            <p:cNvPr name="Freeform 3" id="3"/>
            <p:cNvSpPr/>
            <p:nvPr/>
          </p:nvSpPr>
          <p:spPr>
            <a:xfrm flipH="false" flipV="false" rot="0">
              <a:off x="4214" y="0"/>
              <a:ext cx="804372" cy="698500"/>
            </a:xfrm>
            <a:custGeom>
              <a:avLst/>
              <a:gdLst/>
              <a:ahLst/>
              <a:cxnLst/>
              <a:rect r="r" b="b" t="t" l="l"/>
              <a:pathLst>
                <a:path h="698500" w="804372">
                  <a:moveTo>
                    <a:pt x="797550" y="368218"/>
                  </a:moveTo>
                  <a:lnTo>
                    <a:pt x="616422" y="679532"/>
                  </a:lnTo>
                  <a:cubicBezTo>
                    <a:pt x="609589" y="691275"/>
                    <a:pt x="597028" y="698500"/>
                    <a:pt x="583441" y="698500"/>
                  </a:cubicBezTo>
                  <a:lnTo>
                    <a:pt x="220931" y="698500"/>
                  </a:lnTo>
                  <a:cubicBezTo>
                    <a:pt x="207344" y="698500"/>
                    <a:pt x="194783" y="691275"/>
                    <a:pt x="187950" y="679532"/>
                  </a:cubicBezTo>
                  <a:lnTo>
                    <a:pt x="6822" y="368218"/>
                  </a:lnTo>
                  <a:cubicBezTo>
                    <a:pt x="0" y="356493"/>
                    <a:pt x="0" y="342007"/>
                    <a:pt x="6822" y="330282"/>
                  </a:cubicBezTo>
                  <a:lnTo>
                    <a:pt x="187950" y="18968"/>
                  </a:lnTo>
                  <a:cubicBezTo>
                    <a:pt x="194783" y="7225"/>
                    <a:pt x="207344" y="0"/>
                    <a:pt x="220931" y="0"/>
                  </a:cubicBezTo>
                  <a:lnTo>
                    <a:pt x="583441" y="0"/>
                  </a:lnTo>
                  <a:cubicBezTo>
                    <a:pt x="597028" y="0"/>
                    <a:pt x="609589" y="7225"/>
                    <a:pt x="616422" y="18968"/>
                  </a:cubicBezTo>
                  <a:lnTo>
                    <a:pt x="797550" y="330282"/>
                  </a:lnTo>
                  <a:cubicBezTo>
                    <a:pt x="804372" y="342007"/>
                    <a:pt x="804372" y="356493"/>
                    <a:pt x="797550" y="368218"/>
                  </a:cubicBezTo>
                  <a:close/>
                </a:path>
              </a:pathLst>
            </a:custGeom>
            <a:solidFill>
              <a:srgbClr val="00ADEF"/>
            </a:solidFill>
          </p:spPr>
        </p:sp>
        <p:sp>
          <p:nvSpPr>
            <p:cNvPr name="TextBox 4" id="4"/>
            <p:cNvSpPr txBox="true"/>
            <p:nvPr/>
          </p:nvSpPr>
          <p:spPr>
            <a:xfrm>
              <a:off x="114300" y="19050"/>
              <a:ext cx="584200" cy="679450"/>
            </a:xfrm>
            <a:prstGeom prst="rect">
              <a:avLst/>
            </a:prstGeom>
          </p:spPr>
          <p:txBody>
            <a:bodyPr anchor="ctr" rtlCol="false" tIns="50800" lIns="50800" bIns="50800" rIns="50800"/>
            <a:lstStyle/>
            <a:p>
              <a:pPr algn="ctr">
                <a:lnSpc>
                  <a:spcPts val="2376"/>
                </a:lnSpc>
              </a:pPr>
            </a:p>
          </p:txBody>
        </p:sp>
      </p:grpSp>
      <p:sp>
        <p:nvSpPr>
          <p:cNvPr name="AutoShape 5" id="5"/>
          <p:cNvSpPr/>
          <p:nvPr/>
        </p:nvSpPr>
        <p:spPr>
          <a:xfrm rot="-5400000">
            <a:off x="-1672563" y="6817397"/>
            <a:ext cx="4576012" cy="0"/>
          </a:xfrm>
          <a:prstGeom prst="line">
            <a:avLst/>
          </a:prstGeom>
          <a:ln cap="rnd" w="95250">
            <a:solidFill>
              <a:srgbClr val="00ADEF"/>
            </a:solidFill>
            <a:prstDash val="solid"/>
            <a:headEnd type="none" len="sm" w="sm"/>
            <a:tailEnd type="none" len="sm" w="sm"/>
          </a:ln>
        </p:spPr>
      </p:sp>
      <p:sp>
        <p:nvSpPr>
          <p:cNvPr name="AutoShape 6" id="6"/>
          <p:cNvSpPr/>
          <p:nvPr/>
        </p:nvSpPr>
        <p:spPr>
          <a:xfrm rot="-5400000">
            <a:off x="-1672563" y="3374353"/>
            <a:ext cx="4576012" cy="0"/>
          </a:xfrm>
          <a:prstGeom prst="line">
            <a:avLst/>
          </a:prstGeom>
          <a:ln cap="rnd" w="95250">
            <a:solidFill>
              <a:srgbClr val="000B5D"/>
            </a:solidFill>
            <a:prstDash val="solid"/>
            <a:headEnd type="none" len="sm" w="sm"/>
            <a:tailEnd type="none" len="sm" w="sm"/>
          </a:ln>
        </p:spPr>
      </p:sp>
      <p:grpSp>
        <p:nvGrpSpPr>
          <p:cNvPr name="Group 7" id="7"/>
          <p:cNvGrpSpPr/>
          <p:nvPr/>
        </p:nvGrpSpPr>
        <p:grpSpPr>
          <a:xfrm rot="0">
            <a:off x="13266184" y="412629"/>
            <a:ext cx="5944395" cy="2533943"/>
            <a:chOff x="0" y="0"/>
            <a:chExt cx="1638616" cy="698500"/>
          </a:xfrm>
        </p:grpSpPr>
        <p:sp>
          <p:nvSpPr>
            <p:cNvPr name="Freeform 8" id="8"/>
            <p:cNvSpPr/>
            <p:nvPr/>
          </p:nvSpPr>
          <p:spPr>
            <a:xfrm flipH="false" flipV="false" rot="0">
              <a:off x="2751" y="0"/>
              <a:ext cx="1633114" cy="698500"/>
            </a:xfrm>
            <a:custGeom>
              <a:avLst/>
              <a:gdLst/>
              <a:ahLst/>
              <a:cxnLst/>
              <a:rect r="r" b="b" t="t" l="l"/>
              <a:pathLst>
                <a:path h="698500" w="1633114">
                  <a:moveTo>
                    <a:pt x="1628660" y="361633"/>
                  </a:moveTo>
                  <a:lnTo>
                    <a:pt x="1439870" y="686117"/>
                  </a:lnTo>
                  <a:cubicBezTo>
                    <a:pt x="1435409" y="693784"/>
                    <a:pt x="1427208" y="698500"/>
                    <a:pt x="1418339" y="698500"/>
                  </a:cubicBezTo>
                  <a:lnTo>
                    <a:pt x="214775" y="698500"/>
                  </a:lnTo>
                  <a:cubicBezTo>
                    <a:pt x="205906" y="698500"/>
                    <a:pt x="197705" y="693784"/>
                    <a:pt x="193244" y="686117"/>
                  </a:cubicBezTo>
                  <a:lnTo>
                    <a:pt x="4454" y="361633"/>
                  </a:lnTo>
                  <a:cubicBezTo>
                    <a:pt x="0" y="353978"/>
                    <a:pt x="0" y="344522"/>
                    <a:pt x="4454" y="336867"/>
                  </a:cubicBezTo>
                  <a:lnTo>
                    <a:pt x="193244" y="12383"/>
                  </a:lnTo>
                  <a:cubicBezTo>
                    <a:pt x="197705" y="4716"/>
                    <a:pt x="205906" y="0"/>
                    <a:pt x="214775" y="0"/>
                  </a:cubicBezTo>
                  <a:lnTo>
                    <a:pt x="1418339" y="0"/>
                  </a:lnTo>
                  <a:cubicBezTo>
                    <a:pt x="1427208" y="0"/>
                    <a:pt x="1435409" y="4716"/>
                    <a:pt x="1439870" y="12383"/>
                  </a:cubicBezTo>
                  <a:lnTo>
                    <a:pt x="1628660" y="336867"/>
                  </a:lnTo>
                  <a:cubicBezTo>
                    <a:pt x="1633114" y="344522"/>
                    <a:pt x="1633114" y="353978"/>
                    <a:pt x="1628660" y="361633"/>
                  </a:cubicBezTo>
                  <a:close/>
                </a:path>
              </a:pathLst>
            </a:custGeom>
            <a:solidFill>
              <a:srgbClr val="00ADEF"/>
            </a:solidFill>
          </p:spPr>
        </p:sp>
        <p:sp>
          <p:nvSpPr>
            <p:cNvPr name="TextBox 9" id="9"/>
            <p:cNvSpPr txBox="true"/>
            <p:nvPr/>
          </p:nvSpPr>
          <p:spPr>
            <a:xfrm>
              <a:off x="114300" y="19050"/>
              <a:ext cx="584200" cy="679450"/>
            </a:xfrm>
            <a:prstGeom prst="rect">
              <a:avLst/>
            </a:prstGeom>
          </p:spPr>
          <p:txBody>
            <a:bodyPr anchor="ctr" rtlCol="false" tIns="50800" lIns="50800" bIns="50800" rIns="50800"/>
            <a:lstStyle/>
            <a:p>
              <a:pPr algn="ctr">
                <a:lnSpc>
                  <a:spcPts val="2376"/>
                </a:lnSpc>
              </a:pPr>
            </a:p>
          </p:txBody>
        </p:sp>
      </p:grpSp>
      <p:grpSp>
        <p:nvGrpSpPr>
          <p:cNvPr name="Group 10" id="10"/>
          <p:cNvGrpSpPr/>
          <p:nvPr/>
        </p:nvGrpSpPr>
        <p:grpSpPr>
          <a:xfrm rot="0">
            <a:off x="10150791" y="1004710"/>
            <a:ext cx="10689850" cy="9186590"/>
            <a:chOff x="0" y="0"/>
            <a:chExt cx="812800" cy="698500"/>
          </a:xfrm>
        </p:grpSpPr>
        <p:sp>
          <p:nvSpPr>
            <p:cNvPr name="Freeform 11" id="11"/>
            <p:cNvSpPr/>
            <p:nvPr/>
          </p:nvSpPr>
          <p:spPr>
            <a:xfrm flipH="false" flipV="false" rot="0">
              <a:off x="1530" y="0"/>
              <a:ext cx="809740" cy="698500"/>
            </a:xfrm>
            <a:custGeom>
              <a:avLst/>
              <a:gdLst/>
              <a:ahLst/>
              <a:cxnLst/>
              <a:rect r="r" b="b" t="t" l="l"/>
              <a:pathLst>
                <a:path h="698500" w="809740">
                  <a:moveTo>
                    <a:pt x="807264" y="356136"/>
                  </a:moveTo>
                  <a:lnTo>
                    <a:pt x="612076" y="691614"/>
                  </a:lnTo>
                  <a:cubicBezTo>
                    <a:pt x="609596" y="695877"/>
                    <a:pt x="605036" y="698500"/>
                    <a:pt x="600103" y="698500"/>
                  </a:cubicBezTo>
                  <a:lnTo>
                    <a:pt x="209637" y="698500"/>
                  </a:lnTo>
                  <a:cubicBezTo>
                    <a:pt x="204704" y="698500"/>
                    <a:pt x="200144" y="695877"/>
                    <a:pt x="197664" y="691614"/>
                  </a:cubicBezTo>
                  <a:lnTo>
                    <a:pt x="2476" y="356136"/>
                  </a:lnTo>
                  <a:cubicBezTo>
                    <a:pt x="0" y="351879"/>
                    <a:pt x="0" y="346621"/>
                    <a:pt x="2476" y="342364"/>
                  </a:cubicBezTo>
                  <a:lnTo>
                    <a:pt x="197664" y="6886"/>
                  </a:lnTo>
                  <a:cubicBezTo>
                    <a:pt x="200144" y="2623"/>
                    <a:pt x="204704" y="0"/>
                    <a:pt x="209637" y="0"/>
                  </a:cubicBezTo>
                  <a:lnTo>
                    <a:pt x="600103" y="0"/>
                  </a:lnTo>
                  <a:cubicBezTo>
                    <a:pt x="605036" y="0"/>
                    <a:pt x="609596" y="2623"/>
                    <a:pt x="612076" y="6886"/>
                  </a:cubicBezTo>
                  <a:lnTo>
                    <a:pt x="807264" y="342364"/>
                  </a:lnTo>
                  <a:cubicBezTo>
                    <a:pt x="809740" y="346621"/>
                    <a:pt x="809740" y="351879"/>
                    <a:pt x="807264" y="356136"/>
                  </a:cubicBezTo>
                  <a:close/>
                </a:path>
              </a:pathLst>
            </a:custGeom>
            <a:solidFill>
              <a:srgbClr val="000B5D"/>
            </a:solidFill>
          </p:spPr>
        </p:sp>
        <p:sp>
          <p:nvSpPr>
            <p:cNvPr name="TextBox 12" id="12"/>
            <p:cNvSpPr txBox="true"/>
            <p:nvPr/>
          </p:nvSpPr>
          <p:spPr>
            <a:xfrm>
              <a:off x="114300" y="19050"/>
              <a:ext cx="584200" cy="679450"/>
            </a:xfrm>
            <a:prstGeom prst="rect">
              <a:avLst/>
            </a:prstGeom>
          </p:spPr>
          <p:txBody>
            <a:bodyPr anchor="ctr" rtlCol="false" tIns="50800" lIns="50800" bIns="50800" rIns="50800"/>
            <a:lstStyle/>
            <a:p>
              <a:pPr algn="ctr">
                <a:lnSpc>
                  <a:spcPts val="2376"/>
                </a:lnSpc>
              </a:pPr>
            </a:p>
          </p:txBody>
        </p:sp>
      </p:grpSp>
      <p:grpSp>
        <p:nvGrpSpPr>
          <p:cNvPr name="Group 13" id="13"/>
          <p:cNvGrpSpPr/>
          <p:nvPr/>
        </p:nvGrpSpPr>
        <p:grpSpPr>
          <a:xfrm rot="0">
            <a:off x="11235971" y="8781757"/>
            <a:ext cx="2948589" cy="2533943"/>
            <a:chOff x="0" y="0"/>
            <a:chExt cx="812800" cy="698500"/>
          </a:xfrm>
        </p:grpSpPr>
        <p:sp>
          <p:nvSpPr>
            <p:cNvPr name="Freeform 14" id="14"/>
            <p:cNvSpPr/>
            <p:nvPr/>
          </p:nvSpPr>
          <p:spPr>
            <a:xfrm flipH="false" flipV="false" rot="0">
              <a:off x="5546" y="0"/>
              <a:ext cx="801708" cy="698500"/>
            </a:xfrm>
            <a:custGeom>
              <a:avLst/>
              <a:gdLst/>
              <a:ahLst/>
              <a:cxnLst/>
              <a:rect r="r" b="b" t="t" l="l"/>
              <a:pathLst>
                <a:path h="698500" w="801708">
                  <a:moveTo>
                    <a:pt x="792729" y="374214"/>
                  </a:moveTo>
                  <a:lnTo>
                    <a:pt x="618579" y="673536"/>
                  </a:lnTo>
                  <a:cubicBezTo>
                    <a:pt x="609586" y="688992"/>
                    <a:pt x="593053" y="698500"/>
                    <a:pt x="575172" y="698500"/>
                  </a:cubicBezTo>
                  <a:lnTo>
                    <a:pt x="226536" y="698500"/>
                  </a:lnTo>
                  <a:cubicBezTo>
                    <a:pt x="208655" y="698500"/>
                    <a:pt x="192122" y="688992"/>
                    <a:pt x="183129" y="673536"/>
                  </a:cubicBezTo>
                  <a:lnTo>
                    <a:pt x="8979" y="374214"/>
                  </a:lnTo>
                  <a:cubicBezTo>
                    <a:pt x="0" y="358782"/>
                    <a:pt x="0" y="339718"/>
                    <a:pt x="8979" y="324286"/>
                  </a:cubicBezTo>
                  <a:lnTo>
                    <a:pt x="183129" y="24964"/>
                  </a:lnTo>
                  <a:cubicBezTo>
                    <a:pt x="192122" y="9508"/>
                    <a:pt x="208655" y="0"/>
                    <a:pt x="226536" y="0"/>
                  </a:cubicBezTo>
                  <a:lnTo>
                    <a:pt x="575172" y="0"/>
                  </a:lnTo>
                  <a:cubicBezTo>
                    <a:pt x="593053" y="0"/>
                    <a:pt x="609586" y="9508"/>
                    <a:pt x="618579" y="24964"/>
                  </a:cubicBezTo>
                  <a:lnTo>
                    <a:pt x="792729" y="324286"/>
                  </a:lnTo>
                  <a:cubicBezTo>
                    <a:pt x="801708" y="339718"/>
                    <a:pt x="801708" y="358782"/>
                    <a:pt x="792729" y="374214"/>
                  </a:cubicBezTo>
                  <a:close/>
                </a:path>
              </a:pathLst>
            </a:custGeom>
            <a:solidFill>
              <a:srgbClr val="000B5D"/>
            </a:solidFill>
          </p:spPr>
        </p:sp>
        <p:sp>
          <p:nvSpPr>
            <p:cNvPr name="TextBox 15" id="15"/>
            <p:cNvSpPr txBox="true"/>
            <p:nvPr/>
          </p:nvSpPr>
          <p:spPr>
            <a:xfrm>
              <a:off x="114300" y="19050"/>
              <a:ext cx="584200" cy="679450"/>
            </a:xfrm>
            <a:prstGeom prst="rect">
              <a:avLst/>
            </a:prstGeom>
          </p:spPr>
          <p:txBody>
            <a:bodyPr anchor="ctr" rtlCol="false" tIns="50800" lIns="50800" bIns="50800" rIns="50800"/>
            <a:lstStyle/>
            <a:p>
              <a:pPr algn="ctr">
                <a:lnSpc>
                  <a:spcPts val="2376"/>
                </a:lnSpc>
              </a:pPr>
            </a:p>
          </p:txBody>
        </p:sp>
      </p:grpSp>
      <p:pic>
        <p:nvPicPr>
          <p:cNvPr name="Picture 16" id="16"/>
          <p:cNvPicPr>
            <a:picLocks noChangeAspect="true"/>
          </p:cNvPicPr>
          <p:nvPr/>
        </p:nvPicPr>
        <p:blipFill>
          <a:blip r:embed="rId2"/>
          <a:srcRect l="0" t="0" r="0" b="0"/>
          <a:stretch>
            <a:fillRect/>
          </a:stretch>
        </p:blipFill>
        <p:spPr>
          <a:xfrm flipH="false" flipV="false" rot="0">
            <a:off x="10965982" y="1353133"/>
            <a:ext cx="7322018" cy="7065747"/>
          </a:xfrm>
          <a:prstGeom prst="rect">
            <a:avLst/>
          </a:prstGeom>
        </p:spPr>
      </p:pic>
      <p:sp>
        <p:nvSpPr>
          <p:cNvPr name="TextBox 17" id="17"/>
          <p:cNvSpPr txBox="true"/>
          <p:nvPr/>
        </p:nvSpPr>
        <p:spPr>
          <a:xfrm rot="0">
            <a:off x="1028700" y="3900086"/>
            <a:ext cx="8425875" cy="1332260"/>
          </a:xfrm>
          <a:prstGeom prst="rect">
            <a:avLst/>
          </a:prstGeom>
        </p:spPr>
        <p:txBody>
          <a:bodyPr anchor="t" rtlCol="false" tIns="0" lIns="0" bIns="0" rIns="0">
            <a:spAutoFit/>
          </a:bodyPr>
          <a:lstStyle/>
          <a:p>
            <a:pPr>
              <a:lnSpc>
                <a:spcPts val="9326"/>
              </a:lnSpc>
            </a:pPr>
            <a:r>
              <a:rPr lang="en-US" sz="9326">
                <a:solidFill>
                  <a:srgbClr val="000B5D"/>
                </a:solidFill>
                <a:latin typeface="Poppins Semi-Bold"/>
              </a:rPr>
              <a:t>THANK YOU</a:t>
            </a:r>
          </a:p>
        </p:txBody>
      </p:sp>
      <p:sp>
        <p:nvSpPr>
          <p:cNvPr name="TextBox 18" id="18"/>
          <p:cNvSpPr txBox="true"/>
          <p:nvPr/>
        </p:nvSpPr>
        <p:spPr>
          <a:xfrm rot="0">
            <a:off x="1028700" y="4920605"/>
            <a:ext cx="7973476" cy="925415"/>
          </a:xfrm>
          <a:prstGeom prst="rect">
            <a:avLst/>
          </a:prstGeom>
        </p:spPr>
        <p:txBody>
          <a:bodyPr anchor="t" rtlCol="false" tIns="0" lIns="0" bIns="0" rIns="0">
            <a:spAutoFit/>
          </a:bodyPr>
          <a:lstStyle/>
          <a:p>
            <a:pPr>
              <a:lnSpc>
                <a:spcPts val="7267"/>
              </a:lnSpc>
            </a:pPr>
            <a:r>
              <a:rPr lang="en-US" sz="5191">
                <a:solidFill>
                  <a:srgbClr val="000B5D"/>
                </a:solidFill>
                <a:latin typeface="Poppins"/>
              </a:rPr>
              <a:t>FOR YOUR ATTENTION</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4846066" y="2507158"/>
            <a:ext cx="4826469" cy="2057400"/>
            <a:chOff x="0" y="0"/>
            <a:chExt cx="1638616" cy="698500"/>
          </a:xfrm>
        </p:grpSpPr>
        <p:sp>
          <p:nvSpPr>
            <p:cNvPr name="Freeform 3" id="3"/>
            <p:cNvSpPr/>
            <p:nvPr/>
          </p:nvSpPr>
          <p:spPr>
            <a:xfrm flipH="false" flipV="false" rot="0">
              <a:off x="3388" y="0"/>
              <a:ext cx="1631839" cy="698500"/>
            </a:xfrm>
            <a:custGeom>
              <a:avLst/>
              <a:gdLst/>
              <a:ahLst/>
              <a:cxnLst/>
              <a:rect r="r" b="b" t="t" l="l"/>
              <a:pathLst>
                <a:path h="698500" w="1631839">
                  <a:moveTo>
                    <a:pt x="1626355" y="364501"/>
                  </a:moveTo>
                  <a:lnTo>
                    <a:pt x="1440901" y="683249"/>
                  </a:lnTo>
                  <a:cubicBezTo>
                    <a:pt x="1435408" y="692691"/>
                    <a:pt x="1425308" y="698500"/>
                    <a:pt x="1414383" y="698500"/>
                  </a:cubicBezTo>
                  <a:lnTo>
                    <a:pt x="217457" y="698500"/>
                  </a:lnTo>
                  <a:cubicBezTo>
                    <a:pt x="206532" y="698500"/>
                    <a:pt x="196432" y="692691"/>
                    <a:pt x="190939" y="683249"/>
                  </a:cubicBezTo>
                  <a:lnTo>
                    <a:pt x="5485" y="364501"/>
                  </a:lnTo>
                  <a:cubicBezTo>
                    <a:pt x="0" y="355073"/>
                    <a:pt x="0" y="343427"/>
                    <a:pt x="5485" y="333999"/>
                  </a:cubicBezTo>
                  <a:lnTo>
                    <a:pt x="190939" y="15251"/>
                  </a:lnTo>
                  <a:cubicBezTo>
                    <a:pt x="196432" y="5809"/>
                    <a:pt x="206532" y="0"/>
                    <a:pt x="217457" y="0"/>
                  </a:cubicBezTo>
                  <a:lnTo>
                    <a:pt x="1414383" y="0"/>
                  </a:lnTo>
                  <a:cubicBezTo>
                    <a:pt x="1425308" y="0"/>
                    <a:pt x="1435408" y="5809"/>
                    <a:pt x="1440901" y="15251"/>
                  </a:cubicBezTo>
                  <a:lnTo>
                    <a:pt x="1626355" y="333999"/>
                  </a:lnTo>
                  <a:cubicBezTo>
                    <a:pt x="1631840" y="343427"/>
                    <a:pt x="1631840" y="355073"/>
                    <a:pt x="1626355" y="364501"/>
                  </a:cubicBezTo>
                  <a:close/>
                </a:path>
              </a:pathLst>
            </a:custGeom>
            <a:solidFill>
              <a:srgbClr val="00ADEF"/>
            </a:solidFill>
          </p:spPr>
        </p:sp>
        <p:sp>
          <p:nvSpPr>
            <p:cNvPr name="TextBox 4" id="4"/>
            <p:cNvSpPr txBox="true"/>
            <p:nvPr/>
          </p:nvSpPr>
          <p:spPr>
            <a:xfrm>
              <a:off x="114300" y="19050"/>
              <a:ext cx="584200" cy="679450"/>
            </a:xfrm>
            <a:prstGeom prst="rect">
              <a:avLst/>
            </a:prstGeom>
          </p:spPr>
          <p:txBody>
            <a:bodyPr anchor="ctr" rtlCol="false" tIns="50800" lIns="50800" bIns="50800" rIns="50800"/>
            <a:lstStyle/>
            <a:p>
              <a:pPr algn="ctr">
                <a:lnSpc>
                  <a:spcPts val="2376"/>
                </a:lnSpc>
              </a:pPr>
            </a:p>
          </p:txBody>
        </p:sp>
      </p:grpSp>
      <p:grpSp>
        <p:nvGrpSpPr>
          <p:cNvPr name="Group 5" id="5"/>
          <p:cNvGrpSpPr/>
          <p:nvPr/>
        </p:nvGrpSpPr>
        <p:grpSpPr>
          <a:xfrm rot="0">
            <a:off x="12316566" y="2943835"/>
            <a:ext cx="8679475" cy="7458924"/>
            <a:chOff x="0" y="0"/>
            <a:chExt cx="812800" cy="698500"/>
          </a:xfrm>
        </p:grpSpPr>
        <p:sp>
          <p:nvSpPr>
            <p:cNvPr name="Freeform 6" id="6"/>
            <p:cNvSpPr/>
            <p:nvPr/>
          </p:nvSpPr>
          <p:spPr>
            <a:xfrm flipH="false" flipV="false" rot="0">
              <a:off x="1884" y="0"/>
              <a:ext cx="809032" cy="698500"/>
            </a:xfrm>
            <a:custGeom>
              <a:avLst/>
              <a:gdLst/>
              <a:ahLst/>
              <a:cxnLst/>
              <a:rect r="r" b="b" t="t" l="l"/>
              <a:pathLst>
                <a:path h="698500" w="809032">
                  <a:moveTo>
                    <a:pt x="805982" y="357731"/>
                  </a:moveTo>
                  <a:lnTo>
                    <a:pt x="612650" y="690019"/>
                  </a:lnTo>
                  <a:cubicBezTo>
                    <a:pt x="609595" y="695270"/>
                    <a:pt x="603979" y="698500"/>
                    <a:pt x="597904" y="698500"/>
                  </a:cubicBezTo>
                  <a:lnTo>
                    <a:pt x="211128" y="698500"/>
                  </a:lnTo>
                  <a:cubicBezTo>
                    <a:pt x="205053" y="698500"/>
                    <a:pt x="199437" y="695270"/>
                    <a:pt x="196382" y="690019"/>
                  </a:cubicBezTo>
                  <a:lnTo>
                    <a:pt x="3050" y="357731"/>
                  </a:lnTo>
                  <a:cubicBezTo>
                    <a:pt x="0" y="352488"/>
                    <a:pt x="0" y="346012"/>
                    <a:pt x="3050" y="340769"/>
                  </a:cubicBezTo>
                  <a:lnTo>
                    <a:pt x="196382" y="8481"/>
                  </a:lnTo>
                  <a:cubicBezTo>
                    <a:pt x="199437" y="3230"/>
                    <a:pt x="205053" y="0"/>
                    <a:pt x="211128" y="0"/>
                  </a:cubicBezTo>
                  <a:lnTo>
                    <a:pt x="597904" y="0"/>
                  </a:lnTo>
                  <a:cubicBezTo>
                    <a:pt x="603979" y="0"/>
                    <a:pt x="609595" y="3230"/>
                    <a:pt x="612650" y="8481"/>
                  </a:cubicBezTo>
                  <a:lnTo>
                    <a:pt x="805982" y="340769"/>
                  </a:lnTo>
                  <a:cubicBezTo>
                    <a:pt x="809032" y="346012"/>
                    <a:pt x="809032" y="352488"/>
                    <a:pt x="805982" y="357731"/>
                  </a:cubicBezTo>
                  <a:close/>
                </a:path>
              </a:pathLst>
            </a:custGeom>
            <a:solidFill>
              <a:srgbClr val="000B5D"/>
            </a:solidFill>
          </p:spPr>
        </p:sp>
        <p:sp>
          <p:nvSpPr>
            <p:cNvPr name="TextBox 7" id="7"/>
            <p:cNvSpPr txBox="true"/>
            <p:nvPr/>
          </p:nvSpPr>
          <p:spPr>
            <a:xfrm>
              <a:off x="114300" y="19050"/>
              <a:ext cx="584200" cy="679450"/>
            </a:xfrm>
            <a:prstGeom prst="rect">
              <a:avLst/>
            </a:prstGeom>
          </p:spPr>
          <p:txBody>
            <a:bodyPr anchor="ctr" rtlCol="false" tIns="50800" lIns="50800" bIns="50800" rIns="50800"/>
            <a:lstStyle/>
            <a:p>
              <a:pPr algn="ctr">
                <a:lnSpc>
                  <a:spcPts val="2376"/>
                </a:lnSpc>
              </a:pPr>
            </a:p>
          </p:txBody>
        </p:sp>
      </p:grpSp>
      <p:grpSp>
        <p:nvGrpSpPr>
          <p:cNvPr name="Group 8" id="8"/>
          <p:cNvGrpSpPr>
            <a:grpSpLocks noChangeAspect="true"/>
          </p:cNvGrpSpPr>
          <p:nvPr/>
        </p:nvGrpSpPr>
        <p:grpSpPr>
          <a:xfrm rot="0">
            <a:off x="11642201" y="2943835"/>
            <a:ext cx="8815309" cy="7633660"/>
            <a:chOff x="0" y="0"/>
            <a:chExt cx="4282440" cy="3708400"/>
          </a:xfrm>
        </p:grpSpPr>
        <p:sp>
          <p:nvSpPr>
            <p:cNvPr name="Freeform 9" id="9"/>
            <p:cNvSpPr/>
            <p:nvPr/>
          </p:nvSpPr>
          <p:spPr>
            <a:xfrm flipH="false" flipV="false" rot="0">
              <a:off x="0" y="0"/>
              <a:ext cx="4282440" cy="3708400"/>
            </a:xfrm>
            <a:custGeom>
              <a:avLst/>
              <a:gdLst/>
              <a:ahLst/>
              <a:cxnLst/>
              <a:rect r="r" b="b" t="t" l="l"/>
              <a:pathLst>
                <a:path h="3708400" w="4282440">
                  <a:moveTo>
                    <a:pt x="3211830" y="0"/>
                  </a:moveTo>
                  <a:lnTo>
                    <a:pt x="1070610" y="0"/>
                  </a:lnTo>
                  <a:lnTo>
                    <a:pt x="0" y="1854200"/>
                  </a:lnTo>
                  <a:lnTo>
                    <a:pt x="1070610" y="3708400"/>
                  </a:lnTo>
                  <a:lnTo>
                    <a:pt x="3211830" y="3708400"/>
                  </a:lnTo>
                  <a:lnTo>
                    <a:pt x="4282440" y="1854200"/>
                  </a:lnTo>
                  <a:close/>
                </a:path>
              </a:pathLst>
            </a:custGeom>
            <a:blipFill>
              <a:blip r:embed="rId2"/>
              <a:stretch>
                <a:fillRect l="-14987" t="0" r="-14987" b="0"/>
              </a:stretch>
            </a:blipFill>
          </p:spPr>
        </p:sp>
      </p:grpSp>
      <p:grpSp>
        <p:nvGrpSpPr>
          <p:cNvPr name="Group 10" id="10"/>
          <p:cNvGrpSpPr/>
          <p:nvPr/>
        </p:nvGrpSpPr>
        <p:grpSpPr>
          <a:xfrm rot="0">
            <a:off x="13197663" y="9258300"/>
            <a:ext cx="2394065" cy="2057400"/>
            <a:chOff x="0" y="0"/>
            <a:chExt cx="812800" cy="698500"/>
          </a:xfrm>
        </p:grpSpPr>
        <p:sp>
          <p:nvSpPr>
            <p:cNvPr name="Freeform 11" id="11"/>
            <p:cNvSpPr/>
            <p:nvPr/>
          </p:nvSpPr>
          <p:spPr>
            <a:xfrm flipH="false" flipV="false" rot="0">
              <a:off x="6831" y="0"/>
              <a:ext cx="799139" cy="698500"/>
            </a:xfrm>
            <a:custGeom>
              <a:avLst/>
              <a:gdLst/>
              <a:ahLst/>
              <a:cxnLst/>
              <a:rect r="r" b="b" t="t" l="l"/>
              <a:pathLst>
                <a:path h="698500" w="799139">
                  <a:moveTo>
                    <a:pt x="788080" y="379996"/>
                  </a:moveTo>
                  <a:lnTo>
                    <a:pt x="620658" y="667754"/>
                  </a:lnTo>
                  <a:cubicBezTo>
                    <a:pt x="609582" y="686789"/>
                    <a:pt x="589221" y="698500"/>
                    <a:pt x="567197" y="698500"/>
                  </a:cubicBezTo>
                  <a:lnTo>
                    <a:pt x="231941" y="698500"/>
                  </a:lnTo>
                  <a:cubicBezTo>
                    <a:pt x="209918" y="698500"/>
                    <a:pt x="189556" y="686789"/>
                    <a:pt x="178480" y="667754"/>
                  </a:cubicBezTo>
                  <a:lnTo>
                    <a:pt x="11058" y="379996"/>
                  </a:lnTo>
                  <a:cubicBezTo>
                    <a:pt x="0" y="360990"/>
                    <a:pt x="0" y="337510"/>
                    <a:pt x="11058" y="318504"/>
                  </a:cubicBezTo>
                  <a:lnTo>
                    <a:pt x="178480" y="30746"/>
                  </a:lnTo>
                  <a:cubicBezTo>
                    <a:pt x="189556" y="11711"/>
                    <a:pt x="209918" y="0"/>
                    <a:pt x="231941" y="0"/>
                  </a:cubicBezTo>
                  <a:lnTo>
                    <a:pt x="567197" y="0"/>
                  </a:lnTo>
                  <a:cubicBezTo>
                    <a:pt x="589221" y="0"/>
                    <a:pt x="609582" y="11711"/>
                    <a:pt x="620658" y="30746"/>
                  </a:cubicBezTo>
                  <a:lnTo>
                    <a:pt x="788080" y="318504"/>
                  </a:lnTo>
                  <a:cubicBezTo>
                    <a:pt x="799138" y="337510"/>
                    <a:pt x="799138" y="360990"/>
                    <a:pt x="788080" y="379996"/>
                  </a:cubicBezTo>
                  <a:close/>
                </a:path>
              </a:pathLst>
            </a:custGeom>
            <a:solidFill>
              <a:srgbClr val="000B5D"/>
            </a:solidFill>
          </p:spPr>
        </p:sp>
        <p:sp>
          <p:nvSpPr>
            <p:cNvPr name="TextBox 12" id="12"/>
            <p:cNvSpPr txBox="true"/>
            <p:nvPr/>
          </p:nvSpPr>
          <p:spPr>
            <a:xfrm>
              <a:off x="114300" y="19050"/>
              <a:ext cx="584200" cy="679450"/>
            </a:xfrm>
            <a:prstGeom prst="rect">
              <a:avLst/>
            </a:prstGeom>
          </p:spPr>
          <p:txBody>
            <a:bodyPr anchor="ctr" rtlCol="false" tIns="50800" lIns="50800" bIns="50800" rIns="50800"/>
            <a:lstStyle/>
            <a:p>
              <a:pPr algn="ctr">
                <a:lnSpc>
                  <a:spcPts val="2376"/>
                </a:lnSpc>
              </a:pPr>
            </a:p>
          </p:txBody>
        </p:sp>
      </p:grpSp>
      <p:sp>
        <p:nvSpPr>
          <p:cNvPr name="Freeform 13" id="13"/>
          <p:cNvSpPr/>
          <p:nvPr/>
        </p:nvSpPr>
        <p:spPr>
          <a:xfrm flipH="false" flipV="false" rot="0">
            <a:off x="342082" y="2943835"/>
            <a:ext cx="11300119" cy="6934563"/>
          </a:xfrm>
          <a:custGeom>
            <a:avLst/>
            <a:gdLst/>
            <a:ahLst/>
            <a:cxnLst/>
            <a:rect r="r" b="b" t="t" l="l"/>
            <a:pathLst>
              <a:path h="6934563" w="11300119">
                <a:moveTo>
                  <a:pt x="0" y="0"/>
                </a:moveTo>
                <a:lnTo>
                  <a:pt x="11300119" y="0"/>
                </a:lnTo>
                <a:lnTo>
                  <a:pt x="11300119" y="6934563"/>
                </a:lnTo>
                <a:lnTo>
                  <a:pt x="0" y="6934563"/>
                </a:lnTo>
                <a:lnTo>
                  <a:pt x="0" y="0"/>
                </a:lnTo>
                <a:close/>
              </a:path>
            </a:pathLst>
          </a:custGeom>
          <a:blipFill>
            <a:blip r:embed="rId3"/>
            <a:stretch>
              <a:fillRect l="0" t="0" r="0" b="0"/>
            </a:stretch>
          </a:blipFill>
        </p:spPr>
      </p:sp>
      <p:sp>
        <p:nvSpPr>
          <p:cNvPr name="TextBox 14" id="14"/>
          <p:cNvSpPr txBox="true"/>
          <p:nvPr/>
        </p:nvSpPr>
        <p:spPr>
          <a:xfrm rot="0">
            <a:off x="1028700" y="923925"/>
            <a:ext cx="5213049" cy="692037"/>
          </a:xfrm>
          <a:prstGeom prst="rect">
            <a:avLst/>
          </a:prstGeom>
        </p:spPr>
        <p:txBody>
          <a:bodyPr anchor="t" rtlCol="false" tIns="0" lIns="0" bIns="0" rIns="0">
            <a:spAutoFit/>
          </a:bodyPr>
          <a:lstStyle/>
          <a:p>
            <a:pPr>
              <a:lnSpc>
                <a:spcPts val="5394"/>
              </a:lnSpc>
            </a:pPr>
            <a:r>
              <a:rPr lang="en-US" sz="3853">
                <a:solidFill>
                  <a:srgbClr val="000B5D"/>
                </a:solidFill>
                <a:latin typeface="Poppins"/>
              </a:rPr>
              <a:t>KONTRAK</a:t>
            </a:r>
          </a:p>
        </p:txBody>
      </p:sp>
      <p:sp>
        <p:nvSpPr>
          <p:cNvPr name="TextBox 15" id="15"/>
          <p:cNvSpPr txBox="true"/>
          <p:nvPr/>
        </p:nvSpPr>
        <p:spPr>
          <a:xfrm rot="0">
            <a:off x="1028700" y="1435470"/>
            <a:ext cx="5840681" cy="1071688"/>
          </a:xfrm>
          <a:prstGeom prst="rect">
            <a:avLst/>
          </a:prstGeom>
        </p:spPr>
        <p:txBody>
          <a:bodyPr anchor="t" rtlCol="false" tIns="0" lIns="0" bIns="0" rIns="0">
            <a:spAutoFit/>
          </a:bodyPr>
          <a:lstStyle/>
          <a:p>
            <a:pPr>
              <a:lnSpc>
                <a:spcPts val="8335"/>
              </a:lnSpc>
            </a:pPr>
            <a:r>
              <a:rPr lang="en-US" sz="5953">
                <a:solidFill>
                  <a:srgbClr val="000B5D"/>
                </a:solidFill>
                <a:latin typeface="Poppins Semi-Bold"/>
              </a:rPr>
              <a:t>PERKULIAHAN</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1536187" y="1321071"/>
            <a:ext cx="12152200" cy="10523257"/>
            <a:chOff x="0" y="0"/>
            <a:chExt cx="4282440" cy="3708400"/>
          </a:xfrm>
        </p:grpSpPr>
        <p:sp>
          <p:nvSpPr>
            <p:cNvPr name="Freeform 3" id="3"/>
            <p:cNvSpPr/>
            <p:nvPr/>
          </p:nvSpPr>
          <p:spPr>
            <a:xfrm flipH="false" flipV="false" rot="0">
              <a:off x="0" y="0"/>
              <a:ext cx="4282440" cy="3708400"/>
            </a:xfrm>
            <a:custGeom>
              <a:avLst/>
              <a:gdLst/>
              <a:ahLst/>
              <a:cxnLst/>
              <a:rect r="r" b="b" t="t" l="l"/>
              <a:pathLst>
                <a:path h="3708400" w="4282440">
                  <a:moveTo>
                    <a:pt x="3211830" y="0"/>
                  </a:moveTo>
                  <a:lnTo>
                    <a:pt x="1070610" y="0"/>
                  </a:lnTo>
                  <a:lnTo>
                    <a:pt x="0" y="1854200"/>
                  </a:lnTo>
                  <a:lnTo>
                    <a:pt x="1070610" y="3708400"/>
                  </a:lnTo>
                  <a:lnTo>
                    <a:pt x="3211830" y="3708400"/>
                  </a:lnTo>
                  <a:lnTo>
                    <a:pt x="4282440" y="1854200"/>
                  </a:lnTo>
                  <a:close/>
                </a:path>
              </a:pathLst>
            </a:custGeom>
            <a:blipFill>
              <a:blip r:embed="rId2"/>
              <a:stretch>
                <a:fillRect l="-14987" t="0" r="-14987" b="0"/>
              </a:stretch>
            </a:blipFill>
          </p:spPr>
        </p:sp>
      </p:grpSp>
      <p:grpSp>
        <p:nvGrpSpPr>
          <p:cNvPr name="Group 4" id="4"/>
          <p:cNvGrpSpPr/>
          <p:nvPr/>
        </p:nvGrpSpPr>
        <p:grpSpPr>
          <a:xfrm rot="0">
            <a:off x="11041619" y="9258300"/>
            <a:ext cx="2049570" cy="2602202"/>
            <a:chOff x="0" y="0"/>
            <a:chExt cx="698500" cy="886839"/>
          </a:xfrm>
        </p:grpSpPr>
        <p:sp>
          <p:nvSpPr>
            <p:cNvPr name="Freeform 5" id="5"/>
            <p:cNvSpPr/>
            <p:nvPr/>
          </p:nvSpPr>
          <p:spPr>
            <a:xfrm flipH="false" flipV="false" rot="0">
              <a:off x="0" y="6857"/>
              <a:ext cx="698500" cy="873125"/>
            </a:xfrm>
            <a:custGeom>
              <a:avLst/>
              <a:gdLst/>
              <a:ahLst/>
              <a:cxnLst/>
              <a:rect r="r" b="b" t="t" l="l"/>
              <a:pathLst>
                <a:path h="873125" w="698500">
                  <a:moveTo>
                    <a:pt x="380114" y="11100"/>
                  </a:moveTo>
                  <a:lnTo>
                    <a:pt x="667636" y="178386"/>
                  </a:lnTo>
                  <a:cubicBezTo>
                    <a:pt x="686745" y="189504"/>
                    <a:pt x="698500" y="209943"/>
                    <a:pt x="698500" y="232051"/>
                  </a:cubicBezTo>
                  <a:lnTo>
                    <a:pt x="698500" y="641074"/>
                  </a:lnTo>
                  <a:cubicBezTo>
                    <a:pt x="698500" y="663181"/>
                    <a:pt x="686745" y="683621"/>
                    <a:pt x="667636" y="694739"/>
                  </a:cubicBezTo>
                  <a:lnTo>
                    <a:pt x="380114" y="862024"/>
                  </a:lnTo>
                  <a:cubicBezTo>
                    <a:pt x="361035" y="873125"/>
                    <a:pt x="337465" y="873125"/>
                    <a:pt x="318386" y="862024"/>
                  </a:cubicBezTo>
                  <a:lnTo>
                    <a:pt x="30864" y="694739"/>
                  </a:lnTo>
                  <a:cubicBezTo>
                    <a:pt x="11755" y="683621"/>
                    <a:pt x="0" y="663181"/>
                    <a:pt x="0" y="641074"/>
                  </a:cubicBezTo>
                  <a:lnTo>
                    <a:pt x="0" y="232051"/>
                  </a:lnTo>
                  <a:cubicBezTo>
                    <a:pt x="0" y="209943"/>
                    <a:pt x="11755" y="189504"/>
                    <a:pt x="30864" y="178386"/>
                  </a:cubicBezTo>
                  <a:lnTo>
                    <a:pt x="318386" y="11100"/>
                  </a:lnTo>
                  <a:cubicBezTo>
                    <a:pt x="337465" y="0"/>
                    <a:pt x="361035" y="0"/>
                    <a:pt x="380114" y="11100"/>
                  </a:cubicBezTo>
                  <a:close/>
                </a:path>
              </a:pathLst>
            </a:custGeom>
            <a:solidFill>
              <a:srgbClr val="00ADEF"/>
            </a:solidFill>
          </p:spPr>
        </p:sp>
        <p:sp>
          <p:nvSpPr>
            <p:cNvPr name="TextBox 6" id="6"/>
            <p:cNvSpPr txBox="true"/>
            <p:nvPr/>
          </p:nvSpPr>
          <p:spPr>
            <a:xfrm>
              <a:off x="0" y="158750"/>
              <a:ext cx="698500" cy="514350"/>
            </a:xfrm>
            <a:prstGeom prst="rect">
              <a:avLst/>
            </a:prstGeom>
          </p:spPr>
          <p:txBody>
            <a:bodyPr anchor="ctr" rtlCol="false" tIns="50800" lIns="50800" bIns="50800" rIns="50800"/>
            <a:lstStyle/>
            <a:p>
              <a:pPr algn="ctr">
                <a:lnSpc>
                  <a:spcPts val="2376"/>
                </a:lnSpc>
              </a:pPr>
            </a:p>
          </p:txBody>
        </p:sp>
      </p:grpSp>
      <p:grpSp>
        <p:nvGrpSpPr>
          <p:cNvPr name="Group 7" id="7"/>
          <p:cNvGrpSpPr/>
          <p:nvPr/>
        </p:nvGrpSpPr>
        <p:grpSpPr>
          <a:xfrm rot="5400000">
            <a:off x="16487382" y="-1143916"/>
            <a:ext cx="1028700" cy="4345233"/>
            <a:chOff x="0" y="0"/>
            <a:chExt cx="698500" cy="2950467"/>
          </a:xfrm>
        </p:grpSpPr>
        <p:sp>
          <p:nvSpPr>
            <p:cNvPr name="Freeform 8" id="8"/>
            <p:cNvSpPr/>
            <p:nvPr/>
          </p:nvSpPr>
          <p:spPr>
            <a:xfrm flipH="false" flipV="false" rot="0">
              <a:off x="0" y="13661"/>
              <a:ext cx="698500" cy="2923144"/>
            </a:xfrm>
            <a:custGeom>
              <a:avLst/>
              <a:gdLst/>
              <a:ahLst/>
              <a:cxnLst/>
              <a:rect r="r" b="b" t="t" l="l"/>
              <a:pathLst>
                <a:path h="2923144" w="698500">
                  <a:moveTo>
                    <a:pt x="410743" y="22117"/>
                  </a:moveTo>
                  <a:lnTo>
                    <a:pt x="637007" y="153761"/>
                  </a:lnTo>
                  <a:cubicBezTo>
                    <a:pt x="675079" y="175912"/>
                    <a:pt x="698500" y="216636"/>
                    <a:pt x="698500" y="260683"/>
                  </a:cubicBezTo>
                  <a:lnTo>
                    <a:pt x="698500" y="2662462"/>
                  </a:lnTo>
                  <a:cubicBezTo>
                    <a:pt x="698500" y="2706509"/>
                    <a:pt x="675079" y="2747233"/>
                    <a:pt x="637007" y="2769383"/>
                  </a:cubicBezTo>
                  <a:lnTo>
                    <a:pt x="410743" y="2901028"/>
                  </a:lnTo>
                  <a:cubicBezTo>
                    <a:pt x="372730" y="2923144"/>
                    <a:pt x="325770" y="2923144"/>
                    <a:pt x="287757" y="2901028"/>
                  </a:cubicBezTo>
                  <a:lnTo>
                    <a:pt x="61493" y="2769383"/>
                  </a:lnTo>
                  <a:cubicBezTo>
                    <a:pt x="23421" y="2747233"/>
                    <a:pt x="0" y="2706509"/>
                    <a:pt x="0" y="2662462"/>
                  </a:cubicBezTo>
                  <a:lnTo>
                    <a:pt x="0" y="260683"/>
                  </a:lnTo>
                  <a:cubicBezTo>
                    <a:pt x="0" y="216636"/>
                    <a:pt x="23421" y="175912"/>
                    <a:pt x="61493" y="153761"/>
                  </a:cubicBezTo>
                  <a:lnTo>
                    <a:pt x="287757" y="22117"/>
                  </a:lnTo>
                  <a:cubicBezTo>
                    <a:pt x="325770" y="0"/>
                    <a:pt x="372730" y="0"/>
                    <a:pt x="410743" y="22117"/>
                  </a:cubicBezTo>
                  <a:close/>
                </a:path>
              </a:pathLst>
            </a:custGeom>
            <a:solidFill>
              <a:srgbClr val="00ADEF"/>
            </a:solidFill>
          </p:spPr>
        </p:sp>
        <p:sp>
          <p:nvSpPr>
            <p:cNvPr name="TextBox 9" id="9"/>
            <p:cNvSpPr txBox="true"/>
            <p:nvPr/>
          </p:nvSpPr>
          <p:spPr>
            <a:xfrm>
              <a:off x="0" y="158750"/>
              <a:ext cx="698500" cy="514350"/>
            </a:xfrm>
            <a:prstGeom prst="rect">
              <a:avLst/>
            </a:prstGeom>
          </p:spPr>
          <p:txBody>
            <a:bodyPr anchor="ctr" rtlCol="false" tIns="50800" lIns="50800" bIns="50800" rIns="50800"/>
            <a:lstStyle/>
            <a:p>
              <a:pPr algn="ctr">
                <a:lnSpc>
                  <a:spcPts val="2376"/>
                </a:lnSpc>
              </a:pPr>
            </a:p>
          </p:txBody>
        </p:sp>
      </p:grpSp>
      <p:grpSp>
        <p:nvGrpSpPr>
          <p:cNvPr name="Group 10" id="10"/>
          <p:cNvGrpSpPr/>
          <p:nvPr/>
        </p:nvGrpSpPr>
        <p:grpSpPr>
          <a:xfrm rot="5400000">
            <a:off x="15999637" y="-1117311"/>
            <a:ext cx="1028700" cy="5320722"/>
            <a:chOff x="0" y="0"/>
            <a:chExt cx="698500" cy="3612836"/>
          </a:xfrm>
        </p:grpSpPr>
        <p:sp>
          <p:nvSpPr>
            <p:cNvPr name="Freeform 11" id="11"/>
            <p:cNvSpPr/>
            <p:nvPr/>
          </p:nvSpPr>
          <p:spPr>
            <a:xfrm flipH="false" flipV="false" rot="0">
              <a:off x="0" y="13661"/>
              <a:ext cx="698500" cy="3585513"/>
            </a:xfrm>
            <a:custGeom>
              <a:avLst/>
              <a:gdLst/>
              <a:ahLst/>
              <a:cxnLst/>
              <a:rect r="r" b="b" t="t" l="l"/>
              <a:pathLst>
                <a:path h="3585513" w="698500">
                  <a:moveTo>
                    <a:pt x="410743" y="22117"/>
                  </a:moveTo>
                  <a:lnTo>
                    <a:pt x="637007" y="153761"/>
                  </a:lnTo>
                  <a:cubicBezTo>
                    <a:pt x="675079" y="175912"/>
                    <a:pt x="698500" y="216636"/>
                    <a:pt x="698500" y="260683"/>
                  </a:cubicBezTo>
                  <a:lnTo>
                    <a:pt x="698500" y="3324831"/>
                  </a:lnTo>
                  <a:cubicBezTo>
                    <a:pt x="698500" y="3368877"/>
                    <a:pt x="675079" y="3409602"/>
                    <a:pt x="637007" y="3431752"/>
                  </a:cubicBezTo>
                  <a:lnTo>
                    <a:pt x="410743" y="3563397"/>
                  </a:lnTo>
                  <a:cubicBezTo>
                    <a:pt x="372730" y="3585513"/>
                    <a:pt x="325770" y="3585513"/>
                    <a:pt x="287757" y="3563397"/>
                  </a:cubicBezTo>
                  <a:lnTo>
                    <a:pt x="61493" y="3431752"/>
                  </a:lnTo>
                  <a:cubicBezTo>
                    <a:pt x="23421" y="3409602"/>
                    <a:pt x="0" y="3368877"/>
                    <a:pt x="0" y="3324831"/>
                  </a:cubicBezTo>
                  <a:lnTo>
                    <a:pt x="0" y="260683"/>
                  </a:lnTo>
                  <a:cubicBezTo>
                    <a:pt x="0" y="216636"/>
                    <a:pt x="23421" y="175912"/>
                    <a:pt x="61493" y="153761"/>
                  </a:cubicBezTo>
                  <a:lnTo>
                    <a:pt x="287757" y="22117"/>
                  </a:lnTo>
                  <a:cubicBezTo>
                    <a:pt x="325770" y="0"/>
                    <a:pt x="372730" y="0"/>
                    <a:pt x="410743" y="22117"/>
                  </a:cubicBezTo>
                  <a:close/>
                </a:path>
              </a:pathLst>
            </a:custGeom>
            <a:solidFill>
              <a:srgbClr val="000B5D"/>
            </a:solidFill>
          </p:spPr>
        </p:sp>
        <p:sp>
          <p:nvSpPr>
            <p:cNvPr name="TextBox 12" id="12"/>
            <p:cNvSpPr txBox="true"/>
            <p:nvPr/>
          </p:nvSpPr>
          <p:spPr>
            <a:xfrm>
              <a:off x="0" y="158750"/>
              <a:ext cx="698500" cy="514350"/>
            </a:xfrm>
            <a:prstGeom prst="rect">
              <a:avLst/>
            </a:prstGeom>
          </p:spPr>
          <p:txBody>
            <a:bodyPr anchor="ctr" rtlCol="false" tIns="50800" lIns="50800" bIns="50800" rIns="50800"/>
            <a:lstStyle/>
            <a:p>
              <a:pPr algn="ctr">
                <a:lnSpc>
                  <a:spcPts val="2376"/>
                </a:lnSpc>
              </a:pPr>
            </a:p>
          </p:txBody>
        </p:sp>
      </p:grpSp>
      <p:grpSp>
        <p:nvGrpSpPr>
          <p:cNvPr name="Group 13" id="13"/>
          <p:cNvGrpSpPr/>
          <p:nvPr/>
        </p:nvGrpSpPr>
        <p:grpSpPr>
          <a:xfrm rot="0">
            <a:off x="11916723" y="8311194"/>
            <a:ext cx="2348933" cy="3614160"/>
            <a:chOff x="0" y="0"/>
            <a:chExt cx="698500" cy="1074739"/>
          </a:xfrm>
        </p:grpSpPr>
        <p:sp>
          <p:nvSpPr>
            <p:cNvPr name="Freeform 14" id="14"/>
            <p:cNvSpPr/>
            <p:nvPr/>
          </p:nvSpPr>
          <p:spPr>
            <a:xfrm flipH="false" flipV="false" rot="0">
              <a:off x="0" y="5983"/>
              <a:ext cx="698500" cy="1062774"/>
            </a:xfrm>
            <a:custGeom>
              <a:avLst/>
              <a:gdLst/>
              <a:ahLst/>
              <a:cxnLst/>
              <a:rect r="r" b="b" t="t" l="l"/>
              <a:pathLst>
                <a:path h="1062774" w="698500">
                  <a:moveTo>
                    <a:pt x="376180" y="9686"/>
                  </a:moveTo>
                  <a:lnTo>
                    <a:pt x="671570" y="181548"/>
                  </a:lnTo>
                  <a:cubicBezTo>
                    <a:pt x="688243" y="191249"/>
                    <a:pt x="698500" y="209084"/>
                    <a:pt x="698500" y="228374"/>
                  </a:cubicBezTo>
                  <a:lnTo>
                    <a:pt x="698500" y="834400"/>
                  </a:lnTo>
                  <a:cubicBezTo>
                    <a:pt x="698500" y="853689"/>
                    <a:pt x="688243" y="871524"/>
                    <a:pt x="671570" y="881225"/>
                  </a:cubicBezTo>
                  <a:lnTo>
                    <a:pt x="376180" y="1053088"/>
                  </a:lnTo>
                  <a:cubicBezTo>
                    <a:pt x="359533" y="1062774"/>
                    <a:pt x="338967" y="1062774"/>
                    <a:pt x="322320" y="1053088"/>
                  </a:cubicBezTo>
                  <a:lnTo>
                    <a:pt x="26930" y="881225"/>
                  </a:lnTo>
                  <a:cubicBezTo>
                    <a:pt x="10257" y="871524"/>
                    <a:pt x="0" y="853689"/>
                    <a:pt x="0" y="834400"/>
                  </a:cubicBezTo>
                  <a:lnTo>
                    <a:pt x="0" y="228374"/>
                  </a:lnTo>
                  <a:cubicBezTo>
                    <a:pt x="0" y="209084"/>
                    <a:pt x="10257" y="191249"/>
                    <a:pt x="26930" y="181548"/>
                  </a:cubicBezTo>
                  <a:lnTo>
                    <a:pt x="322320" y="9686"/>
                  </a:lnTo>
                  <a:cubicBezTo>
                    <a:pt x="338967" y="0"/>
                    <a:pt x="359533" y="0"/>
                    <a:pt x="376180" y="9686"/>
                  </a:cubicBezTo>
                  <a:close/>
                </a:path>
              </a:pathLst>
            </a:custGeom>
            <a:solidFill>
              <a:srgbClr val="000B5D"/>
            </a:solidFill>
          </p:spPr>
        </p:sp>
        <p:sp>
          <p:nvSpPr>
            <p:cNvPr name="TextBox 15" id="15"/>
            <p:cNvSpPr txBox="true"/>
            <p:nvPr/>
          </p:nvSpPr>
          <p:spPr>
            <a:xfrm>
              <a:off x="0" y="158750"/>
              <a:ext cx="698500" cy="514350"/>
            </a:xfrm>
            <a:prstGeom prst="rect">
              <a:avLst/>
            </a:prstGeom>
          </p:spPr>
          <p:txBody>
            <a:bodyPr anchor="ctr" rtlCol="false" tIns="50800" lIns="50800" bIns="50800" rIns="50800"/>
            <a:lstStyle/>
            <a:p>
              <a:pPr algn="ctr">
                <a:lnSpc>
                  <a:spcPts val="2376"/>
                </a:lnSpc>
              </a:pPr>
            </a:p>
          </p:txBody>
        </p:sp>
      </p:grpSp>
      <p:sp>
        <p:nvSpPr>
          <p:cNvPr name="TextBox 16" id="16"/>
          <p:cNvSpPr txBox="true"/>
          <p:nvPr/>
        </p:nvSpPr>
        <p:spPr>
          <a:xfrm rot="0">
            <a:off x="1028700" y="923925"/>
            <a:ext cx="5190672" cy="689516"/>
          </a:xfrm>
          <a:prstGeom prst="rect">
            <a:avLst/>
          </a:prstGeom>
        </p:spPr>
        <p:txBody>
          <a:bodyPr anchor="t" rtlCol="false" tIns="0" lIns="0" bIns="0" rIns="0">
            <a:spAutoFit/>
          </a:bodyPr>
          <a:lstStyle/>
          <a:p>
            <a:pPr>
              <a:lnSpc>
                <a:spcPts val="5371"/>
              </a:lnSpc>
            </a:pPr>
            <a:r>
              <a:rPr lang="en-US" sz="3836">
                <a:solidFill>
                  <a:srgbClr val="000B5D"/>
                </a:solidFill>
                <a:latin typeface="Poppins"/>
              </a:rPr>
              <a:t>DESKRIPSI</a:t>
            </a:r>
          </a:p>
        </p:txBody>
      </p:sp>
      <p:sp>
        <p:nvSpPr>
          <p:cNvPr name="TextBox 17" id="17"/>
          <p:cNvSpPr txBox="true"/>
          <p:nvPr/>
        </p:nvSpPr>
        <p:spPr>
          <a:xfrm rot="0">
            <a:off x="1028700" y="1451516"/>
            <a:ext cx="7912763" cy="1039039"/>
          </a:xfrm>
          <a:prstGeom prst="rect">
            <a:avLst/>
          </a:prstGeom>
        </p:spPr>
        <p:txBody>
          <a:bodyPr anchor="t" rtlCol="false" tIns="0" lIns="0" bIns="0" rIns="0">
            <a:spAutoFit/>
          </a:bodyPr>
          <a:lstStyle/>
          <a:p>
            <a:pPr>
              <a:lnSpc>
                <a:spcPts val="8057"/>
              </a:lnSpc>
            </a:pPr>
            <a:r>
              <a:rPr lang="en-US" sz="5755">
                <a:solidFill>
                  <a:srgbClr val="000B5D"/>
                </a:solidFill>
                <a:latin typeface="Poppins Semi-Bold"/>
              </a:rPr>
              <a:t>MATA KULIAH</a:t>
            </a:r>
          </a:p>
        </p:txBody>
      </p:sp>
      <p:sp>
        <p:nvSpPr>
          <p:cNvPr name="TextBox 18" id="18"/>
          <p:cNvSpPr txBox="true"/>
          <p:nvPr/>
        </p:nvSpPr>
        <p:spPr>
          <a:xfrm rot="0">
            <a:off x="1028700" y="3438525"/>
            <a:ext cx="10012919" cy="3381375"/>
          </a:xfrm>
          <a:prstGeom prst="rect">
            <a:avLst/>
          </a:prstGeom>
        </p:spPr>
        <p:txBody>
          <a:bodyPr anchor="t" rtlCol="false" tIns="0" lIns="0" bIns="0" rIns="0">
            <a:spAutoFit/>
          </a:bodyPr>
          <a:lstStyle/>
          <a:p>
            <a:pPr algn="just">
              <a:lnSpc>
                <a:spcPts val="3363"/>
              </a:lnSpc>
            </a:pPr>
            <a:r>
              <a:rPr lang="en-US" sz="2802">
                <a:solidFill>
                  <a:srgbClr val="000B5D"/>
                </a:solidFill>
                <a:latin typeface="Poppins"/>
              </a:rPr>
              <a:t>Pada mata kuliah ini mahasiswa belajar prinsip dasar pada manajemen keuangan digital untuk itu mahasiswa harus memahami laporan keuangan secara digital. Mahasiswa juga diberikan pengetahuan bagaimana melakukan peramalan, perencanaan dan penganggaran keuangan, menghitung biaya modal,kemudian juga memahami manajemen aktiva lancar.</a:t>
            </a:r>
          </a:p>
        </p:txBody>
      </p:sp>
    </p:spTree>
  </p:cSld>
  <p:clrMapOvr>
    <a:masterClrMapping/>
  </p:clrMapOvr>
</p:sld>
</file>

<file path=ppt/slides/slide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393284" y="2935113"/>
            <a:ext cx="5982160" cy="2760093"/>
            <a:chOff x="0" y="0"/>
            <a:chExt cx="1513913" cy="698500"/>
          </a:xfrm>
        </p:grpSpPr>
        <p:sp>
          <p:nvSpPr>
            <p:cNvPr name="Freeform 3" id="3"/>
            <p:cNvSpPr/>
            <p:nvPr/>
          </p:nvSpPr>
          <p:spPr>
            <a:xfrm flipH="false" flipV="false" rot="0">
              <a:off x="2734" y="0"/>
              <a:ext cx="1508445" cy="698500"/>
            </a:xfrm>
            <a:custGeom>
              <a:avLst/>
              <a:gdLst/>
              <a:ahLst/>
              <a:cxnLst/>
              <a:rect r="r" b="b" t="t" l="l"/>
              <a:pathLst>
                <a:path h="698500" w="1508445">
                  <a:moveTo>
                    <a:pt x="1504020" y="361555"/>
                  </a:moveTo>
                  <a:lnTo>
                    <a:pt x="1315138" y="686195"/>
                  </a:lnTo>
                  <a:cubicBezTo>
                    <a:pt x="1310705" y="693813"/>
                    <a:pt x="1302556" y="698500"/>
                    <a:pt x="1293743" y="698500"/>
                  </a:cubicBezTo>
                  <a:lnTo>
                    <a:pt x="214702" y="698500"/>
                  </a:lnTo>
                  <a:cubicBezTo>
                    <a:pt x="205888" y="698500"/>
                    <a:pt x="197739" y="693813"/>
                    <a:pt x="193307" y="686195"/>
                  </a:cubicBezTo>
                  <a:lnTo>
                    <a:pt x="4425" y="361555"/>
                  </a:lnTo>
                  <a:cubicBezTo>
                    <a:pt x="0" y="353948"/>
                    <a:pt x="0" y="344552"/>
                    <a:pt x="4425" y="336945"/>
                  </a:cubicBezTo>
                  <a:lnTo>
                    <a:pt x="193307" y="12305"/>
                  </a:lnTo>
                  <a:cubicBezTo>
                    <a:pt x="197739" y="4687"/>
                    <a:pt x="205888" y="0"/>
                    <a:pt x="214702" y="0"/>
                  </a:cubicBezTo>
                  <a:lnTo>
                    <a:pt x="1293743" y="0"/>
                  </a:lnTo>
                  <a:cubicBezTo>
                    <a:pt x="1302556" y="0"/>
                    <a:pt x="1310705" y="4687"/>
                    <a:pt x="1315138" y="12305"/>
                  </a:cubicBezTo>
                  <a:lnTo>
                    <a:pt x="1504020" y="336945"/>
                  </a:lnTo>
                  <a:cubicBezTo>
                    <a:pt x="1508445" y="344552"/>
                    <a:pt x="1508445" y="353948"/>
                    <a:pt x="1504020" y="361555"/>
                  </a:cubicBezTo>
                  <a:close/>
                </a:path>
              </a:pathLst>
            </a:custGeom>
            <a:solidFill>
              <a:srgbClr val="000B5D"/>
            </a:solidFill>
          </p:spPr>
        </p:sp>
        <p:sp>
          <p:nvSpPr>
            <p:cNvPr name="TextBox 4" id="4"/>
            <p:cNvSpPr txBox="true"/>
            <p:nvPr/>
          </p:nvSpPr>
          <p:spPr>
            <a:xfrm>
              <a:off x="114300" y="19050"/>
              <a:ext cx="584200" cy="679450"/>
            </a:xfrm>
            <a:prstGeom prst="rect">
              <a:avLst/>
            </a:prstGeom>
          </p:spPr>
          <p:txBody>
            <a:bodyPr anchor="ctr" rtlCol="false" tIns="50800" lIns="50800" bIns="50800" rIns="50800"/>
            <a:lstStyle/>
            <a:p>
              <a:pPr algn="ctr">
                <a:lnSpc>
                  <a:spcPts val="2376"/>
                </a:lnSpc>
              </a:pPr>
            </a:p>
          </p:txBody>
        </p:sp>
      </p:grpSp>
      <p:grpSp>
        <p:nvGrpSpPr>
          <p:cNvPr name="Group 5" id="5"/>
          <p:cNvGrpSpPr/>
          <p:nvPr/>
        </p:nvGrpSpPr>
        <p:grpSpPr>
          <a:xfrm rot="0">
            <a:off x="627397" y="6200030"/>
            <a:ext cx="5748047" cy="2652076"/>
            <a:chOff x="0" y="0"/>
            <a:chExt cx="1513913" cy="698500"/>
          </a:xfrm>
        </p:grpSpPr>
        <p:sp>
          <p:nvSpPr>
            <p:cNvPr name="Freeform 6" id="6"/>
            <p:cNvSpPr/>
            <p:nvPr/>
          </p:nvSpPr>
          <p:spPr>
            <a:xfrm flipH="false" flipV="false" rot="0">
              <a:off x="2845" y="0"/>
              <a:ext cx="1508223" cy="698500"/>
            </a:xfrm>
            <a:custGeom>
              <a:avLst/>
              <a:gdLst/>
              <a:ahLst/>
              <a:cxnLst/>
              <a:rect r="r" b="b" t="t" l="l"/>
              <a:pathLst>
                <a:path h="698500" w="1508223">
                  <a:moveTo>
                    <a:pt x="1503617" y="362056"/>
                  </a:moveTo>
                  <a:lnTo>
                    <a:pt x="1315318" y="685694"/>
                  </a:lnTo>
                  <a:cubicBezTo>
                    <a:pt x="1310705" y="693623"/>
                    <a:pt x="1302225" y="698500"/>
                    <a:pt x="1293052" y="698500"/>
                  </a:cubicBezTo>
                  <a:lnTo>
                    <a:pt x="215171" y="698500"/>
                  </a:lnTo>
                  <a:cubicBezTo>
                    <a:pt x="205998" y="698500"/>
                    <a:pt x="197517" y="693623"/>
                    <a:pt x="192904" y="685694"/>
                  </a:cubicBezTo>
                  <a:lnTo>
                    <a:pt x="4606" y="362056"/>
                  </a:lnTo>
                  <a:cubicBezTo>
                    <a:pt x="0" y="354140"/>
                    <a:pt x="0" y="344360"/>
                    <a:pt x="4606" y="336444"/>
                  </a:cubicBezTo>
                  <a:lnTo>
                    <a:pt x="192904" y="12806"/>
                  </a:lnTo>
                  <a:cubicBezTo>
                    <a:pt x="197517" y="4877"/>
                    <a:pt x="205998" y="0"/>
                    <a:pt x="215171" y="0"/>
                  </a:cubicBezTo>
                  <a:lnTo>
                    <a:pt x="1293052" y="0"/>
                  </a:lnTo>
                  <a:cubicBezTo>
                    <a:pt x="1302225" y="0"/>
                    <a:pt x="1310705" y="4877"/>
                    <a:pt x="1315318" y="12806"/>
                  </a:cubicBezTo>
                  <a:lnTo>
                    <a:pt x="1503617" y="336444"/>
                  </a:lnTo>
                  <a:cubicBezTo>
                    <a:pt x="1508223" y="344360"/>
                    <a:pt x="1508223" y="354140"/>
                    <a:pt x="1503617" y="362056"/>
                  </a:cubicBezTo>
                  <a:close/>
                </a:path>
              </a:pathLst>
            </a:custGeom>
            <a:solidFill>
              <a:srgbClr val="000000">
                <a:alpha val="0"/>
              </a:srgbClr>
            </a:solidFill>
            <a:ln w="104775" cap="sq">
              <a:solidFill>
                <a:srgbClr val="000B5D"/>
              </a:solidFill>
              <a:prstDash val="solid"/>
              <a:miter/>
            </a:ln>
          </p:spPr>
        </p:sp>
        <p:sp>
          <p:nvSpPr>
            <p:cNvPr name="TextBox 7" id="7"/>
            <p:cNvSpPr txBox="true"/>
            <p:nvPr/>
          </p:nvSpPr>
          <p:spPr>
            <a:xfrm>
              <a:off x="114300" y="19050"/>
              <a:ext cx="584200" cy="679450"/>
            </a:xfrm>
            <a:prstGeom prst="rect">
              <a:avLst/>
            </a:prstGeom>
          </p:spPr>
          <p:txBody>
            <a:bodyPr anchor="ctr" rtlCol="false" tIns="50800" lIns="50800" bIns="50800" rIns="50800"/>
            <a:lstStyle/>
            <a:p>
              <a:pPr algn="ctr">
                <a:lnSpc>
                  <a:spcPts val="2376"/>
                </a:lnSpc>
              </a:pPr>
            </a:p>
          </p:txBody>
        </p:sp>
      </p:grpSp>
      <p:grpSp>
        <p:nvGrpSpPr>
          <p:cNvPr name="Group 8" id="8"/>
          <p:cNvGrpSpPr/>
          <p:nvPr/>
        </p:nvGrpSpPr>
        <p:grpSpPr>
          <a:xfrm rot="0">
            <a:off x="6640137" y="3032553"/>
            <a:ext cx="5683648" cy="2622363"/>
            <a:chOff x="0" y="0"/>
            <a:chExt cx="1513913" cy="698500"/>
          </a:xfrm>
        </p:grpSpPr>
        <p:sp>
          <p:nvSpPr>
            <p:cNvPr name="Freeform 9" id="9"/>
            <p:cNvSpPr/>
            <p:nvPr/>
          </p:nvSpPr>
          <p:spPr>
            <a:xfrm flipH="false" flipV="false" rot="0">
              <a:off x="2877" y="0"/>
              <a:ext cx="1508158" cy="698500"/>
            </a:xfrm>
            <a:custGeom>
              <a:avLst/>
              <a:gdLst/>
              <a:ahLst/>
              <a:cxnLst/>
              <a:rect r="r" b="b" t="t" l="l"/>
              <a:pathLst>
                <a:path h="698500" w="1508158">
                  <a:moveTo>
                    <a:pt x="1503501" y="362201"/>
                  </a:moveTo>
                  <a:lnTo>
                    <a:pt x="1315371" y="685549"/>
                  </a:lnTo>
                  <a:cubicBezTo>
                    <a:pt x="1310706" y="693567"/>
                    <a:pt x="1302129" y="698500"/>
                    <a:pt x="1292852" y="698500"/>
                  </a:cubicBezTo>
                  <a:lnTo>
                    <a:pt x="215307" y="698500"/>
                  </a:lnTo>
                  <a:cubicBezTo>
                    <a:pt x="206030" y="698500"/>
                    <a:pt x="197453" y="693567"/>
                    <a:pt x="192788" y="685549"/>
                  </a:cubicBezTo>
                  <a:lnTo>
                    <a:pt x="4658" y="362201"/>
                  </a:lnTo>
                  <a:cubicBezTo>
                    <a:pt x="0" y="354195"/>
                    <a:pt x="0" y="344305"/>
                    <a:pt x="4658" y="336299"/>
                  </a:cubicBezTo>
                  <a:lnTo>
                    <a:pt x="192788" y="12951"/>
                  </a:lnTo>
                  <a:cubicBezTo>
                    <a:pt x="197453" y="4933"/>
                    <a:pt x="206030" y="0"/>
                    <a:pt x="215307" y="0"/>
                  </a:cubicBezTo>
                  <a:lnTo>
                    <a:pt x="1292852" y="0"/>
                  </a:lnTo>
                  <a:cubicBezTo>
                    <a:pt x="1302129" y="0"/>
                    <a:pt x="1310706" y="4933"/>
                    <a:pt x="1315371" y="12951"/>
                  </a:cubicBezTo>
                  <a:lnTo>
                    <a:pt x="1503501" y="336299"/>
                  </a:lnTo>
                  <a:cubicBezTo>
                    <a:pt x="1508158" y="344305"/>
                    <a:pt x="1508158" y="354195"/>
                    <a:pt x="1503501" y="362201"/>
                  </a:cubicBezTo>
                  <a:close/>
                </a:path>
              </a:pathLst>
            </a:custGeom>
            <a:solidFill>
              <a:srgbClr val="000000">
                <a:alpha val="0"/>
              </a:srgbClr>
            </a:solidFill>
            <a:ln w="104775" cap="sq">
              <a:solidFill>
                <a:srgbClr val="000B5D"/>
              </a:solidFill>
              <a:prstDash val="solid"/>
              <a:miter/>
            </a:ln>
          </p:spPr>
        </p:sp>
        <p:sp>
          <p:nvSpPr>
            <p:cNvPr name="TextBox 10" id="10"/>
            <p:cNvSpPr txBox="true"/>
            <p:nvPr/>
          </p:nvSpPr>
          <p:spPr>
            <a:xfrm>
              <a:off x="114300" y="19050"/>
              <a:ext cx="584200" cy="679450"/>
            </a:xfrm>
            <a:prstGeom prst="rect">
              <a:avLst/>
            </a:prstGeom>
          </p:spPr>
          <p:txBody>
            <a:bodyPr anchor="ctr" rtlCol="false" tIns="50800" lIns="50800" bIns="50800" rIns="50800"/>
            <a:lstStyle/>
            <a:p>
              <a:pPr algn="ctr">
                <a:lnSpc>
                  <a:spcPts val="2376"/>
                </a:lnSpc>
              </a:pPr>
            </a:p>
          </p:txBody>
        </p:sp>
      </p:grpSp>
      <p:grpSp>
        <p:nvGrpSpPr>
          <p:cNvPr name="Group 11" id="11"/>
          <p:cNvGrpSpPr/>
          <p:nvPr/>
        </p:nvGrpSpPr>
        <p:grpSpPr>
          <a:xfrm rot="0">
            <a:off x="6499269" y="6178791"/>
            <a:ext cx="5909462" cy="2726551"/>
            <a:chOff x="0" y="0"/>
            <a:chExt cx="1513913" cy="698500"/>
          </a:xfrm>
        </p:grpSpPr>
        <p:sp>
          <p:nvSpPr>
            <p:cNvPr name="Freeform 12" id="12"/>
            <p:cNvSpPr/>
            <p:nvPr/>
          </p:nvSpPr>
          <p:spPr>
            <a:xfrm flipH="false" flipV="false" rot="0">
              <a:off x="2767" y="0"/>
              <a:ext cx="1508378" cy="698500"/>
            </a:xfrm>
            <a:custGeom>
              <a:avLst/>
              <a:gdLst/>
              <a:ahLst/>
              <a:cxnLst/>
              <a:rect r="r" b="b" t="t" l="l"/>
              <a:pathLst>
                <a:path h="698500" w="1508378">
                  <a:moveTo>
                    <a:pt x="1503898" y="361706"/>
                  </a:moveTo>
                  <a:lnTo>
                    <a:pt x="1315193" y="686044"/>
                  </a:lnTo>
                  <a:cubicBezTo>
                    <a:pt x="1310706" y="693756"/>
                    <a:pt x="1302457" y="698500"/>
                    <a:pt x="1293535" y="698500"/>
                  </a:cubicBezTo>
                  <a:lnTo>
                    <a:pt x="214844" y="698500"/>
                  </a:lnTo>
                  <a:cubicBezTo>
                    <a:pt x="205922" y="698500"/>
                    <a:pt x="197673" y="693756"/>
                    <a:pt x="193186" y="686044"/>
                  </a:cubicBezTo>
                  <a:lnTo>
                    <a:pt x="4480" y="361706"/>
                  </a:lnTo>
                  <a:cubicBezTo>
                    <a:pt x="0" y="354006"/>
                    <a:pt x="0" y="344494"/>
                    <a:pt x="4480" y="336794"/>
                  </a:cubicBezTo>
                  <a:lnTo>
                    <a:pt x="193186" y="12456"/>
                  </a:lnTo>
                  <a:cubicBezTo>
                    <a:pt x="197673" y="4744"/>
                    <a:pt x="205922" y="0"/>
                    <a:pt x="214844" y="0"/>
                  </a:cubicBezTo>
                  <a:lnTo>
                    <a:pt x="1293535" y="0"/>
                  </a:lnTo>
                  <a:cubicBezTo>
                    <a:pt x="1302457" y="0"/>
                    <a:pt x="1310706" y="4744"/>
                    <a:pt x="1315193" y="12456"/>
                  </a:cubicBezTo>
                  <a:lnTo>
                    <a:pt x="1503898" y="336794"/>
                  </a:lnTo>
                  <a:cubicBezTo>
                    <a:pt x="1508378" y="344494"/>
                    <a:pt x="1508378" y="354006"/>
                    <a:pt x="1503898" y="361706"/>
                  </a:cubicBezTo>
                  <a:close/>
                </a:path>
              </a:pathLst>
            </a:custGeom>
            <a:solidFill>
              <a:srgbClr val="000000">
                <a:alpha val="0"/>
              </a:srgbClr>
            </a:solidFill>
            <a:ln w="104775" cap="sq">
              <a:solidFill>
                <a:srgbClr val="000B5D"/>
              </a:solidFill>
              <a:prstDash val="solid"/>
              <a:miter/>
            </a:ln>
          </p:spPr>
        </p:sp>
        <p:sp>
          <p:nvSpPr>
            <p:cNvPr name="TextBox 13" id="13"/>
            <p:cNvSpPr txBox="true"/>
            <p:nvPr/>
          </p:nvSpPr>
          <p:spPr>
            <a:xfrm>
              <a:off x="114300" y="19050"/>
              <a:ext cx="584200" cy="679450"/>
            </a:xfrm>
            <a:prstGeom prst="rect">
              <a:avLst/>
            </a:prstGeom>
          </p:spPr>
          <p:txBody>
            <a:bodyPr anchor="ctr" rtlCol="false" tIns="50800" lIns="50800" bIns="50800" rIns="50800"/>
            <a:lstStyle/>
            <a:p>
              <a:pPr algn="ctr">
                <a:lnSpc>
                  <a:spcPts val="2376"/>
                </a:lnSpc>
              </a:pPr>
            </a:p>
          </p:txBody>
        </p:sp>
      </p:grpSp>
      <p:sp>
        <p:nvSpPr>
          <p:cNvPr name="TextBox 14" id="14"/>
          <p:cNvSpPr txBox="true"/>
          <p:nvPr/>
        </p:nvSpPr>
        <p:spPr>
          <a:xfrm rot="0">
            <a:off x="627397" y="4013358"/>
            <a:ext cx="896647" cy="565502"/>
          </a:xfrm>
          <a:prstGeom prst="rect">
            <a:avLst/>
          </a:prstGeom>
        </p:spPr>
        <p:txBody>
          <a:bodyPr anchor="t" rtlCol="false" tIns="0" lIns="0" bIns="0" rIns="0">
            <a:spAutoFit/>
          </a:bodyPr>
          <a:lstStyle/>
          <a:p>
            <a:pPr>
              <a:lnSpc>
                <a:spcPts val="4388"/>
              </a:lnSpc>
            </a:pPr>
            <a:r>
              <a:rPr lang="en-US" sz="3134">
                <a:solidFill>
                  <a:srgbClr val="FFFFFF"/>
                </a:solidFill>
                <a:latin typeface="Poppins Semi-Bold"/>
              </a:rPr>
              <a:t>1</a:t>
            </a:r>
          </a:p>
        </p:txBody>
      </p:sp>
      <p:sp>
        <p:nvSpPr>
          <p:cNvPr name="TextBox 15" id="15"/>
          <p:cNvSpPr txBox="true"/>
          <p:nvPr/>
        </p:nvSpPr>
        <p:spPr>
          <a:xfrm rot="0">
            <a:off x="1351949" y="3184859"/>
            <a:ext cx="4298943" cy="2193925"/>
          </a:xfrm>
          <a:prstGeom prst="rect">
            <a:avLst/>
          </a:prstGeom>
        </p:spPr>
        <p:txBody>
          <a:bodyPr anchor="t" rtlCol="false" tIns="0" lIns="0" bIns="0" rIns="0">
            <a:spAutoFit/>
          </a:bodyPr>
          <a:lstStyle/>
          <a:p>
            <a:pPr>
              <a:lnSpc>
                <a:spcPts val="3499"/>
              </a:lnSpc>
            </a:pPr>
            <a:r>
              <a:rPr lang="en-US" sz="2499">
                <a:solidFill>
                  <a:srgbClr val="FFFFFF"/>
                </a:solidFill>
                <a:latin typeface="Poppins Semi-Bold"/>
              </a:rPr>
              <a:t>MENERAPKAN PEMIKIRAN LOGIS, KRITIS, SISTEMATIS, DAN INOVATIF DALAM KONTEKS MANAJEMEN KEUANGAN DIGITAL.</a:t>
            </a:r>
          </a:p>
        </p:txBody>
      </p:sp>
      <p:sp>
        <p:nvSpPr>
          <p:cNvPr name="TextBox 16" id="16"/>
          <p:cNvSpPr txBox="true"/>
          <p:nvPr/>
        </p:nvSpPr>
        <p:spPr>
          <a:xfrm rot="0">
            <a:off x="866304" y="7224623"/>
            <a:ext cx="896647" cy="565502"/>
          </a:xfrm>
          <a:prstGeom prst="rect">
            <a:avLst/>
          </a:prstGeom>
        </p:spPr>
        <p:txBody>
          <a:bodyPr anchor="t" rtlCol="false" tIns="0" lIns="0" bIns="0" rIns="0">
            <a:spAutoFit/>
          </a:bodyPr>
          <a:lstStyle/>
          <a:p>
            <a:pPr>
              <a:lnSpc>
                <a:spcPts val="4388"/>
              </a:lnSpc>
            </a:pPr>
            <a:r>
              <a:rPr lang="en-US" sz="3134">
                <a:solidFill>
                  <a:srgbClr val="000B5D"/>
                </a:solidFill>
                <a:latin typeface="Poppins Semi-Bold"/>
              </a:rPr>
              <a:t>4</a:t>
            </a:r>
          </a:p>
        </p:txBody>
      </p:sp>
      <p:sp>
        <p:nvSpPr>
          <p:cNvPr name="TextBox 17" id="17"/>
          <p:cNvSpPr txBox="true"/>
          <p:nvPr/>
        </p:nvSpPr>
        <p:spPr>
          <a:xfrm rot="0">
            <a:off x="6824788" y="7195692"/>
            <a:ext cx="896647" cy="565502"/>
          </a:xfrm>
          <a:prstGeom prst="rect">
            <a:avLst/>
          </a:prstGeom>
        </p:spPr>
        <p:txBody>
          <a:bodyPr anchor="t" rtlCol="false" tIns="0" lIns="0" bIns="0" rIns="0">
            <a:spAutoFit/>
          </a:bodyPr>
          <a:lstStyle/>
          <a:p>
            <a:pPr>
              <a:lnSpc>
                <a:spcPts val="4388"/>
              </a:lnSpc>
            </a:pPr>
            <a:r>
              <a:rPr lang="en-US" sz="3134">
                <a:solidFill>
                  <a:srgbClr val="000B5D"/>
                </a:solidFill>
                <a:latin typeface="Poppins Semi-Bold"/>
              </a:rPr>
              <a:t>5</a:t>
            </a:r>
          </a:p>
        </p:txBody>
      </p:sp>
      <p:sp>
        <p:nvSpPr>
          <p:cNvPr name="TextBox 18" id="18"/>
          <p:cNvSpPr txBox="true"/>
          <p:nvPr/>
        </p:nvSpPr>
        <p:spPr>
          <a:xfrm rot="0">
            <a:off x="7084945" y="4013358"/>
            <a:ext cx="896647" cy="565502"/>
          </a:xfrm>
          <a:prstGeom prst="rect">
            <a:avLst/>
          </a:prstGeom>
        </p:spPr>
        <p:txBody>
          <a:bodyPr anchor="t" rtlCol="false" tIns="0" lIns="0" bIns="0" rIns="0">
            <a:spAutoFit/>
          </a:bodyPr>
          <a:lstStyle/>
          <a:p>
            <a:pPr>
              <a:lnSpc>
                <a:spcPts val="4388"/>
              </a:lnSpc>
            </a:pPr>
            <a:r>
              <a:rPr lang="en-US" sz="3134">
                <a:solidFill>
                  <a:srgbClr val="000B5D"/>
                </a:solidFill>
                <a:latin typeface="Poppins Semi-Bold"/>
              </a:rPr>
              <a:t>2</a:t>
            </a:r>
          </a:p>
        </p:txBody>
      </p:sp>
      <p:sp>
        <p:nvSpPr>
          <p:cNvPr name="TextBox 19" id="19"/>
          <p:cNvSpPr txBox="true"/>
          <p:nvPr/>
        </p:nvSpPr>
        <p:spPr>
          <a:xfrm rot="0">
            <a:off x="7545339" y="3203909"/>
            <a:ext cx="3817322" cy="2203450"/>
          </a:xfrm>
          <a:prstGeom prst="rect">
            <a:avLst/>
          </a:prstGeom>
        </p:spPr>
        <p:txBody>
          <a:bodyPr anchor="t" rtlCol="false" tIns="0" lIns="0" bIns="0" rIns="0">
            <a:spAutoFit/>
          </a:bodyPr>
          <a:lstStyle/>
          <a:p>
            <a:pPr>
              <a:lnSpc>
                <a:spcPts val="3500"/>
              </a:lnSpc>
            </a:pPr>
            <a:r>
              <a:rPr lang="en-US" sz="2500">
                <a:solidFill>
                  <a:srgbClr val="000B5D"/>
                </a:solidFill>
                <a:latin typeface="Poppins Semi-Bold"/>
              </a:rPr>
              <a:t>MENGAMBIL KEPUTUSAN YANG TEPAT BERKAITAN DENGAN TOOLS DIGITAL PADA MANAJEMEN KEUANGAN.</a:t>
            </a:r>
          </a:p>
        </p:txBody>
      </p:sp>
      <p:sp>
        <p:nvSpPr>
          <p:cNvPr name="TextBox 20" id="20"/>
          <p:cNvSpPr txBox="true"/>
          <p:nvPr/>
        </p:nvSpPr>
        <p:spPr>
          <a:xfrm rot="0">
            <a:off x="12333256" y="933450"/>
            <a:ext cx="4924898" cy="640956"/>
          </a:xfrm>
          <a:prstGeom prst="rect">
            <a:avLst/>
          </a:prstGeom>
        </p:spPr>
        <p:txBody>
          <a:bodyPr anchor="t" rtlCol="false" tIns="0" lIns="0" bIns="0" rIns="0">
            <a:spAutoFit/>
          </a:bodyPr>
          <a:lstStyle/>
          <a:p>
            <a:pPr algn="r">
              <a:lnSpc>
                <a:spcPts val="5096"/>
              </a:lnSpc>
            </a:pPr>
            <a:r>
              <a:rPr lang="en-US" sz="3640">
                <a:solidFill>
                  <a:srgbClr val="000B5D"/>
                </a:solidFill>
                <a:latin typeface="Poppins"/>
              </a:rPr>
              <a:t>CPMK</a:t>
            </a:r>
          </a:p>
        </p:txBody>
      </p:sp>
      <p:sp>
        <p:nvSpPr>
          <p:cNvPr name="TextBox 21" id="21"/>
          <p:cNvSpPr txBox="true"/>
          <p:nvPr/>
        </p:nvSpPr>
        <p:spPr>
          <a:xfrm rot="0">
            <a:off x="6525451" y="1469201"/>
            <a:ext cx="10732703" cy="717550"/>
          </a:xfrm>
          <a:prstGeom prst="rect">
            <a:avLst/>
          </a:prstGeom>
        </p:spPr>
        <p:txBody>
          <a:bodyPr anchor="t" rtlCol="false" tIns="0" lIns="0" bIns="0" rIns="0">
            <a:spAutoFit/>
          </a:bodyPr>
          <a:lstStyle/>
          <a:p>
            <a:pPr algn="r">
              <a:lnSpc>
                <a:spcPts val="5599"/>
              </a:lnSpc>
            </a:pPr>
            <a:r>
              <a:rPr lang="en-US" sz="3999">
                <a:solidFill>
                  <a:srgbClr val="000B5D"/>
                </a:solidFill>
                <a:latin typeface="Poppins Semi-Bold"/>
              </a:rPr>
              <a:t>CAPAIAN PEMBELAJARAN MATA KULIAH</a:t>
            </a:r>
          </a:p>
        </p:txBody>
      </p:sp>
      <p:grpSp>
        <p:nvGrpSpPr>
          <p:cNvPr name="Group 22" id="22"/>
          <p:cNvGrpSpPr/>
          <p:nvPr/>
        </p:nvGrpSpPr>
        <p:grpSpPr>
          <a:xfrm rot="0">
            <a:off x="11891803" y="4530850"/>
            <a:ext cx="5982160" cy="2760093"/>
            <a:chOff x="0" y="0"/>
            <a:chExt cx="1513913" cy="698500"/>
          </a:xfrm>
        </p:grpSpPr>
        <p:sp>
          <p:nvSpPr>
            <p:cNvPr name="Freeform 23" id="23"/>
            <p:cNvSpPr/>
            <p:nvPr/>
          </p:nvSpPr>
          <p:spPr>
            <a:xfrm flipH="false" flipV="false" rot="0">
              <a:off x="2734" y="0"/>
              <a:ext cx="1508445" cy="698500"/>
            </a:xfrm>
            <a:custGeom>
              <a:avLst/>
              <a:gdLst/>
              <a:ahLst/>
              <a:cxnLst/>
              <a:rect r="r" b="b" t="t" l="l"/>
              <a:pathLst>
                <a:path h="698500" w="1508445">
                  <a:moveTo>
                    <a:pt x="1504020" y="361555"/>
                  </a:moveTo>
                  <a:lnTo>
                    <a:pt x="1315138" y="686195"/>
                  </a:lnTo>
                  <a:cubicBezTo>
                    <a:pt x="1310705" y="693813"/>
                    <a:pt x="1302556" y="698500"/>
                    <a:pt x="1293743" y="698500"/>
                  </a:cubicBezTo>
                  <a:lnTo>
                    <a:pt x="214702" y="698500"/>
                  </a:lnTo>
                  <a:cubicBezTo>
                    <a:pt x="205888" y="698500"/>
                    <a:pt x="197739" y="693813"/>
                    <a:pt x="193307" y="686195"/>
                  </a:cubicBezTo>
                  <a:lnTo>
                    <a:pt x="4425" y="361555"/>
                  </a:lnTo>
                  <a:cubicBezTo>
                    <a:pt x="0" y="353948"/>
                    <a:pt x="0" y="344552"/>
                    <a:pt x="4425" y="336945"/>
                  </a:cubicBezTo>
                  <a:lnTo>
                    <a:pt x="193307" y="12305"/>
                  </a:lnTo>
                  <a:cubicBezTo>
                    <a:pt x="197739" y="4687"/>
                    <a:pt x="205888" y="0"/>
                    <a:pt x="214702" y="0"/>
                  </a:cubicBezTo>
                  <a:lnTo>
                    <a:pt x="1293743" y="0"/>
                  </a:lnTo>
                  <a:cubicBezTo>
                    <a:pt x="1302556" y="0"/>
                    <a:pt x="1310705" y="4687"/>
                    <a:pt x="1315138" y="12305"/>
                  </a:cubicBezTo>
                  <a:lnTo>
                    <a:pt x="1504020" y="336945"/>
                  </a:lnTo>
                  <a:cubicBezTo>
                    <a:pt x="1508445" y="344552"/>
                    <a:pt x="1508445" y="353948"/>
                    <a:pt x="1504020" y="361555"/>
                  </a:cubicBezTo>
                  <a:close/>
                </a:path>
              </a:pathLst>
            </a:custGeom>
            <a:solidFill>
              <a:srgbClr val="000B5D"/>
            </a:solidFill>
          </p:spPr>
        </p:sp>
        <p:sp>
          <p:nvSpPr>
            <p:cNvPr name="TextBox 24" id="24"/>
            <p:cNvSpPr txBox="true"/>
            <p:nvPr/>
          </p:nvSpPr>
          <p:spPr>
            <a:xfrm>
              <a:off x="114300" y="19050"/>
              <a:ext cx="584200" cy="679450"/>
            </a:xfrm>
            <a:prstGeom prst="rect">
              <a:avLst/>
            </a:prstGeom>
          </p:spPr>
          <p:txBody>
            <a:bodyPr anchor="ctr" rtlCol="false" tIns="50800" lIns="50800" bIns="50800" rIns="50800"/>
            <a:lstStyle/>
            <a:p>
              <a:pPr algn="ctr">
                <a:lnSpc>
                  <a:spcPts val="2376"/>
                </a:lnSpc>
              </a:pPr>
            </a:p>
          </p:txBody>
        </p:sp>
      </p:grpSp>
      <p:sp>
        <p:nvSpPr>
          <p:cNvPr name="TextBox 25" id="25"/>
          <p:cNvSpPr txBox="true"/>
          <p:nvPr/>
        </p:nvSpPr>
        <p:spPr>
          <a:xfrm rot="0">
            <a:off x="12125916" y="5609095"/>
            <a:ext cx="896647" cy="565502"/>
          </a:xfrm>
          <a:prstGeom prst="rect">
            <a:avLst/>
          </a:prstGeom>
        </p:spPr>
        <p:txBody>
          <a:bodyPr anchor="t" rtlCol="false" tIns="0" lIns="0" bIns="0" rIns="0">
            <a:spAutoFit/>
          </a:bodyPr>
          <a:lstStyle/>
          <a:p>
            <a:pPr>
              <a:lnSpc>
                <a:spcPts val="4388"/>
              </a:lnSpc>
            </a:pPr>
            <a:r>
              <a:rPr lang="en-US" sz="3134">
                <a:solidFill>
                  <a:srgbClr val="FFFFFF"/>
                </a:solidFill>
                <a:latin typeface="Poppins Semi-Bold"/>
              </a:rPr>
              <a:t>3</a:t>
            </a:r>
          </a:p>
        </p:txBody>
      </p:sp>
      <p:sp>
        <p:nvSpPr>
          <p:cNvPr name="TextBox 26" id="26"/>
          <p:cNvSpPr txBox="true"/>
          <p:nvPr/>
        </p:nvSpPr>
        <p:spPr>
          <a:xfrm rot="0">
            <a:off x="12580181" y="4790121"/>
            <a:ext cx="5198532" cy="2799080"/>
          </a:xfrm>
          <a:prstGeom prst="rect">
            <a:avLst/>
          </a:prstGeom>
        </p:spPr>
        <p:txBody>
          <a:bodyPr anchor="t" rtlCol="false" tIns="0" lIns="0" bIns="0" rIns="0">
            <a:spAutoFit/>
          </a:bodyPr>
          <a:lstStyle/>
          <a:p>
            <a:pPr>
              <a:lnSpc>
                <a:spcPts val="3220"/>
              </a:lnSpc>
            </a:pPr>
            <a:r>
              <a:rPr lang="en-US" sz="2300">
                <a:solidFill>
                  <a:srgbClr val="FFFFFF"/>
                </a:solidFill>
                <a:latin typeface="Poppins Semi-Bold"/>
              </a:rPr>
              <a:t>MENGUASAI KONSEP MENGENAI MANAJEMEN KEUANGAN DI DUNIA DIGITAL BESERTA MAMPU MENDEFINISIKAN DAN MENYELESAIKAN SEGALA MACAM BENTUK PERMASALAHAN DIDALAMNYA.</a:t>
            </a:r>
          </a:p>
        </p:txBody>
      </p:sp>
      <p:sp>
        <p:nvSpPr>
          <p:cNvPr name="TextBox 27" id="27"/>
          <p:cNvSpPr txBox="true"/>
          <p:nvPr/>
        </p:nvSpPr>
        <p:spPr>
          <a:xfrm rot="0">
            <a:off x="1380524" y="6351586"/>
            <a:ext cx="4554085" cy="2399030"/>
          </a:xfrm>
          <a:prstGeom prst="rect">
            <a:avLst/>
          </a:prstGeom>
        </p:spPr>
        <p:txBody>
          <a:bodyPr anchor="t" rtlCol="false" tIns="0" lIns="0" bIns="0" rIns="0">
            <a:spAutoFit/>
          </a:bodyPr>
          <a:lstStyle/>
          <a:p>
            <a:pPr>
              <a:lnSpc>
                <a:spcPts val="3220"/>
              </a:lnSpc>
            </a:pPr>
            <a:r>
              <a:rPr lang="en-US" sz="2300">
                <a:solidFill>
                  <a:srgbClr val="000B5D"/>
                </a:solidFill>
                <a:latin typeface="Poppins Semi-Bold"/>
              </a:rPr>
              <a:t>MENGUASAI PENGGUNAAN ILMU MATEMATIKA BESERTA LITERASI AKUNTANSI SEBAGAI DASAR DALAM PEMBENTUKAN SEBUAH MANAJEMEN KEUANGAN DI DUNIA DIGITAL</a:t>
            </a:r>
          </a:p>
        </p:txBody>
      </p:sp>
      <p:sp>
        <p:nvSpPr>
          <p:cNvPr name="TextBox 28" id="28"/>
          <p:cNvSpPr txBox="true"/>
          <p:nvPr/>
        </p:nvSpPr>
        <p:spPr>
          <a:xfrm rot="0">
            <a:off x="7330262" y="6403197"/>
            <a:ext cx="4852804" cy="2130425"/>
          </a:xfrm>
          <a:prstGeom prst="rect">
            <a:avLst/>
          </a:prstGeom>
        </p:spPr>
        <p:txBody>
          <a:bodyPr anchor="t" rtlCol="false" tIns="0" lIns="0" bIns="0" rIns="0">
            <a:spAutoFit/>
          </a:bodyPr>
          <a:lstStyle/>
          <a:p>
            <a:pPr>
              <a:lnSpc>
                <a:spcPts val="2800"/>
              </a:lnSpc>
            </a:pPr>
            <a:r>
              <a:rPr lang="en-US" sz="2000">
                <a:solidFill>
                  <a:srgbClr val="000B5D"/>
                </a:solidFill>
                <a:latin typeface="Poppins Semi-Bold"/>
              </a:rPr>
              <a:t>MENGUASAI KONSEP ILMU MANAJEMEN KEUANGAN MELIPUTI PERENCANAAN, PENGORGANISASIAN, PENGAPLIKASIAN, PENGENDALIAN DAN</a:t>
            </a:r>
          </a:p>
          <a:p>
            <a:pPr>
              <a:lnSpc>
                <a:spcPts val="2800"/>
              </a:lnSpc>
            </a:pPr>
            <a:r>
              <a:rPr lang="en-US" sz="2000">
                <a:solidFill>
                  <a:srgbClr val="000B5D"/>
                </a:solidFill>
                <a:latin typeface="Poppins Semi-Bold"/>
              </a:rPr>
              <a:t> pengevaluasian beserta fungsi dari manajemen keuangan.</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498573" y="9010697"/>
            <a:ext cx="4185210" cy="2172476"/>
            <a:chOff x="0" y="0"/>
            <a:chExt cx="1345639" cy="698500"/>
          </a:xfrm>
        </p:grpSpPr>
        <p:sp>
          <p:nvSpPr>
            <p:cNvPr name="Freeform 3" id="3"/>
            <p:cNvSpPr/>
            <p:nvPr/>
          </p:nvSpPr>
          <p:spPr>
            <a:xfrm flipH="false" flipV="false" rot="0">
              <a:off x="3907" y="0"/>
              <a:ext cx="1337825" cy="698500"/>
            </a:xfrm>
            <a:custGeom>
              <a:avLst/>
              <a:gdLst/>
              <a:ahLst/>
              <a:cxnLst/>
              <a:rect r="r" b="b" t="t" l="l"/>
              <a:pathLst>
                <a:path h="698500" w="1337825">
                  <a:moveTo>
                    <a:pt x="1331500" y="366838"/>
                  </a:moveTo>
                  <a:lnTo>
                    <a:pt x="1148765" y="680912"/>
                  </a:lnTo>
                  <a:cubicBezTo>
                    <a:pt x="1142430" y="691801"/>
                    <a:pt x="1130782" y="698500"/>
                    <a:pt x="1118184" y="698500"/>
                  </a:cubicBezTo>
                  <a:lnTo>
                    <a:pt x="219641" y="698500"/>
                  </a:lnTo>
                  <a:cubicBezTo>
                    <a:pt x="207043" y="698500"/>
                    <a:pt x="195396" y="691801"/>
                    <a:pt x="189060" y="680912"/>
                  </a:cubicBezTo>
                  <a:lnTo>
                    <a:pt x="6326" y="366838"/>
                  </a:lnTo>
                  <a:cubicBezTo>
                    <a:pt x="0" y="355966"/>
                    <a:pt x="0" y="342534"/>
                    <a:pt x="6326" y="331662"/>
                  </a:cubicBezTo>
                  <a:lnTo>
                    <a:pt x="189060" y="17588"/>
                  </a:lnTo>
                  <a:cubicBezTo>
                    <a:pt x="195396" y="6699"/>
                    <a:pt x="207043" y="0"/>
                    <a:pt x="219641" y="0"/>
                  </a:cubicBezTo>
                  <a:lnTo>
                    <a:pt x="1118184" y="0"/>
                  </a:lnTo>
                  <a:cubicBezTo>
                    <a:pt x="1130782" y="0"/>
                    <a:pt x="1142430" y="6699"/>
                    <a:pt x="1148765" y="17588"/>
                  </a:cubicBezTo>
                  <a:lnTo>
                    <a:pt x="1331500" y="331662"/>
                  </a:lnTo>
                  <a:cubicBezTo>
                    <a:pt x="1337825" y="342534"/>
                    <a:pt x="1337825" y="355966"/>
                    <a:pt x="1331500" y="366838"/>
                  </a:cubicBezTo>
                  <a:close/>
                </a:path>
              </a:pathLst>
            </a:custGeom>
            <a:solidFill>
              <a:srgbClr val="00ADEF"/>
            </a:solidFill>
          </p:spPr>
        </p:sp>
        <p:sp>
          <p:nvSpPr>
            <p:cNvPr name="TextBox 4" id="4"/>
            <p:cNvSpPr txBox="true"/>
            <p:nvPr/>
          </p:nvSpPr>
          <p:spPr>
            <a:xfrm>
              <a:off x="114300" y="19050"/>
              <a:ext cx="584200" cy="679450"/>
            </a:xfrm>
            <a:prstGeom prst="rect">
              <a:avLst/>
            </a:prstGeom>
          </p:spPr>
          <p:txBody>
            <a:bodyPr anchor="ctr" rtlCol="false" tIns="50800" lIns="50800" bIns="50800" rIns="50800"/>
            <a:lstStyle/>
            <a:p>
              <a:pPr algn="ctr">
                <a:lnSpc>
                  <a:spcPts val="2376"/>
                </a:lnSpc>
              </a:pPr>
            </a:p>
          </p:txBody>
        </p:sp>
      </p:grpSp>
      <p:grpSp>
        <p:nvGrpSpPr>
          <p:cNvPr name="Group 5" id="5"/>
          <p:cNvGrpSpPr/>
          <p:nvPr/>
        </p:nvGrpSpPr>
        <p:grpSpPr>
          <a:xfrm rot="0">
            <a:off x="-2228904" y="9654243"/>
            <a:ext cx="8377487" cy="2964361"/>
            <a:chOff x="0" y="0"/>
            <a:chExt cx="1974009" cy="698500"/>
          </a:xfrm>
        </p:grpSpPr>
        <p:sp>
          <p:nvSpPr>
            <p:cNvPr name="Freeform 6" id="6"/>
            <p:cNvSpPr/>
            <p:nvPr/>
          </p:nvSpPr>
          <p:spPr>
            <a:xfrm flipH="false" flipV="false" rot="0">
              <a:off x="1952" y="0"/>
              <a:ext cx="1970105" cy="698500"/>
            </a:xfrm>
            <a:custGeom>
              <a:avLst/>
              <a:gdLst/>
              <a:ahLst/>
              <a:cxnLst/>
              <a:rect r="r" b="b" t="t" l="l"/>
              <a:pathLst>
                <a:path h="698500" w="1970105">
                  <a:moveTo>
                    <a:pt x="1966944" y="358037"/>
                  </a:moveTo>
                  <a:lnTo>
                    <a:pt x="1773969" y="689713"/>
                  </a:lnTo>
                  <a:cubicBezTo>
                    <a:pt x="1770804" y="695153"/>
                    <a:pt x="1764985" y="698500"/>
                    <a:pt x="1758691" y="698500"/>
                  </a:cubicBezTo>
                  <a:lnTo>
                    <a:pt x="211413" y="698500"/>
                  </a:lnTo>
                  <a:cubicBezTo>
                    <a:pt x="205120" y="698500"/>
                    <a:pt x="199301" y="695153"/>
                    <a:pt x="196136" y="689713"/>
                  </a:cubicBezTo>
                  <a:lnTo>
                    <a:pt x="3160" y="358037"/>
                  </a:lnTo>
                  <a:cubicBezTo>
                    <a:pt x="0" y="352605"/>
                    <a:pt x="0" y="345895"/>
                    <a:pt x="3160" y="340463"/>
                  </a:cubicBezTo>
                  <a:lnTo>
                    <a:pt x="196136" y="8787"/>
                  </a:lnTo>
                  <a:cubicBezTo>
                    <a:pt x="199301" y="3347"/>
                    <a:pt x="205120" y="0"/>
                    <a:pt x="211413" y="0"/>
                  </a:cubicBezTo>
                  <a:lnTo>
                    <a:pt x="1758691" y="0"/>
                  </a:lnTo>
                  <a:cubicBezTo>
                    <a:pt x="1764985" y="0"/>
                    <a:pt x="1770804" y="3347"/>
                    <a:pt x="1773969" y="8787"/>
                  </a:cubicBezTo>
                  <a:lnTo>
                    <a:pt x="1966944" y="340463"/>
                  </a:lnTo>
                  <a:cubicBezTo>
                    <a:pt x="1970105" y="345895"/>
                    <a:pt x="1970105" y="352605"/>
                    <a:pt x="1966944" y="358037"/>
                  </a:cubicBezTo>
                  <a:close/>
                </a:path>
              </a:pathLst>
            </a:custGeom>
            <a:solidFill>
              <a:srgbClr val="000B5D"/>
            </a:solidFill>
          </p:spPr>
        </p:sp>
        <p:sp>
          <p:nvSpPr>
            <p:cNvPr name="TextBox 7" id="7"/>
            <p:cNvSpPr txBox="true"/>
            <p:nvPr/>
          </p:nvSpPr>
          <p:spPr>
            <a:xfrm>
              <a:off x="114300" y="19050"/>
              <a:ext cx="584200" cy="679450"/>
            </a:xfrm>
            <a:prstGeom prst="rect">
              <a:avLst/>
            </a:prstGeom>
          </p:spPr>
          <p:txBody>
            <a:bodyPr anchor="ctr" rtlCol="false" tIns="50800" lIns="50800" bIns="50800" rIns="50800"/>
            <a:lstStyle/>
            <a:p>
              <a:pPr algn="ctr">
                <a:lnSpc>
                  <a:spcPts val="2376"/>
                </a:lnSpc>
              </a:pPr>
            </a:p>
          </p:txBody>
        </p:sp>
      </p:grpSp>
      <p:sp>
        <p:nvSpPr>
          <p:cNvPr name="Freeform 8" id="8"/>
          <p:cNvSpPr/>
          <p:nvPr/>
        </p:nvSpPr>
        <p:spPr>
          <a:xfrm flipH="false" flipV="false" rot="0">
            <a:off x="3191656" y="-1171750"/>
            <a:ext cx="18616220" cy="12406162"/>
          </a:xfrm>
          <a:custGeom>
            <a:avLst/>
            <a:gdLst/>
            <a:ahLst/>
            <a:cxnLst/>
            <a:rect r="r" b="b" t="t" l="l"/>
            <a:pathLst>
              <a:path h="12406162" w="18616220">
                <a:moveTo>
                  <a:pt x="0" y="0"/>
                </a:moveTo>
                <a:lnTo>
                  <a:pt x="18616220" y="0"/>
                </a:lnTo>
                <a:lnTo>
                  <a:pt x="18616220" y="12406162"/>
                </a:lnTo>
                <a:lnTo>
                  <a:pt x="0" y="12406162"/>
                </a:lnTo>
                <a:lnTo>
                  <a:pt x="0" y="0"/>
                </a:lnTo>
                <a:close/>
              </a:path>
            </a:pathLst>
          </a:custGeom>
          <a:blipFill>
            <a:blip r:embed="rId2"/>
            <a:stretch>
              <a:fillRect l="0" t="0" r="0" b="0"/>
            </a:stretch>
          </a:blipFill>
        </p:spPr>
      </p:sp>
      <p:sp>
        <p:nvSpPr>
          <p:cNvPr name="TextBox 9" id="9"/>
          <p:cNvSpPr txBox="true"/>
          <p:nvPr/>
        </p:nvSpPr>
        <p:spPr>
          <a:xfrm rot="0">
            <a:off x="442814" y="2186117"/>
            <a:ext cx="6911645" cy="5757103"/>
          </a:xfrm>
          <a:prstGeom prst="rect">
            <a:avLst/>
          </a:prstGeom>
        </p:spPr>
        <p:txBody>
          <a:bodyPr anchor="t" rtlCol="false" tIns="0" lIns="0" bIns="0" rIns="0">
            <a:spAutoFit/>
          </a:bodyPr>
          <a:lstStyle/>
          <a:p>
            <a:pPr>
              <a:lnSpc>
                <a:spcPts val="7396"/>
              </a:lnSpc>
            </a:pPr>
            <a:r>
              <a:rPr lang="en-US" sz="7396">
                <a:solidFill>
                  <a:srgbClr val="000B5D"/>
                </a:solidFill>
                <a:latin typeface="Poppins Semi-Bold"/>
              </a:rPr>
              <a:t>PRESENTASE PENILAIAN MATA KULIAH DIGITAL FINANCIAL MANAGEMENT</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787670" y="8300973"/>
            <a:ext cx="8850189" cy="1458079"/>
            <a:chOff x="0" y="0"/>
            <a:chExt cx="5357838" cy="882710"/>
          </a:xfrm>
        </p:grpSpPr>
        <p:sp>
          <p:nvSpPr>
            <p:cNvPr name="Freeform 3" id="3"/>
            <p:cNvSpPr/>
            <p:nvPr/>
          </p:nvSpPr>
          <p:spPr>
            <a:xfrm flipH="false" flipV="false" rot="0">
              <a:off x="1470" y="0"/>
              <a:ext cx="5354897" cy="882710"/>
            </a:xfrm>
            <a:custGeom>
              <a:avLst/>
              <a:gdLst/>
              <a:ahLst/>
              <a:cxnLst/>
              <a:rect r="r" b="b" t="t" l="l"/>
              <a:pathLst>
                <a:path h="882710" w="5354897">
                  <a:moveTo>
                    <a:pt x="5352344" y="450096"/>
                  </a:moveTo>
                  <a:lnTo>
                    <a:pt x="5157192" y="873970"/>
                  </a:lnTo>
                  <a:cubicBezTo>
                    <a:pt x="5154739" y="879297"/>
                    <a:pt x="5149410" y="882710"/>
                    <a:pt x="5143545" y="882710"/>
                  </a:cubicBezTo>
                  <a:lnTo>
                    <a:pt x="211353" y="882710"/>
                  </a:lnTo>
                  <a:cubicBezTo>
                    <a:pt x="205487" y="882710"/>
                    <a:pt x="200159" y="879297"/>
                    <a:pt x="197706" y="873970"/>
                  </a:cubicBezTo>
                  <a:lnTo>
                    <a:pt x="2554" y="450096"/>
                  </a:lnTo>
                  <a:cubicBezTo>
                    <a:pt x="0" y="444549"/>
                    <a:pt x="0" y="438162"/>
                    <a:pt x="2554" y="432614"/>
                  </a:cubicBezTo>
                  <a:lnTo>
                    <a:pt x="197706" y="8741"/>
                  </a:lnTo>
                  <a:cubicBezTo>
                    <a:pt x="200159" y="3413"/>
                    <a:pt x="205487" y="0"/>
                    <a:pt x="211353" y="0"/>
                  </a:cubicBezTo>
                  <a:lnTo>
                    <a:pt x="5143545" y="0"/>
                  </a:lnTo>
                  <a:cubicBezTo>
                    <a:pt x="5149410" y="0"/>
                    <a:pt x="5154739" y="3413"/>
                    <a:pt x="5157192" y="8741"/>
                  </a:cubicBezTo>
                  <a:lnTo>
                    <a:pt x="5352344" y="432614"/>
                  </a:lnTo>
                  <a:cubicBezTo>
                    <a:pt x="5354898" y="438162"/>
                    <a:pt x="5354898" y="444549"/>
                    <a:pt x="5352344" y="450096"/>
                  </a:cubicBezTo>
                  <a:close/>
                </a:path>
              </a:pathLst>
            </a:custGeom>
            <a:solidFill>
              <a:srgbClr val="000000">
                <a:alpha val="0"/>
              </a:srgbClr>
            </a:solidFill>
            <a:ln w="57150" cap="sq">
              <a:solidFill>
                <a:srgbClr val="000B5D"/>
              </a:solidFill>
              <a:prstDash val="solid"/>
              <a:miter/>
            </a:ln>
          </p:spPr>
        </p:sp>
        <p:sp>
          <p:nvSpPr>
            <p:cNvPr name="TextBox 4" id="4"/>
            <p:cNvSpPr txBox="true"/>
            <p:nvPr/>
          </p:nvSpPr>
          <p:spPr>
            <a:xfrm>
              <a:off x="114300" y="19050"/>
              <a:ext cx="584200" cy="679450"/>
            </a:xfrm>
            <a:prstGeom prst="rect">
              <a:avLst/>
            </a:prstGeom>
          </p:spPr>
          <p:txBody>
            <a:bodyPr anchor="ctr" rtlCol="false" tIns="50800" lIns="50800" bIns="50800" rIns="50800"/>
            <a:lstStyle/>
            <a:p>
              <a:pPr algn="ctr">
                <a:lnSpc>
                  <a:spcPts val="2376"/>
                </a:lnSpc>
              </a:pPr>
            </a:p>
          </p:txBody>
        </p:sp>
      </p:grpSp>
      <p:grpSp>
        <p:nvGrpSpPr>
          <p:cNvPr name="Group 5" id="5"/>
          <p:cNvGrpSpPr/>
          <p:nvPr/>
        </p:nvGrpSpPr>
        <p:grpSpPr>
          <a:xfrm rot="0">
            <a:off x="706773" y="7734836"/>
            <a:ext cx="1517940" cy="1304480"/>
            <a:chOff x="0" y="0"/>
            <a:chExt cx="812800" cy="698500"/>
          </a:xfrm>
        </p:grpSpPr>
        <p:sp>
          <p:nvSpPr>
            <p:cNvPr name="Freeform 6" id="6"/>
            <p:cNvSpPr/>
            <p:nvPr/>
          </p:nvSpPr>
          <p:spPr>
            <a:xfrm flipH="false" flipV="false" rot="0">
              <a:off x="10773" y="0"/>
              <a:ext cx="791254" cy="698500"/>
            </a:xfrm>
            <a:custGeom>
              <a:avLst/>
              <a:gdLst/>
              <a:ahLst/>
              <a:cxnLst/>
              <a:rect r="r" b="b" t="t" l="l"/>
              <a:pathLst>
                <a:path h="698500" w="791254">
                  <a:moveTo>
                    <a:pt x="773813" y="397743"/>
                  </a:moveTo>
                  <a:lnTo>
                    <a:pt x="627041" y="650007"/>
                  </a:lnTo>
                  <a:cubicBezTo>
                    <a:pt x="609573" y="680030"/>
                    <a:pt x="577459" y="698500"/>
                    <a:pt x="542724" y="698500"/>
                  </a:cubicBezTo>
                  <a:lnTo>
                    <a:pt x="248530" y="698500"/>
                  </a:lnTo>
                  <a:cubicBezTo>
                    <a:pt x="213795" y="698500"/>
                    <a:pt x="181681" y="680030"/>
                    <a:pt x="164213" y="650007"/>
                  </a:cubicBezTo>
                  <a:lnTo>
                    <a:pt x="17441" y="397743"/>
                  </a:lnTo>
                  <a:cubicBezTo>
                    <a:pt x="0" y="367766"/>
                    <a:pt x="0" y="330734"/>
                    <a:pt x="17441" y="300757"/>
                  </a:cubicBezTo>
                  <a:lnTo>
                    <a:pt x="164213" y="48493"/>
                  </a:lnTo>
                  <a:cubicBezTo>
                    <a:pt x="181681" y="18470"/>
                    <a:pt x="213795" y="0"/>
                    <a:pt x="248530" y="0"/>
                  </a:cubicBezTo>
                  <a:lnTo>
                    <a:pt x="542724" y="0"/>
                  </a:lnTo>
                  <a:cubicBezTo>
                    <a:pt x="577459" y="0"/>
                    <a:pt x="609573" y="18470"/>
                    <a:pt x="627041" y="48493"/>
                  </a:cubicBezTo>
                  <a:lnTo>
                    <a:pt x="773813" y="300757"/>
                  </a:lnTo>
                  <a:cubicBezTo>
                    <a:pt x="791254" y="330734"/>
                    <a:pt x="791254" y="367766"/>
                    <a:pt x="773813" y="397743"/>
                  </a:cubicBezTo>
                  <a:close/>
                </a:path>
              </a:pathLst>
            </a:custGeom>
            <a:solidFill>
              <a:srgbClr val="000B5D"/>
            </a:solidFill>
          </p:spPr>
        </p:sp>
        <p:sp>
          <p:nvSpPr>
            <p:cNvPr name="TextBox 7" id="7"/>
            <p:cNvSpPr txBox="true"/>
            <p:nvPr/>
          </p:nvSpPr>
          <p:spPr>
            <a:xfrm>
              <a:off x="114300" y="19050"/>
              <a:ext cx="584200" cy="679450"/>
            </a:xfrm>
            <a:prstGeom prst="rect">
              <a:avLst/>
            </a:prstGeom>
          </p:spPr>
          <p:txBody>
            <a:bodyPr anchor="ctr" rtlCol="false" tIns="50800" lIns="50800" bIns="50800" rIns="50800"/>
            <a:lstStyle/>
            <a:p>
              <a:pPr algn="ctr">
                <a:lnSpc>
                  <a:spcPts val="2376"/>
                </a:lnSpc>
              </a:pPr>
            </a:p>
          </p:txBody>
        </p:sp>
      </p:grpSp>
      <p:grpSp>
        <p:nvGrpSpPr>
          <p:cNvPr name="Group 8" id="8"/>
          <p:cNvGrpSpPr/>
          <p:nvPr/>
        </p:nvGrpSpPr>
        <p:grpSpPr>
          <a:xfrm rot="0">
            <a:off x="15358737" y="8672814"/>
            <a:ext cx="4185210" cy="2172476"/>
            <a:chOff x="0" y="0"/>
            <a:chExt cx="1345639" cy="698500"/>
          </a:xfrm>
        </p:grpSpPr>
        <p:sp>
          <p:nvSpPr>
            <p:cNvPr name="Freeform 9" id="9"/>
            <p:cNvSpPr/>
            <p:nvPr/>
          </p:nvSpPr>
          <p:spPr>
            <a:xfrm flipH="false" flipV="false" rot="0">
              <a:off x="3907" y="0"/>
              <a:ext cx="1337825" cy="698500"/>
            </a:xfrm>
            <a:custGeom>
              <a:avLst/>
              <a:gdLst/>
              <a:ahLst/>
              <a:cxnLst/>
              <a:rect r="r" b="b" t="t" l="l"/>
              <a:pathLst>
                <a:path h="698500" w="1337825">
                  <a:moveTo>
                    <a:pt x="1331500" y="366838"/>
                  </a:moveTo>
                  <a:lnTo>
                    <a:pt x="1148765" y="680912"/>
                  </a:lnTo>
                  <a:cubicBezTo>
                    <a:pt x="1142430" y="691801"/>
                    <a:pt x="1130782" y="698500"/>
                    <a:pt x="1118184" y="698500"/>
                  </a:cubicBezTo>
                  <a:lnTo>
                    <a:pt x="219641" y="698500"/>
                  </a:lnTo>
                  <a:cubicBezTo>
                    <a:pt x="207043" y="698500"/>
                    <a:pt x="195396" y="691801"/>
                    <a:pt x="189060" y="680912"/>
                  </a:cubicBezTo>
                  <a:lnTo>
                    <a:pt x="6326" y="366838"/>
                  </a:lnTo>
                  <a:cubicBezTo>
                    <a:pt x="0" y="355966"/>
                    <a:pt x="0" y="342534"/>
                    <a:pt x="6326" y="331662"/>
                  </a:cubicBezTo>
                  <a:lnTo>
                    <a:pt x="189060" y="17588"/>
                  </a:lnTo>
                  <a:cubicBezTo>
                    <a:pt x="195396" y="6699"/>
                    <a:pt x="207043" y="0"/>
                    <a:pt x="219641" y="0"/>
                  </a:cubicBezTo>
                  <a:lnTo>
                    <a:pt x="1118184" y="0"/>
                  </a:lnTo>
                  <a:cubicBezTo>
                    <a:pt x="1130782" y="0"/>
                    <a:pt x="1142430" y="6699"/>
                    <a:pt x="1148765" y="17588"/>
                  </a:cubicBezTo>
                  <a:lnTo>
                    <a:pt x="1331500" y="331662"/>
                  </a:lnTo>
                  <a:cubicBezTo>
                    <a:pt x="1337825" y="342534"/>
                    <a:pt x="1337825" y="355966"/>
                    <a:pt x="1331500" y="366838"/>
                  </a:cubicBezTo>
                  <a:close/>
                </a:path>
              </a:pathLst>
            </a:custGeom>
            <a:solidFill>
              <a:srgbClr val="00ADEF"/>
            </a:solidFill>
          </p:spPr>
        </p:sp>
        <p:sp>
          <p:nvSpPr>
            <p:cNvPr name="TextBox 10" id="10"/>
            <p:cNvSpPr txBox="true"/>
            <p:nvPr/>
          </p:nvSpPr>
          <p:spPr>
            <a:xfrm>
              <a:off x="114300" y="19050"/>
              <a:ext cx="584200" cy="679450"/>
            </a:xfrm>
            <a:prstGeom prst="rect">
              <a:avLst/>
            </a:prstGeom>
          </p:spPr>
          <p:txBody>
            <a:bodyPr anchor="ctr" rtlCol="false" tIns="50800" lIns="50800" bIns="50800" rIns="50800"/>
            <a:lstStyle/>
            <a:p>
              <a:pPr algn="ctr">
                <a:lnSpc>
                  <a:spcPts val="2376"/>
                </a:lnSpc>
              </a:pPr>
            </a:p>
          </p:txBody>
        </p:sp>
      </p:grpSp>
      <p:grpSp>
        <p:nvGrpSpPr>
          <p:cNvPr name="Group 11" id="11"/>
          <p:cNvGrpSpPr/>
          <p:nvPr/>
        </p:nvGrpSpPr>
        <p:grpSpPr>
          <a:xfrm rot="0">
            <a:off x="11935766" y="9331740"/>
            <a:ext cx="8377487" cy="2964361"/>
            <a:chOff x="0" y="0"/>
            <a:chExt cx="1974009" cy="698500"/>
          </a:xfrm>
        </p:grpSpPr>
        <p:sp>
          <p:nvSpPr>
            <p:cNvPr name="Freeform 12" id="12"/>
            <p:cNvSpPr/>
            <p:nvPr/>
          </p:nvSpPr>
          <p:spPr>
            <a:xfrm flipH="false" flipV="false" rot="0">
              <a:off x="1952" y="0"/>
              <a:ext cx="1970105" cy="698500"/>
            </a:xfrm>
            <a:custGeom>
              <a:avLst/>
              <a:gdLst/>
              <a:ahLst/>
              <a:cxnLst/>
              <a:rect r="r" b="b" t="t" l="l"/>
              <a:pathLst>
                <a:path h="698500" w="1970105">
                  <a:moveTo>
                    <a:pt x="1966944" y="358037"/>
                  </a:moveTo>
                  <a:lnTo>
                    <a:pt x="1773969" y="689713"/>
                  </a:lnTo>
                  <a:cubicBezTo>
                    <a:pt x="1770804" y="695153"/>
                    <a:pt x="1764985" y="698500"/>
                    <a:pt x="1758691" y="698500"/>
                  </a:cubicBezTo>
                  <a:lnTo>
                    <a:pt x="211413" y="698500"/>
                  </a:lnTo>
                  <a:cubicBezTo>
                    <a:pt x="205120" y="698500"/>
                    <a:pt x="199301" y="695153"/>
                    <a:pt x="196136" y="689713"/>
                  </a:cubicBezTo>
                  <a:lnTo>
                    <a:pt x="3160" y="358037"/>
                  </a:lnTo>
                  <a:cubicBezTo>
                    <a:pt x="0" y="352605"/>
                    <a:pt x="0" y="345895"/>
                    <a:pt x="3160" y="340463"/>
                  </a:cubicBezTo>
                  <a:lnTo>
                    <a:pt x="196136" y="8787"/>
                  </a:lnTo>
                  <a:cubicBezTo>
                    <a:pt x="199301" y="3347"/>
                    <a:pt x="205120" y="0"/>
                    <a:pt x="211413" y="0"/>
                  </a:cubicBezTo>
                  <a:lnTo>
                    <a:pt x="1758691" y="0"/>
                  </a:lnTo>
                  <a:cubicBezTo>
                    <a:pt x="1764985" y="0"/>
                    <a:pt x="1770804" y="3347"/>
                    <a:pt x="1773969" y="8787"/>
                  </a:cubicBezTo>
                  <a:lnTo>
                    <a:pt x="1966944" y="340463"/>
                  </a:lnTo>
                  <a:cubicBezTo>
                    <a:pt x="1970105" y="345895"/>
                    <a:pt x="1970105" y="352605"/>
                    <a:pt x="1966944" y="358037"/>
                  </a:cubicBezTo>
                  <a:close/>
                </a:path>
              </a:pathLst>
            </a:custGeom>
            <a:solidFill>
              <a:srgbClr val="000B5D"/>
            </a:solidFill>
          </p:spPr>
        </p:sp>
        <p:sp>
          <p:nvSpPr>
            <p:cNvPr name="TextBox 13" id="13"/>
            <p:cNvSpPr txBox="true"/>
            <p:nvPr/>
          </p:nvSpPr>
          <p:spPr>
            <a:xfrm>
              <a:off x="114300" y="19050"/>
              <a:ext cx="584200" cy="679450"/>
            </a:xfrm>
            <a:prstGeom prst="rect">
              <a:avLst/>
            </a:prstGeom>
          </p:spPr>
          <p:txBody>
            <a:bodyPr anchor="ctr" rtlCol="false" tIns="50800" lIns="50800" bIns="50800" rIns="50800"/>
            <a:lstStyle/>
            <a:p>
              <a:pPr algn="ctr">
                <a:lnSpc>
                  <a:spcPts val="2376"/>
                </a:lnSpc>
              </a:pPr>
            </a:p>
          </p:txBody>
        </p:sp>
      </p:grpSp>
      <p:sp>
        <p:nvSpPr>
          <p:cNvPr name="TextBox 14" id="14"/>
          <p:cNvSpPr txBox="true"/>
          <p:nvPr/>
        </p:nvSpPr>
        <p:spPr>
          <a:xfrm rot="0">
            <a:off x="2398057" y="4701852"/>
            <a:ext cx="6550567" cy="771525"/>
          </a:xfrm>
          <a:prstGeom prst="rect">
            <a:avLst/>
          </a:prstGeom>
        </p:spPr>
        <p:txBody>
          <a:bodyPr anchor="t" rtlCol="false" tIns="0" lIns="0" bIns="0" rIns="0">
            <a:spAutoFit/>
          </a:bodyPr>
          <a:lstStyle/>
          <a:p>
            <a:pPr algn="just">
              <a:lnSpc>
                <a:spcPts val="2934"/>
              </a:lnSpc>
            </a:pPr>
            <a:r>
              <a:rPr lang="en-US" sz="2445">
                <a:solidFill>
                  <a:srgbClr val="000B5D"/>
                </a:solidFill>
                <a:latin typeface="Poppins Bold"/>
              </a:rPr>
              <a:t>Keown et al, Basic financial management , 10th edition ,Prentice Hall</a:t>
            </a:r>
          </a:p>
        </p:txBody>
      </p:sp>
      <p:grpSp>
        <p:nvGrpSpPr>
          <p:cNvPr name="Group 15" id="15"/>
          <p:cNvGrpSpPr/>
          <p:nvPr/>
        </p:nvGrpSpPr>
        <p:grpSpPr>
          <a:xfrm rot="0">
            <a:off x="1787670" y="6357656"/>
            <a:ext cx="8850189" cy="1458079"/>
            <a:chOff x="0" y="0"/>
            <a:chExt cx="5357838" cy="882710"/>
          </a:xfrm>
        </p:grpSpPr>
        <p:sp>
          <p:nvSpPr>
            <p:cNvPr name="Freeform 16" id="16"/>
            <p:cNvSpPr/>
            <p:nvPr/>
          </p:nvSpPr>
          <p:spPr>
            <a:xfrm flipH="false" flipV="false" rot="0">
              <a:off x="1470" y="0"/>
              <a:ext cx="5354897" cy="882710"/>
            </a:xfrm>
            <a:custGeom>
              <a:avLst/>
              <a:gdLst/>
              <a:ahLst/>
              <a:cxnLst/>
              <a:rect r="r" b="b" t="t" l="l"/>
              <a:pathLst>
                <a:path h="882710" w="5354897">
                  <a:moveTo>
                    <a:pt x="5352344" y="450096"/>
                  </a:moveTo>
                  <a:lnTo>
                    <a:pt x="5157192" y="873970"/>
                  </a:lnTo>
                  <a:cubicBezTo>
                    <a:pt x="5154739" y="879297"/>
                    <a:pt x="5149410" y="882710"/>
                    <a:pt x="5143545" y="882710"/>
                  </a:cubicBezTo>
                  <a:lnTo>
                    <a:pt x="211353" y="882710"/>
                  </a:lnTo>
                  <a:cubicBezTo>
                    <a:pt x="205487" y="882710"/>
                    <a:pt x="200159" y="879297"/>
                    <a:pt x="197706" y="873970"/>
                  </a:cubicBezTo>
                  <a:lnTo>
                    <a:pt x="2554" y="450096"/>
                  </a:lnTo>
                  <a:cubicBezTo>
                    <a:pt x="0" y="444549"/>
                    <a:pt x="0" y="438162"/>
                    <a:pt x="2554" y="432614"/>
                  </a:cubicBezTo>
                  <a:lnTo>
                    <a:pt x="197706" y="8741"/>
                  </a:lnTo>
                  <a:cubicBezTo>
                    <a:pt x="200159" y="3413"/>
                    <a:pt x="205487" y="0"/>
                    <a:pt x="211353" y="0"/>
                  </a:cubicBezTo>
                  <a:lnTo>
                    <a:pt x="5143545" y="0"/>
                  </a:lnTo>
                  <a:cubicBezTo>
                    <a:pt x="5149410" y="0"/>
                    <a:pt x="5154739" y="3413"/>
                    <a:pt x="5157192" y="8741"/>
                  </a:cubicBezTo>
                  <a:lnTo>
                    <a:pt x="5352344" y="432614"/>
                  </a:lnTo>
                  <a:cubicBezTo>
                    <a:pt x="5354898" y="438162"/>
                    <a:pt x="5354898" y="444549"/>
                    <a:pt x="5352344" y="450096"/>
                  </a:cubicBezTo>
                  <a:close/>
                </a:path>
              </a:pathLst>
            </a:custGeom>
            <a:solidFill>
              <a:srgbClr val="000000">
                <a:alpha val="0"/>
              </a:srgbClr>
            </a:solidFill>
            <a:ln w="57150" cap="sq">
              <a:solidFill>
                <a:srgbClr val="000B5D"/>
              </a:solidFill>
              <a:prstDash val="solid"/>
              <a:miter/>
            </a:ln>
          </p:spPr>
        </p:sp>
        <p:sp>
          <p:nvSpPr>
            <p:cNvPr name="TextBox 17" id="17"/>
            <p:cNvSpPr txBox="true"/>
            <p:nvPr/>
          </p:nvSpPr>
          <p:spPr>
            <a:xfrm>
              <a:off x="114300" y="19050"/>
              <a:ext cx="584200" cy="679450"/>
            </a:xfrm>
            <a:prstGeom prst="rect">
              <a:avLst/>
            </a:prstGeom>
          </p:spPr>
          <p:txBody>
            <a:bodyPr anchor="ctr" rtlCol="false" tIns="50800" lIns="50800" bIns="50800" rIns="50800"/>
            <a:lstStyle/>
            <a:p>
              <a:pPr algn="ctr">
                <a:lnSpc>
                  <a:spcPts val="2376"/>
                </a:lnSpc>
              </a:pPr>
            </a:p>
          </p:txBody>
        </p:sp>
      </p:grpSp>
      <p:grpSp>
        <p:nvGrpSpPr>
          <p:cNvPr name="Group 18" id="18"/>
          <p:cNvGrpSpPr/>
          <p:nvPr/>
        </p:nvGrpSpPr>
        <p:grpSpPr>
          <a:xfrm rot="0">
            <a:off x="706773" y="5791519"/>
            <a:ext cx="1517940" cy="1304480"/>
            <a:chOff x="0" y="0"/>
            <a:chExt cx="812800" cy="698500"/>
          </a:xfrm>
        </p:grpSpPr>
        <p:sp>
          <p:nvSpPr>
            <p:cNvPr name="Freeform 19" id="19"/>
            <p:cNvSpPr/>
            <p:nvPr/>
          </p:nvSpPr>
          <p:spPr>
            <a:xfrm flipH="false" flipV="false" rot="0">
              <a:off x="10773" y="0"/>
              <a:ext cx="791254" cy="698500"/>
            </a:xfrm>
            <a:custGeom>
              <a:avLst/>
              <a:gdLst/>
              <a:ahLst/>
              <a:cxnLst/>
              <a:rect r="r" b="b" t="t" l="l"/>
              <a:pathLst>
                <a:path h="698500" w="791254">
                  <a:moveTo>
                    <a:pt x="773813" y="397743"/>
                  </a:moveTo>
                  <a:lnTo>
                    <a:pt x="627041" y="650007"/>
                  </a:lnTo>
                  <a:cubicBezTo>
                    <a:pt x="609573" y="680030"/>
                    <a:pt x="577459" y="698500"/>
                    <a:pt x="542724" y="698500"/>
                  </a:cubicBezTo>
                  <a:lnTo>
                    <a:pt x="248530" y="698500"/>
                  </a:lnTo>
                  <a:cubicBezTo>
                    <a:pt x="213795" y="698500"/>
                    <a:pt x="181681" y="680030"/>
                    <a:pt x="164213" y="650007"/>
                  </a:cubicBezTo>
                  <a:lnTo>
                    <a:pt x="17441" y="397743"/>
                  </a:lnTo>
                  <a:cubicBezTo>
                    <a:pt x="0" y="367766"/>
                    <a:pt x="0" y="330734"/>
                    <a:pt x="17441" y="300757"/>
                  </a:cubicBezTo>
                  <a:lnTo>
                    <a:pt x="164213" y="48493"/>
                  </a:lnTo>
                  <a:cubicBezTo>
                    <a:pt x="181681" y="18470"/>
                    <a:pt x="213795" y="0"/>
                    <a:pt x="248530" y="0"/>
                  </a:cubicBezTo>
                  <a:lnTo>
                    <a:pt x="542724" y="0"/>
                  </a:lnTo>
                  <a:cubicBezTo>
                    <a:pt x="577459" y="0"/>
                    <a:pt x="609573" y="18470"/>
                    <a:pt x="627041" y="48493"/>
                  </a:cubicBezTo>
                  <a:lnTo>
                    <a:pt x="773813" y="300757"/>
                  </a:lnTo>
                  <a:cubicBezTo>
                    <a:pt x="791254" y="330734"/>
                    <a:pt x="791254" y="367766"/>
                    <a:pt x="773813" y="397743"/>
                  </a:cubicBezTo>
                  <a:close/>
                </a:path>
              </a:pathLst>
            </a:custGeom>
            <a:solidFill>
              <a:srgbClr val="000B5D"/>
            </a:solidFill>
          </p:spPr>
        </p:sp>
        <p:sp>
          <p:nvSpPr>
            <p:cNvPr name="TextBox 20" id="20"/>
            <p:cNvSpPr txBox="true"/>
            <p:nvPr/>
          </p:nvSpPr>
          <p:spPr>
            <a:xfrm>
              <a:off x="114300" y="19050"/>
              <a:ext cx="584200" cy="679450"/>
            </a:xfrm>
            <a:prstGeom prst="rect">
              <a:avLst/>
            </a:prstGeom>
          </p:spPr>
          <p:txBody>
            <a:bodyPr anchor="ctr" rtlCol="false" tIns="50800" lIns="50800" bIns="50800" rIns="50800"/>
            <a:lstStyle/>
            <a:p>
              <a:pPr algn="ctr">
                <a:lnSpc>
                  <a:spcPts val="2376"/>
                </a:lnSpc>
              </a:pPr>
            </a:p>
          </p:txBody>
        </p:sp>
      </p:grpSp>
      <p:grpSp>
        <p:nvGrpSpPr>
          <p:cNvPr name="Group 21" id="21"/>
          <p:cNvGrpSpPr/>
          <p:nvPr/>
        </p:nvGrpSpPr>
        <p:grpSpPr>
          <a:xfrm rot="0">
            <a:off x="1970187" y="4372862"/>
            <a:ext cx="8850189" cy="1458079"/>
            <a:chOff x="0" y="0"/>
            <a:chExt cx="5357838" cy="882710"/>
          </a:xfrm>
        </p:grpSpPr>
        <p:sp>
          <p:nvSpPr>
            <p:cNvPr name="Freeform 22" id="22"/>
            <p:cNvSpPr/>
            <p:nvPr/>
          </p:nvSpPr>
          <p:spPr>
            <a:xfrm flipH="false" flipV="false" rot="0">
              <a:off x="1470" y="0"/>
              <a:ext cx="5354897" cy="882710"/>
            </a:xfrm>
            <a:custGeom>
              <a:avLst/>
              <a:gdLst/>
              <a:ahLst/>
              <a:cxnLst/>
              <a:rect r="r" b="b" t="t" l="l"/>
              <a:pathLst>
                <a:path h="882710" w="5354897">
                  <a:moveTo>
                    <a:pt x="5352344" y="450096"/>
                  </a:moveTo>
                  <a:lnTo>
                    <a:pt x="5157192" y="873970"/>
                  </a:lnTo>
                  <a:cubicBezTo>
                    <a:pt x="5154739" y="879297"/>
                    <a:pt x="5149410" y="882710"/>
                    <a:pt x="5143545" y="882710"/>
                  </a:cubicBezTo>
                  <a:lnTo>
                    <a:pt x="211353" y="882710"/>
                  </a:lnTo>
                  <a:cubicBezTo>
                    <a:pt x="205487" y="882710"/>
                    <a:pt x="200159" y="879297"/>
                    <a:pt x="197706" y="873970"/>
                  </a:cubicBezTo>
                  <a:lnTo>
                    <a:pt x="2554" y="450096"/>
                  </a:lnTo>
                  <a:cubicBezTo>
                    <a:pt x="0" y="444549"/>
                    <a:pt x="0" y="438162"/>
                    <a:pt x="2554" y="432614"/>
                  </a:cubicBezTo>
                  <a:lnTo>
                    <a:pt x="197706" y="8741"/>
                  </a:lnTo>
                  <a:cubicBezTo>
                    <a:pt x="200159" y="3413"/>
                    <a:pt x="205487" y="0"/>
                    <a:pt x="211353" y="0"/>
                  </a:cubicBezTo>
                  <a:lnTo>
                    <a:pt x="5143545" y="0"/>
                  </a:lnTo>
                  <a:cubicBezTo>
                    <a:pt x="5149410" y="0"/>
                    <a:pt x="5154739" y="3413"/>
                    <a:pt x="5157192" y="8741"/>
                  </a:cubicBezTo>
                  <a:lnTo>
                    <a:pt x="5352344" y="432614"/>
                  </a:lnTo>
                  <a:cubicBezTo>
                    <a:pt x="5354898" y="438162"/>
                    <a:pt x="5354898" y="444549"/>
                    <a:pt x="5352344" y="450096"/>
                  </a:cubicBezTo>
                  <a:close/>
                </a:path>
              </a:pathLst>
            </a:custGeom>
            <a:solidFill>
              <a:srgbClr val="000000">
                <a:alpha val="0"/>
              </a:srgbClr>
            </a:solidFill>
            <a:ln w="57150" cap="sq">
              <a:solidFill>
                <a:srgbClr val="000B5D"/>
              </a:solidFill>
              <a:prstDash val="solid"/>
              <a:miter/>
            </a:ln>
          </p:spPr>
        </p:sp>
        <p:sp>
          <p:nvSpPr>
            <p:cNvPr name="TextBox 23" id="23"/>
            <p:cNvSpPr txBox="true"/>
            <p:nvPr/>
          </p:nvSpPr>
          <p:spPr>
            <a:xfrm>
              <a:off x="114300" y="19050"/>
              <a:ext cx="584200" cy="679450"/>
            </a:xfrm>
            <a:prstGeom prst="rect">
              <a:avLst/>
            </a:prstGeom>
          </p:spPr>
          <p:txBody>
            <a:bodyPr anchor="ctr" rtlCol="false" tIns="50800" lIns="50800" bIns="50800" rIns="50800"/>
            <a:lstStyle/>
            <a:p>
              <a:pPr algn="ctr">
                <a:lnSpc>
                  <a:spcPts val="2376"/>
                </a:lnSpc>
              </a:pPr>
            </a:p>
          </p:txBody>
        </p:sp>
      </p:grpSp>
      <p:grpSp>
        <p:nvGrpSpPr>
          <p:cNvPr name="Group 24" id="24"/>
          <p:cNvGrpSpPr/>
          <p:nvPr/>
        </p:nvGrpSpPr>
        <p:grpSpPr>
          <a:xfrm rot="0">
            <a:off x="856381" y="3767302"/>
            <a:ext cx="1517940" cy="1304480"/>
            <a:chOff x="0" y="0"/>
            <a:chExt cx="812800" cy="698500"/>
          </a:xfrm>
        </p:grpSpPr>
        <p:sp>
          <p:nvSpPr>
            <p:cNvPr name="Freeform 25" id="25"/>
            <p:cNvSpPr/>
            <p:nvPr/>
          </p:nvSpPr>
          <p:spPr>
            <a:xfrm flipH="false" flipV="false" rot="0">
              <a:off x="10773" y="0"/>
              <a:ext cx="791254" cy="698500"/>
            </a:xfrm>
            <a:custGeom>
              <a:avLst/>
              <a:gdLst/>
              <a:ahLst/>
              <a:cxnLst/>
              <a:rect r="r" b="b" t="t" l="l"/>
              <a:pathLst>
                <a:path h="698500" w="791254">
                  <a:moveTo>
                    <a:pt x="773813" y="397743"/>
                  </a:moveTo>
                  <a:lnTo>
                    <a:pt x="627041" y="650007"/>
                  </a:lnTo>
                  <a:cubicBezTo>
                    <a:pt x="609573" y="680030"/>
                    <a:pt x="577459" y="698500"/>
                    <a:pt x="542724" y="698500"/>
                  </a:cubicBezTo>
                  <a:lnTo>
                    <a:pt x="248530" y="698500"/>
                  </a:lnTo>
                  <a:cubicBezTo>
                    <a:pt x="213795" y="698500"/>
                    <a:pt x="181681" y="680030"/>
                    <a:pt x="164213" y="650007"/>
                  </a:cubicBezTo>
                  <a:lnTo>
                    <a:pt x="17441" y="397743"/>
                  </a:lnTo>
                  <a:cubicBezTo>
                    <a:pt x="0" y="367766"/>
                    <a:pt x="0" y="330734"/>
                    <a:pt x="17441" y="300757"/>
                  </a:cubicBezTo>
                  <a:lnTo>
                    <a:pt x="164213" y="48493"/>
                  </a:lnTo>
                  <a:cubicBezTo>
                    <a:pt x="181681" y="18470"/>
                    <a:pt x="213795" y="0"/>
                    <a:pt x="248530" y="0"/>
                  </a:cubicBezTo>
                  <a:lnTo>
                    <a:pt x="542724" y="0"/>
                  </a:lnTo>
                  <a:cubicBezTo>
                    <a:pt x="577459" y="0"/>
                    <a:pt x="609573" y="18470"/>
                    <a:pt x="627041" y="48493"/>
                  </a:cubicBezTo>
                  <a:lnTo>
                    <a:pt x="773813" y="300757"/>
                  </a:lnTo>
                  <a:cubicBezTo>
                    <a:pt x="791254" y="330734"/>
                    <a:pt x="791254" y="367766"/>
                    <a:pt x="773813" y="397743"/>
                  </a:cubicBezTo>
                  <a:close/>
                </a:path>
              </a:pathLst>
            </a:custGeom>
            <a:solidFill>
              <a:srgbClr val="000B5D"/>
            </a:solidFill>
          </p:spPr>
        </p:sp>
        <p:sp>
          <p:nvSpPr>
            <p:cNvPr name="TextBox 26" id="26"/>
            <p:cNvSpPr txBox="true"/>
            <p:nvPr/>
          </p:nvSpPr>
          <p:spPr>
            <a:xfrm>
              <a:off x="114300" y="19050"/>
              <a:ext cx="584200" cy="679450"/>
            </a:xfrm>
            <a:prstGeom prst="rect">
              <a:avLst/>
            </a:prstGeom>
          </p:spPr>
          <p:txBody>
            <a:bodyPr anchor="ctr" rtlCol="false" tIns="50800" lIns="50800" bIns="50800" rIns="50800"/>
            <a:lstStyle/>
            <a:p>
              <a:pPr algn="ctr">
                <a:lnSpc>
                  <a:spcPts val="2376"/>
                </a:lnSpc>
              </a:pPr>
            </a:p>
          </p:txBody>
        </p:sp>
      </p:grpSp>
      <p:sp>
        <p:nvSpPr>
          <p:cNvPr name="Freeform 27" id="27"/>
          <p:cNvSpPr/>
          <p:nvPr/>
        </p:nvSpPr>
        <p:spPr>
          <a:xfrm flipH="false" flipV="false" rot="0">
            <a:off x="12772745" y="0"/>
            <a:ext cx="12328989" cy="9331740"/>
          </a:xfrm>
          <a:custGeom>
            <a:avLst/>
            <a:gdLst/>
            <a:ahLst/>
            <a:cxnLst/>
            <a:rect r="r" b="b" t="t" l="l"/>
            <a:pathLst>
              <a:path h="9331740" w="12328989">
                <a:moveTo>
                  <a:pt x="0" y="0"/>
                </a:moveTo>
                <a:lnTo>
                  <a:pt x="12328989" y="0"/>
                </a:lnTo>
                <a:lnTo>
                  <a:pt x="12328989" y="9331740"/>
                </a:lnTo>
                <a:lnTo>
                  <a:pt x="0" y="9331740"/>
                </a:lnTo>
                <a:lnTo>
                  <a:pt x="0" y="0"/>
                </a:lnTo>
                <a:close/>
              </a:path>
            </a:pathLst>
          </a:custGeom>
          <a:blipFill>
            <a:blip r:embed="rId2"/>
            <a:stretch>
              <a:fillRect l="-6696" t="0" r="-6696" b="0"/>
            </a:stretch>
          </a:blipFill>
        </p:spPr>
      </p:sp>
      <p:sp>
        <p:nvSpPr>
          <p:cNvPr name="TextBox 28" id="28"/>
          <p:cNvSpPr txBox="true"/>
          <p:nvPr/>
        </p:nvSpPr>
        <p:spPr>
          <a:xfrm rot="0">
            <a:off x="2710879" y="517911"/>
            <a:ext cx="6621441" cy="1873250"/>
          </a:xfrm>
          <a:prstGeom prst="rect">
            <a:avLst/>
          </a:prstGeom>
        </p:spPr>
        <p:txBody>
          <a:bodyPr anchor="t" rtlCol="false" tIns="0" lIns="0" bIns="0" rIns="0">
            <a:spAutoFit/>
          </a:bodyPr>
          <a:lstStyle/>
          <a:p>
            <a:pPr algn="r">
              <a:lnSpc>
                <a:spcPts val="6999"/>
              </a:lnSpc>
            </a:pPr>
            <a:r>
              <a:rPr lang="en-US" sz="6999">
                <a:solidFill>
                  <a:srgbClr val="000B5D"/>
                </a:solidFill>
                <a:latin typeface="Poppins Semi-Bold"/>
              </a:rPr>
              <a:t>LITERATUR PERKULIAHAN</a:t>
            </a:r>
          </a:p>
        </p:txBody>
      </p:sp>
      <p:sp>
        <p:nvSpPr>
          <p:cNvPr name="TextBox 29" id="29"/>
          <p:cNvSpPr txBox="true"/>
          <p:nvPr/>
        </p:nvSpPr>
        <p:spPr>
          <a:xfrm rot="0">
            <a:off x="2546640" y="8444225"/>
            <a:ext cx="6550567" cy="1143000"/>
          </a:xfrm>
          <a:prstGeom prst="rect">
            <a:avLst/>
          </a:prstGeom>
        </p:spPr>
        <p:txBody>
          <a:bodyPr anchor="t" rtlCol="false" tIns="0" lIns="0" bIns="0" rIns="0">
            <a:spAutoFit/>
          </a:bodyPr>
          <a:lstStyle/>
          <a:p>
            <a:pPr algn="just">
              <a:lnSpc>
                <a:spcPts val="2934"/>
              </a:lnSpc>
            </a:pPr>
            <a:r>
              <a:rPr lang="en-US" sz="2445">
                <a:solidFill>
                  <a:srgbClr val="000B5D"/>
                </a:solidFill>
                <a:latin typeface="Poppins Bold"/>
              </a:rPr>
              <a:t>Brigham&amp; Houston , Dasar- Dasar Manajemen Keuangan, edisi 11, 2011, Penerbit Salemba Empat</a:t>
            </a:r>
          </a:p>
        </p:txBody>
      </p:sp>
      <p:sp>
        <p:nvSpPr>
          <p:cNvPr name="TextBox 30" id="30"/>
          <p:cNvSpPr txBox="true"/>
          <p:nvPr/>
        </p:nvSpPr>
        <p:spPr>
          <a:xfrm rot="0">
            <a:off x="2405112" y="6462808"/>
            <a:ext cx="6927208" cy="1143000"/>
          </a:xfrm>
          <a:prstGeom prst="rect">
            <a:avLst/>
          </a:prstGeom>
        </p:spPr>
        <p:txBody>
          <a:bodyPr anchor="t" rtlCol="false" tIns="0" lIns="0" bIns="0" rIns="0">
            <a:spAutoFit/>
          </a:bodyPr>
          <a:lstStyle/>
          <a:p>
            <a:pPr algn="just">
              <a:lnSpc>
                <a:spcPts val="2934"/>
              </a:lnSpc>
            </a:pPr>
            <a:r>
              <a:rPr lang="en-US" sz="2445">
                <a:solidFill>
                  <a:srgbClr val="000B5D"/>
                </a:solidFill>
                <a:latin typeface="Poppins Bold"/>
              </a:rPr>
              <a:t>Brigham &amp; Ehrhardt, Financial Management : Theory and Practice 13th Edition 2011, South Western</a:t>
            </a:r>
          </a:p>
        </p:txBody>
      </p:sp>
      <p:sp>
        <p:nvSpPr>
          <p:cNvPr name="TextBox 31" id="31"/>
          <p:cNvSpPr txBox="true"/>
          <p:nvPr/>
        </p:nvSpPr>
        <p:spPr>
          <a:xfrm rot="0">
            <a:off x="706773" y="3955727"/>
            <a:ext cx="1735864" cy="854076"/>
          </a:xfrm>
          <a:prstGeom prst="rect">
            <a:avLst/>
          </a:prstGeom>
        </p:spPr>
        <p:txBody>
          <a:bodyPr anchor="t" rtlCol="false" tIns="0" lIns="0" bIns="0" rIns="0">
            <a:spAutoFit/>
          </a:bodyPr>
          <a:lstStyle/>
          <a:p>
            <a:pPr algn="ctr">
              <a:lnSpc>
                <a:spcPts val="6999"/>
              </a:lnSpc>
            </a:pPr>
            <a:r>
              <a:rPr lang="en-US" sz="4999">
                <a:solidFill>
                  <a:srgbClr val="FFFFFF"/>
                </a:solidFill>
                <a:latin typeface="Open Sans Extra Bold"/>
              </a:rPr>
              <a:t>1</a:t>
            </a:r>
          </a:p>
        </p:txBody>
      </p:sp>
      <p:sp>
        <p:nvSpPr>
          <p:cNvPr name="TextBox 32" id="32"/>
          <p:cNvSpPr txBox="true"/>
          <p:nvPr/>
        </p:nvSpPr>
        <p:spPr>
          <a:xfrm rot="0">
            <a:off x="574574" y="5928645"/>
            <a:ext cx="1735864" cy="854076"/>
          </a:xfrm>
          <a:prstGeom prst="rect">
            <a:avLst/>
          </a:prstGeom>
        </p:spPr>
        <p:txBody>
          <a:bodyPr anchor="t" rtlCol="false" tIns="0" lIns="0" bIns="0" rIns="0">
            <a:spAutoFit/>
          </a:bodyPr>
          <a:lstStyle/>
          <a:p>
            <a:pPr algn="ctr">
              <a:lnSpc>
                <a:spcPts val="6999"/>
              </a:lnSpc>
            </a:pPr>
            <a:r>
              <a:rPr lang="en-US" sz="4999">
                <a:solidFill>
                  <a:srgbClr val="FFFFFF"/>
                </a:solidFill>
                <a:latin typeface="Open Sans Extra Bold"/>
              </a:rPr>
              <a:t>2</a:t>
            </a:r>
          </a:p>
        </p:txBody>
      </p:sp>
      <p:sp>
        <p:nvSpPr>
          <p:cNvPr name="TextBox 33" id="33"/>
          <p:cNvSpPr txBox="true"/>
          <p:nvPr/>
        </p:nvSpPr>
        <p:spPr>
          <a:xfrm rot="0">
            <a:off x="574574" y="7893362"/>
            <a:ext cx="1735864" cy="854076"/>
          </a:xfrm>
          <a:prstGeom prst="rect">
            <a:avLst/>
          </a:prstGeom>
        </p:spPr>
        <p:txBody>
          <a:bodyPr anchor="t" rtlCol="false" tIns="0" lIns="0" bIns="0" rIns="0">
            <a:spAutoFit/>
          </a:bodyPr>
          <a:lstStyle/>
          <a:p>
            <a:pPr algn="ctr">
              <a:lnSpc>
                <a:spcPts val="6999"/>
              </a:lnSpc>
            </a:pPr>
            <a:r>
              <a:rPr lang="en-US" sz="4999">
                <a:solidFill>
                  <a:srgbClr val="FFFFFF"/>
                </a:solidFill>
                <a:latin typeface="Open Sans Extra Bold"/>
              </a:rPr>
              <a:t>3</a:t>
            </a:r>
          </a:p>
        </p:txBody>
      </p:sp>
    </p:spTree>
  </p:cSld>
  <p:clrMapOvr>
    <a:masterClrMapping/>
  </p:clrMapOvr>
</p:sld>
</file>

<file path=ppt/slides/slide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7612287" y="-1601786"/>
            <a:ext cx="1028700" cy="2630486"/>
            <a:chOff x="0" y="0"/>
            <a:chExt cx="698500" cy="1786132"/>
          </a:xfrm>
        </p:grpSpPr>
        <p:sp>
          <p:nvSpPr>
            <p:cNvPr name="Freeform 3" id="3"/>
            <p:cNvSpPr/>
            <p:nvPr/>
          </p:nvSpPr>
          <p:spPr>
            <a:xfrm flipH="false" flipV="false" rot="0">
              <a:off x="0" y="13661"/>
              <a:ext cx="698500" cy="1758810"/>
            </a:xfrm>
            <a:custGeom>
              <a:avLst/>
              <a:gdLst/>
              <a:ahLst/>
              <a:cxnLst/>
              <a:rect r="r" b="b" t="t" l="l"/>
              <a:pathLst>
                <a:path h="1758810" w="698500">
                  <a:moveTo>
                    <a:pt x="410743" y="22117"/>
                  </a:moveTo>
                  <a:lnTo>
                    <a:pt x="637007" y="153761"/>
                  </a:lnTo>
                  <a:cubicBezTo>
                    <a:pt x="675079" y="175912"/>
                    <a:pt x="698500" y="216636"/>
                    <a:pt x="698500" y="260683"/>
                  </a:cubicBezTo>
                  <a:lnTo>
                    <a:pt x="698500" y="1498128"/>
                  </a:lnTo>
                  <a:cubicBezTo>
                    <a:pt x="698500" y="1542174"/>
                    <a:pt x="675079" y="1582898"/>
                    <a:pt x="637007" y="1605049"/>
                  </a:cubicBezTo>
                  <a:lnTo>
                    <a:pt x="410743" y="1736694"/>
                  </a:lnTo>
                  <a:cubicBezTo>
                    <a:pt x="372730" y="1758810"/>
                    <a:pt x="325770" y="1758810"/>
                    <a:pt x="287757" y="1736694"/>
                  </a:cubicBezTo>
                  <a:lnTo>
                    <a:pt x="61493" y="1605049"/>
                  </a:lnTo>
                  <a:cubicBezTo>
                    <a:pt x="23421" y="1582898"/>
                    <a:pt x="0" y="1542174"/>
                    <a:pt x="0" y="1498128"/>
                  </a:cubicBezTo>
                  <a:lnTo>
                    <a:pt x="0" y="260683"/>
                  </a:lnTo>
                  <a:cubicBezTo>
                    <a:pt x="0" y="216636"/>
                    <a:pt x="23421" y="175912"/>
                    <a:pt x="61493" y="153761"/>
                  </a:cubicBezTo>
                  <a:lnTo>
                    <a:pt x="287757" y="22117"/>
                  </a:lnTo>
                  <a:cubicBezTo>
                    <a:pt x="325770" y="0"/>
                    <a:pt x="372730" y="0"/>
                    <a:pt x="410743" y="22117"/>
                  </a:cubicBezTo>
                  <a:close/>
                </a:path>
              </a:pathLst>
            </a:custGeom>
            <a:solidFill>
              <a:srgbClr val="00ADEF"/>
            </a:solidFill>
          </p:spPr>
        </p:sp>
        <p:sp>
          <p:nvSpPr>
            <p:cNvPr name="TextBox 4" id="4"/>
            <p:cNvSpPr txBox="true"/>
            <p:nvPr/>
          </p:nvSpPr>
          <p:spPr>
            <a:xfrm>
              <a:off x="0" y="158750"/>
              <a:ext cx="698500" cy="514350"/>
            </a:xfrm>
            <a:prstGeom prst="rect">
              <a:avLst/>
            </a:prstGeom>
          </p:spPr>
          <p:txBody>
            <a:bodyPr anchor="ctr" rtlCol="false" tIns="50800" lIns="50800" bIns="50800" rIns="50800"/>
            <a:lstStyle/>
            <a:p>
              <a:pPr algn="ctr">
                <a:lnSpc>
                  <a:spcPts val="2376"/>
                </a:lnSpc>
              </a:pPr>
            </a:p>
          </p:txBody>
        </p:sp>
      </p:grpSp>
      <p:grpSp>
        <p:nvGrpSpPr>
          <p:cNvPr name="Group 5" id="5"/>
          <p:cNvGrpSpPr/>
          <p:nvPr/>
        </p:nvGrpSpPr>
        <p:grpSpPr>
          <a:xfrm rot="0">
            <a:off x="17840325" y="-685265"/>
            <a:ext cx="1028700" cy="2630486"/>
            <a:chOff x="0" y="0"/>
            <a:chExt cx="698500" cy="1786132"/>
          </a:xfrm>
        </p:grpSpPr>
        <p:sp>
          <p:nvSpPr>
            <p:cNvPr name="Freeform 6" id="6"/>
            <p:cNvSpPr/>
            <p:nvPr/>
          </p:nvSpPr>
          <p:spPr>
            <a:xfrm flipH="false" flipV="false" rot="0">
              <a:off x="0" y="13661"/>
              <a:ext cx="698500" cy="1758810"/>
            </a:xfrm>
            <a:custGeom>
              <a:avLst/>
              <a:gdLst/>
              <a:ahLst/>
              <a:cxnLst/>
              <a:rect r="r" b="b" t="t" l="l"/>
              <a:pathLst>
                <a:path h="1758810" w="698500">
                  <a:moveTo>
                    <a:pt x="410743" y="22117"/>
                  </a:moveTo>
                  <a:lnTo>
                    <a:pt x="637007" y="153761"/>
                  </a:lnTo>
                  <a:cubicBezTo>
                    <a:pt x="675079" y="175912"/>
                    <a:pt x="698500" y="216636"/>
                    <a:pt x="698500" y="260683"/>
                  </a:cubicBezTo>
                  <a:lnTo>
                    <a:pt x="698500" y="1498128"/>
                  </a:lnTo>
                  <a:cubicBezTo>
                    <a:pt x="698500" y="1542174"/>
                    <a:pt x="675079" y="1582898"/>
                    <a:pt x="637007" y="1605049"/>
                  </a:cubicBezTo>
                  <a:lnTo>
                    <a:pt x="410743" y="1736694"/>
                  </a:lnTo>
                  <a:cubicBezTo>
                    <a:pt x="372730" y="1758810"/>
                    <a:pt x="325770" y="1758810"/>
                    <a:pt x="287757" y="1736694"/>
                  </a:cubicBezTo>
                  <a:lnTo>
                    <a:pt x="61493" y="1605049"/>
                  </a:lnTo>
                  <a:cubicBezTo>
                    <a:pt x="23421" y="1582898"/>
                    <a:pt x="0" y="1542174"/>
                    <a:pt x="0" y="1498128"/>
                  </a:cubicBezTo>
                  <a:lnTo>
                    <a:pt x="0" y="260683"/>
                  </a:lnTo>
                  <a:cubicBezTo>
                    <a:pt x="0" y="216636"/>
                    <a:pt x="23421" y="175912"/>
                    <a:pt x="61493" y="153761"/>
                  </a:cubicBezTo>
                  <a:lnTo>
                    <a:pt x="287757" y="22117"/>
                  </a:lnTo>
                  <a:cubicBezTo>
                    <a:pt x="325770" y="0"/>
                    <a:pt x="372730" y="0"/>
                    <a:pt x="410743" y="22117"/>
                  </a:cubicBezTo>
                  <a:close/>
                </a:path>
              </a:pathLst>
            </a:custGeom>
            <a:solidFill>
              <a:srgbClr val="000B5D"/>
            </a:solidFill>
          </p:spPr>
        </p:sp>
        <p:sp>
          <p:nvSpPr>
            <p:cNvPr name="TextBox 7" id="7"/>
            <p:cNvSpPr txBox="true"/>
            <p:nvPr/>
          </p:nvSpPr>
          <p:spPr>
            <a:xfrm>
              <a:off x="0" y="158750"/>
              <a:ext cx="698500" cy="514350"/>
            </a:xfrm>
            <a:prstGeom prst="rect">
              <a:avLst/>
            </a:prstGeom>
          </p:spPr>
          <p:txBody>
            <a:bodyPr anchor="ctr" rtlCol="false" tIns="50800" lIns="50800" bIns="50800" rIns="50800"/>
            <a:lstStyle/>
            <a:p>
              <a:pPr algn="ctr">
                <a:lnSpc>
                  <a:spcPts val="2376"/>
                </a:lnSpc>
              </a:pPr>
            </a:p>
          </p:txBody>
        </p:sp>
      </p:grpSp>
      <p:grpSp>
        <p:nvGrpSpPr>
          <p:cNvPr name="Group 8" id="8"/>
          <p:cNvGrpSpPr/>
          <p:nvPr/>
        </p:nvGrpSpPr>
        <p:grpSpPr>
          <a:xfrm rot="0">
            <a:off x="-2474966" y="6351711"/>
            <a:ext cx="21343991" cy="863426"/>
            <a:chOff x="0" y="0"/>
            <a:chExt cx="17266993" cy="698500"/>
          </a:xfrm>
        </p:grpSpPr>
        <p:sp>
          <p:nvSpPr>
            <p:cNvPr name="Freeform 9" id="9"/>
            <p:cNvSpPr/>
            <p:nvPr/>
          </p:nvSpPr>
          <p:spPr>
            <a:xfrm flipH="false" flipV="false" rot="0">
              <a:off x="766" y="0"/>
              <a:ext cx="17265461" cy="698500"/>
            </a:xfrm>
            <a:custGeom>
              <a:avLst/>
              <a:gdLst/>
              <a:ahLst/>
              <a:cxnLst/>
              <a:rect r="r" b="b" t="t" l="l"/>
              <a:pathLst>
                <a:path h="698500" w="17265461">
                  <a:moveTo>
                    <a:pt x="17264220" y="352699"/>
                  </a:moveTo>
                  <a:lnTo>
                    <a:pt x="17065033" y="695051"/>
                  </a:lnTo>
                  <a:cubicBezTo>
                    <a:pt x="17063791" y="697186"/>
                    <a:pt x="17061507" y="698500"/>
                    <a:pt x="17059036" y="698500"/>
                  </a:cubicBezTo>
                  <a:lnTo>
                    <a:pt x="206424" y="698500"/>
                  </a:lnTo>
                  <a:cubicBezTo>
                    <a:pt x="203954" y="698500"/>
                    <a:pt x="201670" y="697186"/>
                    <a:pt x="200427" y="695051"/>
                  </a:cubicBezTo>
                  <a:lnTo>
                    <a:pt x="1241" y="352699"/>
                  </a:lnTo>
                  <a:cubicBezTo>
                    <a:pt x="0" y="350567"/>
                    <a:pt x="0" y="347933"/>
                    <a:pt x="1241" y="345801"/>
                  </a:cubicBezTo>
                  <a:lnTo>
                    <a:pt x="200427" y="3449"/>
                  </a:lnTo>
                  <a:cubicBezTo>
                    <a:pt x="201670" y="1314"/>
                    <a:pt x="203954" y="0"/>
                    <a:pt x="206424" y="0"/>
                  </a:cubicBezTo>
                  <a:lnTo>
                    <a:pt x="17059036" y="0"/>
                  </a:lnTo>
                  <a:cubicBezTo>
                    <a:pt x="17061507" y="0"/>
                    <a:pt x="17063791" y="1314"/>
                    <a:pt x="17065033" y="3449"/>
                  </a:cubicBezTo>
                  <a:lnTo>
                    <a:pt x="17264220" y="345801"/>
                  </a:lnTo>
                  <a:cubicBezTo>
                    <a:pt x="17265461" y="347933"/>
                    <a:pt x="17265461" y="350567"/>
                    <a:pt x="17264220" y="352699"/>
                  </a:cubicBezTo>
                  <a:close/>
                </a:path>
              </a:pathLst>
            </a:custGeom>
            <a:solidFill>
              <a:srgbClr val="000B5D"/>
            </a:solidFill>
          </p:spPr>
        </p:sp>
        <p:sp>
          <p:nvSpPr>
            <p:cNvPr name="TextBox 10" id="10"/>
            <p:cNvSpPr txBox="true"/>
            <p:nvPr/>
          </p:nvSpPr>
          <p:spPr>
            <a:xfrm>
              <a:off x="114300" y="19050"/>
              <a:ext cx="584200" cy="679450"/>
            </a:xfrm>
            <a:prstGeom prst="rect">
              <a:avLst/>
            </a:prstGeom>
          </p:spPr>
          <p:txBody>
            <a:bodyPr anchor="ctr" rtlCol="false" tIns="50800" lIns="50800" bIns="50800" rIns="50800"/>
            <a:lstStyle/>
            <a:p>
              <a:pPr algn="ctr">
                <a:lnSpc>
                  <a:spcPts val="2376"/>
                </a:lnSpc>
              </a:pPr>
            </a:p>
          </p:txBody>
        </p:sp>
      </p:grpSp>
      <p:grpSp>
        <p:nvGrpSpPr>
          <p:cNvPr name="Group 11" id="11"/>
          <p:cNvGrpSpPr/>
          <p:nvPr/>
        </p:nvGrpSpPr>
        <p:grpSpPr>
          <a:xfrm rot="0">
            <a:off x="4128905" y="10036076"/>
            <a:ext cx="3213258" cy="863426"/>
            <a:chOff x="0" y="0"/>
            <a:chExt cx="2599481" cy="698500"/>
          </a:xfrm>
        </p:grpSpPr>
        <p:sp>
          <p:nvSpPr>
            <p:cNvPr name="Freeform 12" id="12"/>
            <p:cNvSpPr/>
            <p:nvPr/>
          </p:nvSpPr>
          <p:spPr>
            <a:xfrm flipH="false" flipV="false" rot="0">
              <a:off x="5089" y="0"/>
              <a:ext cx="2589303" cy="698500"/>
            </a:xfrm>
            <a:custGeom>
              <a:avLst/>
              <a:gdLst/>
              <a:ahLst/>
              <a:cxnLst/>
              <a:rect r="r" b="b" t="t" l="l"/>
              <a:pathLst>
                <a:path h="698500" w="2589303">
                  <a:moveTo>
                    <a:pt x="2581064" y="372158"/>
                  </a:moveTo>
                  <a:lnTo>
                    <a:pt x="2404521" y="675592"/>
                  </a:lnTo>
                  <a:cubicBezTo>
                    <a:pt x="2396269" y="689775"/>
                    <a:pt x="2381098" y="698500"/>
                    <a:pt x="2364689" y="698500"/>
                  </a:cubicBezTo>
                  <a:lnTo>
                    <a:pt x="224614" y="698500"/>
                  </a:lnTo>
                  <a:cubicBezTo>
                    <a:pt x="208205" y="698500"/>
                    <a:pt x="193035" y="689775"/>
                    <a:pt x="184783" y="675592"/>
                  </a:cubicBezTo>
                  <a:lnTo>
                    <a:pt x="8239" y="372158"/>
                  </a:lnTo>
                  <a:cubicBezTo>
                    <a:pt x="0" y="357997"/>
                    <a:pt x="0" y="340503"/>
                    <a:pt x="8239" y="326342"/>
                  </a:cubicBezTo>
                  <a:lnTo>
                    <a:pt x="184783" y="22908"/>
                  </a:lnTo>
                  <a:cubicBezTo>
                    <a:pt x="193035" y="8725"/>
                    <a:pt x="208205" y="0"/>
                    <a:pt x="224614" y="0"/>
                  </a:cubicBezTo>
                  <a:lnTo>
                    <a:pt x="2364689" y="0"/>
                  </a:lnTo>
                  <a:cubicBezTo>
                    <a:pt x="2381098" y="0"/>
                    <a:pt x="2396269" y="8725"/>
                    <a:pt x="2404521" y="22908"/>
                  </a:cubicBezTo>
                  <a:lnTo>
                    <a:pt x="2581064" y="326342"/>
                  </a:lnTo>
                  <a:cubicBezTo>
                    <a:pt x="2589303" y="340503"/>
                    <a:pt x="2589303" y="357997"/>
                    <a:pt x="2581064" y="372158"/>
                  </a:cubicBezTo>
                  <a:close/>
                </a:path>
              </a:pathLst>
            </a:custGeom>
            <a:solidFill>
              <a:srgbClr val="00ADEF"/>
            </a:solidFill>
          </p:spPr>
        </p:sp>
        <p:sp>
          <p:nvSpPr>
            <p:cNvPr name="TextBox 13" id="13"/>
            <p:cNvSpPr txBox="true"/>
            <p:nvPr/>
          </p:nvSpPr>
          <p:spPr>
            <a:xfrm>
              <a:off x="114300" y="19050"/>
              <a:ext cx="584200" cy="679450"/>
            </a:xfrm>
            <a:prstGeom prst="rect">
              <a:avLst/>
            </a:prstGeom>
          </p:spPr>
          <p:txBody>
            <a:bodyPr anchor="ctr" rtlCol="false" tIns="50800" lIns="50800" bIns="50800" rIns="50800"/>
            <a:lstStyle/>
            <a:p>
              <a:pPr algn="ctr">
                <a:lnSpc>
                  <a:spcPts val="2376"/>
                </a:lnSpc>
              </a:pPr>
            </a:p>
          </p:txBody>
        </p:sp>
      </p:grpSp>
      <p:grpSp>
        <p:nvGrpSpPr>
          <p:cNvPr name="Group 14" id="14"/>
          <p:cNvGrpSpPr/>
          <p:nvPr/>
        </p:nvGrpSpPr>
        <p:grpSpPr>
          <a:xfrm rot="0">
            <a:off x="-313401" y="9855287"/>
            <a:ext cx="6048935" cy="863426"/>
            <a:chOff x="0" y="0"/>
            <a:chExt cx="4893504" cy="698500"/>
          </a:xfrm>
        </p:grpSpPr>
        <p:sp>
          <p:nvSpPr>
            <p:cNvPr name="Freeform 15" id="15"/>
            <p:cNvSpPr/>
            <p:nvPr/>
          </p:nvSpPr>
          <p:spPr>
            <a:xfrm flipH="false" flipV="false" rot="0">
              <a:off x="2703" y="0"/>
              <a:ext cx="4888098" cy="698500"/>
            </a:xfrm>
            <a:custGeom>
              <a:avLst/>
              <a:gdLst/>
              <a:ahLst/>
              <a:cxnLst/>
              <a:rect r="r" b="b" t="t" l="l"/>
              <a:pathLst>
                <a:path h="698500" w="4888098">
                  <a:moveTo>
                    <a:pt x="4883721" y="361419"/>
                  </a:moveTo>
                  <a:lnTo>
                    <a:pt x="4694682" y="686331"/>
                  </a:lnTo>
                  <a:cubicBezTo>
                    <a:pt x="4690298" y="693865"/>
                    <a:pt x="4682239" y="698500"/>
                    <a:pt x="4673523" y="698500"/>
                  </a:cubicBezTo>
                  <a:lnTo>
                    <a:pt x="214576" y="698500"/>
                  </a:lnTo>
                  <a:cubicBezTo>
                    <a:pt x="205859" y="698500"/>
                    <a:pt x="197800" y="693865"/>
                    <a:pt x="193417" y="686331"/>
                  </a:cubicBezTo>
                  <a:lnTo>
                    <a:pt x="4377" y="361419"/>
                  </a:lnTo>
                  <a:cubicBezTo>
                    <a:pt x="0" y="353897"/>
                    <a:pt x="0" y="344603"/>
                    <a:pt x="4377" y="337081"/>
                  </a:cubicBezTo>
                  <a:lnTo>
                    <a:pt x="193417" y="12169"/>
                  </a:lnTo>
                  <a:cubicBezTo>
                    <a:pt x="197800" y="4635"/>
                    <a:pt x="205859" y="0"/>
                    <a:pt x="214576" y="0"/>
                  </a:cubicBezTo>
                  <a:lnTo>
                    <a:pt x="4673523" y="0"/>
                  </a:lnTo>
                  <a:cubicBezTo>
                    <a:pt x="4682239" y="0"/>
                    <a:pt x="4690298" y="4635"/>
                    <a:pt x="4694682" y="12169"/>
                  </a:cubicBezTo>
                  <a:lnTo>
                    <a:pt x="4883721" y="337081"/>
                  </a:lnTo>
                  <a:cubicBezTo>
                    <a:pt x="4888098" y="344603"/>
                    <a:pt x="4888098" y="353897"/>
                    <a:pt x="4883721" y="361419"/>
                  </a:cubicBezTo>
                  <a:close/>
                </a:path>
              </a:pathLst>
            </a:custGeom>
            <a:solidFill>
              <a:srgbClr val="000B5D"/>
            </a:solidFill>
          </p:spPr>
        </p:sp>
        <p:sp>
          <p:nvSpPr>
            <p:cNvPr name="TextBox 16" id="16"/>
            <p:cNvSpPr txBox="true"/>
            <p:nvPr/>
          </p:nvSpPr>
          <p:spPr>
            <a:xfrm>
              <a:off x="114300" y="19050"/>
              <a:ext cx="584200" cy="679450"/>
            </a:xfrm>
            <a:prstGeom prst="rect">
              <a:avLst/>
            </a:prstGeom>
          </p:spPr>
          <p:txBody>
            <a:bodyPr anchor="ctr" rtlCol="false" tIns="50800" lIns="50800" bIns="50800" rIns="50800"/>
            <a:lstStyle/>
            <a:p>
              <a:pPr algn="ctr">
                <a:lnSpc>
                  <a:spcPts val="2376"/>
                </a:lnSpc>
              </a:pPr>
            </a:p>
          </p:txBody>
        </p:sp>
      </p:grpSp>
      <p:grpSp>
        <p:nvGrpSpPr>
          <p:cNvPr name="Group 17" id="17"/>
          <p:cNvGrpSpPr/>
          <p:nvPr/>
        </p:nvGrpSpPr>
        <p:grpSpPr>
          <a:xfrm rot="0">
            <a:off x="1319257" y="4670754"/>
            <a:ext cx="4916760" cy="4225341"/>
            <a:chOff x="0" y="0"/>
            <a:chExt cx="812800" cy="698500"/>
          </a:xfrm>
        </p:grpSpPr>
        <p:sp>
          <p:nvSpPr>
            <p:cNvPr name="Freeform 18" id="18"/>
            <p:cNvSpPr/>
            <p:nvPr/>
          </p:nvSpPr>
          <p:spPr>
            <a:xfrm flipH="false" flipV="false" rot="0">
              <a:off x="3326" y="0"/>
              <a:ext cx="806148" cy="698500"/>
            </a:xfrm>
            <a:custGeom>
              <a:avLst/>
              <a:gdLst/>
              <a:ahLst/>
              <a:cxnLst/>
              <a:rect r="r" b="b" t="t" l="l"/>
              <a:pathLst>
                <a:path h="698500" w="806148">
                  <a:moveTo>
                    <a:pt x="800764" y="364221"/>
                  </a:moveTo>
                  <a:lnTo>
                    <a:pt x="614984" y="683529"/>
                  </a:lnTo>
                  <a:cubicBezTo>
                    <a:pt x="609592" y="692798"/>
                    <a:pt x="599677" y="698500"/>
                    <a:pt x="588953" y="698500"/>
                  </a:cubicBezTo>
                  <a:lnTo>
                    <a:pt x="217195" y="698500"/>
                  </a:lnTo>
                  <a:cubicBezTo>
                    <a:pt x="206471" y="698500"/>
                    <a:pt x="196556" y="692798"/>
                    <a:pt x="191164" y="683529"/>
                  </a:cubicBezTo>
                  <a:lnTo>
                    <a:pt x="5384" y="364221"/>
                  </a:lnTo>
                  <a:cubicBezTo>
                    <a:pt x="0" y="354967"/>
                    <a:pt x="0" y="343533"/>
                    <a:pt x="5384" y="334279"/>
                  </a:cubicBezTo>
                  <a:lnTo>
                    <a:pt x="191164" y="14971"/>
                  </a:lnTo>
                  <a:cubicBezTo>
                    <a:pt x="196556" y="5702"/>
                    <a:pt x="206471" y="0"/>
                    <a:pt x="217195" y="0"/>
                  </a:cubicBezTo>
                  <a:lnTo>
                    <a:pt x="588953" y="0"/>
                  </a:lnTo>
                  <a:cubicBezTo>
                    <a:pt x="599677" y="0"/>
                    <a:pt x="609592" y="5702"/>
                    <a:pt x="614984" y="14971"/>
                  </a:cubicBezTo>
                  <a:lnTo>
                    <a:pt x="800764" y="334279"/>
                  </a:lnTo>
                  <a:cubicBezTo>
                    <a:pt x="806148" y="343533"/>
                    <a:pt x="806148" y="354967"/>
                    <a:pt x="800764" y="364221"/>
                  </a:cubicBezTo>
                  <a:close/>
                </a:path>
              </a:pathLst>
            </a:custGeom>
            <a:solidFill>
              <a:srgbClr val="000B5D"/>
            </a:solidFill>
          </p:spPr>
        </p:sp>
        <p:sp>
          <p:nvSpPr>
            <p:cNvPr name="TextBox 19" id="19"/>
            <p:cNvSpPr txBox="true"/>
            <p:nvPr/>
          </p:nvSpPr>
          <p:spPr>
            <a:xfrm>
              <a:off x="114300" y="28575"/>
              <a:ext cx="584200" cy="669925"/>
            </a:xfrm>
            <a:prstGeom prst="rect">
              <a:avLst/>
            </a:prstGeom>
          </p:spPr>
          <p:txBody>
            <a:bodyPr anchor="ctr" rtlCol="false" tIns="50800" lIns="50800" bIns="50800" rIns="50800"/>
            <a:lstStyle/>
            <a:p>
              <a:pPr algn="ctr">
                <a:lnSpc>
                  <a:spcPts val="2605"/>
                </a:lnSpc>
              </a:pPr>
            </a:p>
          </p:txBody>
        </p:sp>
      </p:grpSp>
      <p:grpSp>
        <p:nvGrpSpPr>
          <p:cNvPr name="Group 20" id="20"/>
          <p:cNvGrpSpPr/>
          <p:nvPr/>
        </p:nvGrpSpPr>
        <p:grpSpPr>
          <a:xfrm rot="0">
            <a:off x="6830899" y="4670754"/>
            <a:ext cx="4916760" cy="4225341"/>
            <a:chOff x="0" y="0"/>
            <a:chExt cx="812800" cy="698500"/>
          </a:xfrm>
        </p:grpSpPr>
        <p:sp>
          <p:nvSpPr>
            <p:cNvPr name="Freeform 21" id="21"/>
            <p:cNvSpPr/>
            <p:nvPr/>
          </p:nvSpPr>
          <p:spPr>
            <a:xfrm flipH="false" flipV="false" rot="0">
              <a:off x="3326" y="0"/>
              <a:ext cx="806148" cy="698500"/>
            </a:xfrm>
            <a:custGeom>
              <a:avLst/>
              <a:gdLst/>
              <a:ahLst/>
              <a:cxnLst/>
              <a:rect r="r" b="b" t="t" l="l"/>
              <a:pathLst>
                <a:path h="698500" w="806148">
                  <a:moveTo>
                    <a:pt x="800764" y="364221"/>
                  </a:moveTo>
                  <a:lnTo>
                    <a:pt x="614984" y="683529"/>
                  </a:lnTo>
                  <a:cubicBezTo>
                    <a:pt x="609592" y="692798"/>
                    <a:pt x="599677" y="698500"/>
                    <a:pt x="588953" y="698500"/>
                  </a:cubicBezTo>
                  <a:lnTo>
                    <a:pt x="217195" y="698500"/>
                  </a:lnTo>
                  <a:cubicBezTo>
                    <a:pt x="206471" y="698500"/>
                    <a:pt x="196556" y="692798"/>
                    <a:pt x="191164" y="683529"/>
                  </a:cubicBezTo>
                  <a:lnTo>
                    <a:pt x="5384" y="364221"/>
                  </a:lnTo>
                  <a:cubicBezTo>
                    <a:pt x="0" y="354967"/>
                    <a:pt x="0" y="343533"/>
                    <a:pt x="5384" y="334279"/>
                  </a:cubicBezTo>
                  <a:lnTo>
                    <a:pt x="191164" y="14971"/>
                  </a:lnTo>
                  <a:cubicBezTo>
                    <a:pt x="196556" y="5702"/>
                    <a:pt x="206471" y="0"/>
                    <a:pt x="217195" y="0"/>
                  </a:cubicBezTo>
                  <a:lnTo>
                    <a:pt x="588953" y="0"/>
                  </a:lnTo>
                  <a:cubicBezTo>
                    <a:pt x="599677" y="0"/>
                    <a:pt x="609592" y="5702"/>
                    <a:pt x="614984" y="14971"/>
                  </a:cubicBezTo>
                  <a:lnTo>
                    <a:pt x="800764" y="334279"/>
                  </a:lnTo>
                  <a:cubicBezTo>
                    <a:pt x="806148" y="343533"/>
                    <a:pt x="806148" y="354967"/>
                    <a:pt x="800764" y="364221"/>
                  </a:cubicBezTo>
                  <a:close/>
                </a:path>
              </a:pathLst>
            </a:custGeom>
            <a:solidFill>
              <a:srgbClr val="000B5D"/>
            </a:solidFill>
          </p:spPr>
        </p:sp>
        <p:sp>
          <p:nvSpPr>
            <p:cNvPr name="TextBox 22" id="22"/>
            <p:cNvSpPr txBox="true"/>
            <p:nvPr/>
          </p:nvSpPr>
          <p:spPr>
            <a:xfrm>
              <a:off x="114300" y="28575"/>
              <a:ext cx="584200" cy="669925"/>
            </a:xfrm>
            <a:prstGeom prst="rect">
              <a:avLst/>
            </a:prstGeom>
          </p:spPr>
          <p:txBody>
            <a:bodyPr anchor="ctr" rtlCol="false" tIns="50800" lIns="50800" bIns="50800" rIns="50800"/>
            <a:lstStyle/>
            <a:p>
              <a:pPr algn="ctr">
                <a:lnSpc>
                  <a:spcPts val="2605"/>
                </a:lnSpc>
              </a:pPr>
            </a:p>
          </p:txBody>
        </p:sp>
      </p:grpSp>
      <p:grpSp>
        <p:nvGrpSpPr>
          <p:cNvPr name="Group 23" id="23"/>
          <p:cNvGrpSpPr/>
          <p:nvPr/>
        </p:nvGrpSpPr>
        <p:grpSpPr>
          <a:xfrm rot="0">
            <a:off x="12342540" y="4670754"/>
            <a:ext cx="4916760" cy="4225341"/>
            <a:chOff x="0" y="0"/>
            <a:chExt cx="812800" cy="698500"/>
          </a:xfrm>
        </p:grpSpPr>
        <p:sp>
          <p:nvSpPr>
            <p:cNvPr name="Freeform 24" id="24"/>
            <p:cNvSpPr/>
            <p:nvPr/>
          </p:nvSpPr>
          <p:spPr>
            <a:xfrm flipH="false" flipV="false" rot="0">
              <a:off x="3326" y="0"/>
              <a:ext cx="806148" cy="698500"/>
            </a:xfrm>
            <a:custGeom>
              <a:avLst/>
              <a:gdLst/>
              <a:ahLst/>
              <a:cxnLst/>
              <a:rect r="r" b="b" t="t" l="l"/>
              <a:pathLst>
                <a:path h="698500" w="806148">
                  <a:moveTo>
                    <a:pt x="800764" y="364221"/>
                  </a:moveTo>
                  <a:lnTo>
                    <a:pt x="614984" y="683529"/>
                  </a:lnTo>
                  <a:cubicBezTo>
                    <a:pt x="609592" y="692798"/>
                    <a:pt x="599677" y="698500"/>
                    <a:pt x="588953" y="698500"/>
                  </a:cubicBezTo>
                  <a:lnTo>
                    <a:pt x="217195" y="698500"/>
                  </a:lnTo>
                  <a:cubicBezTo>
                    <a:pt x="206471" y="698500"/>
                    <a:pt x="196556" y="692798"/>
                    <a:pt x="191164" y="683529"/>
                  </a:cubicBezTo>
                  <a:lnTo>
                    <a:pt x="5384" y="364221"/>
                  </a:lnTo>
                  <a:cubicBezTo>
                    <a:pt x="0" y="354967"/>
                    <a:pt x="0" y="343533"/>
                    <a:pt x="5384" y="334279"/>
                  </a:cubicBezTo>
                  <a:lnTo>
                    <a:pt x="191164" y="14971"/>
                  </a:lnTo>
                  <a:cubicBezTo>
                    <a:pt x="196556" y="5702"/>
                    <a:pt x="206471" y="0"/>
                    <a:pt x="217195" y="0"/>
                  </a:cubicBezTo>
                  <a:lnTo>
                    <a:pt x="588953" y="0"/>
                  </a:lnTo>
                  <a:cubicBezTo>
                    <a:pt x="599677" y="0"/>
                    <a:pt x="609592" y="5702"/>
                    <a:pt x="614984" y="14971"/>
                  </a:cubicBezTo>
                  <a:lnTo>
                    <a:pt x="800764" y="334279"/>
                  </a:lnTo>
                  <a:cubicBezTo>
                    <a:pt x="806148" y="343533"/>
                    <a:pt x="806148" y="354967"/>
                    <a:pt x="800764" y="364221"/>
                  </a:cubicBezTo>
                  <a:close/>
                </a:path>
              </a:pathLst>
            </a:custGeom>
            <a:solidFill>
              <a:srgbClr val="000B5D"/>
            </a:solidFill>
          </p:spPr>
        </p:sp>
        <p:sp>
          <p:nvSpPr>
            <p:cNvPr name="TextBox 25" id="25"/>
            <p:cNvSpPr txBox="true"/>
            <p:nvPr/>
          </p:nvSpPr>
          <p:spPr>
            <a:xfrm>
              <a:off x="114300" y="28575"/>
              <a:ext cx="584200" cy="669925"/>
            </a:xfrm>
            <a:prstGeom prst="rect">
              <a:avLst/>
            </a:prstGeom>
          </p:spPr>
          <p:txBody>
            <a:bodyPr anchor="ctr" rtlCol="false" tIns="50800" lIns="50800" bIns="50800" rIns="50800"/>
            <a:lstStyle/>
            <a:p>
              <a:pPr algn="ctr">
                <a:lnSpc>
                  <a:spcPts val="2605"/>
                </a:lnSpc>
              </a:pPr>
            </a:p>
          </p:txBody>
        </p:sp>
      </p:grpSp>
      <p:grpSp>
        <p:nvGrpSpPr>
          <p:cNvPr name="Group 26" id="26"/>
          <p:cNvGrpSpPr/>
          <p:nvPr/>
        </p:nvGrpSpPr>
        <p:grpSpPr>
          <a:xfrm rot="0">
            <a:off x="1452560" y="4785310"/>
            <a:ext cx="4650155" cy="3996227"/>
            <a:chOff x="0" y="0"/>
            <a:chExt cx="812800" cy="698500"/>
          </a:xfrm>
        </p:grpSpPr>
        <p:sp>
          <p:nvSpPr>
            <p:cNvPr name="Freeform 27" id="27"/>
            <p:cNvSpPr/>
            <p:nvPr/>
          </p:nvSpPr>
          <p:spPr>
            <a:xfrm flipH="false" flipV="false" rot="0">
              <a:off x="3517" y="0"/>
              <a:ext cx="805767" cy="698500"/>
            </a:xfrm>
            <a:custGeom>
              <a:avLst/>
              <a:gdLst/>
              <a:ahLst/>
              <a:cxnLst/>
              <a:rect r="r" b="b" t="t" l="l"/>
              <a:pathLst>
                <a:path h="698500" w="805767">
                  <a:moveTo>
                    <a:pt x="800073" y="365079"/>
                  </a:moveTo>
                  <a:lnTo>
                    <a:pt x="615293" y="682671"/>
                  </a:lnTo>
                  <a:cubicBezTo>
                    <a:pt x="609591" y="692471"/>
                    <a:pt x="599108" y="698500"/>
                    <a:pt x="587769" y="698500"/>
                  </a:cubicBezTo>
                  <a:lnTo>
                    <a:pt x="217997" y="698500"/>
                  </a:lnTo>
                  <a:cubicBezTo>
                    <a:pt x="206658" y="698500"/>
                    <a:pt x="196175" y="692471"/>
                    <a:pt x="190473" y="682671"/>
                  </a:cubicBezTo>
                  <a:lnTo>
                    <a:pt x="5693" y="365079"/>
                  </a:lnTo>
                  <a:cubicBezTo>
                    <a:pt x="0" y="355294"/>
                    <a:pt x="0" y="343206"/>
                    <a:pt x="5693" y="333421"/>
                  </a:cubicBezTo>
                  <a:lnTo>
                    <a:pt x="190473" y="15829"/>
                  </a:lnTo>
                  <a:cubicBezTo>
                    <a:pt x="196175" y="6029"/>
                    <a:pt x="206658" y="0"/>
                    <a:pt x="217997" y="0"/>
                  </a:cubicBezTo>
                  <a:lnTo>
                    <a:pt x="587769" y="0"/>
                  </a:lnTo>
                  <a:cubicBezTo>
                    <a:pt x="599108" y="0"/>
                    <a:pt x="609591" y="6029"/>
                    <a:pt x="615293" y="15829"/>
                  </a:cubicBezTo>
                  <a:lnTo>
                    <a:pt x="800073" y="333421"/>
                  </a:lnTo>
                  <a:cubicBezTo>
                    <a:pt x="805766" y="343206"/>
                    <a:pt x="805766" y="355294"/>
                    <a:pt x="800073" y="365079"/>
                  </a:cubicBezTo>
                  <a:close/>
                </a:path>
              </a:pathLst>
            </a:custGeom>
            <a:solidFill>
              <a:srgbClr val="FFFFFF"/>
            </a:solidFill>
          </p:spPr>
        </p:sp>
        <p:sp>
          <p:nvSpPr>
            <p:cNvPr name="TextBox 28" id="28"/>
            <p:cNvSpPr txBox="true"/>
            <p:nvPr/>
          </p:nvSpPr>
          <p:spPr>
            <a:xfrm>
              <a:off x="114300" y="28575"/>
              <a:ext cx="584200" cy="669925"/>
            </a:xfrm>
            <a:prstGeom prst="rect">
              <a:avLst/>
            </a:prstGeom>
          </p:spPr>
          <p:txBody>
            <a:bodyPr anchor="ctr" rtlCol="false" tIns="50800" lIns="50800" bIns="50800" rIns="50800"/>
            <a:lstStyle/>
            <a:p>
              <a:pPr algn="ctr">
                <a:lnSpc>
                  <a:spcPts val="2605"/>
                </a:lnSpc>
              </a:pPr>
            </a:p>
          </p:txBody>
        </p:sp>
      </p:grpSp>
      <p:grpSp>
        <p:nvGrpSpPr>
          <p:cNvPr name="Group 29" id="29"/>
          <p:cNvGrpSpPr/>
          <p:nvPr/>
        </p:nvGrpSpPr>
        <p:grpSpPr>
          <a:xfrm rot="0">
            <a:off x="6964201" y="4785310"/>
            <a:ext cx="4650155" cy="3996227"/>
            <a:chOff x="0" y="0"/>
            <a:chExt cx="812800" cy="698500"/>
          </a:xfrm>
        </p:grpSpPr>
        <p:sp>
          <p:nvSpPr>
            <p:cNvPr name="Freeform 30" id="30"/>
            <p:cNvSpPr/>
            <p:nvPr/>
          </p:nvSpPr>
          <p:spPr>
            <a:xfrm flipH="false" flipV="false" rot="0">
              <a:off x="3517" y="0"/>
              <a:ext cx="805767" cy="698500"/>
            </a:xfrm>
            <a:custGeom>
              <a:avLst/>
              <a:gdLst/>
              <a:ahLst/>
              <a:cxnLst/>
              <a:rect r="r" b="b" t="t" l="l"/>
              <a:pathLst>
                <a:path h="698500" w="805767">
                  <a:moveTo>
                    <a:pt x="800073" y="365079"/>
                  </a:moveTo>
                  <a:lnTo>
                    <a:pt x="615293" y="682671"/>
                  </a:lnTo>
                  <a:cubicBezTo>
                    <a:pt x="609591" y="692471"/>
                    <a:pt x="599108" y="698500"/>
                    <a:pt x="587769" y="698500"/>
                  </a:cubicBezTo>
                  <a:lnTo>
                    <a:pt x="217997" y="698500"/>
                  </a:lnTo>
                  <a:cubicBezTo>
                    <a:pt x="206658" y="698500"/>
                    <a:pt x="196175" y="692471"/>
                    <a:pt x="190473" y="682671"/>
                  </a:cubicBezTo>
                  <a:lnTo>
                    <a:pt x="5693" y="365079"/>
                  </a:lnTo>
                  <a:cubicBezTo>
                    <a:pt x="0" y="355294"/>
                    <a:pt x="0" y="343206"/>
                    <a:pt x="5693" y="333421"/>
                  </a:cubicBezTo>
                  <a:lnTo>
                    <a:pt x="190473" y="15829"/>
                  </a:lnTo>
                  <a:cubicBezTo>
                    <a:pt x="196175" y="6029"/>
                    <a:pt x="206658" y="0"/>
                    <a:pt x="217997" y="0"/>
                  </a:cubicBezTo>
                  <a:lnTo>
                    <a:pt x="587769" y="0"/>
                  </a:lnTo>
                  <a:cubicBezTo>
                    <a:pt x="599108" y="0"/>
                    <a:pt x="609591" y="6029"/>
                    <a:pt x="615293" y="15829"/>
                  </a:cubicBezTo>
                  <a:lnTo>
                    <a:pt x="800073" y="333421"/>
                  </a:lnTo>
                  <a:cubicBezTo>
                    <a:pt x="805766" y="343206"/>
                    <a:pt x="805766" y="355294"/>
                    <a:pt x="800073" y="365079"/>
                  </a:cubicBezTo>
                  <a:close/>
                </a:path>
              </a:pathLst>
            </a:custGeom>
            <a:solidFill>
              <a:srgbClr val="FFFFFF"/>
            </a:solidFill>
          </p:spPr>
        </p:sp>
        <p:sp>
          <p:nvSpPr>
            <p:cNvPr name="TextBox 31" id="31"/>
            <p:cNvSpPr txBox="true"/>
            <p:nvPr/>
          </p:nvSpPr>
          <p:spPr>
            <a:xfrm>
              <a:off x="114300" y="28575"/>
              <a:ext cx="584200" cy="669925"/>
            </a:xfrm>
            <a:prstGeom prst="rect">
              <a:avLst/>
            </a:prstGeom>
          </p:spPr>
          <p:txBody>
            <a:bodyPr anchor="ctr" rtlCol="false" tIns="50800" lIns="50800" bIns="50800" rIns="50800"/>
            <a:lstStyle/>
            <a:p>
              <a:pPr algn="ctr">
                <a:lnSpc>
                  <a:spcPts val="2605"/>
                </a:lnSpc>
              </a:pPr>
            </a:p>
          </p:txBody>
        </p:sp>
      </p:grpSp>
      <p:grpSp>
        <p:nvGrpSpPr>
          <p:cNvPr name="Group 32" id="32"/>
          <p:cNvGrpSpPr/>
          <p:nvPr/>
        </p:nvGrpSpPr>
        <p:grpSpPr>
          <a:xfrm rot="0">
            <a:off x="12475842" y="4785310"/>
            <a:ext cx="4650155" cy="3996227"/>
            <a:chOff x="0" y="0"/>
            <a:chExt cx="812800" cy="698500"/>
          </a:xfrm>
        </p:grpSpPr>
        <p:sp>
          <p:nvSpPr>
            <p:cNvPr name="Freeform 33" id="33"/>
            <p:cNvSpPr/>
            <p:nvPr/>
          </p:nvSpPr>
          <p:spPr>
            <a:xfrm flipH="false" flipV="false" rot="0">
              <a:off x="3517" y="0"/>
              <a:ext cx="805767" cy="698500"/>
            </a:xfrm>
            <a:custGeom>
              <a:avLst/>
              <a:gdLst/>
              <a:ahLst/>
              <a:cxnLst/>
              <a:rect r="r" b="b" t="t" l="l"/>
              <a:pathLst>
                <a:path h="698500" w="805767">
                  <a:moveTo>
                    <a:pt x="800073" y="365079"/>
                  </a:moveTo>
                  <a:lnTo>
                    <a:pt x="615293" y="682671"/>
                  </a:lnTo>
                  <a:cubicBezTo>
                    <a:pt x="609591" y="692471"/>
                    <a:pt x="599108" y="698500"/>
                    <a:pt x="587769" y="698500"/>
                  </a:cubicBezTo>
                  <a:lnTo>
                    <a:pt x="217997" y="698500"/>
                  </a:lnTo>
                  <a:cubicBezTo>
                    <a:pt x="206658" y="698500"/>
                    <a:pt x="196175" y="692471"/>
                    <a:pt x="190473" y="682671"/>
                  </a:cubicBezTo>
                  <a:lnTo>
                    <a:pt x="5693" y="365079"/>
                  </a:lnTo>
                  <a:cubicBezTo>
                    <a:pt x="0" y="355294"/>
                    <a:pt x="0" y="343206"/>
                    <a:pt x="5693" y="333421"/>
                  </a:cubicBezTo>
                  <a:lnTo>
                    <a:pt x="190473" y="15829"/>
                  </a:lnTo>
                  <a:cubicBezTo>
                    <a:pt x="196175" y="6029"/>
                    <a:pt x="206658" y="0"/>
                    <a:pt x="217997" y="0"/>
                  </a:cubicBezTo>
                  <a:lnTo>
                    <a:pt x="587769" y="0"/>
                  </a:lnTo>
                  <a:cubicBezTo>
                    <a:pt x="599108" y="0"/>
                    <a:pt x="609591" y="6029"/>
                    <a:pt x="615293" y="15829"/>
                  </a:cubicBezTo>
                  <a:lnTo>
                    <a:pt x="800073" y="333421"/>
                  </a:lnTo>
                  <a:cubicBezTo>
                    <a:pt x="805766" y="343206"/>
                    <a:pt x="805766" y="355294"/>
                    <a:pt x="800073" y="365079"/>
                  </a:cubicBezTo>
                  <a:close/>
                </a:path>
              </a:pathLst>
            </a:custGeom>
            <a:solidFill>
              <a:srgbClr val="FFFFFF"/>
            </a:solidFill>
          </p:spPr>
        </p:sp>
        <p:sp>
          <p:nvSpPr>
            <p:cNvPr name="TextBox 34" id="34"/>
            <p:cNvSpPr txBox="true"/>
            <p:nvPr/>
          </p:nvSpPr>
          <p:spPr>
            <a:xfrm>
              <a:off x="114300" y="28575"/>
              <a:ext cx="584200" cy="669925"/>
            </a:xfrm>
            <a:prstGeom prst="rect">
              <a:avLst/>
            </a:prstGeom>
          </p:spPr>
          <p:txBody>
            <a:bodyPr anchor="ctr" rtlCol="false" tIns="50800" lIns="50800" bIns="50800" rIns="50800"/>
            <a:lstStyle/>
            <a:p>
              <a:pPr algn="ctr">
                <a:lnSpc>
                  <a:spcPts val="2605"/>
                </a:lnSpc>
              </a:pPr>
            </a:p>
          </p:txBody>
        </p:sp>
      </p:grpSp>
      <p:sp>
        <p:nvSpPr>
          <p:cNvPr name="TextBox 35" id="35"/>
          <p:cNvSpPr txBox="true"/>
          <p:nvPr/>
        </p:nvSpPr>
        <p:spPr>
          <a:xfrm rot="0">
            <a:off x="1028700" y="1587952"/>
            <a:ext cx="7052267" cy="739889"/>
          </a:xfrm>
          <a:prstGeom prst="rect">
            <a:avLst/>
          </a:prstGeom>
        </p:spPr>
        <p:txBody>
          <a:bodyPr anchor="t" rtlCol="false" tIns="0" lIns="0" bIns="0" rIns="0">
            <a:spAutoFit/>
          </a:bodyPr>
          <a:lstStyle/>
          <a:p>
            <a:pPr>
              <a:lnSpc>
                <a:spcPts val="5129"/>
              </a:lnSpc>
            </a:pPr>
            <a:r>
              <a:rPr lang="en-US" sz="5129">
                <a:solidFill>
                  <a:srgbClr val="000B5D"/>
                </a:solidFill>
                <a:latin typeface="Poppins Semi-Bold"/>
              </a:rPr>
              <a:t>TUGAS DAN KUIS</a:t>
            </a:r>
          </a:p>
        </p:txBody>
      </p:sp>
      <p:sp>
        <p:nvSpPr>
          <p:cNvPr name="TextBox 36" id="36"/>
          <p:cNvSpPr txBox="true"/>
          <p:nvPr/>
        </p:nvSpPr>
        <p:spPr>
          <a:xfrm rot="0">
            <a:off x="1500137" y="5076825"/>
            <a:ext cx="4650155" cy="580390"/>
          </a:xfrm>
          <a:prstGeom prst="rect">
            <a:avLst/>
          </a:prstGeom>
        </p:spPr>
        <p:txBody>
          <a:bodyPr anchor="t" rtlCol="false" tIns="0" lIns="0" bIns="0" rIns="0">
            <a:spAutoFit/>
          </a:bodyPr>
          <a:lstStyle/>
          <a:p>
            <a:pPr algn="ctr">
              <a:lnSpc>
                <a:spcPts val="4759"/>
              </a:lnSpc>
            </a:pPr>
            <a:r>
              <a:rPr lang="en-US" sz="3399" u="sng">
                <a:solidFill>
                  <a:srgbClr val="000B5D"/>
                </a:solidFill>
                <a:latin typeface="Open Sans Extra Bold"/>
              </a:rPr>
              <a:t>Perkuliahan</a:t>
            </a:r>
          </a:p>
        </p:txBody>
      </p:sp>
      <p:sp>
        <p:nvSpPr>
          <p:cNvPr name="TextBox 37" id="37"/>
          <p:cNvSpPr txBox="true"/>
          <p:nvPr/>
        </p:nvSpPr>
        <p:spPr>
          <a:xfrm rot="0">
            <a:off x="7002301" y="5019675"/>
            <a:ext cx="4650155" cy="580390"/>
          </a:xfrm>
          <a:prstGeom prst="rect">
            <a:avLst/>
          </a:prstGeom>
        </p:spPr>
        <p:txBody>
          <a:bodyPr anchor="t" rtlCol="false" tIns="0" lIns="0" bIns="0" rIns="0">
            <a:spAutoFit/>
          </a:bodyPr>
          <a:lstStyle/>
          <a:p>
            <a:pPr algn="ctr">
              <a:lnSpc>
                <a:spcPts val="4759"/>
              </a:lnSpc>
            </a:pPr>
            <a:r>
              <a:rPr lang="en-US" sz="3399" u="sng">
                <a:solidFill>
                  <a:srgbClr val="000B5D"/>
                </a:solidFill>
                <a:latin typeface="Open Sans Extra Bold"/>
              </a:rPr>
              <a:t>Tugas</a:t>
            </a:r>
          </a:p>
        </p:txBody>
      </p:sp>
      <p:sp>
        <p:nvSpPr>
          <p:cNvPr name="TextBox 38" id="38"/>
          <p:cNvSpPr txBox="true"/>
          <p:nvPr/>
        </p:nvSpPr>
        <p:spPr>
          <a:xfrm rot="0">
            <a:off x="12547759" y="4972050"/>
            <a:ext cx="4650155" cy="580390"/>
          </a:xfrm>
          <a:prstGeom prst="rect">
            <a:avLst/>
          </a:prstGeom>
        </p:spPr>
        <p:txBody>
          <a:bodyPr anchor="t" rtlCol="false" tIns="0" lIns="0" bIns="0" rIns="0">
            <a:spAutoFit/>
          </a:bodyPr>
          <a:lstStyle/>
          <a:p>
            <a:pPr algn="ctr">
              <a:lnSpc>
                <a:spcPts val="4759"/>
              </a:lnSpc>
            </a:pPr>
            <a:r>
              <a:rPr lang="en-US" sz="3399" u="sng">
                <a:solidFill>
                  <a:srgbClr val="000B5D"/>
                </a:solidFill>
                <a:latin typeface="Open Sans Extra Bold"/>
              </a:rPr>
              <a:t>Kuis</a:t>
            </a:r>
          </a:p>
        </p:txBody>
      </p:sp>
      <p:sp>
        <p:nvSpPr>
          <p:cNvPr name="TextBox 39" id="39"/>
          <p:cNvSpPr txBox="true"/>
          <p:nvPr/>
        </p:nvSpPr>
        <p:spPr>
          <a:xfrm rot="0">
            <a:off x="2093531" y="6053722"/>
            <a:ext cx="3406313" cy="2613025"/>
          </a:xfrm>
          <a:prstGeom prst="rect">
            <a:avLst/>
          </a:prstGeom>
        </p:spPr>
        <p:txBody>
          <a:bodyPr anchor="t" rtlCol="false" tIns="0" lIns="0" bIns="0" rIns="0">
            <a:spAutoFit/>
          </a:bodyPr>
          <a:lstStyle/>
          <a:p>
            <a:pPr algn="ctr">
              <a:lnSpc>
                <a:spcPts val="3499"/>
              </a:lnSpc>
            </a:pPr>
            <a:r>
              <a:rPr lang="en-US" sz="2499">
                <a:solidFill>
                  <a:srgbClr val="000B5D"/>
                </a:solidFill>
                <a:latin typeface="Open Sans Extra Bold"/>
              </a:rPr>
              <a:t>Setiap bahan perkuliahan , wajib dibaca sebelum mengikuti perkuliahan</a:t>
            </a:r>
          </a:p>
          <a:p>
            <a:pPr algn="ctr">
              <a:lnSpc>
                <a:spcPts val="3499"/>
              </a:lnSpc>
            </a:pPr>
          </a:p>
        </p:txBody>
      </p:sp>
      <p:sp>
        <p:nvSpPr>
          <p:cNvPr name="TextBox 40" id="40"/>
          <p:cNvSpPr txBox="true"/>
          <p:nvPr/>
        </p:nvSpPr>
        <p:spPr>
          <a:xfrm rot="0">
            <a:off x="7586122" y="6053722"/>
            <a:ext cx="3406313" cy="2174875"/>
          </a:xfrm>
          <a:prstGeom prst="rect">
            <a:avLst/>
          </a:prstGeom>
        </p:spPr>
        <p:txBody>
          <a:bodyPr anchor="t" rtlCol="false" tIns="0" lIns="0" bIns="0" rIns="0">
            <a:spAutoFit/>
          </a:bodyPr>
          <a:lstStyle/>
          <a:p>
            <a:pPr algn="ctr">
              <a:lnSpc>
                <a:spcPts val="3499"/>
              </a:lnSpc>
            </a:pPr>
            <a:r>
              <a:rPr lang="en-US" sz="2499">
                <a:solidFill>
                  <a:srgbClr val="000B5D"/>
                </a:solidFill>
                <a:latin typeface="Open Sans Extra Bold"/>
              </a:rPr>
              <a:t>Pengumpulan tugas sesuai dengan kesepakatan di dalam kelas. </a:t>
            </a:r>
          </a:p>
          <a:p>
            <a:pPr algn="ctr">
              <a:lnSpc>
                <a:spcPts val="3499"/>
              </a:lnSpc>
            </a:pPr>
          </a:p>
        </p:txBody>
      </p:sp>
      <p:sp>
        <p:nvSpPr>
          <p:cNvPr name="TextBox 41" id="41"/>
          <p:cNvSpPr txBox="true"/>
          <p:nvPr/>
        </p:nvSpPr>
        <p:spPr>
          <a:xfrm rot="0">
            <a:off x="13169680" y="6103887"/>
            <a:ext cx="3406313" cy="2174875"/>
          </a:xfrm>
          <a:prstGeom prst="rect">
            <a:avLst/>
          </a:prstGeom>
        </p:spPr>
        <p:txBody>
          <a:bodyPr anchor="t" rtlCol="false" tIns="0" lIns="0" bIns="0" rIns="0">
            <a:spAutoFit/>
          </a:bodyPr>
          <a:lstStyle/>
          <a:p>
            <a:pPr algn="ctr">
              <a:lnSpc>
                <a:spcPts val="3499"/>
              </a:lnSpc>
            </a:pPr>
            <a:r>
              <a:rPr lang="en-US" sz="2499">
                <a:solidFill>
                  <a:srgbClr val="000B5D"/>
                </a:solidFill>
                <a:latin typeface="Open Sans Extra Bold"/>
              </a:rPr>
              <a:t>Kuis diberikan oleh dosen dengan pemberitahuan terlebih dahulu</a:t>
            </a:r>
          </a:p>
          <a:p>
            <a:pPr algn="ctr">
              <a:lnSpc>
                <a:spcPts val="3499"/>
              </a:lnSpc>
            </a:pPr>
          </a:p>
        </p:txBody>
      </p:sp>
    </p:spTree>
  </p:cSld>
  <p:clrMapOvr>
    <a:masterClrMapping/>
  </p:clrMapOvr>
</p:sld>
</file>

<file path=ppt/slides/slide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914400"/>
            <a:ext cx="5461235" cy="729521"/>
          </a:xfrm>
          <a:prstGeom prst="rect">
            <a:avLst/>
          </a:prstGeom>
        </p:spPr>
        <p:txBody>
          <a:bodyPr anchor="t" rtlCol="false" tIns="0" lIns="0" bIns="0" rIns="0">
            <a:spAutoFit/>
          </a:bodyPr>
          <a:lstStyle/>
          <a:p>
            <a:pPr>
              <a:lnSpc>
                <a:spcPts val="5651"/>
              </a:lnSpc>
            </a:pPr>
            <a:r>
              <a:rPr lang="en-US" sz="4036">
                <a:solidFill>
                  <a:srgbClr val="000B5D"/>
                </a:solidFill>
                <a:latin typeface="Poppins"/>
              </a:rPr>
              <a:t>JADWAL</a:t>
            </a:r>
          </a:p>
        </p:txBody>
      </p:sp>
      <p:sp>
        <p:nvSpPr>
          <p:cNvPr name="TextBox 3" id="3"/>
          <p:cNvSpPr txBox="true"/>
          <p:nvPr/>
        </p:nvSpPr>
        <p:spPr>
          <a:xfrm rot="0">
            <a:off x="1028700" y="1472471"/>
            <a:ext cx="8325214" cy="1094284"/>
          </a:xfrm>
          <a:prstGeom prst="rect">
            <a:avLst/>
          </a:prstGeom>
        </p:spPr>
        <p:txBody>
          <a:bodyPr anchor="t" rtlCol="false" tIns="0" lIns="0" bIns="0" rIns="0">
            <a:spAutoFit/>
          </a:bodyPr>
          <a:lstStyle/>
          <a:p>
            <a:pPr>
              <a:lnSpc>
                <a:spcPts val="8477"/>
              </a:lnSpc>
            </a:pPr>
            <a:r>
              <a:rPr lang="en-US" sz="6055">
                <a:solidFill>
                  <a:srgbClr val="000B5D"/>
                </a:solidFill>
                <a:latin typeface="Poppins Semi-Bold"/>
              </a:rPr>
              <a:t>PERKULIAHAN</a:t>
            </a:r>
          </a:p>
        </p:txBody>
      </p:sp>
      <p:grpSp>
        <p:nvGrpSpPr>
          <p:cNvPr name="Group 4" id="4"/>
          <p:cNvGrpSpPr/>
          <p:nvPr/>
        </p:nvGrpSpPr>
        <p:grpSpPr>
          <a:xfrm rot="0">
            <a:off x="1247675" y="3037018"/>
            <a:ext cx="3619701" cy="3110680"/>
            <a:chOff x="0" y="0"/>
            <a:chExt cx="812800" cy="698500"/>
          </a:xfrm>
        </p:grpSpPr>
        <p:sp>
          <p:nvSpPr>
            <p:cNvPr name="Freeform 5" id="5"/>
            <p:cNvSpPr/>
            <p:nvPr/>
          </p:nvSpPr>
          <p:spPr>
            <a:xfrm flipH="false" flipV="false" rot="0">
              <a:off x="4518" y="0"/>
              <a:ext cx="803764" cy="698500"/>
            </a:xfrm>
            <a:custGeom>
              <a:avLst/>
              <a:gdLst/>
              <a:ahLst/>
              <a:cxnLst/>
              <a:rect r="r" b="b" t="t" l="l"/>
              <a:pathLst>
                <a:path h="698500" w="803764">
                  <a:moveTo>
                    <a:pt x="796450" y="369586"/>
                  </a:moveTo>
                  <a:lnTo>
                    <a:pt x="616914" y="678164"/>
                  </a:lnTo>
                  <a:cubicBezTo>
                    <a:pt x="609588" y="690755"/>
                    <a:pt x="596121" y="698500"/>
                    <a:pt x="581555" y="698500"/>
                  </a:cubicBezTo>
                  <a:lnTo>
                    <a:pt x="222209" y="698500"/>
                  </a:lnTo>
                  <a:cubicBezTo>
                    <a:pt x="207643" y="698500"/>
                    <a:pt x="194176" y="690755"/>
                    <a:pt x="186850" y="678164"/>
                  </a:cubicBezTo>
                  <a:lnTo>
                    <a:pt x="7314" y="369586"/>
                  </a:lnTo>
                  <a:cubicBezTo>
                    <a:pt x="0" y="357015"/>
                    <a:pt x="0" y="341485"/>
                    <a:pt x="7314" y="328914"/>
                  </a:cubicBezTo>
                  <a:lnTo>
                    <a:pt x="186850" y="20336"/>
                  </a:lnTo>
                  <a:cubicBezTo>
                    <a:pt x="194176" y="7745"/>
                    <a:pt x="207643" y="0"/>
                    <a:pt x="222209" y="0"/>
                  </a:cubicBezTo>
                  <a:lnTo>
                    <a:pt x="581555" y="0"/>
                  </a:lnTo>
                  <a:cubicBezTo>
                    <a:pt x="596121" y="0"/>
                    <a:pt x="609588" y="7745"/>
                    <a:pt x="616914" y="20336"/>
                  </a:cubicBezTo>
                  <a:lnTo>
                    <a:pt x="796450" y="328914"/>
                  </a:lnTo>
                  <a:cubicBezTo>
                    <a:pt x="803764" y="341485"/>
                    <a:pt x="803764" y="357015"/>
                    <a:pt x="796450" y="369586"/>
                  </a:cubicBezTo>
                  <a:close/>
                </a:path>
              </a:pathLst>
            </a:custGeom>
            <a:solidFill>
              <a:srgbClr val="000B5D"/>
            </a:solidFill>
          </p:spPr>
        </p:sp>
        <p:sp>
          <p:nvSpPr>
            <p:cNvPr name="TextBox 6" id="6"/>
            <p:cNvSpPr txBox="true"/>
            <p:nvPr/>
          </p:nvSpPr>
          <p:spPr>
            <a:xfrm>
              <a:off x="114300" y="28575"/>
              <a:ext cx="584200" cy="669925"/>
            </a:xfrm>
            <a:prstGeom prst="rect">
              <a:avLst/>
            </a:prstGeom>
          </p:spPr>
          <p:txBody>
            <a:bodyPr anchor="ctr" rtlCol="false" tIns="50800" lIns="50800" bIns="50800" rIns="50800"/>
            <a:lstStyle/>
            <a:p>
              <a:pPr algn="ctr">
                <a:lnSpc>
                  <a:spcPts val="2605"/>
                </a:lnSpc>
              </a:pPr>
            </a:p>
          </p:txBody>
        </p:sp>
      </p:grpSp>
      <p:grpSp>
        <p:nvGrpSpPr>
          <p:cNvPr name="Group 7" id="7"/>
          <p:cNvGrpSpPr/>
          <p:nvPr/>
        </p:nvGrpSpPr>
        <p:grpSpPr>
          <a:xfrm rot="0">
            <a:off x="5305325" y="3037018"/>
            <a:ext cx="3619701" cy="3110680"/>
            <a:chOff x="0" y="0"/>
            <a:chExt cx="812800" cy="698500"/>
          </a:xfrm>
        </p:grpSpPr>
        <p:sp>
          <p:nvSpPr>
            <p:cNvPr name="Freeform 8" id="8"/>
            <p:cNvSpPr/>
            <p:nvPr/>
          </p:nvSpPr>
          <p:spPr>
            <a:xfrm flipH="false" flipV="false" rot="0">
              <a:off x="4518" y="0"/>
              <a:ext cx="803764" cy="698500"/>
            </a:xfrm>
            <a:custGeom>
              <a:avLst/>
              <a:gdLst/>
              <a:ahLst/>
              <a:cxnLst/>
              <a:rect r="r" b="b" t="t" l="l"/>
              <a:pathLst>
                <a:path h="698500" w="803764">
                  <a:moveTo>
                    <a:pt x="796450" y="369586"/>
                  </a:moveTo>
                  <a:lnTo>
                    <a:pt x="616914" y="678164"/>
                  </a:lnTo>
                  <a:cubicBezTo>
                    <a:pt x="609588" y="690755"/>
                    <a:pt x="596121" y="698500"/>
                    <a:pt x="581555" y="698500"/>
                  </a:cubicBezTo>
                  <a:lnTo>
                    <a:pt x="222209" y="698500"/>
                  </a:lnTo>
                  <a:cubicBezTo>
                    <a:pt x="207643" y="698500"/>
                    <a:pt x="194176" y="690755"/>
                    <a:pt x="186850" y="678164"/>
                  </a:cubicBezTo>
                  <a:lnTo>
                    <a:pt x="7314" y="369586"/>
                  </a:lnTo>
                  <a:cubicBezTo>
                    <a:pt x="0" y="357015"/>
                    <a:pt x="0" y="341485"/>
                    <a:pt x="7314" y="328914"/>
                  </a:cubicBezTo>
                  <a:lnTo>
                    <a:pt x="186850" y="20336"/>
                  </a:lnTo>
                  <a:cubicBezTo>
                    <a:pt x="194176" y="7745"/>
                    <a:pt x="207643" y="0"/>
                    <a:pt x="222209" y="0"/>
                  </a:cubicBezTo>
                  <a:lnTo>
                    <a:pt x="581555" y="0"/>
                  </a:lnTo>
                  <a:cubicBezTo>
                    <a:pt x="596121" y="0"/>
                    <a:pt x="609588" y="7745"/>
                    <a:pt x="616914" y="20336"/>
                  </a:cubicBezTo>
                  <a:lnTo>
                    <a:pt x="796450" y="328914"/>
                  </a:lnTo>
                  <a:cubicBezTo>
                    <a:pt x="803764" y="341485"/>
                    <a:pt x="803764" y="357015"/>
                    <a:pt x="796450" y="369586"/>
                  </a:cubicBezTo>
                  <a:close/>
                </a:path>
              </a:pathLst>
            </a:custGeom>
            <a:solidFill>
              <a:srgbClr val="000B5D"/>
            </a:solidFill>
          </p:spPr>
        </p:sp>
        <p:sp>
          <p:nvSpPr>
            <p:cNvPr name="TextBox 9" id="9"/>
            <p:cNvSpPr txBox="true"/>
            <p:nvPr/>
          </p:nvSpPr>
          <p:spPr>
            <a:xfrm>
              <a:off x="114300" y="28575"/>
              <a:ext cx="584200" cy="669925"/>
            </a:xfrm>
            <a:prstGeom prst="rect">
              <a:avLst/>
            </a:prstGeom>
          </p:spPr>
          <p:txBody>
            <a:bodyPr anchor="ctr" rtlCol="false" tIns="50800" lIns="50800" bIns="50800" rIns="50800"/>
            <a:lstStyle/>
            <a:p>
              <a:pPr algn="ctr">
                <a:lnSpc>
                  <a:spcPts val="2605"/>
                </a:lnSpc>
              </a:pPr>
            </a:p>
          </p:txBody>
        </p:sp>
      </p:grpSp>
      <p:grpSp>
        <p:nvGrpSpPr>
          <p:cNvPr name="Group 10" id="10"/>
          <p:cNvGrpSpPr/>
          <p:nvPr/>
        </p:nvGrpSpPr>
        <p:grpSpPr>
          <a:xfrm rot="0">
            <a:off x="9362975" y="3037018"/>
            <a:ext cx="3619701" cy="3110680"/>
            <a:chOff x="0" y="0"/>
            <a:chExt cx="812800" cy="698500"/>
          </a:xfrm>
        </p:grpSpPr>
        <p:sp>
          <p:nvSpPr>
            <p:cNvPr name="Freeform 11" id="11"/>
            <p:cNvSpPr/>
            <p:nvPr/>
          </p:nvSpPr>
          <p:spPr>
            <a:xfrm flipH="false" flipV="false" rot="0">
              <a:off x="4518" y="0"/>
              <a:ext cx="803764" cy="698500"/>
            </a:xfrm>
            <a:custGeom>
              <a:avLst/>
              <a:gdLst/>
              <a:ahLst/>
              <a:cxnLst/>
              <a:rect r="r" b="b" t="t" l="l"/>
              <a:pathLst>
                <a:path h="698500" w="803764">
                  <a:moveTo>
                    <a:pt x="796450" y="369586"/>
                  </a:moveTo>
                  <a:lnTo>
                    <a:pt x="616914" y="678164"/>
                  </a:lnTo>
                  <a:cubicBezTo>
                    <a:pt x="609588" y="690755"/>
                    <a:pt x="596121" y="698500"/>
                    <a:pt x="581555" y="698500"/>
                  </a:cubicBezTo>
                  <a:lnTo>
                    <a:pt x="222209" y="698500"/>
                  </a:lnTo>
                  <a:cubicBezTo>
                    <a:pt x="207643" y="698500"/>
                    <a:pt x="194176" y="690755"/>
                    <a:pt x="186850" y="678164"/>
                  </a:cubicBezTo>
                  <a:lnTo>
                    <a:pt x="7314" y="369586"/>
                  </a:lnTo>
                  <a:cubicBezTo>
                    <a:pt x="0" y="357015"/>
                    <a:pt x="0" y="341485"/>
                    <a:pt x="7314" y="328914"/>
                  </a:cubicBezTo>
                  <a:lnTo>
                    <a:pt x="186850" y="20336"/>
                  </a:lnTo>
                  <a:cubicBezTo>
                    <a:pt x="194176" y="7745"/>
                    <a:pt x="207643" y="0"/>
                    <a:pt x="222209" y="0"/>
                  </a:cubicBezTo>
                  <a:lnTo>
                    <a:pt x="581555" y="0"/>
                  </a:lnTo>
                  <a:cubicBezTo>
                    <a:pt x="596121" y="0"/>
                    <a:pt x="609588" y="7745"/>
                    <a:pt x="616914" y="20336"/>
                  </a:cubicBezTo>
                  <a:lnTo>
                    <a:pt x="796450" y="328914"/>
                  </a:lnTo>
                  <a:cubicBezTo>
                    <a:pt x="803764" y="341485"/>
                    <a:pt x="803764" y="357015"/>
                    <a:pt x="796450" y="369586"/>
                  </a:cubicBezTo>
                  <a:close/>
                </a:path>
              </a:pathLst>
            </a:custGeom>
            <a:solidFill>
              <a:srgbClr val="000B5D"/>
            </a:solidFill>
          </p:spPr>
        </p:sp>
        <p:sp>
          <p:nvSpPr>
            <p:cNvPr name="TextBox 12" id="12"/>
            <p:cNvSpPr txBox="true"/>
            <p:nvPr/>
          </p:nvSpPr>
          <p:spPr>
            <a:xfrm>
              <a:off x="114300" y="28575"/>
              <a:ext cx="584200" cy="669925"/>
            </a:xfrm>
            <a:prstGeom prst="rect">
              <a:avLst/>
            </a:prstGeom>
          </p:spPr>
          <p:txBody>
            <a:bodyPr anchor="ctr" rtlCol="false" tIns="50800" lIns="50800" bIns="50800" rIns="50800"/>
            <a:lstStyle/>
            <a:p>
              <a:pPr algn="ctr">
                <a:lnSpc>
                  <a:spcPts val="2605"/>
                </a:lnSpc>
              </a:pPr>
            </a:p>
          </p:txBody>
        </p:sp>
      </p:grpSp>
      <p:grpSp>
        <p:nvGrpSpPr>
          <p:cNvPr name="Group 13" id="13"/>
          <p:cNvGrpSpPr/>
          <p:nvPr/>
        </p:nvGrpSpPr>
        <p:grpSpPr>
          <a:xfrm rot="0">
            <a:off x="13420625" y="3037018"/>
            <a:ext cx="3619701" cy="3110680"/>
            <a:chOff x="0" y="0"/>
            <a:chExt cx="812800" cy="698500"/>
          </a:xfrm>
        </p:grpSpPr>
        <p:sp>
          <p:nvSpPr>
            <p:cNvPr name="Freeform 14" id="14"/>
            <p:cNvSpPr/>
            <p:nvPr/>
          </p:nvSpPr>
          <p:spPr>
            <a:xfrm flipH="false" flipV="false" rot="0">
              <a:off x="4518" y="0"/>
              <a:ext cx="803764" cy="698500"/>
            </a:xfrm>
            <a:custGeom>
              <a:avLst/>
              <a:gdLst/>
              <a:ahLst/>
              <a:cxnLst/>
              <a:rect r="r" b="b" t="t" l="l"/>
              <a:pathLst>
                <a:path h="698500" w="803764">
                  <a:moveTo>
                    <a:pt x="796450" y="369586"/>
                  </a:moveTo>
                  <a:lnTo>
                    <a:pt x="616914" y="678164"/>
                  </a:lnTo>
                  <a:cubicBezTo>
                    <a:pt x="609588" y="690755"/>
                    <a:pt x="596121" y="698500"/>
                    <a:pt x="581555" y="698500"/>
                  </a:cubicBezTo>
                  <a:lnTo>
                    <a:pt x="222209" y="698500"/>
                  </a:lnTo>
                  <a:cubicBezTo>
                    <a:pt x="207643" y="698500"/>
                    <a:pt x="194176" y="690755"/>
                    <a:pt x="186850" y="678164"/>
                  </a:cubicBezTo>
                  <a:lnTo>
                    <a:pt x="7314" y="369586"/>
                  </a:lnTo>
                  <a:cubicBezTo>
                    <a:pt x="0" y="357015"/>
                    <a:pt x="0" y="341485"/>
                    <a:pt x="7314" y="328914"/>
                  </a:cubicBezTo>
                  <a:lnTo>
                    <a:pt x="186850" y="20336"/>
                  </a:lnTo>
                  <a:cubicBezTo>
                    <a:pt x="194176" y="7745"/>
                    <a:pt x="207643" y="0"/>
                    <a:pt x="222209" y="0"/>
                  </a:cubicBezTo>
                  <a:lnTo>
                    <a:pt x="581555" y="0"/>
                  </a:lnTo>
                  <a:cubicBezTo>
                    <a:pt x="596121" y="0"/>
                    <a:pt x="609588" y="7745"/>
                    <a:pt x="616914" y="20336"/>
                  </a:cubicBezTo>
                  <a:lnTo>
                    <a:pt x="796450" y="328914"/>
                  </a:lnTo>
                  <a:cubicBezTo>
                    <a:pt x="803764" y="341485"/>
                    <a:pt x="803764" y="357015"/>
                    <a:pt x="796450" y="369586"/>
                  </a:cubicBezTo>
                  <a:close/>
                </a:path>
              </a:pathLst>
            </a:custGeom>
            <a:solidFill>
              <a:srgbClr val="000B5D"/>
            </a:solidFill>
          </p:spPr>
        </p:sp>
        <p:sp>
          <p:nvSpPr>
            <p:cNvPr name="TextBox 15" id="15"/>
            <p:cNvSpPr txBox="true"/>
            <p:nvPr/>
          </p:nvSpPr>
          <p:spPr>
            <a:xfrm>
              <a:off x="114300" y="28575"/>
              <a:ext cx="584200" cy="669925"/>
            </a:xfrm>
            <a:prstGeom prst="rect">
              <a:avLst/>
            </a:prstGeom>
          </p:spPr>
          <p:txBody>
            <a:bodyPr anchor="ctr" rtlCol="false" tIns="50800" lIns="50800" bIns="50800" rIns="50800"/>
            <a:lstStyle/>
            <a:p>
              <a:pPr algn="ctr">
                <a:lnSpc>
                  <a:spcPts val="2605"/>
                </a:lnSpc>
              </a:pPr>
            </a:p>
          </p:txBody>
        </p:sp>
      </p:grpSp>
      <p:grpSp>
        <p:nvGrpSpPr>
          <p:cNvPr name="Group 16" id="16"/>
          <p:cNvGrpSpPr/>
          <p:nvPr/>
        </p:nvGrpSpPr>
        <p:grpSpPr>
          <a:xfrm rot="0">
            <a:off x="1345811" y="3121355"/>
            <a:ext cx="3423427" cy="2942008"/>
            <a:chOff x="0" y="0"/>
            <a:chExt cx="812800" cy="698500"/>
          </a:xfrm>
        </p:grpSpPr>
        <p:sp>
          <p:nvSpPr>
            <p:cNvPr name="Freeform 17" id="17"/>
            <p:cNvSpPr/>
            <p:nvPr/>
          </p:nvSpPr>
          <p:spPr>
            <a:xfrm flipH="false" flipV="false" rot="0">
              <a:off x="4777" y="0"/>
              <a:ext cx="803246" cy="698500"/>
            </a:xfrm>
            <a:custGeom>
              <a:avLst/>
              <a:gdLst/>
              <a:ahLst/>
              <a:cxnLst/>
              <a:rect r="r" b="b" t="t" l="l"/>
              <a:pathLst>
                <a:path h="698500" w="803246">
                  <a:moveTo>
                    <a:pt x="795513" y="370752"/>
                  </a:moveTo>
                  <a:lnTo>
                    <a:pt x="617333" y="676999"/>
                  </a:lnTo>
                  <a:cubicBezTo>
                    <a:pt x="609588" y="690311"/>
                    <a:pt x="595348" y="698500"/>
                    <a:pt x="579947" y="698500"/>
                  </a:cubicBezTo>
                  <a:lnTo>
                    <a:pt x="223299" y="698500"/>
                  </a:lnTo>
                  <a:cubicBezTo>
                    <a:pt x="207898" y="698500"/>
                    <a:pt x="193658" y="690311"/>
                    <a:pt x="185913" y="676999"/>
                  </a:cubicBezTo>
                  <a:lnTo>
                    <a:pt x="7733" y="370752"/>
                  </a:lnTo>
                  <a:cubicBezTo>
                    <a:pt x="0" y="357460"/>
                    <a:pt x="0" y="341040"/>
                    <a:pt x="7733" y="327748"/>
                  </a:cubicBezTo>
                  <a:lnTo>
                    <a:pt x="185913" y="21502"/>
                  </a:lnTo>
                  <a:cubicBezTo>
                    <a:pt x="193658" y="8189"/>
                    <a:pt x="207898" y="0"/>
                    <a:pt x="223299" y="0"/>
                  </a:cubicBezTo>
                  <a:lnTo>
                    <a:pt x="579947" y="0"/>
                  </a:lnTo>
                  <a:cubicBezTo>
                    <a:pt x="595348" y="0"/>
                    <a:pt x="609588" y="8189"/>
                    <a:pt x="617333" y="21502"/>
                  </a:cubicBezTo>
                  <a:lnTo>
                    <a:pt x="795513" y="327748"/>
                  </a:lnTo>
                  <a:cubicBezTo>
                    <a:pt x="803246" y="341040"/>
                    <a:pt x="803246" y="357460"/>
                    <a:pt x="795513" y="370752"/>
                  </a:cubicBezTo>
                  <a:close/>
                </a:path>
              </a:pathLst>
            </a:custGeom>
            <a:solidFill>
              <a:srgbClr val="FFFFFF"/>
            </a:solidFill>
          </p:spPr>
        </p:sp>
        <p:sp>
          <p:nvSpPr>
            <p:cNvPr name="TextBox 18" id="18"/>
            <p:cNvSpPr txBox="true"/>
            <p:nvPr/>
          </p:nvSpPr>
          <p:spPr>
            <a:xfrm>
              <a:off x="114300" y="28575"/>
              <a:ext cx="584200" cy="669925"/>
            </a:xfrm>
            <a:prstGeom prst="rect">
              <a:avLst/>
            </a:prstGeom>
          </p:spPr>
          <p:txBody>
            <a:bodyPr anchor="ctr" rtlCol="false" tIns="50800" lIns="50800" bIns="50800" rIns="50800"/>
            <a:lstStyle/>
            <a:p>
              <a:pPr algn="ctr">
                <a:lnSpc>
                  <a:spcPts val="2605"/>
                </a:lnSpc>
              </a:pPr>
            </a:p>
          </p:txBody>
        </p:sp>
      </p:grpSp>
      <p:grpSp>
        <p:nvGrpSpPr>
          <p:cNvPr name="Group 19" id="19"/>
          <p:cNvGrpSpPr/>
          <p:nvPr/>
        </p:nvGrpSpPr>
        <p:grpSpPr>
          <a:xfrm rot="0">
            <a:off x="5403461" y="3121355"/>
            <a:ext cx="3423427" cy="2942008"/>
            <a:chOff x="0" y="0"/>
            <a:chExt cx="812800" cy="698500"/>
          </a:xfrm>
        </p:grpSpPr>
        <p:sp>
          <p:nvSpPr>
            <p:cNvPr name="Freeform 20" id="20"/>
            <p:cNvSpPr/>
            <p:nvPr/>
          </p:nvSpPr>
          <p:spPr>
            <a:xfrm flipH="false" flipV="false" rot="0">
              <a:off x="4777" y="0"/>
              <a:ext cx="803246" cy="698500"/>
            </a:xfrm>
            <a:custGeom>
              <a:avLst/>
              <a:gdLst/>
              <a:ahLst/>
              <a:cxnLst/>
              <a:rect r="r" b="b" t="t" l="l"/>
              <a:pathLst>
                <a:path h="698500" w="803246">
                  <a:moveTo>
                    <a:pt x="795513" y="370752"/>
                  </a:moveTo>
                  <a:lnTo>
                    <a:pt x="617333" y="676999"/>
                  </a:lnTo>
                  <a:cubicBezTo>
                    <a:pt x="609588" y="690311"/>
                    <a:pt x="595348" y="698500"/>
                    <a:pt x="579947" y="698500"/>
                  </a:cubicBezTo>
                  <a:lnTo>
                    <a:pt x="223299" y="698500"/>
                  </a:lnTo>
                  <a:cubicBezTo>
                    <a:pt x="207898" y="698500"/>
                    <a:pt x="193658" y="690311"/>
                    <a:pt x="185913" y="676999"/>
                  </a:cubicBezTo>
                  <a:lnTo>
                    <a:pt x="7733" y="370752"/>
                  </a:lnTo>
                  <a:cubicBezTo>
                    <a:pt x="0" y="357460"/>
                    <a:pt x="0" y="341040"/>
                    <a:pt x="7733" y="327748"/>
                  </a:cubicBezTo>
                  <a:lnTo>
                    <a:pt x="185913" y="21502"/>
                  </a:lnTo>
                  <a:cubicBezTo>
                    <a:pt x="193658" y="8189"/>
                    <a:pt x="207898" y="0"/>
                    <a:pt x="223299" y="0"/>
                  </a:cubicBezTo>
                  <a:lnTo>
                    <a:pt x="579947" y="0"/>
                  </a:lnTo>
                  <a:cubicBezTo>
                    <a:pt x="595348" y="0"/>
                    <a:pt x="609588" y="8189"/>
                    <a:pt x="617333" y="21502"/>
                  </a:cubicBezTo>
                  <a:lnTo>
                    <a:pt x="795513" y="327748"/>
                  </a:lnTo>
                  <a:cubicBezTo>
                    <a:pt x="803246" y="341040"/>
                    <a:pt x="803246" y="357460"/>
                    <a:pt x="795513" y="370752"/>
                  </a:cubicBezTo>
                  <a:close/>
                </a:path>
              </a:pathLst>
            </a:custGeom>
            <a:solidFill>
              <a:srgbClr val="FFFFFF"/>
            </a:solidFill>
          </p:spPr>
        </p:sp>
        <p:sp>
          <p:nvSpPr>
            <p:cNvPr name="TextBox 21" id="21"/>
            <p:cNvSpPr txBox="true"/>
            <p:nvPr/>
          </p:nvSpPr>
          <p:spPr>
            <a:xfrm>
              <a:off x="114300" y="28575"/>
              <a:ext cx="584200" cy="669925"/>
            </a:xfrm>
            <a:prstGeom prst="rect">
              <a:avLst/>
            </a:prstGeom>
          </p:spPr>
          <p:txBody>
            <a:bodyPr anchor="ctr" rtlCol="false" tIns="50800" lIns="50800" bIns="50800" rIns="50800"/>
            <a:lstStyle/>
            <a:p>
              <a:pPr algn="ctr">
                <a:lnSpc>
                  <a:spcPts val="2605"/>
                </a:lnSpc>
              </a:pPr>
            </a:p>
          </p:txBody>
        </p:sp>
      </p:grpSp>
      <p:grpSp>
        <p:nvGrpSpPr>
          <p:cNvPr name="Group 22" id="22"/>
          <p:cNvGrpSpPr/>
          <p:nvPr/>
        </p:nvGrpSpPr>
        <p:grpSpPr>
          <a:xfrm rot="0">
            <a:off x="9461111" y="3121355"/>
            <a:ext cx="3423427" cy="2942008"/>
            <a:chOff x="0" y="0"/>
            <a:chExt cx="812800" cy="698500"/>
          </a:xfrm>
        </p:grpSpPr>
        <p:sp>
          <p:nvSpPr>
            <p:cNvPr name="Freeform 23" id="23"/>
            <p:cNvSpPr/>
            <p:nvPr/>
          </p:nvSpPr>
          <p:spPr>
            <a:xfrm flipH="false" flipV="false" rot="0">
              <a:off x="4777" y="0"/>
              <a:ext cx="803246" cy="698500"/>
            </a:xfrm>
            <a:custGeom>
              <a:avLst/>
              <a:gdLst/>
              <a:ahLst/>
              <a:cxnLst/>
              <a:rect r="r" b="b" t="t" l="l"/>
              <a:pathLst>
                <a:path h="698500" w="803246">
                  <a:moveTo>
                    <a:pt x="795513" y="370752"/>
                  </a:moveTo>
                  <a:lnTo>
                    <a:pt x="617333" y="676999"/>
                  </a:lnTo>
                  <a:cubicBezTo>
                    <a:pt x="609588" y="690311"/>
                    <a:pt x="595348" y="698500"/>
                    <a:pt x="579947" y="698500"/>
                  </a:cubicBezTo>
                  <a:lnTo>
                    <a:pt x="223299" y="698500"/>
                  </a:lnTo>
                  <a:cubicBezTo>
                    <a:pt x="207898" y="698500"/>
                    <a:pt x="193658" y="690311"/>
                    <a:pt x="185913" y="676999"/>
                  </a:cubicBezTo>
                  <a:lnTo>
                    <a:pt x="7733" y="370752"/>
                  </a:lnTo>
                  <a:cubicBezTo>
                    <a:pt x="0" y="357460"/>
                    <a:pt x="0" y="341040"/>
                    <a:pt x="7733" y="327748"/>
                  </a:cubicBezTo>
                  <a:lnTo>
                    <a:pt x="185913" y="21502"/>
                  </a:lnTo>
                  <a:cubicBezTo>
                    <a:pt x="193658" y="8189"/>
                    <a:pt x="207898" y="0"/>
                    <a:pt x="223299" y="0"/>
                  </a:cubicBezTo>
                  <a:lnTo>
                    <a:pt x="579947" y="0"/>
                  </a:lnTo>
                  <a:cubicBezTo>
                    <a:pt x="595348" y="0"/>
                    <a:pt x="609588" y="8189"/>
                    <a:pt x="617333" y="21502"/>
                  </a:cubicBezTo>
                  <a:lnTo>
                    <a:pt x="795513" y="327748"/>
                  </a:lnTo>
                  <a:cubicBezTo>
                    <a:pt x="803246" y="341040"/>
                    <a:pt x="803246" y="357460"/>
                    <a:pt x="795513" y="370752"/>
                  </a:cubicBezTo>
                  <a:close/>
                </a:path>
              </a:pathLst>
            </a:custGeom>
            <a:solidFill>
              <a:srgbClr val="FFFFFF"/>
            </a:solidFill>
          </p:spPr>
        </p:sp>
        <p:sp>
          <p:nvSpPr>
            <p:cNvPr name="TextBox 24" id="24"/>
            <p:cNvSpPr txBox="true"/>
            <p:nvPr/>
          </p:nvSpPr>
          <p:spPr>
            <a:xfrm>
              <a:off x="114300" y="28575"/>
              <a:ext cx="584200" cy="669925"/>
            </a:xfrm>
            <a:prstGeom prst="rect">
              <a:avLst/>
            </a:prstGeom>
          </p:spPr>
          <p:txBody>
            <a:bodyPr anchor="ctr" rtlCol="false" tIns="50800" lIns="50800" bIns="50800" rIns="50800"/>
            <a:lstStyle/>
            <a:p>
              <a:pPr algn="ctr">
                <a:lnSpc>
                  <a:spcPts val="2605"/>
                </a:lnSpc>
              </a:pPr>
            </a:p>
          </p:txBody>
        </p:sp>
      </p:grpSp>
      <p:grpSp>
        <p:nvGrpSpPr>
          <p:cNvPr name="Group 25" id="25"/>
          <p:cNvGrpSpPr/>
          <p:nvPr/>
        </p:nvGrpSpPr>
        <p:grpSpPr>
          <a:xfrm rot="0">
            <a:off x="13518761" y="3121355"/>
            <a:ext cx="3423427" cy="2942008"/>
            <a:chOff x="0" y="0"/>
            <a:chExt cx="812800" cy="698500"/>
          </a:xfrm>
        </p:grpSpPr>
        <p:sp>
          <p:nvSpPr>
            <p:cNvPr name="Freeform 26" id="26"/>
            <p:cNvSpPr/>
            <p:nvPr/>
          </p:nvSpPr>
          <p:spPr>
            <a:xfrm flipH="false" flipV="false" rot="0">
              <a:off x="4777" y="0"/>
              <a:ext cx="803246" cy="698500"/>
            </a:xfrm>
            <a:custGeom>
              <a:avLst/>
              <a:gdLst/>
              <a:ahLst/>
              <a:cxnLst/>
              <a:rect r="r" b="b" t="t" l="l"/>
              <a:pathLst>
                <a:path h="698500" w="803246">
                  <a:moveTo>
                    <a:pt x="795513" y="370752"/>
                  </a:moveTo>
                  <a:lnTo>
                    <a:pt x="617333" y="676999"/>
                  </a:lnTo>
                  <a:cubicBezTo>
                    <a:pt x="609588" y="690311"/>
                    <a:pt x="595348" y="698500"/>
                    <a:pt x="579947" y="698500"/>
                  </a:cubicBezTo>
                  <a:lnTo>
                    <a:pt x="223299" y="698500"/>
                  </a:lnTo>
                  <a:cubicBezTo>
                    <a:pt x="207898" y="698500"/>
                    <a:pt x="193658" y="690311"/>
                    <a:pt x="185913" y="676999"/>
                  </a:cubicBezTo>
                  <a:lnTo>
                    <a:pt x="7733" y="370752"/>
                  </a:lnTo>
                  <a:cubicBezTo>
                    <a:pt x="0" y="357460"/>
                    <a:pt x="0" y="341040"/>
                    <a:pt x="7733" y="327748"/>
                  </a:cubicBezTo>
                  <a:lnTo>
                    <a:pt x="185913" y="21502"/>
                  </a:lnTo>
                  <a:cubicBezTo>
                    <a:pt x="193658" y="8189"/>
                    <a:pt x="207898" y="0"/>
                    <a:pt x="223299" y="0"/>
                  </a:cubicBezTo>
                  <a:lnTo>
                    <a:pt x="579947" y="0"/>
                  </a:lnTo>
                  <a:cubicBezTo>
                    <a:pt x="595348" y="0"/>
                    <a:pt x="609588" y="8189"/>
                    <a:pt x="617333" y="21502"/>
                  </a:cubicBezTo>
                  <a:lnTo>
                    <a:pt x="795513" y="327748"/>
                  </a:lnTo>
                  <a:cubicBezTo>
                    <a:pt x="803246" y="341040"/>
                    <a:pt x="803246" y="357460"/>
                    <a:pt x="795513" y="370752"/>
                  </a:cubicBezTo>
                  <a:close/>
                </a:path>
              </a:pathLst>
            </a:custGeom>
            <a:solidFill>
              <a:srgbClr val="FFFFFF"/>
            </a:solidFill>
          </p:spPr>
        </p:sp>
        <p:sp>
          <p:nvSpPr>
            <p:cNvPr name="TextBox 27" id="27"/>
            <p:cNvSpPr txBox="true"/>
            <p:nvPr/>
          </p:nvSpPr>
          <p:spPr>
            <a:xfrm>
              <a:off x="114300" y="28575"/>
              <a:ext cx="584200" cy="669925"/>
            </a:xfrm>
            <a:prstGeom prst="rect">
              <a:avLst/>
            </a:prstGeom>
          </p:spPr>
          <p:txBody>
            <a:bodyPr anchor="ctr" rtlCol="false" tIns="50800" lIns="50800" bIns="50800" rIns="50800"/>
            <a:lstStyle/>
            <a:p>
              <a:pPr algn="ctr">
                <a:lnSpc>
                  <a:spcPts val="2605"/>
                </a:lnSpc>
              </a:pPr>
            </a:p>
          </p:txBody>
        </p:sp>
      </p:grpSp>
      <p:sp>
        <p:nvSpPr>
          <p:cNvPr name="TextBox 28" id="28"/>
          <p:cNvSpPr txBox="true"/>
          <p:nvPr/>
        </p:nvSpPr>
        <p:spPr>
          <a:xfrm rot="0">
            <a:off x="1345811" y="6206959"/>
            <a:ext cx="3423427" cy="1446249"/>
          </a:xfrm>
          <a:prstGeom prst="rect">
            <a:avLst/>
          </a:prstGeom>
        </p:spPr>
        <p:txBody>
          <a:bodyPr anchor="t" rtlCol="false" tIns="0" lIns="0" bIns="0" rIns="0">
            <a:spAutoFit/>
          </a:bodyPr>
          <a:lstStyle/>
          <a:p>
            <a:pPr algn="ctr">
              <a:lnSpc>
                <a:spcPts val="3788"/>
              </a:lnSpc>
            </a:pPr>
            <a:r>
              <a:rPr lang="en-US" sz="2705">
                <a:solidFill>
                  <a:srgbClr val="000B5D"/>
                </a:solidFill>
                <a:latin typeface="Poppins Medium"/>
              </a:rPr>
              <a:t>Pengantar Manajemen Keuangan Digital</a:t>
            </a:r>
          </a:p>
        </p:txBody>
      </p:sp>
      <p:sp>
        <p:nvSpPr>
          <p:cNvPr name="TextBox 29" id="29"/>
          <p:cNvSpPr txBox="true"/>
          <p:nvPr/>
        </p:nvSpPr>
        <p:spPr>
          <a:xfrm rot="0">
            <a:off x="5735772" y="6206959"/>
            <a:ext cx="2758806" cy="1446249"/>
          </a:xfrm>
          <a:prstGeom prst="rect">
            <a:avLst/>
          </a:prstGeom>
        </p:spPr>
        <p:txBody>
          <a:bodyPr anchor="t" rtlCol="false" tIns="0" lIns="0" bIns="0" rIns="0">
            <a:spAutoFit/>
          </a:bodyPr>
          <a:lstStyle/>
          <a:p>
            <a:pPr algn="ctr">
              <a:lnSpc>
                <a:spcPts val="3788"/>
              </a:lnSpc>
            </a:pPr>
            <a:r>
              <a:rPr lang="en-US" sz="2705">
                <a:solidFill>
                  <a:srgbClr val="000B5D"/>
                </a:solidFill>
                <a:latin typeface="Poppins Medium"/>
              </a:rPr>
              <a:t>Pengelolaan Keuangan Digital</a:t>
            </a:r>
          </a:p>
        </p:txBody>
      </p:sp>
      <p:sp>
        <p:nvSpPr>
          <p:cNvPr name="TextBox 30" id="30"/>
          <p:cNvSpPr txBox="true"/>
          <p:nvPr/>
        </p:nvSpPr>
        <p:spPr>
          <a:xfrm rot="0">
            <a:off x="9144000" y="6206959"/>
            <a:ext cx="4057650" cy="1925841"/>
          </a:xfrm>
          <a:prstGeom prst="rect">
            <a:avLst/>
          </a:prstGeom>
        </p:spPr>
        <p:txBody>
          <a:bodyPr anchor="t" rtlCol="false" tIns="0" lIns="0" bIns="0" rIns="0">
            <a:spAutoFit/>
          </a:bodyPr>
          <a:lstStyle/>
          <a:p>
            <a:pPr algn="ctr">
              <a:lnSpc>
                <a:spcPts val="3788"/>
              </a:lnSpc>
            </a:pPr>
            <a:r>
              <a:rPr lang="en-US" sz="2705">
                <a:solidFill>
                  <a:srgbClr val="000B5D"/>
                </a:solidFill>
                <a:latin typeface="Poppins"/>
              </a:rPr>
              <a:t>Peramalan, Perencanaan, dan Penganggaran Keuangan </a:t>
            </a:r>
          </a:p>
        </p:txBody>
      </p:sp>
      <p:sp>
        <p:nvSpPr>
          <p:cNvPr name="TextBox 31" id="31"/>
          <p:cNvSpPr txBox="true"/>
          <p:nvPr/>
        </p:nvSpPr>
        <p:spPr>
          <a:xfrm rot="0">
            <a:off x="13201650" y="6206959"/>
            <a:ext cx="4057650" cy="487065"/>
          </a:xfrm>
          <a:prstGeom prst="rect">
            <a:avLst/>
          </a:prstGeom>
        </p:spPr>
        <p:txBody>
          <a:bodyPr anchor="t" rtlCol="false" tIns="0" lIns="0" bIns="0" rIns="0">
            <a:spAutoFit/>
          </a:bodyPr>
          <a:lstStyle/>
          <a:p>
            <a:pPr algn="ctr">
              <a:lnSpc>
                <a:spcPts val="3788"/>
              </a:lnSpc>
            </a:pPr>
            <a:r>
              <a:rPr lang="en-US" sz="2705">
                <a:solidFill>
                  <a:srgbClr val="000B5D"/>
                </a:solidFill>
                <a:latin typeface="Poppins Medium"/>
              </a:rPr>
              <a:t>Rasio Keuangan </a:t>
            </a:r>
          </a:p>
        </p:txBody>
      </p:sp>
      <p:grpSp>
        <p:nvGrpSpPr>
          <p:cNvPr name="Group 32" id="32"/>
          <p:cNvGrpSpPr/>
          <p:nvPr/>
        </p:nvGrpSpPr>
        <p:grpSpPr>
          <a:xfrm rot="0">
            <a:off x="-2092605" y="9258300"/>
            <a:ext cx="4185210" cy="2172476"/>
            <a:chOff x="0" y="0"/>
            <a:chExt cx="1345639" cy="698500"/>
          </a:xfrm>
        </p:grpSpPr>
        <p:sp>
          <p:nvSpPr>
            <p:cNvPr name="Freeform 33" id="33"/>
            <p:cNvSpPr/>
            <p:nvPr/>
          </p:nvSpPr>
          <p:spPr>
            <a:xfrm flipH="false" flipV="false" rot="0">
              <a:off x="3907" y="0"/>
              <a:ext cx="1337825" cy="698500"/>
            </a:xfrm>
            <a:custGeom>
              <a:avLst/>
              <a:gdLst/>
              <a:ahLst/>
              <a:cxnLst/>
              <a:rect r="r" b="b" t="t" l="l"/>
              <a:pathLst>
                <a:path h="698500" w="1337825">
                  <a:moveTo>
                    <a:pt x="1331500" y="366838"/>
                  </a:moveTo>
                  <a:lnTo>
                    <a:pt x="1148765" y="680912"/>
                  </a:lnTo>
                  <a:cubicBezTo>
                    <a:pt x="1142430" y="691801"/>
                    <a:pt x="1130782" y="698500"/>
                    <a:pt x="1118184" y="698500"/>
                  </a:cubicBezTo>
                  <a:lnTo>
                    <a:pt x="219641" y="698500"/>
                  </a:lnTo>
                  <a:cubicBezTo>
                    <a:pt x="207043" y="698500"/>
                    <a:pt x="195396" y="691801"/>
                    <a:pt x="189060" y="680912"/>
                  </a:cubicBezTo>
                  <a:lnTo>
                    <a:pt x="6326" y="366838"/>
                  </a:lnTo>
                  <a:cubicBezTo>
                    <a:pt x="0" y="355966"/>
                    <a:pt x="0" y="342534"/>
                    <a:pt x="6326" y="331662"/>
                  </a:cubicBezTo>
                  <a:lnTo>
                    <a:pt x="189060" y="17588"/>
                  </a:lnTo>
                  <a:cubicBezTo>
                    <a:pt x="195396" y="6699"/>
                    <a:pt x="207043" y="0"/>
                    <a:pt x="219641" y="0"/>
                  </a:cubicBezTo>
                  <a:lnTo>
                    <a:pt x="1118184" y="0"/>
                  </a:lnTo>
                  <a:cubicBezTo>
                    <a:pt x="1130782" y="0"/>
                    <a:pt x="1142430" y="6699"/>
                    <a:pt x="1148765" y="17588"/>
                  </a:cubicBezTo>
                  <a:lnTo>
                    <a:pt x="1331500" y="331662"/>
                  </a:lnTo>
                  <a:cubicBezTo>
                    <a:pt x="1337825" y="342534"/>
                    <a:pt x="1337825" y="355966"/>
                    <a:pt x="1331500" y="366838"/>
                  </a:cubicBezTo>
                  <a:close/>
                </a:path>
              </a:pathLst>
            </a:custGeom>
            <a:solidFill>
              <a:srgbClr val="00ADEF"/>
            </a:solidFill>
          </p:spPr>
        </p:sp>
        <p:sp>
          <p:nvSpPr>
            <p:cNvPr name="TextBox 34" id="34"/>
            <p:cNvSpPr txBox="true"/>
            <p:nvPr/>
          </p:nvSpPr>
          <p:spPr>
            <a:xfrm>
              <a:off x="114300" y="19050"/>
              <a:ext cx="584200" cy="679450"/>
            </a:xfrm>
            <a:prstGeom prst="rect">
              <a:avLst/>
            </a:prstGeom>
          </p:spPr>
          <p:txBody>
            <a:bodyPr anchor="ctr" rtlCol="false" tIns="50800" lIns="50800" bIns="50800" rIns="50800"/>
            <a:lstStyle/>
            <a:p>
              <a:pPr algn="ctr">
                <a:lnSpc>
                  <a:spcPts val="2376"/>
                </a:lnSpc>
              </a:pPr>
            </a:p>
          </p:txBody>
        </p:sp>
      </p:grpSp>
      <p:grpSp>
        <p:nvGrpSpPr>
          <p:cNvPr name="Group 35" id="35"/>
          <p:cNvGrpSpPr/>
          <p:nvPr/>
        </p:nvGrpSpPr>
        <p:grpSpPr>
          <a:xfrm rot="0">
            <a:off x="14234417" y="-1711588"/>
            <a:ext cx="4185210" cy="2172476"/>
            <a:chOff x="0" y="0"/>
            <a:chExt cx="1345639" cy="698500"/>
          </a:xfrm>
        </p:grpSpPr>
        <p:sp>
          <p:nvSpPr>
            <p:cNvPr name="Freeform 36" id="36"/>
            <p:cNvSpPr/>
            <p:nvPr/>
          </p:nvSpPr>
          <p:spPr>
            <a:xfrm flipH="false" flipV="false" rot="0">
              <a:off x="3907" y="0"/>
              <a:ext cx="1337825" cy="698500"/>
            </a:xfrm>
            <a:custGeom>
              <a:avLst/>
              <a:gdLst/>
              <a:ahLst/>
              <a:cxnLst/>
              <a:rect r="r" b="b" t="t" l="l"/>
              <a:pathLst>
                <a:path h="698500" w="1337825">
                  <a:moveTo>
                    <a:pt x="1331500" y="366838"/>
                  </a:moveTo>
                  <a:lnTo>
                    <a:pt x="1148765" y="680912"/>
                  </a:lnTo>
                  <a:cubicBezTo>
                    <a:pt x="1142430" y="691801"/>
                    <a:pt x="1130782" y="698500"/>
                    <a:pt x="1118184" y="698500"/>
                  </a:cubicBezTo>
                  <a:lnTo>
                    <a:pt x="219641" y="698500"/>
                  </a:lnTo>
                  <a:cubicBezTo>
                    <a:pt x="207043" y="698500"/>
                    <a:pt x="195396" y="691801"/>
                    <a:pt x="189060" y="680912"/>
                  </a:cubicBezTo>
                  <a:lnTo>
                    <a:pt x="6326" y="366838"/>
                  </a:lnTo>
                  <a:cubicBezTo>
                    <a:pt x="0" y="355966"/>
                    <a:pt x="0" y="342534"/>
                    <a:pt x="6326" y="331662"/>
                  </a:cubicBezTo>
                  <a:lnTo>
                    <a:pt x="189060" y="17588"/>
                  </a:lnTo>
                  <a:cubicBezTo>
                    <a:pt x="195396" y="6699"/>
                    <a:pt x="207043" y="0"/>
                    <a:pt x="219641" y="0"/>
                  </a:cubicBezTo>
                  <a:lnTo>
                    <a:pt x="1118184" y="0"/>
                  </a:lnTo>
                  <a:cubicBezTo>
                    <a:pt x="1130782" y="0"/>
                    <a:pt x="1142430" y="6699"/>
                    <a:pt x="1148765" y="17588"/>
                  </a:cubicBezTo>
                  <a:lnTo>
                    <a:pt x="1331500" y="331662"/>
                  </a:lnTo>
                  <a:cubicBezTo>
                    <a:pt x="1337825" y="342534"/>
                    <a:pt x="1337825" y="355966"/>
                    <a:pt x="1331500" y="366838"/>
                  </a:cubicBezTo>
                  <a:close/>
                </a:path>
              </a:pathLst>
            </a:custGeom>
            <a:solidFill>
              <a:srgbClr val="00ADEF"/>
            </a:solidFill>
          </p:spPr>
        </p:sp>
        <p:sp>
          <p:nvSpPr>
            <p:cNvPr name="TextBox 37" id="37"/>
            <p:cNvSpPr txBox="true"/>
            <p:nvPr/>
          </p:nvSpPr>
          <p:spPr>
            <a:xfrm>
              <a:off x="114300" y="19050"/>
              <a:ext cx="584200" cy="679450"/>
            </a:xfrm>
            <a:prstGeom prst="rect">
              <a:avLst/>
            </a:prstGeom>
          </p:spPr>
          <p:txBody>
            <a:bodyPr anchor="ctr" rtlCol="false" tIns="50800" lIns="50800" bIns="50800" rIns="50800"/>
            <a:lstStyle/>
            <a:p>
              <a:pPr algn="ctr">
                <a:lnSpc>
                  <a:spcPts val="2376"/>
                </a:lnSpc>
              </a:pPr>
            </a:p>
          </p:txBody>
        </p:sp>
      </p:grpSp>
      <p:grpSp>
        <p:nvGrpSpPr>
          <p:cNvPr name="Group 38" id="38"/>
          <p:cNvGrpSpPr/>
          <p:nvPr/>
        </p:nvGrpSpPr>
        <p:grpSpPr>
          <a:xfrm rot="0">
            <a:off x="-1016746" y="9777990"/>
            <a:ext cx="5306302" cy="1494660"/>
            <a:chOff x="0" y="0"/>
            <a:chExt cx="2479796" cy="698500"/>
          </a:xfrm>
        </p:grpSpPr>
        <p:sp>
          <p:nvSpPr>
            <p:cNvPr name="Freeform 39" id="39"/>
            <p:cNvSpPr/>
            <p:nvPr/>
          </p:nvSpPr>
          <p:spPr>
            <a:xfrm flipH="false" flipV="false" rot="0">
              <a:off x="3082" y="0"/>
              <a:ext cx="2473632" cy="698500"/>
            </a:xfrm>
            <a:custGeom>
              <a:avLst/>
              <a:gdLst/>
              <a:ahLst/>
              <a:cxnLst/>
              <a:rect r="r" b="b" t="t" l="l"/>
              <a:pathLst>
                <a:path h="698500" w="2473632">
                  <a:moveTo>
                    <a:pt x="2468643" y="363122"/>
                  </a:moveTo>
                  <a:lnTo>
                    <a:pt x="2281585" y="684628"/>
                  </a:lnTo>
                  <a:cubicBezTo>
                    <a:pt x="2276588" y="693216"/>
                    <a:pt x="2267401" y="698500"/>
                    <a:pt x="2257465" y="698500"/>
                  </a:cubicBezTo>
                  <a:lnTo>
                    <a:pt x="216167" y="698500"/>
                  </a:lnTo>
                  <a:cubicBezTo>
                    <a:pt x="206231" y="698500"/>
                    <a:pt x="197044" y="693216"/>
                    <a:pt x="192047" y="684628"/>
                  </a:cubicBezTo>
                  <a:lnTo>
                    <a:pt x="4989" y="363122"/>
                  </a:lnTo>
                  <a:cubicBezTo>
                    <a:pt x="0" y="354547"/>
                    <a:pt x="0" y="343953"/>
                    <a:pt x="4989" y="335378"/>
                  </a:cubicBezTo>
                  <a:lnTo>
                    <a:pt x="192047" y="13872"/>
                  </a:lnTo>
                  <a:cubicBezTo>
                    <a:pt x="197044" y="5284"/>
                    <a:pt x="206231" y="0"/>
                    <a:pt x="216167" y="0"/>
                  </a:cubicBezTo>
                  <a:lnTo>
                    <a:pt x="2257465" y="0"/>
                  </a:lnTo>
                  <a:cubicBezTo>
                    <a:pt x="2267401" y="0"/>
                    <a:pt x="2276588" y="5284"/>
                    <a:pt x="2281585" y="13872"/>
                  </a:cubicBezTo>
                  <a:lnTo>
                    <a:pt x="2468643" y="335378"/>
                  </a:lnTo>
                  <a:cubicBezTo>
                    <a:pt x="2473632" y="343953"/>
                    <a:pt x="2473632" y="354547"/>
                    <a:pt x="2468643" y="363122"/>
                  </a:cubicBezTo>
                  <a:close/>
                </a:path>
              </a:pathLst>
            </a:custGeom>
            <a:solidFill>
              <a:srgbClr val="000B5D"/>
            </a:solidFill>
          </p:spPr>
        </p:sp>
        <p:sp>
          <p:nvSpPr>
            <p:cNvPr name="TextBox 40" id="40"/>
            <p:cNvSpPr txBox="true"/>
            <p:nvPr/>
          </p:nvSpPr>
          <p:spPr>
            <a:xfrm>
              <a:off x="114300" y="19050"/>
              <a:ext cx="584200" cy="679450"/>
            </a:xfrm>
            <a:prstGeom prst="rect">
              <a:avLst/>
            </a:prstGeom>
          </p:spPr>
          <p:txBody>
            <a:bodyPr anchor="ctr" rtlCol="false" tIns="50800" lIns="50800" bIns="50800" rIns="50800"/>
            <a:lstStyle/>
            <a:p>
              <a:pPr algn="ctr">
                <a:lnSpc>
                  <a:spcPts val="2376"/>
                </a:lnSpc>
              </a:pPr>
            </a:p>
          </p:txBody>
        </p:sp>
      </p:grpSp>
      <p:grpSp>
        <p:nvGrpSpPr>
          <p:cNvPr name="Group 41" id="41"/>
          <p:cNvGrpSpPr/>
          <p:nvPr/>
        </p:nvGrpSpPr>
        <p:grpSpPr>
          <a:xfrm rot="0">
            <a:off x="16327022" y="-286442"/>
            <a:ext cx="2511232" cy="1494660"/>
            <a:chOff x="0" y="0"/>
            <a:chExt cx="1173575" cy="698500"/>
          </a:xfrm>
        </p:grpSpPr>
        <p:sp>
          <p:nvSpPr>
            <p:cNvPr name="Freeform 42" id="42"/>
            <p:cNvSpPr/>
            <p:nvPr/>
          </p:nvSpPr>
          <p:spPr>
            <a:xfrm flipH="false" flipV="false" rot="0">
              <a:off x="6512" y="0"/>
              <a:ext cx="1160551" cy="698500"/>
            </a:xfrm>
            <a:custGeom>
              <a:avLst/>
              <a:gdLst/>
              <a:ahLst/>
              <a:cxnLst/>
              <a:rect r="r" b="b" t="t" l="l"/>
              <a:pathLst>
                <a:path h="698500" w="1160551">
                  <a:moveTo>
                    <a:pt x="1150009" y="378562"/>
                  </a:moveTo>
                  <a:lnTo>
                    <a:pt x="980917" y="669188"/>
                  </a:lnTo>
                  <a:cubicBezTo>
                    <a:pt x="970358" y="687336"/>
                    <a:pt x="950947" y="698500"/>
                    <a:pt x="929951" y="698500"/>
                  </a:cubicBezTo>
                  <a:lnTo>
                    <a:pt x="230600" y="698500"/>
                  </a:lnTo>
                  <a:cubicBezTo>
                    <a:pt x="209604" y="698500"/>
                    <a:pt x="190192" y="687336"/>
                    <a:pt x="179634" y="669188"/>
                  </a:cubicBezTo>
                  <a:lnTo>
                    <a:pt x="10542" y="378562"/>
                  </a:lnTo>
                  <a:cubicBezTo>
                    <a:pt x="0" y="360442"/>
                    <a:pt x="0" y="338058"/>
                    <a:pt x="10542" y="319938"/>
                  </a:cubicBezTo>
                  <a:lnTo>
                    <a:pt x="179634" y="29312"/>
                  </a:lnTo>
                  <a:cubicBezTo>
                    <a:pt x="190192" y="11164"/>
                    <a:pt x="209604" y="0"/>
                    <a:pt x="230600" y="0"/>
                  </a:cubicBezTo>
                  <a:lnTo>
                    <a:pt x="929951" y="0"/>
                  </a:lnTo>
                  <a:cubicBezTo>
                    <a:pt x="950947" y="0"/>
                    <a:pt x="970358" y="11164"/>
                    <a:pt x="980917" y="29312"/>
                  </a:cubicBezTo>
                  <a:lnTo>
                    <a:pt x="1150009" y="319938"/>
                  </a:lnTo>
                  <a:cubicBezTo>
                    <a:pt x="1160551" y="338058"/>
                    <a:pt x="1160551" y="360442"/>
                    <a:pt x="1150009" y="378562"/>
                  </a:cubicBezTo>
                  <a:close/>
                </a:path>
              </a:pathLst>
            </a:custGeom>
            <a:solidFill>
              <a:srgbClr val="000B5D"/>
            </a:solidFill>
          </p:spPr>
        </p:sp>
        <p:sp>
          <p:nvSpPr>
            <p:cNvPr name="TextBox 43" id="43"/>
            <p:cNvSpPr txBox="true"/>
            <p:nvPr/>
          </p:nvSpPr>
          <p:spPr>
            <a:xfrm>
              <a:off x="114300" y="19050"/>
              <a:ext cx="584200" cy="679450"/>
            </a:xfrm>
            <a:prstGeom prst="rect">
              <a:avLst/>
            </a:prstGeom>
          </p:spPr>
          <p:txBody>
            <a:bodyPr anchor="ctr" rtlCol="false" tIns="50800" lIns="50800" bIns="50800" rIns="50800"/>
            <a:lstStyle/>
            <a:p>
              <a:pPr algn="ctr">
                <a:lnSpc>
                  <a:spcPts val="2376"/>
                </a:lnSpc>
              </a:pPr>
            </a:p>
          </p:txBody>
        </p:sp>
      </p:grpSp>
      <p:sp>
        <p:nvSpPr>
          <p:cNvPr name="TextBox 44" id="44"/>
          <p:cNvSpPr txBox="true"/>
          <p:nvPr/>
        </p:nvSpPr>
        <p:spPr>
          <a:xfrm rot="0">
            <a:off x="1272298" y="3573332"/>
            <a:ext cx="3423427" cy="1708151"/>
          </a:xfrm>
          <a:prstGeom prst="rect">
            <a:avLst/>
          </a:prstGeom>
        </p:spPr>
        <p:txBody>
          <a:bodyPr anchor="t" rtlCol="false" tIns="0" lIns="0" bIns="0" rIns="0">
            <a:spAutoFit/>
          </a:bodyPr>
          <a:lstStyle/>
          <a:p>
            <a:pPr algn="ctr">
              <a:lnSpc>
                <a:spcPts val="13999"/>
              </a:lnSpc>
            </a:pPr>
            <a:r>
              <a:rPr lang="en-US" sz="9999">
                <a:solidFill>
                  <a:srgbClr val="000B5D"/>
                </a:solidFill>
                <a:latin typeface="Open Sans Extra Bold"/>
              </a:rPr>
              <a:t>1</a:t>
            </a:r>
          </a:p>
        </p:txBody>
      </p:sp>
      <p:sp>
        <p:nvSpPr>
          <p:cNvPr name="TextBox 45" id="45"/>
          <p:cNvSpPr txBox="true"/>
          <p:nvPr/>
        </p:nvSpPr>
        <p:spPr>
          <a:xfrm rot="0">
            <a:off x="5377573" y="3573332"/>
            <a:ext cx="3423427" cy="1708151"/>
          </a:xfrm>
          <a:prstGeom prst="rect">
            <a:avLst/>
          </a:prstGeom>
        </p:spPr>
        <p:txBody>
          <a:bodyPr anchor="t" rtlCol="false" tIns="0" lIns="0" bIns="0" rIns="0">
            <a:spAutoFit/>
          </a:bodyPr>
          <a:lstStyle/>
          <a:p>
            <a:pPr algn="ctr">
              <a:lnSpc>
                <a:spcPts val="13999"/>
              </a:lnSpc>
            </a:pPr>
            <a:r>
              <a:rPr lang="en-US" sz="9999">
                <a:solidFill>
                  <a:srgbClr val="000B5D"/>
                </a:solidFill>
                <a:latin typeface="Open Sans Extra Bold"/>
              </a:rPr>
              <a:t>2</a:t>
            </a:r>
          </a:p>
        </p:txBody>
      </p:sp>
      <p:sp>
        <p:nvSpPr>
          <p:cNvPr name="TextBox 46" id="46"/>
          <p:cNvSpPr txBox="true"/>
          <p:nvPr/>
        </p:nvSpPr>
        <p:spPr>
          <a:xfrm rot="0">
            <a:off x="9439375" y="3573332"/>
            <a:ext cx="3423427" cy="1708151"/>
          </a:xfrm>
          <a:prstGeom prst="rect">
            <a:avLst/>
          </a:prstGeom>
        </p:spPr>
        <p:txBody>
          <a:bodyPr anchor="t" rtlCol="false" tIns="0" lIns="0" bIns="0" rIns="0">
            <a:spAutoFit/>
          </a:bodyPr>
          <a:lstStyle/>
          <a:p>
            <a:pPr algn="ctr">
              <a:lnSpc>
                <a:spcPts val="13999"/>
              </a:lnSpc>
            </a:pPr>
            <a:r>
              <a:rPr lang="en-US" sz="9999">
                <a:solidFill>
                  <a:srgbClr val="000B5D"/>
                </a:solidFill>
                <a:latin typeface="Open Sans Extra Bold"/>
              </a:rPr>
              <a:t>3,4</a:t>
            </a:r>
          </a:p>
        </p:txBody>
      </p:sp>
      <p:sp>
        <p:nvSpPr>
          <p:cNvPr name="TextBox 47" id="47"/>
          <p:cNvSpPr txBox="true"/>
          <p:nvPr/>
        </p:nvSpPr>
        <p:spPr>
          <a:xfrm rot="0">
            <a:off x="13592275" y="3643033"/>
            <a:ext cx="3423427" cy="1708151"/>
          </a:xfrm>
          <a:prstGeom prst="rect">
            <a:avLst/>
          </a:prstGeom>
        </p:spPr>
        <p:txBody>
          <a:bodyPr anchor="t" rtlCol="false" tIns="0" lIns="0" bIns="0" rIns="0">
            <a:spAutoFit/>
          </a:bodyPr>
          <a:lstStyle/>
          <a:p>
            <a:pPr algn="ctr">
              <a:lnSpc>
                <a:spcPts val="13999"/>
              </a:lnSpc>
            </a:pPr>
            <a:r>
              <a:rPr lang="en-US" sz="9999">
                <a:solidFill>
                  <a:srgbClr val="000B5D"/>
                </a:solidFill>
                <a:latin typeface="Open Sans Extra Bold"/>
              </a:rPr>
              <a:t>5</a:t>
            </a:r>
          </a:p>
        </p:txBody>
      </p:sp>
    </p:spTree>
  </p:cSld>
  <p:clrMapOvr>
    <a:masterClrMapping/>
  </p:clrMapOvr>
</p:sld>
</file>

<file path=ppt/slides/slide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914400"/>
            <a:ext cx="5461235" cy="729521"/>
          </a:xfrm>
          <a:prstGeom prst="rect">
            <a:avLst/>
          </a:prstGeom>
        </p:spPr>
        <p:txBody>
          <a:bodyPr anchor="t" rtlCol="false" tIns="0" lIns="0" bIns="0" rIns="0">
            <a:spAutoFit/>
          </a:bodyPr>
          <a:lstStyle/>
          <a:p>
            <a:pPr>
              <a:lnSpc>
                <a:spcPts val="5651"/>
              </a:lnSpc>
            </a:pPr>
            <a:r>
              <a:rPr lang="en-US" sz="4036">
                <a:solidFill>
                  <a:srgbClr val="000B5D"/>
                </a:solidFill>
                <a:latin typeface="Poppins"/>
              </a:rPr>
              <a:t>JADWAL</a:t>
            </a:r>
          </a:p>
        </p:txBody>
      </p:sp>
      <p:sp>
        <p:nvSpPr>
          <p:cNvPr name="TextBox 3" id="3"/>
          <p:cNvSpPr txBox="true"/>
          <p:nvPr/>
        </p:nvSpPr>
        <p:spPr>
          <a:xfrm rot="0">
            <a:off x="1028700" y="1472471"/>
            <a:ext cx="8325214" cy="1094284"/>
          </a:xfrm>
          <a:prstGeom prst="rect">
            <a:avLst/>
          </a:prstGeom>
        </p:spPr>
        <p:txBody>
          <a:bodyPr anchor="t" rtlCol="false" tIns="0" lIns="0" bIns="0" rIns="0">
            <a:spAutoFit/>
          </a:bodyPr>
          <a:lstStyle/>
          <a:p>
            <a:pPr>
              <a:lnSpc>
                <a:spcPts val="8477"/>
              </a:lnSpc>
            </a:pPr>
            <a:r>
              <a:rPr lang="en-US" sz="6055">
                <a:solidFill>
                  <a:srgbClr val="000B5D"/>
                </a:solidFill>
                <a:latin typeface="Poppins Semi-Bold"/>
              </a:rPr>
              <a:t>PERKULIAHAN</a:t>
            </a:r>
          </a:p>
        </p:txBody>
      </p:sp>
      <p:grpSp>
        <p:nvGrpSpPr>
          <p:cNvPr name="Group 4" id="4"/>
          <p:cNvGrpSpPr/>
          <p:nvPr/>
        </p:nvGrpSpPr>
        <p:grpSpPr>
          <a:xfrm rot="0">
            <a:off x="1247675" y="3037018"/>
            <a:ext cx="3619701" cy="3110680"/>
            <a:chOff x="0" y="0"/>
            <a:chExt cx="812800" cy="698500"/>
          </a:xfrm>
        </p:grpSpPr>
        <p:sp>
          <p:nvSpPr>
            <p:cNvPr name="Freeform 5" id="5"/>
            <p:cNvSpPr/>
            <p:nvPr/>
          </p:nvSpPr>
          <p:spPr>
            <a:xfrm flipH="false" flipV="false" rot="0">
              <a:off x="4518" y="0"/>
              <a:ext cx="803764" cy="698500"/>
            </a:xfrm>
            <a:custGeom>
              <a:avLst/>
              <a:gdLst/>
              <a:ahLst/>
              <a:cxnLst/>
              <a:rect r="r" b="b" t="t" l="l"/>
              <a:pathLst>
                <a:path h="698500" w="803764">
                  <a:moveTo>
                    <a:pt x="796450" y="369586"/>
                  </a:moveTo>
                  <a:lnTo>
                    <a:pt x="616914" y="678164"/>
                  </a:lnTo>
                  <a:cubicBezTo>
                    <a:pt x="609588" y="690755"/>
                    <a:pt x="596121" y="698500"/>
                    <a:pt x="581555" y="698500"/>
                  </a:cubicBezTo>
                  <a:lnTo>
                    <a:pt x="222209" y="698500"/>
                  </a:lnTo>
                  <a:cubicBezTo>
                    <a:pt x="207643" y="698500"/>
                    <a:pt x="194176" y="690755"/>
                    <a:pt x="186850" y="678164"/>
                  </a:cubicBezTo>
                  <a:lnTo>
                    <a:pt x="7314" y="369586"/>
                  </a:lnTo>
                  <a:cubicBezTo>
                    <a:pt x="0" y="357015"/>
                    <a:pt x="0" y="341485"/>
                    <a:pt x="7314" y="328914"/>
                  </a:cubicBezTo>
                  <a:lnTo>
                    <a:pt x="186850" y="20336"/>
                  </a:lnTo>
                  <a:cubicBezTo>
                    <a:pt x="194176" y="7745"/>
                    <a:pt x="207643" y="0"/>
                    <a:pt x="222209" y="0"/>
                  </a:cubicBezTo>
                  <a:lnTo>
                    <a:pt x="581555" y="0"/>
                  </a:lnTo>
                  <a:cubicBezTo>
                    <a:pt x="596121" y="0"/>
                    <a:pt x="609588" y="7745"/>
                    <a:pt x="616914" y="20336"/>
                  </a:cubicBezTo>
                  <a:lnTo>
                    <a:pt x="796450" y="328914"/>
                  </a:lnTo>
                  <a:cubicBezTo>
                    <a:pt x="803764" y="341485"/>
                    <a:pt x="803764" y="357015"/>
                    <a:pt x="796450" y="369586"/>
                  </a:cubicBezTo>
                  <a:close/>
                </a:path>
              </a:pathLst>
            </a:custGeom>
            <a:solidFill>
              <a:srgbClr val="000B5D"/>
            </a:solidFill>
          </p:spPr>
        </p:sp>
        <p:sp>
          <p:nvSpPr>
            <p:cNvPr name="TextBox 6" id="6"/>
            <p:cNvSpPr txBox="true"/>
            <p:nvPr/>
          </p:nvSpPr>
          <p:spPr>
            <a:xfrm>
              <a:off x="114300" y="28575"/>
              <a:ext cx="584200" cy="669925"/>
            </a:xfrm>
            <a:prstGeom prst="rect">
              <a:avLst/>
            </a:prstGeom>
          </p:spPr>
          <p:txBody>
            <a:bodyPr anchor="ctr" rtlCol="false" tIns="50800" lIns="50800" bIns="50800" rIns="50800"/>
            <a:lstStyle/>
            <a:p>
              <a:pPr algn="ctr">
                <a:lnSpc>
                  <a:spcPts val="2605"/>
                </a:lnSpc>
              </a:pPr>
            </a:p>
          </p:txBody>
        </p:sp>
      </p:grpSp>
      <p:grpSp>
        <p:nvGrpSpPr>
          <p:cNvPr name="Group 7" id="7"/>
          <p:cNvGrpSpPr/>
          <p:nvPr/>
        </p:nvGrpSpPr>
        <p:grpSpPr>
          <a:xfrm rot="0">
            <a:off x="5305325" y="3037018"/>
            <a:ext cx="3619701" cy="3110680"/>
            <a:chOff x="0" y="0"/>
            <a:chExt cx="812800" cy="698500"/>
          </a:xfrm>
        </p:grpSpPr>
        <p:sp>
          <p:nvSpPr>
            <p:cNvPr name="Freeform 8" id="8"/>
            <p:cNvSpPr/>
            <p:nvPr/>
          </p:nvSpPr>
          <p:spPr>
            <a:xfrm flipH="false" flipV="false" rot="0">
              <a:off x="4518" y="0"/>
              <a:ext cx="803764" cy="698500"/>
            </a:xfrm>
            <a:custGeom>
              <a:avLst/>
              <a:gdLst/>
              <a:ahLst/>
              <a:cxnLst/>
              <a:rect r="r" b="b" t="t" l="l"/>
              <a:pathLst>
                <a:path h="698500" w="803764">
                  <a:moveTo>
                    <a:pt x="796450" y="369586"/>
                  </a:moveTo>
                  <a:lnTo>
                    <a:pt x="616914" y="678164"/>
                  </a:lnTo>
                  <a:cubicBezTo>
                    <a:pt x="609588" y="690755"/>
                    <a:pt x="596121" y="698500"/>
                    <a:pt x="581555" y="698500"/>
                  </a:cubicBezTo>
                  <a:lnTo>
                    <a:pt x="222209" y="698500"/>
                  </a:lnTo>
                  <a:cubicBezTo>
                    <a:pt x="207643" y="698500"/>
                    <a:pt x="194176" y="690755"/>
                    <a:pt x="186850" y="678164"/>
                  </a:cubicBezTo>
                  <a:lnTo>
                    <a:pt x="7314" y="369586"/>
                  </a:lnTo>
                  <a:cubicBezTo>
                    <a:pt x="0" y="357015"/>
                    <a:pt x="0" y="341485"/>
                    <a:pt x="7314" y="328914"/>
                  </a:cubicBezTo>
                  <a:lnTo>
                    <a:pt x="186850" y="20336"/>
                  </a:lnTo>
                  <a:cubicBezTo>
                    <a:pt x="194176" y="7745"/>
                    <a:pt x="207643" y="0"/>
                    <a:pt x="222209" y="0"/>
                  </a:cubicBezTo>
                  <a:lnTo>
                    <a:pt x="581555" y="0"/>
                  </a:lnTo>
                  <a:cubicBezTo>
                    <a:pt x="596121" y="0"/>
                    <a:pt x="609588" y="7745"/>
                    <a:pt x="616914" y="20336"/>
                  </a:cubicBezTo>
                  <a:lnTo>
                    <a:pt x="796450" y="328914"/>
                  </a:lnTo>
                  <a:cubicBezTo>
                    <a:pt x="803764" y="341485"/>
                    <a:pt x="803764" y="357015"/>
                    <a:pt x="796450" y="369586"/>
                  </a:cubicBezTo>
                  <a:close/>
                </a:path>
              </a:pathLst>
            </a:custGeom>
            <a:solidFill>
              <a:srgbClr val="000B5D"/>
            </a:solidFill>
          </p:spPr>
        </p:sp>
        <p:sp>
          <p:nvSpPr>
            <p:cNvPr name="TextBox 9" id="9"/>
            <p:cNvSpPr txBox="true"/>
            <p:nvPr/>
          </p:nvSpPr>
          <p:spPr>
            <a:xfrm>
              <a:off x="114300" y="28575"/>
              <a:ext cx="584200" cy="669925"/>
            </a:xfrm>
            <a:prstGeom prst="rect">
              <a:avLst/>
            </a:prstGeom>
          </p:spPr>
          <p:txBody>
            <a:bodyPr anchor="ctr" rtlCol="false" tIns="50800" lIns="50800" bIns="50800" rIns="50800"/>
            <a:lstStyle/>
            <a:p>
              <a:pPr algn="ctr">
                <a:lnSpc>
                  <a:spcPts val="2605"/>
                </a:lnSpc>
              </a:pPr>
            </a:p>
          </p:txBody>
        </p:sp>
      </p:grpSp>
      <p:grpSp>
        <p:nvGrpSpPr>
          <p:cNvPr name="Group 10" id="10"/>
          <p:cNvGrpSpPr/>
          <p:nvPr/>
        </p:nvGrpSpPr>
        <p:grpSpPr>
          <a:xfrm rot="0">
            <a:off x="9362975" y="3037018"/>
            <a:ext cx="3619701" cy="3110680"/>
            <a:chOff x="0" y="0"/>
            <a:chExt cx="812800" cy="698500"/>
          </a:xfrm>
        </p:grpSpPr>
        <p:sp>
          <p:nvSpPr>
            <p:cNvPr name="Freeform 11" id="11"/>
            <p:cNvSpPr/>
            <p:nvPr/>
          </p:nvSpPr>
          <p:spPr>
            <a:xfrm flipH="false" flipV="false" rot="0">
              <a:off x="4518" y="0"/>
              <a:ext cx="803764" cy="698500"/>
            </a:xfrm>
            <a:custGeom>
              <a:avLst/>
              <a:gdLst/>
              <a:ahLst/>
              <a:cxnLst/>
              <a:rect r="r" b="b" t="t" l="l"/>
              <a:pathLst>
                <a:path h="698500" w="803764">
                  <a:moveTo>
                    <a:pt x="796450" y="369586"/>
                  </a:moveTo>
                  <a:lnTo>
                    <a:pt x="616914" y="678164"/>
                  </a:lnTo>
                  <a:cubicBezTo>
                    <a:pt x="609588" y="690755"/>
                    <a:pt x="596121" y="698500"/>
                    <a:pt x="581555" y="698500"/>
                  </a:cubicBezTo>
                  <a:lnTo>
                    <a:pt x="222209" y="698500"/>
                  </a:lnTo>
                  <a:cubicBezTo>
                    <a:pt x="207643" y="698500"/>
                    <a:pt x="194176" y="690755"/>
                    <a:pt x="186850" y="678164"/>
                  </a:cubicBezTo>
                  <a:lnTo>
                    <a:pt x="7314" y="369586"/>
                  </a:lnTo>
                  <a:cubicBezTo>
                    <a:pt x="0" y="357015"/>
                    <a:pt x="0" y="341485"/>
                    <a:pt x="7314" y="328914"/>
                  </a:cubicBezTo>
                  <a:lnTo>
                    <a:pt x="186850" y="20336"/>
                  </a:lnTo>
                  <a:cubicBezTo>
                    <a:pt x="194176" y="7745"/>
                    <a:pt x="207643" y="0"/>
                    <a:pt x="222209" y="0"/>
                  </a:cubicBezTo>
                  <a:lnTo>
                    <a:pt x="581555" y="0"/>
                  </a:lnTo>
                  <a:cubicBezTo>
                    <a:pt x="596121" y="0"/>
                    <a:pt x="609588" y="7745"/>
                    <a:pt x="616914" y="20336"/>
                  </a:cubicBezTo>
                  <a:lnTo>
                    <a:pt x="796450" y="328914"/>
                  </a:lnTo>
                  <a:cubicBezTo>
                    <a:pt x="803764" y="341485"/>
                    <a:pt x="803764" y="357015"/>
                    <a:pt x="796450" y="369586"/>
                  </a:cubicBezTo>
                  <a:close/>
                </a:path>
              </a:pathLst>
            </a:custGeom>
            <a:solidFill>
              <a:srgbClr val="000B5D"/>
            </a:solidFill>
          </p:spPr>
        </p:sp>
        <p:sp>
          <p:nvSpPr>
            <p:cNvPr name="TextBox 12" id="12"/>
            <p:cNvSpPr txBox="true"/>
            <p:nvPr/>
          </p:nvSpPr>
          <p:spPr>
            <a:xfrm>
              <a:off x="114300" y="28575"/>
              <a:ext cx="584200" cy="669925"/>
            </a:xfrm>
            <a:prstGeom prst="rect">
              <a:avLst/>
            </a:prstGeom>
          </p:spPr>
          <p:txBody>
            <a:bodyPr anchor="ctr" rtlCol="false" tIns="50800" lIns="50800" bIns="50800" rIns="50800"/>
            <a:lstStyle/>
            <a:p>
              <a:pPr algn="ctr">
                <a:lnSpc>
                  <a:spcPts val="2605"/>
                </a:lnSpc>
              </a:pPr>
            </a:p>
          </p:txBody>
        </p:sp>
      </p:grpSp>
      <p:grpSp>
        <p:nvGrpSpPr>
          <p:cNvPr name="Group 13" id="13"/>
          <p:cNvGrpSpPr/>
          <p:nvPr/>
        </p:nvGrpSpPr>
        <p:grpSpPr>
          <a:xfrm rot="0">
            <a:off x="13420625" y="3037018"/>
            <a:ext cx="3619701" cy="3110680"/>
            <a:chOff x="0" y="0"/>
            <a:chExt cx="812800" cy="698500"/>
          </a:xfrm>
        </p:grpSpPr>
        <p:sp>
          <p:nvSpPr>
            <p:cNvPr name="Freeform 14" id="14"/>
            <p:cNvSpPr/>
            <p:nvPr/>
          </p:nvSpPr>
          <p:spPr>
            <a:xfrm flipH="false" flipV="false" rot="0">
              <a:off x="4518" y="0"/>
              <a:ext cx="803764" cy="698500"/>
            </a:xfrm>
            <a:custGeom>
              <a:avLst/>
              <a:gdLst/>
              <a:ahLst/>
              <a:cxnLst/>
              <a:rect r="r" b="b" t="t" l="l"/>
              <a:pathLst>
                <a:path h="698500" w="803764">
                  <a:moveTo>
                    <a:pt x="796450" y="369586"/>
                  </a:moveTo>
                  <a:lnTo>
                    <a:pt x="616914" y="678164"/>
                  </a:lnTo>
                  <a:cubicBezTo>
                    <a:pt x="609588" y="690755"/>
                    <a:pt x="596121" y="698500"/>
                    <a:pt x="581555" y="698500"/>
                  </a:cubicBezTo>
                  <a:lnTo>
                    <a:pt x="222209" y="698500"/>
                  </a:lnTo>
                  <a:cubicBezTo>
                    <a:pt x="207643" y="698500"/>
                    <a:pt x="194176" y="690755"/>
                    <a:pt x="186850" y="678164"/>
                  </a:cubicBezTo>
                  <a:lnTo>
                    <a:pt x="7314" y="369586"/>
                  </a:lnTo>
                  <a:cubicBezTo>
                    <a:pt x="0" y="357015"/>
                    <a:pt x="0" y="341485"/>
                    <a:pt x="7314" y="328914"/>
                  </a:cubicBezTo>
                  <a:lnTo>
                    <a:pt x="186850" y="20336"/>
                  </a:lnTo>
                  <a:cubicBezTo>
                    <a:pt x="194176" y="7745"/>
                    <a:pt x="207643" y="0"/>
                    <a:pt x="222209" y="0"/>
                  </a:cubicBezTo>
                  <a:lnTo>
                    <a:pt x="581555" y="0"/>
                  </a:lnTo>
                  <a:cubicBezTo>
                    <a:pt x="596121" y="0"/>
                    <a:pt x="609588" y="7745"/>
                    <a:pt x="616914" y="20336"/>
                  </a:cubicBezTo>
                  <a:lnTo>
                    <a:pt x="796450" y="328914"/>
                  </a:lnTo>
                  <a:cubicBezTo>
                    <a:pt x="803764" y="341485"/>
                    <a:pt x="803764" y="357015"/>
                    <a:pt x="796450" y="369586"/>
                  </a:cubicBezTo>
                  <a:close/>
                </a:path>
              </a:pathLst>
            </a:custGeom>
            <a:solidFill>
              <a:srgbClr val="000B5D"/>
            </a:solidFill>
          </p:spPr>
        </p:sp>
        <p:sp>
          <p:nvSpPr>
            <p:cNvPr name="TextBox 15" id="15"/>
            <p:cNvSpPr txBox="true"/>
            <p:nvPr/>
          </p:nvSpPr>
          <p:spPr>
            <a:xfrm>
              <a:off x="114300" y="28575"/>
              <a:ext cx="584200" cy="669925"/>
            </a:xfrm>
            <a:prstGeom prst="rect">
              <a:avLst/>
            </a:prstGeom>
          </p:spPr>
          <p:txBody>
            <a:bodyPr anchor="ctr" rtlCol="false" tIns="50800" lIns="50800" bIns="50800" rIns="50800"/>
            <a:lstStyle/>
            <a:p>
              <a:pPr algn="ctr">
                <a:lnSpc>
                  <a:spcPts val="2605"/>
                </a:lnSpc>
              </a:pPr>
            </a:p>
          </p:txBody>
        </p:sp>
      </p:grpSp>
      <p:grpSp>
        <p:nvGrpSpPr>
          <p:cNvPr name="Group 16" id="16"/>
          <p:cNvGrpSpPr/>
          <p:nvPr/>
        </p:nvGrpSpPr>
        <p:grpSpPr>
          <a:xfrm rot="0">
            <a:off x="1345811" y="3121355"/>
            <a:ext cx="3423427" cy="2942008"/>
            <a:chOff x="0" y="0"/>
            <a:chExt cx="812800" cy="698500"/>
          </a:xfrm>
        </p:grpSpPr>
        <p:sp>
          <p:nvSpPr>
            <p:cNvPr name="Freeform 17" id="17"/>
            <p:cNvSpPr/>
            <p:nvPr/>
          </p:nvSpPr>
          <p:spPr>
            <a:xfrm flipH="false" flipV="false" rot="0">
              <a:off x="4777" y="0"/>
              <a:ext cx="803246" cy="698500"/>
            </a:xfrm>
            <a:custGeom>
              <a:avLst/>
              <a:gdLst/>
              <a:ahLst/>
              <a:cxnLst/>
              <a:rect r="r" b="b" t="t" l="l"/>
              <a:pathLst>
                <a:path h="698500" w="803246">
                  <a:moveTo>
                    <a:pt x="795513" y="370752"/>
                  </a:moveTo>
                  <a:lnTo>
                    <a:pt x="617333" y="676999"/>
                  </a:lnTo>
                  <a:cubicBezTo>
                    <a:pt x="609588" y="690311"/>
                    <a:pt x="595348" y="698500"/>
                    <a:pt x="579947" y="698500"/>
                  </a:cubicBezTo>
                  <a:lnTo>
                    <a:pt x="223299" y="698500"/>
                  </a:lnTo>
                  <a:cubicBezTo>
                    <a:pt x="207898" y="698500"/>
                    <a:pt x="193658" y="690311"/>
                    <a:pt x="185913" y="676999"/>
                  </a:cubicBezTo>
                  <a:lnTo>
                    <a:pt x="7733" y="370752"/>
                  </a:lnTo>
                  <a:cubicBezTo>
                    <a:pt x="0" y="357460"/>
                    <a:pt x="0" y="341040"/>
                    <a:pt x="7733" y="327748"/>
                  </a:cubicBezTo>
                  <a:lnTo>
                    <a:pt x="185913" y="21502"/>
                  </a:lnTo>
                  <a:cubicBezTo>
                    <a:pt x="193658" y="8189"/>
                    <a:pt x="207898" y="0"/>
                    <a:pt x="223299" y="0"/>
                  </a:cubicBezTo>
                  <a:lnTo>
                    <a:pt x="579947" y="0"/>
                  </a:lnTo>
                  <a:cubicBezTo>
                    <a:pt x="595348" y="0"/>
                    <a:pt x="609588" y="8189"/>
                    <a:pt x="617333" y="21502"/>
                  </a:cubicBezTo>
                  <a:lnTo>
                    <a:pt x="795513" y="327748"/>
                  </a:lnTo>
                  <a:cubicBezTo>
                    <a:pt x="803246" y="341040"/>
                    <a:pt x="803246" y="357460"/>
                    <a:pt x="795513" y="370752"/>
                  </a:cubicBezTo>
                  <a:close/>
                </a:path>
              </a:pathLst>
            </a:custGeom>
            <a:solidFill>
              <a:srgbClr val="FFFFFF"/>
            </a:solidFill>
          </p:spPr>
        </p:sp>
        <p:sp>
          <p:nvSpPr>
            <p:cNvPr name="TextBox 18" id="18"/>
            <p:cNvSpPr txBox="true"/>
            <p:nvPr/>
          </p:nvSpPr>
          <p:spPr>
            <a:xfrm>
              <a:off x="114300" y="28575"/>
              <a:ext cx="584200" cy="669925"/>
            </a:xfrm>
            <a:prstGeom prst="rect">
              <a:avLst/>
            </a:prstGeom>
          </p:spPr>
          <p:txBody>
            <a:bodyPr anchor="ctr" rtlCol="false" tIns="50800" lIns="50800" bIns="50800" rIns="50800"/>
            <a:lstStyle/>
            <a:p>
              <a:pPr algn="ctr">
                <a:lnSpc>
                  <a:spcPts val="2605"/>
                </a:lnSpc>
              </a:pPr>
            </a:p>
          </p:txBody>
        </p:sp>
      </p:grpSp>
      <p:grpSp>
        <p:nvGrpSpPr>
          <p:cNvPr name="Group 19" id="19"/>
          <p:cNvGrpSpPr/>
          <p:nvPr/>
        </p:nvGrpSpPr>
        <p:grpSpPr>
          <a:xfrm rot="0">
            <a:off x="5403461" y="3121355"/>
            <a:ext cx="3423427" cy="2942008"/>
            <a:chOff x="0" y="0"/>
            <a:chExt cx="812800" cy="698500"/>
          </a:xfrm>
        </p:grpSpPr>
        <p:sp>
          <p:nvSpPr>
            <p:cNvPr name="Freeform 20" id="20"/>
            <p:cNvSpPr/>
            <p:nvPr/>
          </p:nvSpPr>
          <p:spPr>
            <a:xfrm flipH="false" flipV="false" rot="0">
              <a:off x="4777" y="0"/>
              <a:ext cx="803246" cy="698500"/>
            </a:xfrm>
            <a:custGeom>
              <a:avLst/>
              <a:gdLst/>
              <a:ahLst/>
              <a:cxnLst/>
              <a:rect r="r" b="b" t="t" l="l"/>
              <a:pathLst>
                <a:path h="698500" w="803246">
                  <a:moveTo>
                    <a:pt x="795513" y="370752"/>
                  </a:moveTo>
                  <a:lnTo>
                    <a:pt x="617333" y="676999"/>
                  </a:lnTo>
                  <a:cubicBezTo>
                    <a:pt x="609588" y="690311"/>
                    <a:pt x="595348" y="698500"/>
                    <a:pt x="579947" y="698500"/>
                  </a:cubicBezTo>
                  <a:lnTo>
                    <a:pt x="223299" y="698500"/>
                  </a:lnTo>
                  <a:cubicBezTo>
                    <a:pt x="207898" y="698500"/>
                    <a:pt x="193658" y="690311"/>
                    <a:pt x="185913" y="676999"/>
                  </a:cubicBezTo>
                  <a:lnTo>
                    <a:pt x="7733" y="370752"/>
                  </a:lnTo>
                  <a:cubicBezTo>
                    <a:pt x="0" y="357460"/>
                    <a:pt x="0" y="341040"/>
                    <a:pt x="7733" y="327748"/>
                  </a:cubicBezTo>
                  <a:lnTo>
                    <a:pt x="185913" y="21502"/>
                  </a:lnTo>
                  <a:cubicBezTo>
                    <a:pt x="193658" y="8189"/>
                    <a:pt x="207898" y="0"/>
                    <a:pt x="223299" y="0"/>
                  </a:cubicBezTo>
                  <a:lnTo>
                    <a:pt x="579947" y="0"/>
                  </a:lnTo>
                  <a:cubicBezTo>
                    <a:pt x="595348" y="0"/>
                    <a:pt x="609588" y="8189"/>
                    <a:pt x="617333" y="21502"/>
                  </a:cubicBezTo>
                  <a:lnTo>
                    <a:pt x="795513" y="327748"/>
                  </a:lnTo>
                  <a:cubicBezTo>
                    <a:pt x="803246" y="341040"/>
                    <a:pt x="803246" y="357460"/>
                    <a:pt x="795513" y="370752"/>
                  </a:cubicBezTo>
                  <a:close/>
                </a:path>
              </a:pathLst>
            </a:custGeom>
            <a:solidFill>
              <a:srgbClr val="FFFFFF"/>
            </a:solidFill>
          </p:spPr>
        </p:sp>
        <p:sp>
          <p:nvSpPr>
            <p:cNvPr name="TextBox 21" id="21"/>
            <p:cNvSpPr txBox="true"/>
            <p:nvPr/>
          </p:nvSpPr>
          <p:spPr>
            <a:xfrm>
              <a:off x="114300" y="28575"/>
              <a:ext cx="584200" cy="669925"/>
            </a:xfrm>
            <a:prstGeom prst="rect">
              <a:avLst/>
            </a:prstGeom>
          </p:spPr>
          <p:txBody>
            <a:bodyPr anchor="ctr" rtlCol="false" tIns="50800" lIns="50800" bIns="50800" rIns="50800"/>
            <a:lstStyle/>
            <a:p>
              <a:pPr algn="ctr">
                <a:lnSpc>
                  <a:spcPts val="2605"/>
                </a:lnSpc>
              </a:pPr>
            </a:p>
          </p:txBody>
        </p:sp>
      </p:grpSp>
      <p:grpSp>
        <p:nvGrpSpPr>
          <p:cNvPr name="Group 22" id="22"/>
          <p:cNvGrpSpPr/>
          <p:nvPr/>
        </p:nvGrpSpPr>
        <p:grpSpPr>
          <a:xfrm rot="0">
            <a:off x="9461111" y="3121355"/>
            <a:ext cx="3423427" cy="2942008"/>
            <a:chOff x="0" y="0"/>
            <a:chExt cx="812800" cy="698500"/>
          </a:xfrm>
        </p:grpSpPr>
        <p:sp>
          <p:nvSpPr>
            <p:cNvPr name="Freeform 23" id="23"/>
            <p:cNvSpPr/>
            <p:nvPr/>
          </p:nvSpPr>
          <p:spPr>
            <a:xfrm flipH="false" flipV="false" rot="0">
              <a:off x="4777" y="0"/>
              <a:ext cx="803246" cy="698500"/>
            </a:xfrm>
            <a:custGeom>
              <a:avLst/>
              <a:gdLst/>
              <a:ahLst/>
              <a:cxnLst/>
              <a:rect r="r" b="b" t="t" l="l"/>
              <a:pathLst>
                <a:path h="698500" w="803246">
                  <a:moveTo>
                    <a:pt x="795513" y="370752"/>
                  </a:moveTo>
                  <a:lnTo>
                    <a:pt x="617333" y="676999"/>
                  </a:lnTo>
                  <a:cubicBezTo>
                    <a:pt x="609588" y="690311"/>
                    <a:pt x="595348" y="698500"/>
                    <a:pt x="579947" y="698500"/>
                  </a:cubicBezTo>
                  <a:lnTo>
                    <a:pt x="223299" y="698500"/>
                  </a:lnTo>
                  <a:cubicBezTo>
                    <a:pt x="207898" y="698500"/>
                    <a:pt x="193658" y="690311"/>
                    <a:pt x="185913" y="676999"/>
                  </a:cubicBezTo>
                  <a:lnTo>
                    <a:pt x="7733" y="370752"/>
                  </a:lnTo>
                  <a:cubicBezTo>
                    <a:pt x="0" y="357460"/>
                    <a:pt x="0" y="341040"/>
                    <a:pt x="7733" y="327748"/>
                  </a:cubicBezTo>
                  <a:lnTo>
                    <a:pt x="185913" y="21502"/>
                  </a:lnTo>
                  <a:cubicBezTo>
                    <a:pt x="193658" y="8189"/>
                    <a:pt x="207898" y="0"/>
                    <a:pt x="223299" y="0"/>
                  </a:cubicBezTo>
                  <a:lnTo>
                    <a:pt x="579947" y="0"/>
                  </a:lnTo>
                  <a:cubicBezTo>
                    <a:pt x="595348" y="0"/>
                    <a:pt x="609588" y="8189"/>
                    <a:pt x="617333" y="21502"/>
                  </a:cubicBezTo>
                  <a:lnTo>
                    <a:pt x="795513" y="327748"/>
                  </a:lnTo>
                  <a:cubicBezTo>
                    <a:pt x="803246" y="341040"/>
                    <a:pt x="803246" y="357460"/>
                    <a:pt x="795513" y="370752"/>
                  </a:cubicBezTo>
                  <a:close/>
                </a:path>
              </a:pathLst>
            </a:custGeom>
            <a:solidFill>
              <a:srgbClr val="FFFFFF"/>
            </a:solidFill>
          </p:spPr>
        </p:sp>
        <p:sp>
          <p:nvSpPr>
            <p:cNvPr name="TextBox 24" id="24"/>
            <p:cNvSpPr txBox="true"/>
            <p:nvPr/>
          </p:nvSpPr>
          <p:spPr>
            <a:xfrm>
              <a:off x="114300" y="28575"/>
              <a:ext cx="584200" cy="669925"/>
            </a:xfrm>
            <a:prstGeom prst="rect">
              <a:avLst/>
            </a:prstGeom>
          </p:spPr>
          <p:txBody>
            <a:bodyPr anchor="ctr" rtlCol="false" tIns="50800" lIns="50800" bIns="50800" rIns="50800"/>
            <a:lstStyle/>
            <a:p>
              <a:pPr algn="ctr">
                <a:lnSpc>
                  <a:spcPts val="2605"/>
                </a:lnSpc>
              </a:pPr>
            </a:p>
          </p:txBody>
        </p:sp>
      </p:grpSp>
      <p:grpSp>
        <p:nvGrpSpPr>
          <p:cNvPr name="Group 25" id="25"/>
          <p:cNvGrpSpPr/>
          <p:nvPr/>
        </p:nvGrpSpPr>
        <p:grpSpPr>
          <a:xfrm rot="0">
            <a:off x="13518761" y="3121355"/>
            <a:ext cx="3423427" cy="2942008"/>
            <a:chOff x="0" y="0"/>
            <a:chExt cx="812800" cy="698500"/>
          </a:xfrm>
        </p:grpSpPr>
        <p:sp>
          <p:nvSpPr>
            <p:cNvPr name="Freeform 26" id="26"/>
            <p:cNvSpPr/>
            <p:nvPr/>
          </p:nvSpPr>
          <p:spPr>
            <a:xfrm flipH="false" flipV="false" rot="0">
              <a:off x="4777" y="0"/>
              <a:ext cx="803246" cy="698500"/>
            </a:xfrm>
            <a:custGeom>
              <a:avLst/>
              <a:gdLst/>
              <a:ahLst/>
              <a:cxnLst/>
              <a:rect r="r" b="b" t="t" l="l"/>
              <a:pathLst>
                <a:path h="698500" w="803246">
                  <a:moveTo>
                    <a:pt x="795513" y="370752"/>
                  </a:moveTo>
                  <a:lnTo>
                    <a:pt x="617333" y="676999"/>
                  </a:lnTo>
                  <a:cubicBezTo>
                    <a:pt x="609588" y="690311"/>
                    <a:pt x="595348" y="698500"/>
                    <a:pt x="579947" y="698500"/>
                  </a:cubicBezTo>
                  <a:lnTo>
                    <a:pt x="223299" y="698500"/>
                  </a:lnTo>
                  <a:cubicBezTo>
                    <a:pt x="207898" y="698500"/>
                    <a:pt x="193658" y="690311"/>
                    <a:pt x="185913" y="676999"/>
                  </a:cubicBezTo>
                  <a:lnTo>
                    <a:pt x="7733" y="370752"/>
                  </a:lnTo>
                  <a:cubicBezTo>
                    <a:pt x="0" y="357460"/>
                    <a:pt x="0" y="341040"/>
                    <a:pt x="7733" y="327748"/>
                  </a:cubicBezTo>
                  <a:lnTo>
                    <a:pt x="185913" y="21502"/>
                  </a:lnTo>
                  <a:cubicBezTo>
                    <a:pt x="193658" y="8189"/>
                    <a:pt x="207898" y="0"/>
                    <a:pt x="223299" y="0"/>
                  </a:cubicBezTo>
                  <a:lnTo>
                    <a:pt x="579947" y="0"/>
                  </a:lnTo>
                  <a:cubicBezTo>
                    <a:pt x="595348" y="0"/>
                    <a:pt x="609588" y="8189"/>
                    <a:pt x="617333" y="21502"/>
                  </a:cubicBezTo>
                  <a:lnTo>
                    <a:pt x="795513" y="327748"/>
                  </a:lnTo>
                  <a:cubicBezTo>
                    <a:pt x="803246" y="341040"/>
                    <a:pt x="803246" y="357460"/>
                    <a:pt x="795513" y="370752"/>
                  </a:cubicBezTo>
                  <a:close/>
                </a:path>
              </a:pathLst>
            </a:custGeom>
            <a:solidFill>
              <a:srgbClr val="FFFFFF"/>
            </a:solidFill>
          </p:spPr>
        </p:sp>
        <p:sp>
          <p:nvSpPr>
            <p:cNvPr name="TextBox 27" id="27"/>
            <p:cNvSpPr txBox="true"/>
            <p:nvPr/>
          </p:nvSpPr>
          <p:spPr>
            <a:xfrm>
              <a:off x="114300" y="28575"/>
              <a:ext cx="584200" cy="669925"/>
            </a:xfrm>
            <a:prstGeom prst="rect">
              <a:avLst/>
            </a:prstGeom>
          </p:spPr>
          <p:txBody>
            <a:bodyPr anchor="ctr" rtlCol="false" tIns="50800" lIns="50800" bIns="50800" rIns="50800"/>
            <a:lstStyle/>
            <a:p>
              <a:pPr algn="ctr">
                <a:lnSpc>
                  <a:spcPts val="2605"/>
                </a:lnSpc>
              </a:pPr>
            </a:p>
          </p:txBody>
        </p:sp>
      </p:grpSp>
      <p:sp>
        <p:nvSpPr>
          <p:cNvPr name="TextBox 28" id="28"/>
          <p:cNvSpPr txBox="true"/>
          <p:nvPr/>
        </p:nvSpPr>
        <p:spPr>
          <a:xfrm rot="0">
            <a:off x="1345811" y="6206959"/>
            <a:ext cx="3423427" cy="487065"/>
          </a:xfrm>
          <a:prstGeom prst="rect">
            <a:avLst/>
          </a:prstGeom>
        </p:spPr>
        <p:txBody>
          <a:bodyPr anchor="t" rtlCol="false" tIns="0" lIns="0" bIns="0" rIns="0">
            <a:spAutoFit/>
          </a:bodyPr>
          <a:lstStyle/>
          <a:p>
            <a:pPr algn="ctr">
              <a:lnSpc>
                <a:spcPts val="3788"/>
              </a:lnSpc>
            </a:pPr>
            <a:r>
              <a:rPr lang="en-US" sz="2705">
                <a:solidFill>
                  <a:srgbClr val="000B5D"/>
                </a:solidFill>
                <a:latin typeface="Poppins Medium"/>
              </a:rPr>
              <a:t>Fintech</a:t>
            </a:r>
          </a:p>
        </p:txBody>
      </p:sp>
      <p:sp>
        <p:nvSpPr>
          <p:cNvPr name="TextBox 29" id="29"/>
          <p:cNvSpPr txBox="true"/>
          <p:nvPr/>
        </p:nvSpPr>
        <p:spPr>
          <a:xfrm rot="0">
            <a:off x="5735772" y="6206959"/>
            <a:ext cx="2758806" cy="487065"/>
          </a:xfrm>
          <a:prstGeom prst="rect">
            <a:avLst/>
          </a:prstGeom>
        </p:spPr>
        <p:txBody>
          <a:bodyPr anchor="t" rtlCol="false" tIns="0" lIns="0" bIns="0" rIns="0">
            <a:spAutoFit/>
          </a:bodyPr>
          <a:lstStyle/>
          <a:p>
            <a:pPr algn="ctr">
              <a:lnSpc>
                <a:spcPts val="3788"/>
              </a:lnSpc>
            </a:pPr>
            <a:r>
              <a:rPr lang="en-US" sz="2705">
                <a:solidFill>
                  <a:srgbClr val="000B5D"/>
                </a:solidFill>
                <a:latin typeface="Poppins Medium"/>
              </a:rPr>
              <a:t>UTS</a:t>
            </a:r>
          </a:p>
        </p:txBody>
      </p:sp>
      <p:sp>
        <p:nvSpPr>
          <p:cNvPr name="TextBox 30" id="30"/>
          <p:cNvSpPr txBox="true"/>
          <p:nvPr/>
        </p:nvSpPr>
        <p:spPr>
          <a:xfrm rot="0">
            <a:off x="9144000" y="6206959"/>
            <a:ext cx="4057650" cy="487065"/>
          </a:xfrm>
          <a:prstGeom prst="rect">
            <a:avLst/>
          </a:prstGeom>
        </p:spPr>
        <p:txBody>
          <a:bodyPr anchor="t" rtlCol="false" tIns="0" lIns="0" bIns="0" rIns="0">
            <a:spAutoFit/>
          </a:bodyPr>
          <a:lstStyle/>
          <a:p>
            <a:pPr algn="ctr">
              <a:lnSpc>
                <a:spcPts val="3788"/>
              </a:lnSpc>
            </a:pPr>
            <a:r>
              <a:rPr lang="en-US" sz="2705">
                <a:solidFill>
                  <a:srgbClr val="000B5D"/>
                </a:solidFill>
                <a:latin typeface="Poppins"/>
              </a:rPr>
              <a:t>Fintech</a:t>
            </a:r>
          </a:p>
        </p:txBody>
      </p:sp>
      <p:sp>
        <p:nvSpPr>
          <p:cNvPr name="TextBox 31" id="31"/>
          <p:cNvSpPr txBox="true"/>
          <p:nvPr/>
        </p:nvSpPr>
        <p:spPr>
          <a:xfrm rot="0">
            <a:off x="13201650" y="6206959"/>
            <a:ext cx="4057650" cy="966657"/>
          </a:xfrm>
          <a:prstGeom prst="rect">
            <a:avLst/>
          </a:prstGeom>
        </p:spPr>
        <p:txBody>
          <a:bodyPr anchor="t" rtlCol="false" tIns="0" lIns="0" bIns="0" rIns="0">
            <a:spAutoFit/>
          </a:bodyPr>
          <a:lstStyle/>
          <a:p>
            <a:pPr algn="ctr">
              <a:lnSpc>
                <a:spcPts val="3788"/>
              </a:lnSpc>
            </a:pPr>
            <a:r>
              <a:rPr lang="en-US" sz="2705">
                <a:solidFill>
                  <a:srgbClr val="000B5D"/>
                </a:solidFill>
                <a:latin typeface="Poppins"/>
              </a:rPr>
              <a:t>Manajemen Modal Kerja</a:t>
            </a:r>
          </a:p>
        </p:txBody>
      </p:sp>
      <p:grpSp>
        <p:nvGrpSpPr>
          <p:cNvPr name="Group 32" id="32"/>
          <p:cNvGrpSpPr/>
          <p:nvPr/>
        </p:nvGrpSpPr>
        <p:grpSpPr>
          <a:xfrm rot="0">
            <a:off x="-2092605" y="9258300"/>
            <a:ext cx="4185210" cy="2172476"/>
            <a:chOff x="0" y="0"/>
            <a:chExt cx="1345639" cy="698500"/>
          </a:xfrm>
        </p:grpSpPr>
        <p:sp>
          <p:nvSpPr>
            <p:cNvPr name="Freeform 33" id="33"/>
            <p:cNvSpPr/>
            <p:nvPr/>
          </p:nvSpPr>
          <p:spPr>
            <a:xfrm flipH="false" flipV="false" rot="0">
              <a:off x="3907" y="0"/>
              <a:ext cx="1337825" cy="698500"/>
            </a:xfrm>
            <a:custGeom>
              <a:avLst/>
              <a:gdLst/>
              <a:ahLst/>
              <a:cxnLst/>
              <a:rect r="r" b="b" t="t" l="l"/>
              <a:pathLst>
                <a:path h="698500" w="1337825">
                  <a:moveTo>
                    <a:pt x="1331500" y="366838"/>
                  </a:moveTo>
                  <a:lnTo>
                    <a:pt x="1148765" y="680912"/>
                  </a:lnTo>
                  <a:cubicBezTo>
                    <a:pt x="1142430" y="691801"/>
                    <a:pt x="1130782" y="698500"/>
                    <a:pt x="1118184" y="698500"/>
                  </a:cubicBezTo>
                  <a:lnTo>
                    <a:pt x="219641" y="698500"/>
                  </a:lnTo>
                  <a:cubicBezTo>
                    <a:pt x="207043" y="698500"/>
                    <a:pt x="195396" y="691801"/>
                    <a:pt x="189060" y="680912"/>
                  </a:cubicBezTo>
                  <a:lnTo>
                    <a:pt x="6326" y="366838"/>
                  </a:lnTo>
                  <a:cubicBezTo>
                    <a:pt x="0" y="355966"/>
                    <a:pt x="0" y="342534"/>
                    <a:pt x="6326" y="331662"/>
                  </a:cubicBezTo>
                  <a:lnTo>
                    <a:pt x="189060" y="17588"/>
                  </a:lnTo>
                  <a:cubicBezTo>
                    <a:pt x="195396" y="6699"/>
                    <a:pt x="207043" y="0"/>
                    <a:pt x="219641" y="0"/>
                  </a:cubicBezTo>
                  <a:lnTo>
                    <a:pt x="1118184" y="0"/>
                  </a:lnTo>
                  <a:cubicBezTo>
                    <a:pt x="1130782" y="0"/>
                    <a:pt x="1142430" y="6699"/>
                    <a:pt x="1148765" y="17588"/>
                  </a:cubicBezTo>
                  <a:lnTo>
                    <a:pt x="1331500" y="331662"/>
                  </a:lnTo>
                  <a:cubicBezTo>
                    <a:pt x="1337825" y="342534"/>
                    <a:pt x="1337825" y="355966"/>
                    <a:pt x="1331500" y="366838"/>
                  </a:cubicBezTo>
                  <a:close/>
                </a:path>
              </a:pathLst>
            </a:custGeom>
            <a:solidFill>
              <a:srgbClr val="00ADEF"/>
            </a:solidFill>
          </p:spPr>
        </p:sp>
        <p:sp>
          <p:nvSpPr>
            <p:cNvPr name="TextBox 34" id="34"/>
            <p:cNvSpPr txBox="true"/>
            <p:nvPr/>
          </p:nvSpPr>
          <p:spPr>
            <a:xfrm>
              <a:off x="114300" y="19050"/>
              <a:ext cx="584200" cy="679450"/>
            </a:xfrm>
            <a:prstGeom prst="rect">
              <a:avLst/>
            </a:prstGeom>
          </p:spPr>
          <p:txBody>
            <a:bodyPr anchor="ctr" rtlCol="false" tIns="50800" lIns="50800" bIns="50800" rIns="50800"/>
            <a:lstStyle/>
            <a:p>
              <a:pPr algn="ctr">
                <a:lnSpc>
                  <a:spcPts val="2376"/>
                </a:lnSpc>
              </a:pPr>
            </a:p>
          </p:txBody>
        </p:sp>
      </p:grpSp>
      <p:grpSp>
        <p:nvGrpSpPr>
          <p:cNvPr name="Group 35" id="35"/>
          <p:cNvGrpSpPr/>
          <p:nvPr/>
        </p:nvGrpSpPr>
        <p:grpSpPr>
          <a:xfrm rot="0">
            <a:off x="14234417" y="-1711588"/>
            <a:ext cx="4185210" cy="2172476"/>
            <a:chOff x="0" y="0"/>
            <a:chExt cx="1345639" cy="698500"/>
          </a:xfrm>
        </p:grpSpPr>
        <p:sp>
          <p:nvSpPr>
            <p:cNvPr name="Freeform 36" id="36"/>
            <p:cNvSpPr/>
            <p:nvPr/>
          </p:nvSpPr>
          <p:spPr>
            <a:xfrm flipH="false" flipV="false" rot="0">
              <a:off x="3907" y="0"/>
              <a:ext cx="1337825" cy="698500"/>
            </a:xfrm>
            <a:custGeom>
              <a:avLst/>
              <a:gdLst/>
              <a:ahLst/>
              <a:cxnLst/>
              <a:rect r="r" b="b" t="t" l="l"/>
              <a:pathLst>
                <a:path h="698500" w="1337825">
                  <a:moveTo>
                    <a:pt x="1331500" y="366838"/>
                  </a:moveTo>
                  <a:lnTo>
                    <a:pt x="1148765" y="680912"/>
                  </a:lnTo>
                  <a:cubicBezTo>
                    <a:pt x="1142430" y="691801"/>
                    <a:pt x="1130782" y="698500"/>
                    <a:pt x="1118184" y="698500"/>
                  </a:cubicBezTo>
                  <a:lnTo>
                    <a:pt x="219641" y="698500"/>
                  </a:lnTo>
                  <a:cubicBezTo>
                    <a:pt x="207043" y="698500"/>
                    <a:pt x="195396" y="691801"/>
                    <a:pt x="189060" y="680912"/>
                  </a:cubicBezTo>
                  <a:lnTo>
                    <a:pt x="6326" y="366838"/>
                  </a:lnTo>
                  <a:cubicBezTo>
                    <a:pt x="0" y="355966"/>
                    <a:pt x="0" y="342534"/>
                    <a:pt x="6326" y="331662"/>
                  </a:cubicBezTo>
                  <a:lnTo>
                    <a:pt x="189060" y="17588"/>
                  </a:lnTo>
                  <a:cubicBezTo>
                    <a:pt x="195396" y="6699"/>
                    <a:pt x="207043" y="0"/>
                    <a:pt x="219641" y="0"/>
                  </a:cubicBezTo>
                  <a:lnTo>
                    <a:pt x="1118184" y="0"/>
                  </a:lnTo>
                  <a:cubicBezTo>
                    <a:pt x="1130782" y="0"/>
                    <a:pt x="1142430" y="6699"/>
                    <a:pt x="1148765" y="17588"/>
                  </a:cubicBezTo>
                  <a:lnTo>
                    <a:pt x="1331500" y="331662"/>
                  </a:lnTo>
                  <a:cubicBezTo>
                    <a:pt x="1337825" y="342534"/>
                    <a:pt x="1337825" y="355966"/>
                    <a:pt x="1331500" y="366838"/>
                  </a:cubicBezTo>
                  <a:close/>
                </a:path>
              </a:pathLst>
            </a:custGeom>
            <a:solidFill>
              <a:srgbClr val="00ADEF"/>
            </a:solidFill>
          </p:spPr>
        </p:sp>
        <p:sp>
          <p:nvSpPr>
            <p:cNvPr name="TextBox 37" id="37"/>
            <p:cNvSpPr txBox="true"/>
            <p:nvPr/>
          </p:nvSpPr>
          <p:spPr>
            <a:xfrm>
              <a:off x="114300" y="19050"/>
              <a:ext cx="584200" cy="679450"/>
            </a:xfrm>
            <a:prstGeom prst="rect">
              <a:avLst/>
            </a:prstGeom>
          </p:spPr>
          <p:txBody>
            <a:bodyPr anchor="ctr" rtlCol="false" tIns="50800" lIns="50800" bIns="50800" rIns="50800"/>
            <a:lstStyle/>
            <a:p>
              <a:pPr algn="ctr">
                <a:lnSpc>
                  <a:spcPts val="2376"/>
                </a:lnSpc>
              </a:pPr>
            </a:p>
          </p:txBody>
        </p:sp>
      </p:grpSp>
      <p:grpSp>
        <p:nvGrpSpPr>
          <p:cNvPr name="Group 38" id="38"/>
          <p:cNvGrpSpPr/>
          <p:nvPr/>
        </p:nvGrpSpPr>
        <p:grpSpPr>
          <a:xfrm rot="0">
            <a:off x="-1016746" y="9777990"/>
            <a:ext cx="5306302" cy="1494660"/>
            <a:chOff x="0" y="0"/>
            <a:chExt cx="2479796" cy="698500"/>
          </a:xfrm>
        </p:grpSpPr>
        <p:sp>
          <p:nvSpPr>
            <p:cNvPr name="Freeform 39" id="39"/>
            <p:cNvSpPr/>
            <p:nvPr/>
          </p:nvSpPr>
          <p:spPr>
            <a:xfrm flipH="false" flipV="false" rot="0">
              <a:off x="3082" y="0"/>
              <a:ext cx="2473632" cy="698500"/>
            </a:xfrm>
            <a:custGeom>
              <a:avLst/>
              <a:gdLst/>
              <a:ahLst/>
              <a:cxnLst/>
              <a:rect r="r" b="b" t="t" l="l"/>
              <a:pathLst>
                <a:path h="698500" w="2473632">
                  <a:moveTo>
                    <a:pt x="2468643" y="363122"/>
                  </a:moveTo>
                  <a:lnTo>
                    <a:pt x="2281585" y="684628"/>
                  </a:lnTo>
                  <a:cubicBezTo>
                    <a:pt x="2276588" y="693216"/>
                    <a:pt x="2267401" y="698500"/>
                    <a:pt x="2257465" y="698500"/>
                  </a:cubicBezTo>
                  <a:lnTo>
                    <a:pt x="216167" y="698500"/>
                  </a:lnTo>
                  <a:cubicBezTo>
                    <a:pt x="206231" y="698500"/>
                    <a:pt x="197044" y="693216"/>
                    <a:pt x="192047" y="684628"/>
                  </a:cubicBezTo>
                  <a:lnTo>
                    <a:pt x="4989" y="363122"/>
                  </a:lnTo>
                  <a:cubicBezTo>
                    <a:pt x="0" y="354547"/>
                    <a:pt x="0" y="343953"/>
                    <a:pt x="4989" y="335378"/>
                  </a:cubicBezTo>
                  <a:lnTo>
                    <a:pt x="192047" y="13872"/>
                  </a:lnTo>
                  <a:cubicBezTo>
                    <a:pt x="197044" y="5284"/>
                    <a:pt x="206231" y="0"/>
                    <a:pt x="216167" y="0"/>
                  </a:cubicBezTo>
                  <a:lnTo>
                    <a:pt x="2257465" y="0"/>
                  </a:lnTo>
                  <a:cubicBezTo>
                    <a:pt x="2267401" y="0"/>
                    <a:pt x="2276588" y="5284"/>
                    <a:pt x="2281585" y="13872"/>
                  </a:cubicBezTo>
                  <a:lnTo>
                    <a:pt x="2468643" y="335378"/>
                  </a:lnTo>
                  <a:cubicBezTo>
                    <a:pt x="2473632" y="343953"/>
                    <a:pt x="2473632" y="354547"/>
                    <a:pt x="2468643" y="363122"/>
                  </a:cubicBezTo>
                  <a:close/>
                </a:path>
              </a:pathLst>
            </a:custGeom>
            <a:solidFill>
              <a:srgbClr val="000B5D"/>
            </a:solidFill>
          </p:spPr>
        </p:sp>
        <p:sp>
          <p:nvSpPr>
            <p:cNvPr name="TextBox 40" id="40"/>
            <p:cNvSpPr txBox="true"/>
            <p:nvPr/>
          </p:nvSpPr>
          <p:spPr>
            <a:xfrm>
              <a:off x="114300" y="19050"/>
              <a:ext cx="584200" cy="679450"/>
            </a:xfrm>
            <a:prstGeom prst="rect">
              <a:avLst/>
            </a:prstGeom>
          </p:spPr>
          <p:txBody>
            <a:bodyPr anchor="ctr" rtlCol="false" tIns="50800" lIns="50800" bIns="50800" rIns="50800"/>
            <a:lstStyle/>
            <a:p>
              <a:pPr algn="ctr">
                <a:lnSpc>
                  <a:spcPts val="2376"/>
                </a:lnSpc>
              </a:pPr>
            </a:p>
          </p:txBody>
        </p:sp>
      </p:grpSp>
      <p:grpSp>
        <p:nvGrpSpPr>
          <p:cNvPr name="Group 41" id="41"/>
          <p:cNvGrpSpPr/>
          <p:nvPr/>
        </p:nvGrpSpPr>
        <p:grpSpPr>
          <a:xfrm rot="0">
            <a:off x="16327022" y="-286442"/>
            <a:ext cx="2511232" cy="1494660"/>
            <a:chOff x="0" y="0"/>
            <a:chExt cx="1173575" cy="698500"/>
          </a:xfrm>
        </p:grpSpPr>
        <p:sp>
          <p:nvSpPr>
            <p:cNvPr name="Freeform 42" id="42"/>
            <p:cNvSpPr/>
            <p:nvPr/>
          </p:nvSpPr>
          <p:spPr>
            <a:xfrm flipH="false" flipV="false" rot="0">
              <a:off x="6512" y="0"/>
              <a:ext cx="1160551" cy="698500"/>
            </a:xfrm>
            <a:custGeom>
              <a:avLst/>
              <a:gdLst/>
              <a:ahLst/>
              <a:cxnLst/>
              <a:rect r="r" b="b" t="t" l="l"/>
              <a:pathLst>
                <a:path h="698500" w="1160551">
                  <a:moveTo>
                    <a:pt x="1150009" y="378562"/>
                  </a:moveTo>
                  <a:lnTo>
                    <a:pt x="980917" y="669188"/>
                  </a:lnTo>
                  <a:cubicBezTo>
                    <a:pt x="970358" y="687336"/>
                    <a:pt x="950947" y="698500"/>
                    <a:pt x="929951" y="698500"/>
                  </a:cubicBezTo>
                  <a:lnTo>
                    <a:pt x="230600" y="698500"/>
                  </a:lnTo>
                  <a:cubicBezTo>
                    <a:pt x="209604" y="698500"/>
                    <a:pt x="190192" y="687336"/>
                    <a:pt x="179634" y="669188"/>
                  </a:cubicBezTo>
                  <a:lnTo>
                    <a:pt x="10542" y="378562"/>
                  </a:lnTo>
                  <a:cubicBezTo>
                    <a:pt x="0" y="360442"/>
                    <a:pt x="0" y="338058"/>
                    <a:pt x="10542" y="319938"/>
                  </a:cubicBezTo>
                  <a:lnTo>
                    <a:pt x="179634" y="29312"/>
                  </a:lnTo>
                  <a:cubicBezTo>
                    <a:pt x="190192" y="11164"/>
                    <a:pt x="209604" y="0"/>
                    <a:pt x="230600" y="0"/>
                  </a:cubicBezTo>
                  <a:lnTo>
                    <a:pt x="929951" y="0"/>
                  </a:lnTo>
                  <a:cubicBezTo>
                    <a:pt x="950947" y="0"/>
                    <a:pt x="970358" y="11164"/>
                    <a:pt x="980917" y="29312"/>
                  </a:cubicBezTo>
                  <a:lnTo>
                    <a:pt x="1150009" y="319938"/>
                  </a:lnTo>
                  <a:cubicBezTo>
                    <a:pt x="1160551" y="338058"/>
                    <a:pt x="1160551" y="360442"/>
                    <a:pt x="1150009" y="378562"/>
                  </a:cubicBezTo>
                  <a:close/>
                </a:path>
              </a:pathLst>
            </a:custGeom>
            <a:solidFill>
              <a:srgbClr val="000B5D"/>
            </a:solidFill>
          </p:spPr>
        </p:sp>
        <p:sp>
          <p:nvSpPr>
            <p:cNvPr name="TextBox 43" id="43"/>
            <p:cNvSpPr txBox="true"/>
            <p:nvPr/>
          </p:nvSpPr>
          <p:spPr>
            <a:xfrm>
              <a:off x="114300" y="19050"/>
              <a:ext cx="584200" cy="679450"/>
            </a:xfrm>
            <a:prstGeom prst="rect">
              <a:avLst/>
            </a:prstGeom>
          </p:spPr>
          <p:txBody>
            <a:bodyPr anchor="ctr" rtlCol="false" tIns="50800" lIns="50800" bIns="50800" rIns="50800"/>
            <a:lstStyle/>
            <a:p>
              <a:pPr algn="ctr">
                <a:lnSpc>
                  <a:spcPts val="2376"/>
                </a:lnSpc>
              </a:pPr>
            </a:p>
          </p:txBody>
        </p:sp>
      </p:grpSp>
      <p:sp>
        <p:nvSpPr>
          <p:cNvPr name="TextBox 44" id="44"/>
          <p:cNvSpPr txBox="true"/>
          <p:nvPr/>
        </p:nvSpPr>
        <p:spPr>
          <a:xfrm rot="0">
            <a:off x="1272298" y="3573332"/>
            <a:ext cx="3423427" cy="1708151"/>
          </a:xfrm>
          <a:prstGeom prst="rect">
            <a:avLst/>
          </a:prstGeom>
        </p:spPr>
        <p:txBody>
          <a:bodyPr anchor="t" rtlCol="false" tIns="0" lIns="0" bIns="0" rIns="0">
            <a:spAutoFit/>
          </a:bodyPr>
          <a:lstStyle/>
          <a:p>
            <a:pPr algn="ctr">
              <a:lnSpc>
                <a:spcPts val="13999"/>
              </a:lnSpc>
            </a:pPr>
            <a:r>
              <a:rPr lang="en-US" sz="9999">
                <a:solidFill>
                  <a:srgbClr val="000B5D"/>
                </a:solidFill>
                <a:latin typeface="Open Sans Extra Bold"/>
              </a:rPr>
              <a:t>6,7</a:t>
            </a:r>
          </a:p>
        </p:txBody>
      </p:sp>
      <p:sp>
        <p:nvSpPr>
          <p:cNvPr name="TextBox 45" id="45"/>
          <p:cNvSpPr txBox="true"/>
          <p:nvPr/>
        </p:nvSpPr>
        <p:spPr>
          <a:xfrm rot="0">
            <a:off x="5377573" y="3573332"/>
            <a:ext cx="3423427" cy="1708151"/>
          </a:xfrm>
          <a:prstGeom prst="rect">
            <a:avLst/>
          </a:prstGeom>
        </p:spPr>
        <p:txBody>
          <a:bodyPr anchor="t" rtlCol="false" tIns="0" lIns="0" bIns="0" rIns="0">
            <a:spAutoFit/>
          </a:bodyPr>
          <a:lstStyle/>
          <a:p>
            <a:pPr algn="ctr">
              <a:lnSpc>
                <a:spcPts val="13999"/>
              </a:lnSpc>
            </a:pPr>
            <a:r>
              <a:rPr lang="en-US" sz="9999">
                <a:solidFill>
                  <a:srgbClr val="000B5D"/>
                </a:solidFill>
                <a:latin typeface="Open Sans Extra Bold"/>
              </a:rPr>
              <a:t>8</a:t>
            </a:r>
          </a:p>
        </p:txBody>
      </p:sp>
      <p:sp>
        <p:nvSpPr>
          <p:cNvPr name="TextBox 46" id="46"/>
          <p:cNvSpPr txBox="true"/>
          <p:nvPr/>
        </p:nvSpPr>
        <p:spPr>
          <a:xfrm rot="0">
            <a:off x="9439375" y="3573332"/>
            <a:ext cx="3423427" cy="1708151"/>
          </a:xfrm>
          <a:prstGeom prst="rect">
            <a:avLst/>
          </a:prstGeom>
        </p:spPr>
        <p:txBody>
          <a:bodyPr anchor="t" rtlCol="false" tIns="0" lIns="0" bIns="0" rIns="0">
            <a:spAutoFit/>
          </a:bodyPr>
          <a:lstStyle/>
          <a:p>
            <a:pPr algn="ctr">
              <a:lnSpc>
                <a:spcPts val="13999"/>
              </a:lnSpc>
            </a:pPr>
            <a:r>
              <a:rPr lang="en-US" sz="9999">
                <a:solidFill>
                  <a:srgbClr val="000B5D"/>
                </a:solidFill>
                <a:latin typeface="Open Sans Extra Bold"/>
              </a:rPr>
              <a:t>9,10</a:t>
            </a:r>
          </a:p>
        </p:txBody>
      </p:sp>
      <p:sp>
        <p:nvSpPr>
          <p:cNvPr name="TextBox 47" id="47"/>
          <p:cNvSpPr txBox="true"/>
          <p:nvPr/>
        </p:nvSpPr>
        <p:spPr>
          <a:xfrm rot="0">
            <a:off x="13592275" y="3643033"/>
            <a:ext cx="3423427" cy="1708151"/>
          </a:xfrm>
          <a:prstGeom prst="rect">
            <a:avLst/>
          </a:prstGeom>
        </p:spPr>
        <p:txBody>
          <a:bodyPr anchor="t" rtlCol="false" tIns="0" lIns="0" bIns="0" rIns="0">
            <a:spAutoFit/>
          </a:bodyPr>
          <a:lstStyle/>
          <a:p>
            <a:pPr algn="ctr">
              <a:lnSpc>
                <a:spcPts val="13999"/>
              </a:lnSpc>
            </a:pPr>
            <a:r>
              <a:rPr lang="en-US" sz="9999">
                <a:solidFill>
                  <a:srgbClr val="000B5D"/>
                </a:solidFill>
                <a:latin typeface="Open Sans Extra Bold"/>
              </a:rPr>
              <a:t>11</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DAFuxyr3XfI</dc:identifier>
  <dcterms:modified xsi:type="dcterms:W3CDTF">2011-08-01T06:04:30Z</dcterms:modified>
  <cp:revision>1</cp:revision>
  <dc:title>DIGITAL FINANCIAL MANAGEMENT</dc:title>
</cp:coreProperties>
</file>