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62" r:id="rId2"/>
  </p:sldMasterIdLst>
  <p:notesMasterIdLst>
    <p:notesMasterId r:id="rId14"/>
  </p:notesMasterIdLst>
  <p:handoutMasterIdLst>
    <p:handoutMasterId r:id="rId15"/>
  </p:handoutMasterIdLst>
  <p:sldIdLst>
    <p:sldId id="335" r:id="rId3"/>
    <p:sldId id="298" r:id="rId4"/>
    <p:sldId id="299" r:id="rId5"/>
    <p:sldId id="333" r:id="rId6"/>
    <p:sldId id="334" r:id="rId7"/>
    <p:sldId id="336" r:id="rId8"/>
    <p:sldId id="303" r:id="rId9"/>
    <p:sldId id="304" r:id="rId10"/>
    <p:sldId id="305" r:id="rId11"/>
    <p:sldId id="342" r:id="rId12"/>
    <p:sldId id="289" r:id="rId13"/>
  </p:sldIdLst>
  <p:sldSz cx="18286413" cy="10287000"/>
  <p:notesSz cx="6858000" cy="9144000"/>
  <p:defaultTextStyle>
    <a:defPPr>
      <a:defRPr lang="en-US"/>
    </a:defPPr>
    <a:lvl1pPr marL="0" algn="l" defTabSz="137150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754" algn="l" defTabSz="137150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509" algn="l" defTabSz="137150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263" algn="l" defTabSz="137150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017" algn="l" defTabSz="137150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8771" algn="l" defTabSz="137150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526" algn="l" defTabSz="137150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280" algn="l" defTabSz="137150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034" algn="l" defTabSz="137150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40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75FB"/>
    <a:srgbClr val="FFFFFF"/>
    <a:srgbClr val="CCECFF"/>
    <a:srgbClr val="1E2A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29" autoAdjust="0"/>
    <p:restoredTop sz="94660" autoAdjust="0"/>
  </p:normalViewPr>
  <p:slideViewPr>
    <p:cSldViewPr snapToGrid="0">
      <p:cViewPr>
        <p:scale>
          <a:sx n="30" d="100"/>
          <a:sy n="30" d="100"/>
        </p:scale>
        <p:origin x="-1332" y="-624"/>
      </p:cViewPr>
      <p:guideLst>
        <p:guide orient="horz" pos="3240"/>
        <p:guide pos="5759"/>
      </p:guideLst>
    </p:cSldViewPr>
  </p:slideViewPr>
  <p:outlineViewPr>
    <p:cViewPr>
      <p:scale>
        <a:sx n="33" d="100"/>
        <a:sy n="33" d="100"/>
      </p:scale>
      <p:origin x="48" y="2542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85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DF56BA-F12C-48C9-8C42-6D0888382B21}" type="datetimeFigureOut">
              <a:rPr lang="en-US" smtClean="0"/>
              <a:pPr/>
              <a:t>11/16/2018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BE144B-B9B0-4FC2-A6CE-C71C67573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853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61F5E1-94BD-4612-904B-C78400F65B08}" type="datetimeFigureOut">
              <a:rPr lang="en-US" smtClean="0"/>
              <a:pPr/>
              <a:t>11/16/2018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82048-54E4-4189-8945-049D6C18BC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192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46"/>
            <a:ext cx="18287207" cy="102865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5802" y="3500314"/>
            <a:ext cx="13714810" cy="3581400"/>
          </a:xfrm>
        </p:spPr>
        <p:txBody>
          <a:bodyPr anchor="ctr"/>
          <a:lstStyle>
            <a:lvl1pPr algn="ctr">
              <a:defRPr sz="8999">
                <a:solidFill>
                  <a:schemeClr val="tx1"/>
                </a:solidFill>
              </a:defRPr>
            </a:lvl1pPr>
          </a:lstStyle>
          <a:p>
            <a:r>
              <a:rPr lang="en-US" altLang="ja-JP" dirty="0" smtClean="0"/>
              <a:t>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5802" y="8271518"/>
            <a:ext cx="13714810" cy="1556961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/>
                </a:solidFill>
                <a:latin typeface="+mn-lt"/>
              </a:defRPr>
            </a:lvl1pPr>
            <a:lvl2pPr marL="685754" indent="0" algn="ctr">
              <a:buNone/>
              <a:defRPr sz="3000"/>
            </a:lvl2pPr>
            <a:lvl3pPr marL="1371509" indent="0" algn="ctr">
              <a:buNone/>
              <a:defRPr sz="2700"/>
            </a:lvl3pPr>
            <a:lvl4pPr marL="2057263" indent="0" algn="ctr">
              <a:buNone/>
              <a:defRPr sz="2400"/>
            </a:lvl4pPr>
            <a:lvl5pPr marL="2743017" indent="0" algn="ctr">
              <a:buNone/>
              <a:defRPr sz="2400"/>
            </a:lvl5pPr>
            <a:lvl6pPr marL="3428771" indent="0" algn="ctr">
              <a:buNone/>
              <a:defRPr sz="2400"/>
            </a:lvl6pPr>
            <a:lvl7pPr marL="4114526" indent="0" algn="ctr">
              <a:buNone/>
              <a:defRPr sz="2400"/>
            </a:lvl7pPr>
            <a:lvl8pPr marL="4800280" indent="0" algn="ctr">
              <a:buNone/>
              <a:defRPr sz="2400"/>
            </a:lvl8pPr>
            <a:lvl9pPr marL="5486034" indent="0" algn="ctr">
              <a:buNone/>
              <a:defRPr sz="2400"/>
            </a:lvl9pPr>
          </a:lstStyle>
          <a:p>
            <a:r>
              <a:rPr lang="en-US" dirty="0" smtClean="0"/>
              <a:t>Master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32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Image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0" y="349767"/>
            <a:ext cx="13195274" cy="230693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529" y="349768"/>
            <a:ext cx="3728884" cy="230693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6" y="9572687"/>
            <a:ext cx="18286410" cy="7143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1081" y="535656"/>
            <a:ext cx="12422708" cy="1003675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>
            <a:lvl1pPr>
              <a:defRPr sz="20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4750744" y="1016155"/>
            <a:ext cx="3710263" cy="776544"/>
          </a:xfrm>
        </p:spPr>
        <p:txBody>
          <a:bodyPr/>
          <a:lstStyle>
            <a:lvl1pPr algn="l">
              <a:defRPr sz="44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7200" smtClean="0">
                <a:latin typeface="+mj-lt"/>
              </a:rPr>
              <a:pPr/>
              <a:t>‹#›</a:t>
            </a:fld>
            <a:endParaRPr lang="en-US" sz="72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481765" y="1407531"/>
            <a:ext cx="12343898" cy="45736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999206" y="7209977"/>
            <a:ext cx="16085635" cy="662321"/>
          </a:xfrm>
        </p:spPr>
        <p:txBody>
          <a:bodyPr anchor="b"/>
          <a:lstStyle>
            <a:lvl1pPr>
              <a:defRPr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995195" y="7951924"/>
            <a:ext cx="16077615" cy="1510732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556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graph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0" y="349767"/>
            <a:ext cx="13195274" cy="230693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529" y="349768"/>
            <a:ext cx="3728884" cy="230693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6" y="9572687"/>
            <a:ext cx="18286410" cy="7143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1081" y="535656"/>
            <a:ext cx="12422708" cy="1003675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>
            <a:lvl1pPr>
              <a:defRPr sz="20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4750744" y="1016155"/>
            <a:ext cx="3710263" cy="776544"/>
          </a:xfrm>
        </p:spPr>
        <p:txBody>
          <a:bodyPr/>
          <a:lstStyle>
            <a:lvl1pPr algn="l">
              <a:defRPr sz="44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7200" smtClean="0">
                <a:latin typeface="+mj-lt"/>
              </a:rPr>
              <a:pPr/>
              <a:t>‹#›</a:t>
            </a:fld>
            <a:endParaRPr lang="en-US" sz="72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481765" y="1407531"/>
            <a:ext cx="12343898" cy="45736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999206" y="7209977"/>
            <a:ext cx="16120393" cy="662321"/>
          </a:xfrm>
        </p:spPr>
        <p:txBody>
          <a:bodyPr anchor="b"/>
          <a:lstStyle>
            <a:lvl1pPr>
              <a:defRPr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995195" y="7951924"/>
            <a:ext cx="16077615" cy="1510732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9" name="グラフ プレースホルダー 8"/>
          <p:cNvSpPr>
            <a:spLocks noGrp="1"/>
          </p:cNvSpPr>
          <p:nvPr>
            <p:ph type="chart" sz="quarter" idx="16" hasCustomPrompt="1"/>
          </p:nvPr>
        </p:nvSpPr>
        <p:spPr>
          <a:xfrm>
            <a:off x="1028700" y="2311400"/>
            <a:ext cx="15875000" cy="477520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 smtClean="0"/>
              <a:t>Add Graph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265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0" y="349767"/>
            <a:ext cx="13195274" cy="230693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529" y="349768"/>
            <a:ext cx="3728884" cy="230693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6" y="9572687"/>
            <a:ext cx="18286410" cy="7143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1081" y="535656"/>
            <a:ext cx="12422708" cy="1003675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>
            <a:lvl1pPr>
              <a:defRPr sz="20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4750744" y="1016155"/>
            <a:ext cx="3710263" cy="776544"/>
          </a:xfrm>
        </p:spPr>
        <p:txBody>
          <a:bodyPr/>
          <a:lstStyle>
            <a:lvl1pPr algn="l">
              <a:defRPr sz="44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7200" smtClean="0">
                <a:latin typeface="+mj-lt"/>
              </a:rPr>
              <a:pPr/>
              <a:t>‹#›</a:t>
            </a:fld>
            <a:endParaRPr lang="en-US" sz="72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481765" y="1407531"/>
            <a:ext cx="12343898" cy="45736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999206" y="2886997"/>
            <a:ext cx="16028029" cy="662321"/>
          </a:xfrm>
        </p:spPr>
        <p:txBody>
          <a:bodyPr anchor="ctr"/>
          <a:lstStyle>
            <a:lvl1pPr>
              <a:defRPr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995195" y="3628943"/>
            <a:ext cx="16077615" cy="2074027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1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995196" y="5999166"/>
            <a:ext cx="16032039" cy="662321"/>
          </a:xfrm>
        </p:spPr>
        <p:txBody>
          <a:bodyPr anchor="ctr"/>
          <a:lstStyle>
            <a:lvl1pPr>
              <a:defRPr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4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991185" y="6741112"/>
            <a:ext cx="16077615" cy="2074027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13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0" y="349767"/>
            <a:ext cx="13195274" cy="230693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529" y="349768"/>
            <a:ext cx="3728884" cy="230693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6" y="9572687"/>
            <a:ext cx="18286410" cy="7143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1081" y="535656"/>
            <a:ext cx="12422708" cy="1003675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>
            <a:lvl1pPr>
              <a:defRPr sz="20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4750744" y="1016155"/>
            <a:ext cx="3710263" cy="776544"/>
          </a:xfrm>
        </p:spPr>
        <p:txBody>
          <a:bodyPr/>
          <a:lstStyle>
            <a:lvl1pPr algn="l">
              <a:defRPr sz="44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7200" smtClean="0">
                <a:latin typeface="+mj-lt"/>
              </a:rPr>
              <a:pPr/>
              <a:t>‹#›</a:t>
            </a:fld>
            <a:endParaRPr lang="en-US" sz="72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481765" y="1407531"/>
            <a:ext cx="12343898" cy="45736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999206" y="2656703"/>
            <a:ext cx="16028029" cy="662321"/>
          </a:xfrm>
        </p:spPr>
        <p:txBody>
          <a:bodyPr anchor="ctr"/>
          <a:lstStyle>
            <a:lvl1pPr>
              <a:defRPr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995195" y="3398649"/>
            <a:ext cx="16077615" cy="1179677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1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995196" y="4902598"/>
            <a:ext cx="16032039" cy="662321"/>
          </a:xfrm>
        </p:spPr>
        <p:txBody>
          <a:bodyPr anchor="ctr"/>
          <a:lstStyle>
            <a:lvl1pPr>
              <a:defRPr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4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991185" y="5644544"/>
            <a:ext cx="16077615" cy="1179677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5" name="テキスト プレースホルダー 11"/>
          <p:cNvSpPr>
            <a:spLocks noGrp="1"/>
          </p:cNvSpPr>
          <p:nvPr>
            <p:ph type="body" sz="quarter" idx="18" hasCustomPrompt="1"/>
          </p:nvPr>
        </p:nvSpPr>
        <p:spPr>
          <a:xfrm>
            <a:off x="979154" y="7136462"/>
            <a:ext cx="16032039" cy="662321"/>
          </a:xfrm>
        </p:spPr>
        <p:txBody>
          <a:bodyPr anchor="ctr"/>
          <a:lstStyle>
            <a:lvl1pPr>
              <a:defRPr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6" name="テキスト プレースホルダー 11"/>
          <p:cNvSpPr>
            <a:spLocks noGrp="1"/>
          </p:cNvSpPr>
          <p:nvPr>
            <p:ph type="body" sz="quarter" idx="19" hasCustomPrompt="1"/>
          </p:nvPr>
        </p:nvSpPr>
        <p:spPr>
          <a:xfrm>
            <a:off x="975143" y="7878408"/>
            <a:ext cx="16077615" cy="1179677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035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0" y="349767"/>
            <a:ext cx="13195274" cy="230693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529" y="349768"/>
            <a:ext cx="3728884" cy="230693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6" y="9572687"/>
            <a:ext cx="18286410" cy="7143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1081" y="535656"/>
            <a:ext cx="12422708" cy="1003675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>
            <a:lvl1pPr>
              <a:defRPr sz="20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4750744" y="1016155"/>
            <a:ext cx="3710263" cy="776544"/>
          </a:xfrm>
        </p:spPr>
        <p:txBody>
          <a:bodyPr/>
          <a:lstStyle>
            <a:lvl1pPr algn="l">
              <a:defRPr sz="44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7200" smtClean="0">
                <a:latin typeface="+mj-lt"/>
              </a:rPr>
              <a:pPr/>
              <a:t>‹#›</a:t>
            </a:fld>
            <a:endParaRPr lang="en-US" sz="72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481765" y="1407531"/>
            <a:ext cx="12343898" cy="45736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999207" y="3524669"/>
            <a:ext cx="5738477" cy="4692899"/>
          </a:xfrm>
        </p:spPr>
        <p:txBody>
          <a:bodyPr anchor="ctr"/>
          <a:lstStyle>
            <a:lvl1pPr algn="l">
              <a:defRPr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6761747" y="3525253"/>
            <a:ext cx="10311063" cy="4692315"/>
          </a:xfrm>
        </p:spPr>
        <p:txBody>
          <a:bodyPr anchor="ctr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09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 - 1 Column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1330302" y="8540046"/>
            <a:ext cx="7368696" cy="596833"/>
          </a:xfrm>
          <a:prstGeom prst="rect">
            <a:avLst/>
          </a:prstGeom>
        </p:spPr>
      </p:pic>
      <p:sp>
        <p:nvSpPr>
          <p:cNvPr id="16" name="正方形/長方形 15"/>
          <p:cNvSpPr/>
          <p:nvPr userDrawn="1"/>
        </p:nvSpPr>
        <p:spPr>
          <a:xfrm>
            <a:off x="-12033" y="2839453"/>
            <a:ext cx="8554453" cy="5702968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0" y="349767"/>
            <a:ext cx="13195274" cy="230693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529" y="349768"/>
            <a:ext cx="3728884" cy="230693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6" y="9572687"/>
            <a:ext cx="18286410" cy="7143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1081" y="535656"/>
            <a:ext cx="12422708" cy="1003675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>
            <a:lvl1pPr>
              <a:defRPr sz="20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4750744" y="1016155"/>
            <a:ext cx="3710263" cy="776544"/>
          </a:xfrm>
        </p:spPr>
        <p:txBody>
          <a:bodyPr/>
          <a:lstStyle>
            <a:lvl1pPr algn="l">
              <a:defRPr sz="44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7200" smtClean="0">
                <a:latin typeface="+mj-lt"/>
              </a:rPr>
              <a:pPr/>
              <a:t>‹#›</a:t>
            </a:fld>
            <a:endParaRPr lang="en-US" sz="72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481765" y="1407531"/>
            <a:ext cx="12343898" cy="45736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8863702" y="2743197"/>
            <a:ext cx="8361623" cy="756363"/>
          </a:xfrm>
        </p:spPr>
        <p:txBody>
          <a:bodyPr anchor="b">
            <a:normAutofit/>
          </a:bodyPr>
          <a:lstStyle>
            <a:lvl1pPr algn="l">
              <a:defRPr sz="3600"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8869550" y="3533705"/>
            <a:ext cx="8383733" cy="4922117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6" hasCustomPrompt="1"/>
          </p:nvPr>
        </p:nvSpPr>
        <p:spPr>
          <a:xfrm>
            <a:off x="-12033" y="2952750"/>
            <a:ext cx="8446170" cy="5481387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79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" grpId="0" build="allAtOnce"/>
      <p:bldP spid="9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Image - 2 Columns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 userDrawn="1"/>
        </p:nvSpPr>
        <p:spPr>
          <a:xfrm>
            <a:off x="-12033" y="2839453"/>
            <a:ext cx="8554453" cy="5702968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0" y="349767"/>
            <a:ext cx="13195274" cy="230693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529" y="349768"/>
            <a:ext cx="3728884" cy="230693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6" y="9572687"/>
            <a:ext cx="18286410" cy="7143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1081" y="535656"/>
            <a:ext cx="12422708" cy="1003675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>
            <a:lvl1pPr>
              <a:defRPr sz="20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4750744" y="1016155"/>
            <a:ext cx="3710263" cy="776544"/>
          </a:xfrm>
        </p:spPr>
        <p:txBody>
          <a:bodyPr/>
          <a:lstStyle>
            <a:lvl1pPr algn="l">
              <a:defRPr sz="44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7200" smtClean="0">
                <a:latin typeface="+mj-lt"/>
              </a:rPr>
              <a:pPr/>
              <a:t>‹#›</a:t>
            </a:fld>
            <a:endParaRPr lang="en-US" sz="72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481765" y="1407531"/>
            <a:ext cx="12343898" cy="45736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8863702" y="2743197"/>
            <a:ext cx="8361623" cy="756363"/>
          </a:xfrm>
        </p:spPr>
        <p:txBody>
          <a:bodyPr anchor="b">
            <a:normAutofit/>
          </a:bodyPr>
          <a:lstStyle>
            <a:lvl1pPr algn="l">
              <a:defRPr sz="3600"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8869550" y="3533705"/>
            <a:ext cx="8383733" cy="2052958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4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8871723" y="5578639"/>
            <a:ext cx="8361623" cy="756363"/>
          </a:xfrm>
        </p:spPr>
        <p:txBody>
          <a:bodyPr anchor="b">
            <a:normAutofit/>
          </a:bodyPr>
          <a:lstStyle>
            <a:lvl1pPr algn="l">
              <a:defRPr sz="3600"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7" name="テキスト プレースホルダー 11"/>
          <p:cNvSpPr>
            <a:spLocks noGrp="1"/>
          </p:cNvSpPr>
          <p:nvPr>
            <p:ph type="body" sz="quarter" idx="18" hasCustomPrompt="1"/>
          </p:nvPr>
        </p:nvSpPr>
        <p:spPr>
          <a:xfrm>
            <a:off x="8877571" y="6369147"/>
            <a:ext cx="8383733" cy="2052958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21" name="図 20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1330302" y="8540046"/>
            <a:ext cx="7368696" cy="596833"/>
          </a:xfrm>
          <a:prstGeom prst="rect">
            <a:avLst/>
          </a:prstGeom>
        </p:spPr>
      </p:pic>
      <p:sp>
        <p:nvSpPr>
          <p:cNvPr id="23" name="図プレースホルダー 8"/>
          <p:cNvSpPr>
            <a:spLocks noGrp="1"/>
          </p:cNvSpPr>
          <p:nvPr>
            <p:ph type="pic" sz="quarter" idx="16" hasCustomPrompt="1"/>
          </p:nvPr>
        </p:nvSpPr>
        <p:spPr>
          <a:xfrm>
            <a:off x="-12033" y="2952750"/>
            <a:ext cx="8446170" cy="5481387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13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3" grpId="0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 - 1 Column - Vertical -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 userDrawn="1"/>
        </p:nvSpPr>
        <p:spPr>
          <a:xfrm>
            <a:off x="-12033" y="2839453"/>
            <a:ext cx="8554453" cy="5702968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15" name="図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1330302" y="8540046"/>
            <a:ext cx="7368696" cy="596833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0" y="349767"/>
            <a:ext cx="13195274" cy="230693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529" y="349768"/>
            <a:ext cx="3728884" cy="230693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6" y="9572687"/>
            <a:ext cx="18286410" cy="7143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1081" y="535656"/>
            <a:ext cx="12422708" cy="1003675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>
            <a:lvl1pPr>
              <a:defRPr sz="20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4750744" y="1016155"/>
            <a:ext cx="3710263" cy="776544"/>
          </a:xfrm>
        </p:spPr>
        <p:txBody>
          <a:bodyPr/>
          <a:lstStyle>
            <a:lvl1pPr algn="l">
              <a:defRPr sz="44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7200" smtClean="0">
                <a:latin typeface="+mj-lt"/>
              </a:rPr>
              <a:pPr/>
              <a:t>‹#›</a:t>
            </a:fld>
            <a:endParaRPr lang="en-US" sz="72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481765" y="1407531"/>
            <a:ext cx="12343898" cy="45736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8869420" y="2743197"/>
            <a:ext cx="8361623" cy="756363"/>
          </a:xfrm>
        </p:spPr>
        <p:txBody>
          <a:bodyPr anchor="b">
            <a:normAutofit/>
          </a:bodyPr>
          <a:lstStyle>
            <a:lvl1pPr algn="l">
              <a:defRPr sz="3600"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8875268" y="3533705"/>
            <a:ext cx="8383733" cy="4922117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6" hasCustomPrompt="1"/>
          </p:nvPr>
        </p:nvSpPr>
        <p:spPr>
          <a:xfrm>
            <a:off x="-12033" y="2952750"/>
            <a:ext cx="8446170" cy="5481387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14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-12033" y="7904746"/>
            <a:ext cx="8446170" cy="539046"/>
          </a:xfrm>
          <a:gradFill>
            <a:gsLst>
              <a:gs pos="0">
                <a:schemeClr val="tx2">
                  <a:lumMod val="75000"/>
                  <a:lumOff val="25000"/>
                  <a:alpha val="70000"/>
                </a:schemeClr>
              </a:gs>
              <a:gs pos="50000">
                <a:schemeClr val="bg1">
                  <a:lumMod val="25000"/>
                  <a:lumOff val="75000"/>
                  <a:alpha val="70000"/>
                </a:schemeClr>
              </a:gs>
              <a:gs pos="100000">
                <a:schemeClr val="bg1">
                  <a:lumMod val="10000"/>
                  <a:lumOff val="90000"/>
                  <a:alpha val="70000"/>
                </a:schemeClr>
              </a:gs>
            </a:gsLst>
            <a:lin ang="10800000" scaled="1"/>
          </a:gradFill>
        </p:spPr>
        <p:txBody>
          <a:bodyPr anchor="b">
            <a:normAutofit/>
          </a:bodyPr>
          <a:lstStyle>
            <a:lvl1pPr algn="ctr">
              <a:defRPr sz="2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347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" grpId="0" build="allAtOnce"/>
      <p:bldP spid="9" grpId="0"/>
      <p:bldP spid="14" grpId="0" build="allAtOnce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 - 1 Column - Vertical - Caption -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 userDrawn="1"/>
        </p:nvSpPr>
        <p:spPr>
          <a:xfrm>
            <a:off x="-12033" y="2839453"/>
            <a:ext cx="8554453" cy="5702968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15" name="図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1330302" y="8540046"/>
            <a:ext cx="7368696" cy="596833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0" y="349767"/>
            <a:ext cx="13195274" cy="230693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529" y="349768"/>
            <a:ext cx="3728884" cy="230693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6" y="9572687"/>
            <a:ext cx="18286410" cy="7143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1081" y="535656"/>
            <a:ext cx="12422708" cy="1003675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>
            <a:lvl1pPr>
              <a:defRPr sz="20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4750744" y="1016155"/>
            <a:ext cx="3710263" cy="776544"/>
          </a:xfrm>
        </p:spPr>
        <p:txBody>
          <a:bodyPr/>
          <a:lstStyle>
            <a:lvl1pPr algn="l">
              <a:defRPr sz="44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7200" smtClean="0">
                <a:latin typeface="+mj-lt"/>
              </a:rPr>
              <a:pPr/>
              <a:t>‹#›</a:t>
            </a:fld>
            <a:endParaRPr lang="en-US" sz="72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481765" y="1407531"/>
            <a:ext cx="12343898" cy="45736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8869420" y="2743197"/>
            <a:ext cx="8361623" cy="756363"/>
          </a:xfrm>
        </p:spPr>
        <p:txBody>
          <a:bodyPr anchor="b">
            <a:normAutofit/>
          </a:bodyPr>
          <a:lstStyle>
            <a:lvl1pPr algn="l">
              <a:defRPr sz="3600"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8875268" y="3533705"/>
            <a:ext cx="8383733" cy="1531781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6" hasCustomPrompt="1"/>
          </p:nvPr>
        </p:nvSpPr>
        <p:spPr>
          <a:xfrm>
            <a:off x="-12033" y="2952750"/>
            <a:ext cx="8446170" cy="5481387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14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-12033" y="7904746"/>
            <a:ext cx="8446170" cy="539046"/>
          </a:xfrm>
          <a:gradFill>
            <a:gsLst>
              <a:gs pos="0">
                <a:schemeClr val="tx2">
                  <a:lumMod val="75000"/>
                  <a:lumOff val="25000"/>
                  <a:alpha val="70000"/>
                </a:schemeClr>
              </a:gs>
              <a:gs pos="50000">
                <a:schemeClr val="bg1">
                  <a:lumMod val="25000"/>
                  <a:lumOff val="75000"/>
                  <a:alpha val="70000"/>
                </a:schemeClr>
              </a:gs>
              <a:gs pos="100000">
                <a:schemeClr val="bg1">
                  <a:lumMod val="10000"/>
                  <a:lumOff val="90000"/>
                  <a:alpha val="70000"/>
                </a:schemeClr>
              </a:gs>
            </a:gsLst>
            <a:lin ang="10800000" scaled="1"/>
          </a:gradFill>
        </p:spPr>
        <p:txBody>
          <a:bodyPr anchor="b">
            <a:normAutofit/>
          </a:bodyPr>
          <a:lstStyle>
            <a:lvl1pPr algn="ctr">
              <a:defRPr sz="2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523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9" grpId="0"/>
      <p:bldP spid="14" grpId="0" build="p" animBg="1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Image - 1 Column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0" y="349767"/>
            <a:ext cx="13195274" cy="230693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529" y="349768"/>
            <a:ext cx="3728884" cy="230693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6" y="9572687"/>
            <a:ext cx="18286410" cy="7143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1081" y="535656"/>
            <a:ext cx="12422708" cy="1003675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>
            <a:lvl1pPr>
              <a:defRPr sz="20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4750744" y="1016155"/>
            <a:ext cx="3710263" cy="776544"/>
          </a:xfrm>
        </p:spPr>
        <p:txBody>
          <a:bodyPr/>
          <a:lstStyle>
            <a:lvl1pPr algn="l">
              <a:defRPr sz="44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7200" smtClean="0">
                <a:latin typeface="+mj-lt"/>
              </a:rPr>
              <a:pPr/>
              <a:t>‹#›</a:t>
            </a:fld>
            <a:endParaRPr lang="en-US" sz="72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481765" y="1407531"/>
            <a:ext cx="12343898" cy="45736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8863702" y="2743197"/>
            <a:ext cx="8361623" cy="756363"/>
          </a:xfrm>
        </p:spPr>
        <p:txBody>
          <a:bodyPr anchor="b">
            <a:normAutofit/>
          </a:bodyPr>
          <a:lstStyle>
            <a:lvl1pPr algn="l">
              <a:defRPr sz="3600"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8869550" y="3533705"/>
            <a:ext cx="8383733" cy="4922117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943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" grpId="0" build="allAtOnce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" y="5427094"/>
            <a:ext cx="3513221" cy="2173513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3476934" y="5245771"/>
            <a:ext cx="13714810" cy="1409384"/>
          </a:xfrm>
        </p:spPr>
        <p:txBody>
          <a:bodyPr anchor="b">
            <a:normAutofit/>
          </a:bodyPr>
          <a:lstStyle>
            <a:lvl1pPr algn="l">
              <a:defRPr sz="8000">
                <a:solidFill>
                  <a:schemeClr val="tx1"/>
                </a:solidFill>
              </a:defRPr>
            </a:lvl1pPr>
          </a:lstStyle>
          <a:p>
            <a:r>
              <a:rPr lang="en-US" altLang="ja-JP" dirty="0" smtClean="0"/>
              <a:t>Master Title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549162" y="6514899"/>
            <a:ext cx="13714810" cy="595763"/>
          </a:xfr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chemeClr val="tx1"/>
                </a:solidFill>
                <a:latin typeface="+mn-lt"/>
              </a:defRPr>
            </a:lvl1pPr>
            <a:lvl2pPr marL="685754" indent="0" algn="ctr">
              <a:buNone/>
              <a:defRPr sz="3000"/>
            </a:lvl2pPr>
            <a:lvl3pPr marL="1371509" indent="0" algn="ctr">
              <a:buNone/>
              <a:defRPr sz="2700"/>
            </a:lvl3pPr>
            <a:lvl4pPr marL="2057263" indent="0" algn="ctr">
              <a:buNone/>
              <a:defRPr sz="2400"/>
            </a:lvl4pPr>
            <a:lvl5pPr marL="2743017" indent="0" algn="ctr">
              <a:buNone/>
              <a:defRPr sz="2400"/>
            </a:lvl5pPr>
            <a:lvl6pPr marL="3428771" indent="0" algn="ctr">
              <a:buNone/>
              <a:defRPr sz="2400"/>
            </a:lvl6pPr>
            <a:lvl7pPr marL="4114526" indent="0" algn="ctr">
              <a:buNone/>
              <a:defRPr sz="2400"/>
            </a:lvl7pPr>
            <a:lvl8pPr marL="4800280" indent="0" algn="ctr">
              <a:buNone/>
              <a:defRPr sz="2400"/>
            </a:lvl8pPr>
            <a:lvl9pPr marL="5486034" indent="0" algn="ctr">
              <a:buNone/>
              <a:defRPr sz="2400"/>
            </a:lvl9pPr>
          </a:lstStyle>
          <a:p>
            <a:r>
              <a:rPr lang="en-US" dirty="0" smtClean="0"/>
              <a:t>Master Subtitle</a:t>
            </a:r>
            <a:endParaRPr lang="en-US" dirty="0"/>
          </a:p>
        </p:txBody>
      </p:sp>
      <p:sp>
        <p:nvSpPr>
          <p:cNvPr id="5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349502" y="6290977"/>
            <a:ext cx="2874961" cy="662321"/>
          </a:xfrm>
        </p:spPr>
        <p:txBody>
          <a:bodyPr/>
          <a:lstStyle>
            <a:lvl1pPr algn="r">
              <a:defRPr baseline="0">
                <a:solidFill>
                  <a:schemeClr val="accent1"/>
                </a:solidFill>
                <a:latin typeface="Aileron Thin" pitchFamily="50" charset="0"/>
              </a:defRPr>
            </a:lvl1pPr>
          </a:lstStyle>
          <a:p>
            <a:pPr lvl="0"/>
            <a:r>
              <a:rPr lang="en-US" dirty="0" smtClean="0"/>
              <a:t>Section 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41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4"/>
                        </p:tgtEl>
                      </p:cBhvr>
                    </p:animEffect>
                    <p:anim calcmode="lin" valueType="num">
                      <p:cBhvr>
                        <p:cTn dur="75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75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250" fill="hold"/>
                        <p:tgtEl>
                          <p:spTgt spid="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250" fill="hold"/>
                        <p:tgtEl>
                          <p:spTgt spid="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図 2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 flipH="1">
            <a:off x="711792" y="6801141"/>
            <a:ext cx="5198574" cy="421062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 flipH="1">
            <a:off x="6559630" y="6813190"/>
            <a:ext cx="5198574" cy="421062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 flipH="1">
            <a:off x="12417263" y="6813190"/>
            <a:ext cx="5198574" cy="421062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747650" y="6823552"/>
            <a:ext cx="5198574" cy="421062"/>
          </a:xfrm>
          <a:prstGeom prst="rect">
            <a:avLst/>
          </a:prstGeom>
        </p:spPr>
      </p:pic>
      <p:sp>
        <p:nvSpPr>
          <p:cNvPr id="16" name="正方形/長方形 15"/>
          <p:cNvSpPr>
            <a:spLocks/>
          </p:cNvSpPr>
          <p:nvPr userDrawn="1"/>
        </p:nvSpPr>
        <p:spPr>
          <a:xfrm>
            <a:off x="747650" y="2863551"/>
            <a:ext cx="5040000" cy="3960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0" y="349767"/>
            <a:ext cx="13195274" cy="230693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529" y="349768"/>
            <a:ext cx="3728884" cy="230693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6" y="9572687"/>
            <a:ext cx="18286410" cy="7143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1081" y="535656"/>
            <a:ext cx="12422708" cy="1003675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>
            <a:lvl1pPr>
              <a:defRPr sz="20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4750744" y="1016155"/>
            <a:ext cx="3710263" cy="776544"/>
          </a:xfrm>
        </p:spPr>
        <p:txBody>
          <a:bodyPr/>
          <a:lstStyle>
            <a:lvl1pPr algn="l">
              <a:defRPr sz="44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7200" smtClean="0">
                <a:latin typeface="+mj-lt"/>
              </a:rPr>
              <a:pPr/>
              <a:t>‹#›</a:t>
            </a:fld>
            <a:endParaRPr lang="en-US" sz="72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481765" y="1407531"/>
            <a:ext cx="12343898" cy="45736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12478600" y="7034083"/>
            <a:ext cx="4976608" cy="2097868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6" hasCustomPrompt="1"/>
          </p:nvPr>
        </p:nvSpPr>
        <p:spPr>
          <a:xfrm>
            <a:off x="861282" y="2976848"/>
            <a:ext cx="4815223" cy="3709307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14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861284" y="6158101"/>
            <a:ext cx="4815222" cy="539046"/>
          </a:xfrm>
          <a:gradFill>
            <a:gsLst>
              <a:gs pos="0">
                <a:schemeClr val="tx2">
                  <a:lumMod val="75000"/>
                  <a:lumOff val="25000"/>
                  <a:alpha val="70000"/>
                </a:schemeClr>
              </a:gs>
              <a:gs pos="50000">
                <a:schemeClr val="bg1">
                  <a:lumMod val="25000"/>
                  <a:lumOff val="75000"/>
                  <a:alpha val="70000"/>
                </a:schemeClr>
              </a:gs>
              <a:gs pos="100000">
                <a:schemeClr val="bg1">
                  <a:lumMod val="10000"/>
                  <a:lumOff val="90000"/>
                  <a:alpha val="70000"/>
                </a:schemeClr>
              </a:gs>
            </a:gsLst>
            <a:lin ang="10800000" scaled="1"/>
          </a:gradFill>
        </p:spPr>
        <p:txBody>
          <a:bodyPr anchor="b">
            <a:normAutofit/>
          </a:bodyPr>
          <a:lstStyle>
            <a:lvl1pPr algn="ctr">
              <a:defRPr sz="2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18" name="図 1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6595488" y="6835601"/>
            <a:ext cx="5198574" cy="421062"/>
          </a:xfrm>
          <a:prstGeom prst="rect">
            <a:avLst/>
          </a:prstGeom>
        </p:spPr>
      </p:pic>
      <p:sp>
        <p:nvSpPr>
          <p:cNvPr id="19" name="正方形/長方形 18"/>
          <p:cNvSpPr>
            <a:spLocks/>
          </p:cNvSpPr>
          <p:nvPr userDrawn="1"/>
        </p:nvSpPr>
        <p:spPr>
          <a:xfrm>
            <a:off x="6595488" y="2875600"/>
            <a:ext cx="5040000" cy="3960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20" name="図プレースホルダー 8"/>
          <p:cNvSpPr>
            <a:spLocks noGrp="1"/>
          </p:cNvSpPr>
          <p:nvPr>
            <p:ph type="pic" sz="quarter" idx="18" hasCustomPrompt="1"/>
          </p:nvPr>
        </p:nvSpPr>
        <p:spPr>
          <a:xfrm>
            <a:off x="6709120" y="2988897"/>
            <a:ext cx="4815223" cy="3709307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21" name="テキスト プレースホルダー 11"/>
          <p:cNvSpPr>
            <a:spLocks noGrp="1"/>
          </p:cNvSpPr>
          <p:nvPr>
            <p:ph type="body" sz="quarter" idx="19" hasCustomPrompt="1"/>
          </p:nvPr>
        </p:nvSpPr>
        <p:spPr>
          <a:xfrm>
            <a:off x="6709122" y="6170150"/>
            <a:ext cx="4815222" cy="539046"/>
          </a:xfrm>
          <a:gradFill>
            <a:gsLst>
              <a:gs pos="0">
                <a:schemeClr val="tx2">
                  <a:lumMod val="75000"/>
                  <a:lumOff val="25000"/>
                  <a:alpha val="70000"/>
                </a:schemeClr>
              </a:gs>
              <a:gs pos="50000">
                <a:schemeClr val="bg1">
                  <a:lumMod val="25000"/>
                  <a:lumOff val="75000"/>
                  <a:alpha val="70000"/>
                </a:schemeClr>
              </a:gs>
              <a:gs pos="100000">
                <a:schemeClr val="bg1">
                  <a:lumMod val="10000"/>
                  <a:lumOff val="90000"/>
                  <a:alpha val="70000"/>
                </a:schemeClr>
              </a:gs>
            </a:gsLst>
            <a:lin ang="10800000" scaled="1"/>
          </a:gradFill>
        </p:spPr>
        <p:txBody>
          <a:bodyPr anchor="b">
            <a:normAutofit/>
          </a:bodyPr>
          <a:lstStyle>
            <a:lvl1pPr algn="ctr">
              <a:defRPr sz="2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26" name="図 2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12453121" y="6835601"/>
            <a:ext cx="5198574" cy="421062"/>
          </a:xfrm>
          <a:prstGeom prst="rect">
            <a:avLst/>
          </a:prstGeom>
        </p:spPr>
      </p:pic>
      <p:sp>
        <p:nvSpPr>
          <p:cNvPr id="27" name="正方形/長方形 26"/>
          <p:cNvSpPr>
            <a:spLocks/>
          </p:cNvSpPr>
          <p:nvPr userDrawn="1"/>
        </p:nvSpPr>
        <p:spPr>
          <a:xfrm>
            <a:off x="12453121" y="2875600"/>
            <a:ext cx="5040000" cy="3960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28" name="図プレースホルダー 8"/>
          <p:cNvSpPr>
            <a:spLocks noGrp="1"/>
          </p:cNvSpPr>
          <p:nvPr>
            <p:ph type="pic" sz="quarter" idx="20" hasCustomPrompt="1"/>
          </p:nvPr>
        </p:nvSpPr>
        <p:spPr>
          <a:xfrm>
            <a:off x="12566753" y="2988897"/>
            <a:ext cx="4815223" cy="3709307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29" name="テキスト プレースホルダー 11"/>
          <p:cNvSpPr>
            <a:spLocks noGrp="1"/>
          </p:cNvSpPr>
          <p:nvPr>
            <p:ph type="body" sz="quarter" idx="21" hasCustomPrompt="1"/>
          </p:nvPr>
        </p:nvSpPr>
        <p:spPr>
          <a:xfrm>
            <a:off x="12566755" y="6170150"/>
            <a:ext cx="4815222" cy="539046"/>
          </a:xfrm>
          <a:gradFill>
            <a:gsLst>
              <a:gs pos="0">
                <a:schemeClr val="tx2">
                  <a:lumMod val="75000"/>
                  <a:lumOff val="25000"/>
                  <a:alpha val="70000"/>
                </a:schemeClr>
              </a:gs>
              <a:gs pos="50000">
                <a:schemeClr val="bg1">
                  <a:lumMod val="25000"/>
                  <a:lumOff val="75000"/>
                  <a:alpha val="70000"/>
                </a:schemeClr>
              </a:gs>
              <a:gs pos="100000">
                <a:schemeClr val="bg1">
                  <a:lumMod val="10000"/>
                  <a:lumOff val="90000"/>
                  <a:alpha val="70000"/>
                </a:schemeClr>
              </a:gs>
            </a:gsLst>
            <a:lin ang="10800000" scaled="1"/>
          </a:gradFill>
        </p:spPr>
        <p:txBody>
          <a:bodyPr anchor="b">
            <a:normAutofit/>
          </a:bodyPr>
          <a:lstStyle>
            <a:lvl1pPr algn="ctr">
              <a:defRPr sz="2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0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6639731" y="7046132"/>
            <a:ext cx="4976608" cy="2097868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1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803789" y="7053392"/>
            <a:ext cx="4976608" cy="2097868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9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500"/>
                            </p:stCondLst>
                            <p:childTnLst>
                              <p:par>
                                <p:cTn id="9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" grpId="0" build="allAtOnce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9" grpId="0"/>
      <p:bldP spid="14" grpId="0" build="allAtOnce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 animBg="1"/>
      <p:bldP spid="20" grpId="0"/>
      <p:bldP spid="21" grpId="0" build="allAtOnce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7" grpId="0" animBg="1"/>
      <p:bldP spid="28" grpId="0"/>
      <p:bldP spid="29" grpId="0" build="allAtOnce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build="allAtOnce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1" grpId="0" build="allAtOnce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747650" y="5033289"/>
            <a:ext cx="5198574" cy="421062"/>
          </a:xfrm>
          <a:prstGeom prst="rect">
            <a:avLst/>
          </a:prstGeom>
        </p:spPr>
      </p:pic>
      <p:sp>
        <p:nvSpPr>
          <p:cNvPr id="16" name="正方形/長方形 15"/>
          <p:cNvSpPr>
            <a:spLocks/>
          </p:cNvSpPr>
          <p:nvPr userDrawn="1"/>
        </p:nvSpPr>
        <p:spPr>
          <a:xfrm>
            <a:off x="747650" y="2384389"/>
            <a:ext cx="5040000" cy="26489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0" y="349767"/>
            <a:ext cx="13195274" cy="230693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529" y="349768"/>
            <a:ext cx="3728884" cy="230693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6" y="9572687"/>
            <a:ext cx="18286410" cy="7143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1081" y="535656"/>
            <a:ext cx="12422708" cy="1003675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>
            <a:lvl1pPr>
              <a:defRPr sz="20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4750744" y="1016155"/>
            <a:ext cx="3710263" cy="776544"/>
          </a:xfrm>
        </p:spPr>
        <p:txBody>
          <a:bodyPr/>
          <a:lstStyle>
            <a:lvl1pPr algn="l">
              <a:defRPr sz="44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7200" smtClean="0">
                <a:latin typeface="+mj-lt"/>
              </a:rPr>
              <a:pPr/>
              <a:t>‹#›</a:t>
            </a:fld>
            <a:endParaRPr lang="en-US" sz="72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481765" y="1407531"/>
            <a:ext cx="12343898" cy="45736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6" hasCustomPrompt="1"/>
          </p:nvPr>
        </p:nvSpPr>
        <p:spPr>
          <a:xfrm>
            <a:off x="861282" y="2497687"/>
            <a:ext cx="4815223" cy="242802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pic>
        <p:nvPicPr>
          <p:cNvPr id="18" name="図 1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6595488" y="5033289"/>
            <a:ext cx="5198574" cy="421062"/>
          </a:xfrm>
          <a:prstGeom prst="rect">
            <a:avLst/>
          </a:prstGeom>
        </p:spPr>
      </p:pic>
      <p:sp>
        <p:nvSpPr>
          <p:cNvPr id="19" name="正方形/長方形 18"/>
          <p:cNvSpPr>
            <a:spLocks/>
          </p:cNvSpPr>
          <p:nvPr userDrawn="1"/>
        </p:nvSpPr>
        <p:spPr>
          <a:xfrm>
            <a:off x="6595488" y="2396438"/>
            <a:ext cx="5040000" cy="26489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20" name="図プレースホルダー 8"/>
          <p:cNvSpPr>
            <a:spLocks noGrp="1"/>
          </p:cNvSpPr>
          <p:nvPr>
            <p:ph type="pic" sz="quarter" idx="18" hasCustomPrompt="1"/>
          </p:nvPr>
        </p:nvSpPr>
        <p:spPr>
          <a:xfrm>
            <a:off x="6709120" y="2509736"/>
            <a:ext cx="4815223" cy="242802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pic>
        <p:nvPicPr>
          <p:cNvPr id="26" name="図 2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12453121" y="5045338"/>
            <a:ext cx="5198574" cy="421062"/>
          </a:xfrm>
          <a:prstGeom prst="rect">
            <a:avLst/>
          </a:prstGeom>
        </p:spPr>
      </p:pic>
      <p:sp>
        <p:nvSpPr>
          <p:cNvPr id="27" name="正方形/長方形 26"/>
          <p:cNvSpPr>
            <a:spLocks/>
          </p:cNvSpPr>
          <p:nvPr userDrawn="1"/>
        </p:nvSpPr>
        <p:spPr>
          <a:xfrm>
            <a:off x="12453121" y="2396438"/>
            <a:ext cx="5040000" cy="26489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28" name="図プレースホルダー 8"/>
          <p:cNvSpPr>
            <a:spLocks noGrp="1"/>
          </p:cNvSpPr>
          <p:nvPr>
            <p:ph type="pic" sz="quarter" idx="20" hasCustomPrompt="1"/>
          </p:nvPr>
        </p:nvSpPr>
        <p:spPr>
          <a:xfrm>
            <a:off x="12566753" y="2509736"/>
            <a:ext cx="4815223" cy="242802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pic>
        <p:nvPicPr>
          <p:cNvPr id="24" name="図 2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747650" y="9139576"/>
            <a:ext cx="5198574" cy="421062"/>
          </a:xfrm>
          <a:prstGeom prst="rect">
            <a:avLst/>
          </a:prstGeom>
        </p:spPr>
      </p:pic>
      <p:sp>
        <p:nvSpPr>
          <p:cNvPr id="25" name="正方形/長方形 24"/>
          <p:cNvSpPr>
            <a:spLocks/>
          </p:cNvSpPr>
          <p:nvPr userDrawn="1"/>
        </p:nvSpPr>
        <p:spPr>
          <a:xfrm>
            <a:off x="747650" y="6566876"/>
            <a:ext cx="5040000" cy="26489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32" name="図プレースホルダー 8"/>
          <p:cNvSpPr>
            <a:spLocks noGrp="1"/>
          </p:cNvSpPr>
          <p:nvPr>
            <p:ph type="pic" sz="quarter" idx="21" hasCustomPrompt="1"/>
          </p:nvPr>
        </p:nvSpPr>
        <p:spPr>
          <a:xfrm>
            <a:off x="861282" y="6680174"/>
            <a:ext cx="4815223" cy="242802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pic>
        <p:nvPicPr>
          <p:cNvPr id="33" name="図 3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6595488" y="9139576"/>
            <a:ext cx="5198574" cy="421062"/>
          </a:xfrm>
          <a:prstGeom prst="rect">
            <a:avLst/>
          </a:prstGeom>
        </p:spPr>
      </p:pic>
      <p:sp>
        <p:nvSpPr>
          <p:cNvPr id="34" name="正方形/長方形 33"/>
          <p:cNvSpPr>
            <a:spLocks/>
          </p:cNvSpPr>
          <p:nvPr userDrawn="1"/>
        </p:nvSpPr>
        <p:spPr>
          <a:xfrm>
            <a:off x="6595488" y="6578925"/>
            <a:ext cx="5040000" cy="26489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35" name="図プレースホルダー 8"/>
          <p:cNvSpPr>
            <a:spLocks noGrp="1"/>
          </p:cNvSpPr>
          <p:nvPr>
            <p:ph type="pic" sz="quarter" idx="22" hasCustomPrompt="1"/>
          </p:nvPr>
        </p:nvSpPr>
        <p:spPr>
          <a:xfrm>
            <a:off x="6709120" y="6692223"/>
            <a:ext cx="4815223" cy="242802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pic>
        <p:nvPicPr>
          <p:cNvPr id="36" name="図 3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12453121" y="9151625"/>
            <a:ext cx="5198574" cy="421062"/>
          </a:xfrm>
          <a:prstGeom prst="rect">
            <a:avLst/>
          </a:prstGeom>
        </p:spPr>
      </p:pic>
      <p:sp>
        <p:nvSpPr>
          <p:cNvPr id="37" name="正方形/長方形 36"/>
          <p:cNvSpPr>
            <a:spLocks/>
          </p:cNvSpPr>
          <p:nvPr userDrawn="1"/>
        </p:nvSpPr>
        <p:spPr>
          <a:xfrm>
            <a:off x="12453121" y="6578925"/>
            <a:ext cx="5040000" cy="26489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38" name="図プレースホルダー 8"/>
          <p:cNvSpPr>
            <a:spLocks noGrp="1"/>
          </p:cNvSpPr>
          <p:nvPr>
            <p:ph type="pic" sz="quarter" idx="23" hasCustomPrompt="1"/>
          </p:nvPr>
        </p:nvSpPr>
        <p:spPr>
          <a:xfrm>
            <a:off x="12566753" y="6692223"/>
            <a:ext cx="4815223" cy="242802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39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999206" y="5147939"/>
            <a:ext cx="16028029" cy="1303661"/>
          </a:xfrm>
        </p:spPr>
        <p:txBody>
          <a:bodyPr anchor="ctr"/>
          <a:lstStyle>
            <a:lvl1pPr algn="ctr">
              <a:defRPr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270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/>
      <p:bldP spid="19" grpId="0" animBg="1"/>
      <p:bldP spid="20" grpId="0"/>
      <p:bldP spid="27" grpId="0" animBg="1"/>
      <p:bldP spid="28" grpId="0"/>
      <p:bldP spid="25" grpId="0" animBg="1"/>
      <p:bldP spid="32" grpId="0"/>
      <p:bldP spid="34" grpId="0" animBg="1"/>
      <p:bldP spid="35" grpId="0"/>
      <p:bldP spid="37" grpId="0" animBg="1"/>
      <p:bldP spid="38" grpId="0"/>
      <p:bldP spid="3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図 3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 flipH="1">
            <a:off x="1357250" y="6817279"/>
            <a:ext cx="5423657" cy="439293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 flipH="1">
            <a:off x="9465759" y="6833805"/>
            <a:ext cx="5423657" cy="439293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3465095" y="6816550"/>
            <a:ext cx="5423657" cy="439293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11573604" y="6833076"/>
            <a:ext cx="5423657" cy="439293"/>
          </a:xfrm>
          <a:prstGeom prst="rect">
            <a:avLst/>
          </a:prstGeom>
        </p:spPr>
      </p:pic>
      <p:sp>
        <p:nvSpPr>
          <p:cNvPr id="16" name="正方形/長方形 15"/>
          <p:cNvSpPr>
            <a:spLocks/>
          </p:cNvSpPr>
          <p:nvPr userDrawn="1"/>
        </p:nvSpPr>
        <p:spPr>
          <a:xfrm>
            <a:off x="1357250" y="2863551"/>
            <a:ext cx="7531502" cy="3960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0" y="349767"/>
            <a:ext cx="13195274" cy="230693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529" y="349768"/>
            <a:ext cx="3728884" cy="230693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6" y="9572687"/>
            <a:ext cx="18286410" cy="7143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1081" y="535656"/>
            <a:ext cx="12422708" cy="1003675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>
            <a:lvl1pPr>
              <a:defRPr sz="20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4750744" y="1016155"/>
            <a:ext cx="3710263" cy="776544"/>
          </a:xfrm>
        </p:spPr>
        <p:txBody>
          <a:bodyPr/>
          <a:lstStyle>
            <a:lvl1pPr algn="l">
              <a:defRPr sz="44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7200" smtClean="0">
                <a:latin typeface="+mj-lt"/>
              </a:rPr>
              <a:pPr/>
              <a:t>‹#›</a:t>
            </a:fld>
            <a:endParaRPr lang="en-US" sz="72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481765" y="1407531"/>
            <a:ext cx="12343898" cy="45736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6" hasCustomPrompt="1"/>
          </p:nvPr>
        </p:nvSpPr>
        <p:spPr>
          <a:xfrm>
            <a:off x="1440180" y="2952131"/>
            <a:ext cx="7360920" cy="3791569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19" name="正方形/長方形 18"/>
          <p:cNvSpPr>
            <a:spLocks/>
          </p:cNvSpPr>
          <p:nvPr userDrawn="1"/>
        </p:nvSpPr>
        <p:spPr>
          <a:xfrm>
            <a:off x="9505088" y="2875600"/>
            <a:ext cx="7531502" cy="3960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20" name="図プレースホルダー 8"/>
          <p:cNvSpPr>
            <a:spLocks noGrp="1"/>
          </p:cNvSpPr>
          <p:nvPr>
            <p:ph type="pic" sz="quarter" idx="18" hasCustomPrompt="1"/>
          </p:nvPr>
        </p:nvSpPr>
        <p:spPr>
          <a:xfrm>
            <a:off x="9579380" y="2964180"/>
            <a:ext cx="7366000" cy="377952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30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9549330" y="7703126"/>
            <a:ext cx="7487259" cy="1440873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1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1413388" y="7710386"/>
            <a:ext cx="7487259" cy="1440873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5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1398815" y="7010396"/>
            <a:ext cx="7489937" cy="756363"/>
          </a:xfrm>
        </p:spPr>
        <p:txBody>
          <a:bodyPr anchor="b">
            <a:normAutofit/>
          </a:bodyPr>
          <a:lstStyle>
            <a:lvl1pPr algn="l">
              <a:defRPr sz="3600"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2" name="テキスト プレースホルダー 11"/>
          <p:cNvSpPr>
            <a:spLocks noGrp="1"/>
          </p:cNvSpPr>
          <p:nvPr>
            <p:ph type="body" sz="quarter" idx="24" hasCustomPrompt="1"/>
          </p:nvPr>
        </p:nvSpPr>
        <p:spPr>
          <a:xfrm>
            <a:off x="9546653" y="6996542"/>
            <a:ext cx="7489937" cy="756363"/>
          </a:xfrm>
        </p:spPr>
        <p:txBody>
          <a:bodyPr anchor="b">
            <a:normAutofit/>
          </a:bodyPr>
          <a:lstStyle>
            <a:lvl1pPr algn="l">
              <a:defRPr sz="3600"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40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/>
      <p:bldP spid="19" grpId="0" animBg="1"/>
      <p:bldP spid="20" grpId="0"/>
      <p:bldP spid="30" grpId="0" build="allAtOnce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1" grpId="0" build="allAtOnce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457365" y="6823552"/>
            <a:ext cx="4172692" cy="421062"/>
          </a:xfrm>
          <a:prstGeom prst="rect">
            <a:avLst/>
          </a:prstGeom>
        </p:spPr>
      </p:pic>
      <p:sp>
        <p:nvSpPr>
          <p:cNvPr id="16" name="正方形/長方形 15"/>
          <p:cNvSpPr>
            <a:spLocks/>
          </p:cNvSpPr>
          <p:nvPr userDrawn="1"/>
        </p:nvSpPr>
        <p:spPr>
          <a:xfrm>
            <a:off x="341250" y="2863551"/>
            <a:ext cx="4172692" cy="3960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0" y="349767"/>
            <a:ext cx="13195274" cy="230693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529" y="349768"/>
            <a:ext cx="3728884" cy="230693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6" y="9572687"/>
            <a:ext cx="18286410" cy="7143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1081" y="535656"/>
            <a:ext cx="12422708" cy="1003675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>
            <a:lvl1pPr>
              <a:defRPr sz="20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4750744" y="1016155"/>
            <a:ext cx="3710263" cy="776544"/>
          </a:xfrm>
        </p:spPr>
        <p:txBody>
          <a:bodyPr/>
          <a:lstStyle>
            <a:lvl1pPr algn="l">
              <a:defRPr sz="44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7200" smtClean="0">
                <a:latin typeface="+mj-lt"/>
              </a:rPr>
              <a:pPr/>
              <a:t>‹#›</a:t>
            </a:fld>
            <a:endParaRPr lang="en-US" sz="72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481765" y="1407531"/>
            <a:ext cx="12343898" cy="45736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6" hasCustomPrompt="1"/>
          </p:nvPr>
        </p:nvSpPr>
        <p:spPr>
          <a:xfrm>
            <a:off x="454882" y="2976848"/>
            <a:ext cx="3942946" cy="3709307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14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454883" y="6144675"/>
            <a:ext cx="3942582" cy="539046"/>
          </a:xfrm>
          <a:gradFill>
            <a:gsLst>
              <a:gs pos="0">
                <a:schemeClr val="tx2">
                  <a:lumMod val="75000"/>
                  <a:lumOff val="25000"/>
                  <a:alpha val="70000"/>
                </a:schemeClr>
              </a:gs>
              <a:gs pos="50000">
                <a:schemeClr val="bg1">
                  <a:lumMod val="25000"/>
                  <a:lumOff val="75000"/>
                  <a:alpha val="70000"/>
                </a:schemeClr>
              </a:gs>
              <a:gs pos="100000">
                <a:schemeClr val="bg1">
                  <a:lumMod val="10000"/>
                  <a:lumOff val="90000"/>
                  <a:alpha val="70000"/>
                </a:schemeClr>
              </a:gs>
            </a:gsLst>
            <a:lin ang="10800000" scaled="1"/>
          </a:gradFill>
        </p:spPr>
        <p:txBody>
          <a:bodyPr anchor="b">
            <a:normAutofit/>
          </a:bodyPr>
          <a:lstStyle>
            <a:lvl1pPr algn="ctr">
              <a:defRPr sz="2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1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370444" y="7034083"/>
            <a:ext cx="4143498" cy="2097868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24" name="図 2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4775365" y="6823552"/>
            <a:ext cx="4172692" cy="421062"/>
          </a:xfrm>
          <a:prstGeom prst="rect">
            <a:avLst/>
          </a:prstGeom>
        </p:spPr>
      </p:pic>
      <p:sp>
        <p:nvSpPr>
          <p:cNvPr id="25" name="正方形/長方形 24"/>
          <p:cNvSpPr>
            <a:spLocks/>
          </p:cNvSpPr>
          <p:nvPr userDrawn="1"/>
        </p:nvSpPr>
        <p:spPr>
          <a:xfrm>
            <a:off x="4775365" y="2863551"/>
            <a:ext cx="4172692" cy="3960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32" name="図プレースホルダー 8"/>
          <p:cNvSpPr>
            <a:spLocks noGrp="1"/>
          </p:cNvSpPr>
          <p:nvPr>
            <p:ph type="pic" sz="quarter" idx="24" hasCustomPrompt="1"/>
          </p:nvPr>
        </p:nvSpPr>
        <p:spPr>
          <a:xfrm>
            <a:off x="4888997" y="2976848"/>
            <a:ext cx="3942946" cy="3709307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33" name="テキスト プレースホルダー 11"/>
          <p:cNvSpPr>
            <a:spLocks noGrp="1"/>
          </p:cNvSpPr>
          <p:nvPr>
            <p:ph type="body" sz="quarter" idx="25" hasCustomPrompt="1"/>
          </p:nvPr>
        </p:nvSpPr>
        <p:spPr>
          <a:xfrm>
            <a:off x="4888998" y="6144675"/>
            <a:ext cx="3942582" cy="539046"/>
          </a:xfrm>
          <a:gradFill>
            <a:gsLst>
              <a:gs pos="0">
                <a:schemeClr val="tx2">
                  <a:lumMod val="75000"/>
                  <a:lumOff val="25000"/>
                  <a:alpha val="70000"/>
                </a:schemeClr>
              </a:gs>
              <a:gs pos="50000">
                <a:schemeClr val="bg1">
                  <a:lumMod val="25000"/>
                  <a:lumOff val="75000"/>
                  <a:alpha val="70000"/>
                </a:schemeClr>
              </a:gs>
              <a:gs pos="100000">
                <a:schemeClr val="bg1">
                  <a:lumMod val="10000"/>
                  <a:lumOff val="90000"/>
                  <a:alpha val="70000"/>
                </a:schemeClr>
              </a:gs>
            </a:gsLst>
            <a:lin ang="10800000" scaled="1"/>
          </a:gradFill>
        </p:spPr>
        <p:txBody>
          <a:bodyPr anchor="b">
            <a:normAutofit/>
          </a:bodyPr>
          <a:lstStyle>
            <a:lvl1pPr algn="ctr">
              <a:defRPr sz="2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4" name="図 3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9233735" y="6823552"/>
            <a:ext cx="4172692" cy="421062"/>
          </a:xfrm>
          <a:prstGeom prst="rect">
            <a:avLst/>
          </a:prstGeom>
        </p:spPr>
      </p:pic>
      <p:sp>
        <p:nvSpPr>
          <p:cNvPr id="35" name="正方形/長方形 34"/>
          <p:cNvSpPr>
            <a:spLocks/>
          </p:cNvSpPr>
          <p:nvPr userDrawn="1"/>
        </p:nvSpPr>
        <p:spPr>
          <a:xfrm>
            <a:off x="9233735" y="2873135"/>
            <a:ext cx="4172692" cy="3960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36" name="図プレースホルダー 8"/>
          <p:cNvSpPr>
            <a:spLocks noGrp="1"/>
          </p:cNvSpPr>
          <p:nvPr>
            <p:ph type="pic" sz="quarter" idx="26" hasCustomPrompt="1"/>
          </p:nvPr>
        </p:nvSpPr>
        <p:spPr>
          <a:xfrm>
            <a:off x="9347367" y="2986432"/>
            <a:ext cx="3942946" cy="3709307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37" name="テキスト プレースホルダー 11"/>
          <p:cNvSpPr>
            <a:spLocks noGrp="1"/>
          </p:cNvSpPr>
          <p:nvPr>
            <p:ph type="body" sz="quarter" idx="27" hasCustomPrompt="1"/>
          </p:nvPr>
        </p:nvSpPr>
        <p:spPr>
          <a:xfrm>
            <a:off x="9347368" y="6154259"/>
            <a:ext cx="3942582" cy="539046"/>
          </a:xfrm>
          <a:gradFill>
            <a:gsLst>
              <a:gs pos="0">
                <a:schemeClr val="tx2">
                  <a:lumMod val="75000"/>
                  <a:lumOff val="25000"/>
                  <a:alpha val="70000"/>
                </a:schemeClr>
              </a:gs>
              <a:gs pos="50000">
                <a:schemeClr val="bg1">
                  <a:lumMod val="25000"/>
                  <a:lumOff val="75000"/>
                  <a:alpha val="70000"/>
                </a:schemeClr>
              </a:gs>
              <a:gs pos="100000">
                <a:schemeClr val="bg1">
                  <a:lumMod val="10000"/>
                  <a:lumOff val="90000"/>
                  <a:alpha val="70000"/>
                </a:schemeClr>
              </a:gs>
            </a:gsLst>
            <a:lin ang="10800000" scaled="1"/>
          </a:gradFill>
        </p:spPr>
        <p:txBody>
          <a:bodyPr anchor="b">
            <a:normAutofit/>
          </a:bodyPr>
          <a:lstStyle>
            <a:lvl1pPr algn="ctr">
              <a:defRPr sz="2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8" name="図 3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13726799" y="6835601"/>
            <a:ext cx="4172692" cy="421062"/>
          </a:xfrm>
          <a:prstGeom prst="rect">
            <a:avLst/>
          </a:prstGeom>
        </p:spPr>
      </p:pic>
      <p:sp>
        <p:nvSpPr>
          <p:cNvPr id="39" name="正方形/長方形 38"/>
          <p:cNvSpPr>
            <a:spLocks/>
          </p:cNvSpPr>
          <p:nvPr userDrawn="1"/>
        </p:nvSpPr>
        <p:spPr>
          <a:xfrm>
            <a:off x="13726799" y="2875600"/>
            <a:ext cx="4172692" cy="3960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40" name="図プレースホルダー 8"/>
          <p:cNvSpPr>
            <a:spLocks noGrp="1"/>
          </p:cNvSpPr>
          <p:nvPr>
            <p:ph type="pic" sz="quarter" idx="28" hasCustomPrompt="1"/>
          </p:nvPr>
        </p:nvSpPr>
        <p:spPr>
          <a:xfrm>
            <a:off x="13840431" y="2988897"/>
            <a:ext cx="3942946" cy="3709307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41" name="テキスト プレースホルダー 11"/>
          <p:cNvSpPr>
            <a:spLocks noGrp="1"/>
          </p:cNvSpPr>
          <p:nvPr>
            <p:ph type="body" sz="quarter" idx="29" hasCustomPrompt="1"/>
          </p:nvPr>
        </p:nvSpPr>
        <p:spPr>
          <a:xfrm>
            <a:off x="13840432" y="6156724"/>
            <a:ext cx="3942582" cy="539046"/>
          </a:xfrm>
          <a:gradFill>
            <a:gsLst>
              <a:gs pos="0">
                <a:schemeClr val="tx2">
                  <a:lumMod val="75000"/>
                  <a:lumOff val="25000"/>
                  <a:alpha val="70000"/>
                </a:schemeClr>
              </a:gs>
              <a:gs pos="50000">
                <a:schemeClr val="bg1">
                  <a:lumMod val="25000"/>
                  <a:lumOff val="75000"/>
                  <a:alpha val="70000"/>
                </a:schemeClr>
              </a:gs>
              <a:gs pos="100000">
                <a:schemeClr val="bg1">
                  <a:lumMod val="10000"/>
                  <a:lumOff val="90000"/>
                  <a:alpha val="70000"/>
                </a:schemeClr>
              </a:gs>
            </a:gsLst>
            <a:lin ang="10800000" scaled="1"/>
          </a:gradFill>
        </p:spPr>
        <p:txBody>
          <a:bodyPr anchor="b">
            <a:normAutofit/>
          </a:bodyPr>
          <a:lstStyle>
            <a:lvl1pPr algn="ctr">
              <a:defRPr sz="2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2" name="テキスト プレースホルダー 11"/>
          <p:cNvSpPr>
            <a:spLocks noGrp="1"/>
          </p:cNvSpPr>
          <p:nvPr>
            <p:ph type="body" sz="quarter" idx="30" hasCustomPrompt="1"/>
          </p:nvPr>
        </p:nvSpPr>
        <p:spPr>
          <a:xfrm>
            <a:off x="4775365" y="7034083"/>
            <a:ext cx="4143498" cy="2097868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3" name="テキスト プレースホルダー 11"/>
          <p:cNvSpPr>
            <a:spLocks noGrp="1"/>
          </p:cNvSpPr>
          <p:nvPr>
            <p:ph type="body" sz="quarter" idx="31" hasCustomPrompt="1"/>
          </p:nvPr>
        </p:nvSpPr>
        <p:spPr>
          <a:xfrm>
            <a:off x="9233735" y="7034083"/>
            <a:ext cx="4143498" cy="2097868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4" name="テキスト プレースホルダー 11"/>
          <p:cNvSpPr>
            <a:spLocks noGrp="1"/>
          </p:cNvSpPr>
          <p:nvPr>
            <p:ph type="body" sz="quarter" idx="32" hasCustomPrompt="1"/>
          </p:nvPr>
        </p:nvSpPr>
        <p:spPr>
          <a:xfrm>
            <a:off x="13726799" y="7034083"/>
            <a:ext cx="4143498" cy="2097868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97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500"/>
                            </p:stCondLst>
                            <p:childTnLst>
                              <p:par>
                                <p:cTn id="8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5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000"/>
                            </p:stCondLst>
                            <p:childTnLst>
                              <p:par>
                                <p:cTn id="10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/>
      <p:bldP spid="14" grpId="0" build="allAtOnce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1" grpId="0" build="allAtOnce"/>
      <p:bldP spid="25" grpId="0" animBg="1"/>
      <p:bldP spid="32" grpId="0"/>
      <p:bldP spid="33" grpId="0" build="allAtOnce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5" grpId="0" animBg="1"/>
      <p:bldP spid="36" grpId="0"/>
      <p:bldP spid="37" grpId="0" build="allAtOnce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 animBg="1"/>
      <p:bldP spid="40" grpId="0"/>
      <p:bldP spid="41" grpId="0" build="allAtOnce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2" grpId="0" build="allAtOnce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3" grpId="0" build="allAtOnce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4" grpId="0" build="allAtOnce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s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0" y="349767"/>
            <a:ext cx="13195274" cy="230693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529" y="349768"/>
            <a:ext cx="3728884" cy="230693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6" y="9572687"/>
            <a:ext cx="18286410" cy="7143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1081" y="535656"/>
            <a:ext cx="12422708" cy="1003675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>
            <a:lvl1pPr>
              <a:defRPr sz="20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4750744" y="1016155"/>
            <a:ext cx="3710263" cy="776544"/>
          </a:xfrm>
        </p:spPr>
        <p:txBody>
          <a:bodyPr/>
          <a:lstStyle>
            <a:lvl1pPr algn="l">
              <a:defRPr sz="44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7200" smtClean="0">
                <a:latin typeface="+mj-lt"/>
              </a:rPr>
              <a:pPr/>
              <a:t>‹#›</a:t>
            </a:fld>
            <a:endParaRPr lang="en-US" sz="72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481765" y="1407531"/>
            <a:ext cx="12343898" cy="45736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  <p:sp>
        <p:nvSpPr>
          <p:cNvPr id="9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943300" y="6091232"/>
            <a:ext cx="3031372" cy="1324057"/>
          </a:xfrm>
        </p:spPr>
        <p:txBody>
          <a:bodyPr anchor="t">
            <a:normAutofit/>
          </a:bodyPr>
          <a:lstStyle>
            <a:lvl1pPr algn="r">
              <a:defRPr sz="9600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0000</a:t>
            </a:r>
            <a:endParaRPr lang="en-US" dirty="0"/>
          </a:p>
        </p:txBody>
      </p:sp>
      <p:sp>
        <p:nvSpPr>
          <p:cNvPr id="11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1087396" y="7223176"/>
            <a:ext cx="2767912" cy="2056748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</a:p>
          <a:p>
            <a:pPr lvl="0"/>
            <a:endParaRPr lang="en-US" dirty="0"/>
          </a:p>
        </p:txBody>
      </p:sp>
      <p:cxnSp>
        <p:nvCxnSpPr>
          <p:cNvPr id="17" name="直線コネクタ 16"/>
          <p:cNvCxnSpPr/>
          <p:nvPr userDrawn="1"/>
        </p:nvCxnSpPr>
        <p:spPr>
          <a:xfrm>
            <a:off x="-12033" y="6019040"/>
            <a:ext cx="39867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 userDrawn="1"/>
        </p:nvCxnSpPr>
        <p:spPr>
          <a:xfrm>
            <a:off x="3974672" y="6019041"/>
            <a:ext cx="0" cy="21858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 userDrawn="1"/>
        </p:nvCxnSpPr>
        <p:spPr>
          <a:xfrm>
            <a:off x="3974672" y="8204886"/>
            <a:ext cx="33812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 userDrawn="1"/>
        </p:nvCxnSpPr>
        <p:spPr>
          <a:xfrm flipV="1">
            <a:off x="7355884" y="4646141"/>
            <a:ext cx="0" cy="3558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 userDrawn="1"/>
        </p:nvCxnSpPr>
        <p:spPr>
          <a:xfrm>
            <a:off x="7355884" y="4646141"/>
            <a:ext cx="33812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 userDrawn="1"/>
        </p:nvCxnSpPr>
        <p:spPr>
          <a:xfrm>
            <a:off x="10737096" y="4646141"/>
            <a:ext cx="0" cy="2051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 userDrawn="1"/>
        </p:nvCxnSpPr>
        <p:spPr>
          <a:xfrm>
            <a:off x="10737096" y="6697362"/>
            <a:ext cx="33812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 userDrawn="1"/>
        </p:nvCxnSpPr>
        <p:spPr>
          <a:xfrm>
            <a:off x="14118308" y="3509319"/>
            <a:ext cx="0" cy="31880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 userDrawn="1"/>
        </p:nvCxnSpPr>
        <p:spPr>
          <a:xfrm>
            <a:off x="14118308" y="3510662"/>
            <a:ext cx="41681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4345022" y="7076592"/>
            <a:ext cx="3031372" cy="1324057"/>
          </a:xfrm>
        </p:spPr>
        <p:txBody>
          <a:bodyPr anchor="t">
            <a:normAutofit/>
          </a:bodyPr>
          <a:lstStyle>
            <a:lvl1pPr algn="r">
              <a:defRPr sz="9600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0000</a:t>
            </a:r>
            <a:endParaRPr lang="en-US" dirty="0"/>
          </a:p>
        </p:txBody>
      </p:sp>
      <p:sp>
        <p:nvSpPr>
          <p:cNvPr id="77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7705724" y="4730690"/>
            <a:ext cx="3031372" cy="1324057"/>
          </a:xfrm>
        </p:spPr>
        <p:txBody>
          <a:bodyPr anchor="t">
            <a:normAutofit/>
          </a:bodyPr>
          <a:lstStyle>
            <a:lvl1pPr algn="r">
              <a:defRPr sz="9600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0000</a:t>
            </a:r>
            <a:endParaRPr lang="en-US" dirty="0"/>
          </a:p>
        </p:txBody>
      </p:sp>
      <p:sp>
        <p:nvSpPr>
          <p:cNvPr id="78" name="テキスト プレースホルダー 11"/>
          <p:cNvSpPr>
            <a:spLocks noGrp="1"/>
          </p:cNvSpPr>
          <p:nvPr>
            <p:ph type="body" sz="quarter" idx="18" hasCustomPrompt="1"/>
          </p:nvPr>
        </p:nvSpPr>
        <p:spPr>
          <a:xfrm>
            <a:off x="11086936" y="5575244"/>
            <a:ext cx="3031372" cy="1324057"/>
          </a:xfrm>
        </p:spPr>
        <p:txBody>
          <a:bodyPr anchor="t">
            <a:normAutofit/>
          </a:bodyPr>
          <a:lstStyle>
            <a:lvl1pPr algn="r">
              <a:defRPr sz="9600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0000</a:t>
            </a:r>
            <a:endParaRPr lang="en-US" dirty="0"/>
          </a:p>
        </p:txBody>
      </p:sp>
      <p:sp>
        <p:nvSpPr>
          <p:cNvPr id="79" name="テキスト プレースホルダー 11"/>
          <p:cNvSpPr>
            <a:spLocks noGrp="1"/>
          </p:cNvSpPr>
          <p:nvPr>
            <p:ph type="body" sz="quarter" idx="19" hasCustomPrompt="1"/>
          </p:nvPr>
        </p:nvSpPr>
        <p:spPr>
          <a:xfrm>
            <a:off x="14167736" y="3581511"/>
            <a:ext cx="3031372" cy="1324057"/>
          </a:xfrm>
        </p:spPr>
        <p:txBody>
          <a:bodyPr anchor="t">
            <a:normAutofit/>
          </a:bodyPr>
          <a:lstStyle>
            <a:lvl1pPr algn="l">
              <a:defRPr sz="9600"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0000</a:t>
            </a:r>
            <a:endParaRPr lang="en-US" dirty="0"/>
          </a:p>
        </p:txBody>
      </p:sp>
      <p:sp>
        <p:nvSpPr>
          <p:cNvPr id="82" name="テキスト プレースホルダー 11"/>
          <p:cNvSpPr>
            <a:spLocks noGrp="1"/>
          </p:cNvSpPr>
          <p:nvPr>
            <p:ph type="body" sz="quarter" idx="20" hasCustomPrompt="1"/>
          </p:nvPr>
        </p:nvSpPr>
        <p:spPr>
          <a:xfrm>
            <a:off x="4476759" y="4990667"/>
            <a:ext cx="2767912" cy="2056748"/>
          </a:xfrm>
        </p:spPr>
        <p:txBody>
          <a:bodyPr anchor="b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</a:p>
        </p:txBody>
      </p:sp>
      <p:sp>
        <p:nvSpPr>
          <p:cNvPr id="83" name="テキスト プレースホルダー 11"/>
          <p:cNvSpPr>
            <a:spLocks noGrp="1"/>
          </p:cNvSpPr>
          <p:nvPr>
            <p:ph type="body" sz="quarter" idx="21" hasCustomPrompt="1"/>
          </p:nvPr>
        </p:nvSpPr>
        <p:spPr>
          <a:xfrm>
            <a:off x="7815018" y="5844749"/>
            <a:ext cx="2767912" cy="2056748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</a:p>
        </p:txBody>
      </p:sp>
      <p:sp>
        <p:nvSpPr>
          <p:cNvPr id="84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11226826" y="3509319"/>
            <a:ext cx="2767912" cy="2056748"/>
          </a:xfrm>
        </p:spPr>
        <p:txBody>
          <a:bodyPr anchor="b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</a:p>
        </p:txBody>
      </p:sp>
      <p:sp>
        <p:nvSpPr>
          <p:cNvPr id="85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14218002" y="4623110"/>
            <a:ext cx="2767912" cy="2056748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1782907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0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5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0"/>
                            </p:stCondLst>
                            <p:childTnLst>
                              <p:par>
                                <p:cTn id="8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500"/>
                            </p:stCondLst>
                            <p:childTnLst>
                              <p:par>
                                <p:cTn id="9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 build="p">
        <p:tmplLst>
          <p:tmpl lvl="1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6" grpId="0" build="p">
        <p:tmplLst>
          <p:tmpl lvl="1">
            <p:tnLst>
              <p:par>
                <p:cTn presetID="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7" grpId="0" build="p">
        <p:tmplLst>
          <p:tmpl lvl="1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8" grpId="0" build="p">
        <p:tmplLst>
          <p:tmpl lvl="1">
            <p:tnLst>
              <p:par>
                <p:cTn presetID="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9" grpId="0" build="p">
        <p:tmplLst>
          <p:tmpl lvl="1">
            <p:tnLst>
              <p:par>
                <p:cTn presetID="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82" grpId="0" build="p">
        <p:tmplLst>
          <p:tmpl lvl="1">
            <p:tnLst>
              <p:par>
                <p:cTn presetID="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83" grpId="0" build="p">
        <p:tmplLst>
          <p:tmpl lvl="1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84" grpId="0" build="p">
        <p:tmplLst>
          <p:tmpl lvl="1">
            <p:tnLst>
              <p:par>
                <p:cTn presetID="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85" grpId="0" build="p">
        <p:tmplLst>
          <p:tmpl lvl="1">
            <p:tnLst>
              <p:par>
                <p:cTn presetID="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Graph - 1 Column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0" y="349767"/>
            <a:ext cx="13195274" cy="230693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529" y="349768"/>
            <a:ext cx="3728884" cy="230693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6" y="9572687"/>
            <a:ext cx="18286410" cy="7143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1081" y="535656"/>
            <a:ext cx="12422708" cy="1003675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>
            <a:lvl1pPr>
              <a:defRPr sz="20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4750744" y="1016155"/>
            <a:ext cx="3710263" cy="776544"/>
          </a:xfrm>
        </p:spPr>
        <p:txBody>
          <a:bodyPr/>
          <a:lstStyle>
            <a:lvl1pPr algn="l">
              <a:defRPr sz="44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7200" smtClean="0">
                <a:latin typeface="+mj-lt"/>
              </a:rPr>
              <a:pPr/>
              <a:t>‹#›</a:t>
            </a:fld>
            <a:endParaRPr lang="en-US" sz="72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481765" y="1407531"/>
            <a:ext cx="12343898" cy="45736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  <p:sp>
        <p:nvSpPr>
          <p:cNvPr id="11" name="グラフ プレースホルダー 10"/>
          <p:cNvSpPr>
            <a:spLocks noGrp="1"/>
          </p:cNvSpPr>
          <p:nvPr>
            <p:ph type="chart" sz="quarter" idx="16" hasCustomPrompt="1"/>
          </p:nvPr>
        </p:nvSpPr>
        <p:spPr>
          <a:xfrm>
            <a:off x="508000" y="2772229"/>
            <a:ext cx="8142514" cy="6182859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 smtClean="0"/>
              <a:t>Add Graph</a:t>
            </a:r>
            <a:endParaRPr lang="en-US" dirty="0"/>
          </a:p>
        </p:txBody>
      </p:sp>
      <p:sp>
        <p:nvSpPr>
          <p:cNvPr id="17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8863702" y="2743197"/>
            <a:ext cx="8361623" cy="756363"/>
          </a:xfrm>
        </p:spPr>
        <p:txBody>
          <a:bodyPr anchor="b">
            <a:normAutofit/>
          </a:bodyPr>
          <a:lstStyle>
            <a:lvl1pPr algn="l">
              <a:defRPr sz="3600"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8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8869550" y="3533705"/>
            <a:ext cx="8383733" cy="2052958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9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8871723" y="5578639"/>
            <a:ext cx="8361623" cy="756363"/>
          </a:xfrm>
        </p:spPr>
        <p:txBody>
          <a:bodyPr anchor="b">
            <a:normAutofit/>
          </a:bodyPr>
          <a:lstStyle>
            <a:lvl1pPr algn="l">
              <a:defRPr sz="3600"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0" name="テキスト プレースホルダー 11"/>
          <p:cNvSpPr>
            <a:spLocks noGrp="1"/>
          </p:cNvSpPr>
          <p:nvPr>
            <p:ph type="body" sz="quarter" idx="18" hasCustomPrompt="1"/>
          </p:nvPr>
        </p:nvSpPr>
        <p:spPr>
          <a:xfrm>
            <a:off x="8877571" y="6369147"/>
            <a:ext cx="8383733" cy="2052958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518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" grpId="0"/>
      <p:bldP spid="1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Graph - 1 Column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図 2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 flipH="1">
            <a:off x="664107" y="6740120"/>
            <a:ext cx="17021198" cy="1378645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664107" y="6749171"/>
            <a:ext cx="17021198" cy="137864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0" y="349767"/>
            <a:ext cx="13195274" cy="230693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529" y="349768"/>
            <a:ext cx="3728884" cy="230693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6" y="9572687"/>
            <a:ext cx="18286410" cy="7143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1081" y="535656"/>
            <a:ext cx="12422708" cy="1003675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>
            <a:lvl1pPr>
              <a:defRPr sz="20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4750744" y="1016155"/>
            <a:ext cx="3710263" cy="776544"/>
          </a:xfrm>
        </p:spPr>
        <p:txBody>
          <a:bodyPr/>
          <a:lstStyle>
            <a:lvl1pPr algn="l">
              <a:defRPr sz="44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7200" smtClean="0">
                <a:latin typeface="+mj-lt"/>
              </a:rPr>
              <a:pPr/>
              <a:t>‹#›</a:t>
            </a:fld>
            <a:endParaRPr lang="en-US" sz="72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481765" y="1407531"/>
            <a:ext cx="12343898" cy="45736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830174" y="2466109"/>
            <a:ext cx="16689065" cy="440338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16" name="図プレースホルダー 8"/>
          <p:cNvSpPr>
            <a:spLocks noGrp="1"/>
          </p:cNvSpPr>
          <p:nvPr>
            <p:ph type="pic" sz="quarter" idx="16" hasCustomPrompt="1"/>
          </p:nvPr>
        </p:nvSpPr>
        <p:spPr>
          <a:xfrm>
            <a:off x="914400" y="2545682"/>
            <a:ext cx="16507323" cy="4228096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22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830174" y="7086377"/>
            <a:ext cx="8195995" cy="756363"/>
          </a:xfrm>
        </p:spPr>
        <p:txBody>
          <a:bodyPr anchor="b">
            <a:normAutofit/>
          </a:bodyPr>
          <a:lstStyle>
            <a:lvl1pPr algn="l">
              <a:defRPr sz="3600"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3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836022" y="7876885"/>
            <a:ext cx="8217667" cy="1471652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24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9295724" y="7060311"/>
            <a:ext cx="8195995" cy="756363"/>
          </a:xfrm>
        </p:spPr>
        <p:txBody>
          <a:bodyPr anchor="b">
            <a:normAutofit/>
          </a:bodyPr>
          <a:lstStyle>
            <a:lvl1pPr algn="l">
              <a:defRPr sz="3600"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5" name="テキスト プレースホルダー 11"/>
          <p:cNvSpPr>
            <a:spLocks noGrp="1"/>
          </p:cNvSpPr>
          <p:nvPr>
            <p:ph type="body" sz="quarter" idx="18" hasCustomPrompt="1"/>
          </p:nvPr>
        </p:nvSpPr>
        <p:spPr>
          <a:xfrm>
            <a:off x="9301572" y="7850819"/>
            <a:ext cx="8217667" cy="1471652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96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6" grpId="0"/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図 2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 flipH="1">
            <a:off x="626590" y="6869491"/>
            <a:ext cx="17021198" cy="1378645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664107" y="6869491"/>
            <a:ext cx="17021198" cy="1378645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6" y="9572687"/>
            <a:ext cx="18286410" cy="714313"/>
          </a:xfrm>
          <a:prstGeom prst="rect">
            <a:avLst/>
          </a:prstGeom>
        </p:spPr>
      </p:pic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>
            <a:lvl1pPr>
              <a:defRPr sz="20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17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830173" y="7380346"/>
            <a:ext cx="16689065" cy="756363"/>
          </a:xfrm>
        </p:spPr>
        <p:txBody>
          <a:bodyPr anchor="b">
            <a:normAutofit/>
          </a:bodyPr>
          <a:lstStyle>
            <a:lvl1pPr algn="ctr">
              <a:defRPr sz="3600"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8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818487" y="8167748"/>
            <a:ext cx="16701106" cy="1255963"/>
          </a:xfrm>
        </p:spPr>
        <p:txBody>
          <a:bodyPr anchor="t">
            <a:normAutofit/>
          </a:bodyPr>
          <a:lstStyle>
            <a:lvl1pPr marL="0" marR="0" indent="0" algn="ctr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4" name="正方形/長方形 13"/>
          <p:cNvSpPr/>
          <p:nvPr userDrawn="1"/>
        </p:nvSpPr>
        <p:spPr>
          <a:xfrm>
            <a:off x="830174" y="315623"/>
            <a:ext cx="16689065" cy="6553868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16" name="図プレースホルダー 8"/>
          <p:cNvSpPr>
            <a:spLocks noGrp="1"/>
          </p:cNvSpPr>
          <p:nvPr>
            <p:ph type="pic" sz="quarter" idx="16" hasCustomPrompt="1"/>
          </p:nvPr>
        </p:nvSpPr>
        <p:spPr>
          <a:xfrm>
            <a:off x="914400" y="413761"/>
            <a:ext cx="16507323" cy="6347986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95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" grpId="0" animBg="1"/>
      <p:bldP spid="16" grpId="0"/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Keywo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0" y="349767"/>
            <a:ext cx="13195274" cy="230693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529" y="349768"/>
            <a:ext cx="3728884" cy="230693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6" y="9572687"/>
            <a:ext cx="18286410" cy="7143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1081" y="535656"/>
            <a:ext cx="12422708" cy="1003675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>
            <a:lvl1pPr>
              <a:defRPr sz="20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4750744" y="1016155"/>
            <a:ext cx="3710263" cy="776544"/>
          </a:xfrm>
        </p:spPr>
        <p:txBody>
          <a:bodyPr/>
          <a:lstStyle>
            <a:lvl1pPr algn="l">
              <a:defRPr sz="44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7200" smtClean="0">
                <a:latin typeface="+mj-lt"/>
              </a:rPr>
              <a:pPr/>
              <a:t>‹#›</a:t>
            </a:fld>
            <a:endParaRPr lang="en-US" sz="72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481765" y="1407531"/>
            <a:ext cx="12343898" cy="45736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  <p:sp>
        <p:nvSpPr>
          <p:cNvPr id="18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8280000" y="2694975"/>
            <a:ext cx="8383733" cy="812516"/>
          </a:xfrm>
        </p:spPr>
        <p:txBody>
          <a:bodyPr anchor="ctr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5" name="テキスト プレースホルダー 11"/>
          <p:cNvSpPr>
            <a:spLocks noGrp="1"/>
          </p:cNvSpPr>
          <p:nvPr>
            <p:ph type="body" sz="quarter" idx="19" hasCustomPrompt="1"/>
          </p:nvPr>
        </p:nvSpPr>
        <p:spPr>
          <a:xfrm>
            <a:off x="999207" y="3524669"/>
            <a:ext cx="5738477" cy="4692899"/>
          </a:xfrm>
        </p:spPr>
        <p:txBody>
          <a:bodyPr anchor="ctr"/>
          <a:lstStyle>
            <a:lvl1pPr algn="l">
              <a:defRPr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6" name="円/楕円 15"/>
          <p:cNvSpPr/>
          <p:nvPr userDrawn="1"/>
        </p:nvSpPr>
        <p:spPr>
          <a:xfrm>
            <a:off x="7235987" y="2632640"/>
            <a:ext cx="945488" cy="945488"/>
          </a:xfrm>
          <a:prstGeom prst="ellipse">
            <a:avLst/>
          </a:prstGeom>
          <a:gradFill flip="none" rotWithShape="1">
            <a:gsLst>
              <a:gs pos="0">
                <a:srgbClr val="3A75FB"/>
              </a:gs>
              <a:gs pos="42000">
                <a:schemeClr val="accent5">
                  <a:lumMod val="50000"/>
                </a:schemeClr>
              </a:gs>
              <a:gs pos="100000">
                <a:srgbClr val="FFFFFF"/>
              </a:gs>
            </a:gsLst>
            <a:lin ang="135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5400" dirty="0">
              <a:solidFill>
                <a:schemeClr val="bg1">
                  <a:lumMod val="10000"/>
                  <a:lumOff val="90000"/>
                </a:schemeClr>
              </a:solidFill>
              <a:latin typeface="+mj-lt"/>
            </a:endParaRPr>
          </a:p>
        </p:txBody>
      </p:sp>
      <p:sp>
        <p:nvSpPr>
          <p:cNvPr id="3" name="テキスト ボックス 2"/>
          <p:cNvSpPr txBox="1"/>
          <p:nvPr userDrawn="1"/>
        </p:nvSpPr>
        <p:spPr>
          <a:xfrm>
            <a:off x="7435516" y="2683020"/>
            <a:ext cx="4812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>
                    <a:lumMod val="10000"/>
                    <a:lumOff val="90000"/>
                  </a:schemeClr>
                </a:solidFill>
                <a:latin typeface="+mj-lt"/>
              </a:rPr>
              <a:t>1</a:t>
            </a:r>
            <a:endParaRPr lang="en-US" sz="4800" dirty="0">
              <a:solidFill>
                <a:schemeClr val="bg1">
                  <a:lumMod val="10000"/>
                  <a:lumOff val="90000"/>
                </a:schemeClr>
              </a:solidFill>
              <a:latin typeface="+mj-lt"/>
            </a:endParaRPr>
          </a:p>
        </p:txBody>
      </p:sp>
      <p:sp>
        <p:nvSpPr>
          <p:cNvPr id="26" name="円/楕円 25"/>
          <p:cNvSpPr/>
          <p:nvPr userDrawn="1"/>
        </p:nvSpPr>
        <p:spPr>
          <a:xfrm>
            <a:off x="7235987" y="3730528"/>
            <a:ext cx="945488" cy="945488"/>
          </a:xfrm>
          <a:prstGeom prst="ellipse">
            <a:avLst/>
          </a:prstGeom>
          <a:gradFill flip="none" rotWithShape="1">
            <a:gsLst>
              <a:gs pos="0">
                <a:srgbClr val="3A75FB"/>
              </a:gs>
              <a:gs pos="42000">
                <a:schemeClr val="accent5">
                  <a:lumMod val="50000"/>
                </a:schemeClr>
              </a:gs>
              <a:gs pos="100000">
                <a:srgbClr val="FFFFFF"/>
              </a:gs>
            </a:gsLst>
            <a:lin ang="135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5400" dirty="0">
              <a:solidFill>
                <a:schemeClr val="bg1">
                  <a:lumMod val="10000"/>
                  <a:lumOff val="90000"/>
                </a:schemeClr>
              </a:solidFill>
              <a:latin typeface="+mj-lt"/>
            </a:endParaRPr>
          </a:p>
        </p:txBody>
      </p:sp>
      <p:sp>
        <p:nvSpPr>
          <p:cNvPr id="27" name="テキスト ボックス 26"/>
          <p:cNvSpPr txBox="1"/>
          <p:nvPr userDrawn="1"/>
        </p:nvSpPr>
        <p:spPr>
          <a:xfrm>
            <a:off x="7435516" y="3780908"/>
            <a:ext cx="4812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>
                    <a:lumMod val="10000"/>
                    <a:lumOff val="90000"/>
                  </a:schemeClr>
                </a:solidFill>
                <a:latin typeface="+mj-lt"/>
              </a:rPr>
              <a:t>2</a:t>
            </a:r>
            <a:endParaRPr lang="en-US" sz="4800" dirty="0">
              <a:solidFill>
                <a:schemeClr val="bg1">
                  <a:lumMod val="10000"/>
                  <a:lumOff val="90000"/>
                </a:schemeClr>
              </a:solidFill>
              <a:latin typeface="+mj-lt"/>
            </a:endParaRPr>
          </a:p>
        </p:txBody>
      </p:sp>
      <p:sp>
        <p:nvSpPr>
          <p:cNvPr id="28" name="円/楕円 27"/>
          <p:cNvSpPr/>
          <p:nvPr userDrawn="1"/>
        </p:nvSpPr>
        <p:spPr>
          <a:xfrm>
            <a:off x="7235987" y="4862550"/>
            <a:ext cx="945488" cy="945488"/>
          </a:xfrm>
          <a:prstGeom prst="ellipse">
            <a:avLst/>
          </a:prstGeom>
          <a:gradFill flip="none" rotWithShape="1">
            <a:gsLst>
              <a:gs pos="0">
                <a:srgbClr val="3A75FB"/>
              </a:gs>
              <a:gs pos="42000">
                <a:schemeClr val="accent5">
                  <a:lumMod val="50000"/>
                </a:schemeClr>
              </a:gs>
              <a:gs pos="100000">
                <a:srgbClr val="FFFFFF"/>
              </a:gs>
            </a:gsLst>
            <a:lin ang="135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5400" dirty="0">
              <a:solidFill>
                <a:schemeClr val="bg1">
                  <a:lumMod val="10000"/>
                  <a:lumOff val="90000"/>
                </a:schemeClr>
              </a:solidFill>
              <a:latin typeface="+mj-lt"/>
            </a:endParaRPr>
          </a:p>
        </p:txBody>
      </p:sp>
      <p:sp>
        <p:nvSpPr>
          <p:cNvPr id="29" name="テキスト ボックス 28"/>
          <p:cNvSpPr txBox="1"/>
          <p:nvPr userDrawn="1"/>
        </p:nvSpPr>
        <p:spPr>
          <a:xfrm>
            <a:off x="7435516" y="4912930"/>
            <a:ext cx="4812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>
                    <a:lumMod val="10000"/>
                    <a:lumOff val="90000"/>
                  </a:schemeClr>
                </a:solidFill>
                <a:latin typeface="+mj-lt"/>
              </a:rPr>
              <a:t>3</a:t>
            </a:r>
            <a:endParaRPr lang="en-US" sz="4800" dirty="0">
              <a:solidFill>
                <a:schemeClr val="bg1">
                  <a:lumMod val="10000"/>
                  <a:lumOff val="90000"/>
                </a:schemeClr>
              </a:solidFill>
              <a:latin typeface="+mj-lt"/>
            </a:endParaRPr>
          </a:p>
        </p:txBody>
      </p:sp>
      <p:sp>
        <p:nvSpPr>
          <p:cNvPr id="30" name="円/楕円 29"/>
          <p:cNvSpPr/>
          <p:nvPr userDrawn="1"/>
        </p:nvSpPr>
        <p:spPr>
          <a:xfrm>
            <a:off x="7235987" y="5960438"/>
            <a:ext cx="945488" cy="945488"/>
          </a:xfrm>
          <a:prstGeom prst="ellipse">
            <a:avLst/>
          </a:prstGeom>
          <a:gradFill flip="none" rotWithShape="1">
            <a:gsLst>
              <a:gs pos="0">
                <a:srgbClr val="3A75FB"/>
              </a:gs>
              <a:gs pos="42000">
                <a:schemeClr val="accent5">
                  <a:lumMod val="50000"/>
                </a:schemeClr>
              </a:gs>
              <a:gs pos="100000">
                <a:srgbClr val="FFFFFF"/>
              </a:gs>
            </a:gsLst>
            <a:lin ang="135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5400" dirty="0">
              <a:solidFill>
                <a:schemeClr val="bg1">
                  <a:lumMod val="10000"/>
                  <a:lumOff val="90000"/>
                </a:schemeClr>
              </a:solidFill>
              <a:latin typeface="+mj-lt"/>
            </a:endParaRPr>
          </a:p>
        </p:txBody>
      </p:sp>
      <p:sp>
        <p:nvSpPr>
          <p:cNvPr id="31" name="テキスト ボックス 30"/>
          <p:cNvSpPr txBox="1"/>
          <p:nvPr userDrawn="1"/>
        </p:nvSpPr>
        <p:spPr>
          <a:xfrm>
            <a:off x="7435516" y="6010818"/>
            <a:ext cx="4812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>
                    <a:lumMod val="10000"/>
                    <a:lumOff val="90000"/>
                  </a:schemeClr>
                </a:solidFill>
                <a:latin typeface="+mj-lt"/>
              </a:rPr>
              <a:t>4</a:t>
            </a:r>
            <a:endParaRPr lang="en-US" sz="4800" dirty="0">
              <a:solidFill>
                <a:schemeClr val="bg1">
                  <a:lumMod val="10000"/>
                  <a:lumOff val="90000"/>
                </a:schemeClr>
              </a:solidFill>
              <a:latin typeface="+mj-lt"/>
            </a:endParaRPr>
          </a:p>
        </p:txBody>
      </p:sp>
      <p:sp>
        <p:nvSpPr>
          <p:cNvPr id="32" name="円/楕円 31"/>
          <p:cNvSpPr/>
          <p:nvPr userDrawn="1"/>
        </p:nvSpPr>
        <p:spPr>
          <a:xfrm>
            <a:off x="7235987" y="7088849"/>
            <a:ext cx="945488" cy="945488"/>
          </a:xfrm>
          <a:prstGeom prst="ellipse">
            <a:avLst/>
          </a:prstGeom>
          <a:gradFill flip="none" rotWithShape="1">
            <a:gsLst>
              <a:gs pos="0">
                <a:srgbClr val="3A75FB"/>
              </a:gs>
              <a:gs pos="42000">
                <a:schemeClr val="accent5">
                  <a:lumMod val="50000"/>
                </a:schemeClr>
              </a:gs>
              <a:gs pos="100000">
                <a:srgbClr val="FFFFFF"/>
              </a:gs>
            </a:gsLst>
            <a:lin ang="135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5400" dirty="0">
              <a:solidFill>
                <a:schemeClr val="bg1">
                  <a:lumMod val="10000"/>
                  <a:lumOff val="90000"/>
                </a:schemeClr>
              </a:solidFill>
              <a:latin typeface="+mj-lt"/>
            </a:endParaRPr>
          </a:p>
        </p:txBody>
      </p:sp>
      <p:sp>
        <p:nvSpPr>
          <p:cNvPr id="33" name="テキスト ボックス 32"/>
          <p:cNvSpPr txBox="1"/>
          <p:nvPr userDrawn="1"/>
        </p:nvSpPr>
        <p:spPr>
          <a:xfrm>
            <a:off x="7435516" y="7139229"/>
            <a:ext cx="4812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>
                    <a:lumMod val="10000"/>
                    <a:lumOff val="90000"/>
                  </a:schemeClr>
                </a:solidFill>
                <a:latin typeface="+mj-lt"/>
              </a:rPr>
              <a:t>5</a:t>
            </a:r>
            <a:endParaRPr lang="en-US" sz="4800" dirty="0">
              <a:solidFill>
                <a:schemeClr val="bg1">
                  <a:lumMod val="10000"/>
                  <a:lumOff val="90000"/>
                </a:schemeClr>
              </a:solidFill>
              <a:latin typeface="+mj-lt"/>
            </a:endParaRPr>
          </a:p>
        </p:txBody>
      </p:sp>
      <p:sp>
        <p:nvSpPr>
          <p:cNvPr id="34" name="円/楕円 33"/>
          <p:cNvSpPr/>
          <p:nvPr userDrawn="1"/>
        </p:nvSpPr>
        <p:spPr>
          <a:xfrm>
            <a:off x="7235987" y="8186737"/>
            <a:ext cx="945488" cy="945488"/>
          </a:xfrm>
          <a:prstGeom prst="ellipse">
            <a:avLst/>
          </a:prstGeom>
          <a:gradFill flip="none" rotWithShape="1">
            <a:gsLst>
              <a:gs pos="0">
                <a:srgbClr val="3A75FB"/>
              </a:gs>
              <a:gs pos="42000">
                <a:schemeClr val="accent5">
                  <a:lumMod val="50000"/>
                </a:schemeClr>
              </a:gs>
              <a:gs pos="100000">
                <a:srgbClr val="FFFFFF"/>
              </a:gs>
            </a:gsLst>
            <a:lin ang="135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5400" dirty="0">
              <a:solidFill>
                <a:schemeClr val="bg1">
                  <a:lumMod val="10000"/>
                  <a:lumOff val="90000"/>
                </a:schemeClr>
              </a:solidFill>
              <a:latin typeface="+mj-lt"/>
            </a:endParaRPr>
          </a:p>
        </p:txBody>
      </p:sp>
      <p:sp>
        <p:nvSpPr>
          <p:cNvPr id="35" name="テキスト ボックス 34"/>
          <p:cNvSpPr txBox="1"/>
          <p:nvPr userDrawn="1"/>
        </p:nvSpPr>
        <p:spPr>
          <a:xfrm>
            <a:off x="7435516" y="8237117"/>
            <a:ext cx="4812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>
                    <a:lumMod val="10000"/>
                    <a:lumOff val="90000"/>
                  </a:schemeClr>
                </a:solidFill>
                <a:latin typeface="+mj-lt"/>
              </a:rPr>
              <a:t>6</a:t>
            </a:r>
            <a:endParaRPr lang="en-US" sz="4800" dirty="0">
              <a:solidFill>
                <a:schemeClr val="bg1">
                  <a:lumMod val="10000"/>
                  <a:lumOff val="90000"/>
                </a:schemeClr>
              </a:solidFill>
              <a:latin typeface="+mj-lt"/>
            </a:endParaRPr>
          </a:p>
        </p:txBody>
      </p:sp>
      <p:sp>
        <p:nvSpPr>
          <p:cNvPr id="36" name="テキスト プレースホルダー 11"/>
          <p:cNvSpPr>
            <a:spLocks noGrp="1"/>
          </p:cNvSpPr>
          <p:nvPr>
            <p:ph type="body" sz="quarter" idx="20" hasCustomPrompt="1"/>
          </p:nvPr>
        </p:nvSpPr>
        <p:spPr>
          <a:xfrm>
            <a:off x="8280000" y="3799729"/>
            <a:ext cx="8383733" cy="812516"/>
          </a:xfrm>
        </p:spPr>
        <p:txBody>
          <a:bodyPr anchor="ctr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7" name="テキスト プレースホルダー 11"/>
          <p:cNvSpPr>
            <a:spLocks noGrp="1"/>
          </p:cNvSpPr>
          <p:nvPr>
            <p:ph type="body" sz="quarter" idx="21" hasCustomPrompt="1"/>
          </p:nvPr>
        </p:nvSpPr>
        <p:spPr>
          <a:xfrm>
            <a:off x="8280000" y="4931751"/>
            <a:ext cx="8383733" cy="812516"/>
          </a:xfrm>
        </p:spPr>
        <p:txBody>
          <a:bodyPr anchor="ctr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8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8280000" y="6022773"/>
            <a:ext cx="8383733" cy="812516"/>
          </a:xfrm>
        </p:spPr>
        <p:txBody>
          <a:bodyPr anchor="ctr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9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8280000" y="7127527"/>
            <a:ext cx="8383733" cy="812516"/>
          </a:xfrm>
        </p:spPr>
        <p:txBody>
          <a:bodyPr anchor="ctr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0" name="テキスト プレースホルダー 11"/>
          <p:cNvSpPr>
            <a:spLocks noGrp="1"/>
          </p:cNvSpPr>
          <p:nvPr>
            <p:ph type="body" sz="quarter" idx="24" hasCustomPrompt="1"/>
          </p:nvPr>
        </p:nvSpPr>
        <p:spPr>
          <a:xfrm>
            <a:off x="8280000" y="8259549"/>
            <a:ext cx="8383733" cy="812516"/>
          </a:xfrm>
        </p:spPr>
        <p:txBody>
          <a:bodyPr anchor="ctr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855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500"/>
                            </p:stCondLst>
                            <p:childTnLst>
                              <p:par>
                                <p:cTn id="9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" grpId="0" animBg="1"/>
      <p:bldP spid="3" grpId="0"/>
      <p:bldP spid="26" grpId="0" animBg="1"/>
      <p:bldP spid="27" grpId="0"/>
      <p:bldP spid="28" grpId="0" animBg="1"/>
      <p:bldP spid="29" grpId="0"/>
      <p:bldP spid="30" grpId="0" animBg="1"/>
      <p:bldP spid="31" grpId="0"/>
      <p:bldP spid="32" grpId="0" animBg="1"/>
      <p:bldP spid="33" grpId="0"/>
      <p:bldP spid="34" grpId="0" animBg="1"/>
      <p:bldP spid="35" grpId="0"/>
      <p:bldP spid="36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8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9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0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Column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0" y="349767"/>
            <a:ext cx="13195274" cy="230693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529" y="349768"/>
            <a:ext cx="3728884" cy="230693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6" y="9572687"/>
            <a:ext cx="18286410" cy="7143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1081" y="535656"/>
            <a:ext cx="12422708" cy="1003675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>
            <a:lvl1pPr>
              <a:defRPr sz="20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4750744" y="1016155"/>
            <a:ext cx="3710263" cy="776544"/>
          </a:xfrm>
        </p:spPr>
        <p:txBody>
          <a:bodyPr/>
          <a:lstStyle>
            <a:lvl1pPr algn="l">
              <a:defRPr sz="44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7200" smtClean="0">
                <a:latin typeface="+mj-lt"/>
              </a:rPr>
              <a:pPr/>
              <a:t>‹#›</a:t>
            </a:fld>
            <a:endParaRPr lang="en-US" sz="72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481765" y="1407531"/>
            <a:ext cx="12343898" cy="45736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  <p:sp>
        <p:nvSpPr>
          <p:cNvPr id="14" name="正方形/長方形 13"/>
          <p:cNvSpPr>
            <a:spLocks/>
          </p:cNvSpPr>
          <p:nvPr userDrawn="1"/>
        </p:nvSpPr>
        <p:spPr>
          <a:xfrm>
            <a:off x="4384674" y="3150942"/>
            <a:ext cx="4401866" cy="151825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17" name="図 16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3587966" y="4669196"/>
            <a:ext cx="5198574" cy="421062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3587966" y="6608512"/>
            <a:ext cx="5198574" cy="421062"/>
          </a:xfrm>
          <a:prstGeom prst="rect">
            <a:avLst/>
          </a:prstGeom>
        </p:spPr>
      </p:pic>
      <p:sp>
        <p:nvSpPr>
          <p:cNvPr id="23" name="正方形/長方形 22"/>
          <p:cNvSpPr>
            <a:spLocks/>
          </p:cNvSpPr>
          <p:nvPr userDrawn="1"/>
        </p:nvSpPr>
        <p:spPr>
          <a:xfrm flipH="1">
            <a:off x="9583248" y="5090258"/>
            <a:ext cx="4401866" cy="151825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24" name="図 23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 flipH="1">
            <a:off x="9583248" y="6602550"/>
            <a:ext cx="5198574" cy="421062"/>
          </a:xfrm>
          <a:prstGeom prst="rect">
            <a:avLst/>
          </a:prstGeom>
        </p:spPr>
      </p:pic>
      <p:sp>
        <p:nvSpPr>
          <p:cNvPr id="25" name="正方形/長方形 24"/>
          <p:cNvSpPr>
            <a:spLocks/>
          </p:cNvSpPr>
          <p:nvPr userDrawn="1"/>
        </p:nvSpPr>
        <p:spPr>
          <a:xfrm flipH="1">
            <a:off x="9583248" y="3150942"/>
            <a:ext cx="4401866" cy="151825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lumMod val="75000"/>
                  <a:lumOff val="25000"/>
                </a:schemeClr>
              </a:gs>
              <a:gs pos="100000">
                <a:schemeClr val="bg1">
                  <a:lumMod val="50000"/>
                  <a:lumOff val="50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26" name="図 25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 flipH="1">
            <a:off x="9583248" y="4663234"/>
            <a:ext cx="5198574" cy="421062"/>
          </a:xfrm>
          <a:prstGeom prst="rect">
            <a:avLst/>
          </a:prstGeom>
        </p:spPr>
      </p:pic>
      <p:sp>
        <p:nvSpPr>
          <p:cNvPr id="27" name="正方形/長方形 26"/>
          <p:cNvSpPr>
            <a:spLocks/>
          </p:cNvSpPr>
          <p:nvPr userDrawn="1"/>
        </p:nvSpPr>
        <p:spPr>
          <a:xfrm>
            <a:off x="4384674" y="5090258"/>
            <a:ext cx="4401866" cy="151825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lumMod val="75000"/>
                  <a:lumOff val="25000"/>
                </a:schemeClr>
              </a:gs>
              <a:gs pos="100000">
                <a:schemeClr val="bg1">
                  <a:lumMod val="50000"/>
                  <a:lumOff val="50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28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4450053" y="3566686"/>
            <a:ext cx="4178136" cy="686765"/>
          </a:xfrm>
        </p:spPr>
        <p:txBody>
          <a:bodyPr anchor="ctr">
            <a:noAutofit/>
          </a:bodyPr>
          <a:lstStyle>
            <a:lvl1pPr marL="0" marR="0" indent="0" algn="ctr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baseline="0">
                <a:solidFill>
                  <a:schemeClr val="bg1">
                    <a:lumMod val="10000"/>
                    <a:lumOff val="9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9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4449957" y="5506002"/>
            <a:ext cx="4178136" cy="686765"/>
          </a:xfrm>
        </p:spPr>
        <p:txBody>
          <a:bodyPr anchor="ctr">
            <a:noAutofit/>
          </a:bodyPr>
          <a:lstStyle>
            <a:lvl1pPr marL="0" marR="0" indent="0" algn="ctr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baseline="0">
                <a:solidFill>
                  <a:schemeClr val="bg1">
                    <a:lumMod val="10000"/>
                    <a:lumOff val="9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0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9695113" y="3566686"/>
            <a:ext cx="4178136" cy="686765"/>
          </a:xfrm>
        </p:spPr>
        <p:txBody>
          <a:bodyPr anchor="ctr">
            <a:noAutofit/>
          </a:bodyPr>
          <a:lstStyle>
            <a:lvl1pPr marL="0" marR="0" indent="0" algn="ctr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baseline="0">
                <a:solidFill>
                  <a:schemeClr val="bg1">
                    <a:lumMod val="10000"/>
                    <a:lumOff val="9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1" name="テキスト プレースホルダー 11"/>
          <p:cNvSpPr>
            <a:spLocks noGrp="1"/>
          </p:cNvSpPr>
          <p:nvPr>
            <p:ph type="body" sz="quarter" idx="18" hasCustomPrompt="1"/>
          </p:nvPr>
        </p:nvSpPr>
        <p:spPr>
          <a:xfrm>
            <a:off x="9695113" y="5506002"/>
            <a:ext cx="4178136" cy="686765"/>
          </a:xfrm>
        </p:spPr>
        <p:txBody>
          <a:bodyPr anchor="ctr">
            <a:noAutofit/>
          </a:bodyPr>
          <a:lstStyle>
            <a:lvl1pPr marL="0" marR="0" indent="0" algn="ctr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baseline="0">
                <a:solidFill>
                  <a:schemeClr val="bg1">
                    <a:lumMod val="10000"/>
                    <a:lumOff val="9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2" name="テキスト プレースホルダー 11"/>
          <p:cNvSpPr>
            <a:spLocks noGrp="1"/>
          </p:cNvSpPr>
          <p:nvPr>
            <p:ph type="body" sz="quarter" idx="19" hasCustomPrompt="1"/>
          </p:nvPr>
        </p:nvSpPr>
        <p:spPr>
          <a:xfrm>
            <a:off x="583282" y="3150942"/>
            <a:ext cx="3665412" cy="1512292"/>
          </a:xfrm>
        </p:spPr>
        <p:txBody>
          <a:bodyPr anchor="ctr">
            <a:normAutofit/>
          </a:bodyPr>
          <a:lstStyle>
            <a:lvl1pPr marL="0" marR="0" indent="0" algn="r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3" name="テキスト プレースホルダー 11"/>
          <p:cNvSpPr>
            <a:spLocks noGrp="1"/>
          </p:cNvSpPr>
          <p:nvPr>
            <p:ph type="body" sz="quarter" idx="20" hasCustomPrompt="1"/>
          </p:nvPr>
        </p:nvSpPr>
        <p:spPr>
          <a:xfrm>
            <a:off x="579271" y="5084296"/>
            <a:ext cx="3665412" cy="1512292"/>
          </a:xfrm>
        </p:spPr>
        <p:txBody>
          <a:bodyPr anchor="ctr">
            <a:normAutofit/>
          </a:bodyPr>
          <a:lstStyle>
            <a:lvl1pPr marL="0" marR="0" indent="0" algn="r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4" name="テキスト プレースホルダー 11"/>
          <p:cNvSpPr>
            <a:spLocks noGrp="1"/>
          </p:cNvSpPr>
          <p:nvPr>
            <p:ph type="body" sz="quarter" idx="21" hasCustomPrompt="1"/>
          </p:nvPr>
        </p:nvSpPr>
        <p:spPr>
          <a:xfrm>
            <a:off x="14114794" y="3150942"/>
            <a:ext cx="3665412" cy="1512292"/>
          </a:xfrm>
        </p:spPr>
        <p:txBody>
          <a:bodyPr anchor="ctr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5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14110783" y="5084296"/>
            <a:ext cx="3665412" cy="1512292"/>
          </a:xfrm>
        </p:spPr>
        <p:txBody>
          <a:bodyPr anchor="ctr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6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830173" y="7211904"/>
            <a:ext cx="16689065" cy="756363"/>
          </a:xfrm>
        </p:spPr>
        <p:txBody>
          <a:bodyPr anchor="b">
            <a:normAutofit/>
          </a:bodyPr>
          <a:lstStyle>
            <a:lvl1pPr algn="ctr">
              <a:defRPr sz="3600"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7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818487" y="7999306"/>
            <a:ext cx="16701106" cy="1255963"/>
          </a:xfrm>
        </p:spPr>
        <p:txBody>
          <a:bodyPr anchor="t">
            <a:normAutofit/>
          </a:bodyPr>
          <a:lstStyle>
            <a:lvl1pPr marL="0" marR="0" indent="0" algn="ctr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16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500"/>
                            </p:stCondLst>
                            <p:childTnLst>
                              <p:par>
                                <p:cTn id="7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000"/>
                            </p:stCondLst>
                            <p:childTnLst>
                              <p:par>
                                <p:cTn id="8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animBg="1"/>
      <p:bldP spid="23" grpId="0" animBg="1"/>
      <p:bldP spid="25" grpId="0" animBg="1"/>
      <p:bldP spid="27" grpId="0" animBg="1"/>
      <p:bldP spid="28" grpId="0" build="p">
        <p:tmplLst>
          <p:tmpl lvl="1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482600" y="3378200"/>
            <a:ext cx="17297400" cy="2260955"/>
          </a:xfrm>
        </p:spPr>
        <p:txBody>
          <a:bodyPr anchor="b">
            <a:normAutofit/>
          </a:bodyPr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altLang="ja-JP" dirty="0" smtClean="0"/>
              <a:t>Master Title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69900" y="5676699"/>
            <a:ext cx="17335500" cy="1181301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/>
                </a:solidFill>
                <a:latin typeface="+mn-lt"/>
              </a:defRPr>
            </a:lvl1pPr>
            <a:lvl2pPr marL="685754" indent="0" algn="ctr">
              <a:buNone/>
              <a:defRPr sz="3000"/>
            </a:lvl2pPr>
            <a:lvl3pPr marL="1371509" indent="0" algn="ctr">
              <a:buNone/>
              <a:defRPr sz="2700"/>
            </a:lvl3pPr>
            <a:lvl4pPr marL="2057263" indent="0" algn="ctr">
              <a:buNone/>
              <a:defRPr sz="2400"/>
            </a:lvl4pPr>
            <a:lvl5pPr marL="2743017" indent="0" algn="ctr">
              <a:buNone/>
              <a:defRPr sz="2400"/>
            </a:lvl5pPr>
            <a:lvl6pPr marL="3428771" indent="0" algn="ctr">
              <a:buNone/>
              <a:defRPr sz="2400"/>
            </a:lvl6pPr>
            <a:lvl7pPr marL="4114526" indent="0" algn="ctr">
              <a:buNone/>
              <a:defRPr sz="2400"/>
            </a:lvl7pPr>
            <a:lvl8pPr marL="4800280" indent="0" algn="ctr">
              <a:buNone/>
              <a:defRPr sz="2400"/>
            </a:lvl8pPr>
            <a:lvl9pPr marL="5486034" indent="0" algn="ctr">
              <a:buNone/>
              <a:defRPr sz="2400"/>
            </a:lvl9pPr>
          </a:lstStyle>
          <a:p>
            <a:r>
              <a:rPr lang="en-US" dirty="0" smtClean="0"/>
              <a:t>Master Subtitle</a:t>
            </a:r>
            <a:endParaRPr lang="en-US" dirty="0"/>
          </a:p>
        </p:txBody>
      </p:sp>
      <p:sp>
        <p:nvSpPr>
          <p:cNvPr id="7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385011" y="7363326"/>
            <a:ext cx="17433757" cy="2646948"/>
          </a:xfrm>
        </p:spPr>
        <p:txBody>
          <a:bodyPr anchor="b">
            <a:normAutofit/>
          </a:bodyPr>
          <a:lstStyle>
            <a:lvl1pPr algn="ctr"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42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 userDrawn="1"/>
        </p:nvSpPr>
        <p:spPr>
          <a:xfrm>
            <a:off x="177064" y="2216293"/>
            <a:ext cx="154401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1</a:t>
            </a:r>
            <a:endParaRPr lang="en-US" sz="200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38" name="テキスト ボックス 37"/>
          <p:cNvSpPr txBox="1"/>
          <p:nvPr userDrawn="1"/>
        </p:nvSpPr>
        <p:spPr>
          <a:xfrm>
            <a:off x="5935690" y="2226778"/>
            <a:ext cx="154401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2</a:t>
            </a:r>
            <a:endParaRPr lang="en-US" sz="200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39" name="テキスト ボックス 38"/>
          <p:cNvSpPr txBox="1"/>
          <p:nvPr userDrawn="1"/>
        </p:nvSpPr>
        <p:spPr>
          <a:xfrm>
            <a:off x="11905584" y="2368692"/>
            <a:ext cx="154401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3</a:t>
            </a:r>
            <a:endParaRPr lang="en-US" sz="200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0" y="349767"/>
            <a:ext cx="13195274" cy="230693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529" y="349768"/>
            <a:ext cx="3728884" cy="230693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6" y="9572687"/>
            <a:ext cx="18286410" cy="7143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1081" y="535656"/>
            <a:ext cx="12422708" cy="1003675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>
            <a:lvl1pPr>
              <a:defRPr sz="20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4750744" y="1016155"/>
            <a:ext cx="3710263" cy="776544"/>
          </a:xfrm>
        </p:spPr>
        <p:txBody>
          <a:bodyPr/>
          <a:lstStyle>
            <a:lvl1pPr algn="l">
              <a:defRPr sz="44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7200" smtClean="0">
                <a:latin typeface="+mj-lt"/>
              </a:rPr>
              <a:pPr/>
              <a:t>‹#›</a:t>
            </a:fld>
            <a:endParaRPr lang="en-US" sz="72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481765" y="1407531"/>
            <a:ext cx="12343898" cy="45736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  <p:sp>
        <p:nvSpPr>
          <p:cNvPr id="14" name="正方形/長方形 13"/>
          <p:cNvSpPr>
            <a:spLocks/>
          </p:cNvSpPr>
          <p:nvPr userDrawn="1"/>
        </p:nvSpPr>
        <p:spPr>
          <a:xfrm>
            <a:off x="934891" y="3657607"/>
            <a:ext cx="4401866" cy="151825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17" name="図 16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138183" y="5175861"/>
            <a:ext cx="5198574" cy="421062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5904019" y="5175861"/>
            <a:ext cx="5198574" cy="421062"/>
          </a:xfrm>
          <a:prstGeom prst="rect">
            <a:avLst/>
          </a:prstGeom>
        </p:spPr>
      </p:pic>
      <p:sp>
        <p:nvSpPr>
          <p:cNvPr id="23" name="正方形/長方形 22"/>
          <p:cNvSpPr>
            <a:spLocks/>
          </p:cNvSpPr>
          <p:nvPr userDrawn="1"/>
        </p:nvSpPr>
        <p:spPr>
          <a:xfrm>
            <a:off x="13030845" y="3657607"/>
            <a:ext cx="4401866" cy="151825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24" name="図 23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11933863" y="5175861"/>
            <a:ext cx="5198574" cy="421062"/>
          </a:xfrm>
          <a:prstGeom prst="rect">
            <a:avLst/>
          </a:prstGeom>
        </p:spPr>
      </p:pic>
      <p:sp>
        <p:nvSpPr>
          <p:cNvPr id="27" name="正方形/長方形 26"/>
          <p:cNvSpPr>
            <a:spLocks/>
          </p:cNvSpPr>
          <p:nvPr userDrawn="1"/>
        </p:nvSpPr>
        <p:spPr>
          <a:xfrm>
            <a:off x="6977818" y="3657607"/>
            <a:ext cx="4401866" cy="151825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lumMod val="75000"/>
                  <a:lumOff val="25000"/>
                </a:schemeClr>
              </a:gs>
              <a:gs pos="100000">
                <a:schemeClr val="bg1">
                  <a:lumMod val="50000"/>
                  <a:lumOff val="50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28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1000270" y="4073351"/>
            <a:ext cx="4178136" cy="686765"/>
          </a:xfrm>
        </p:spPr>
        <p:txBody>
          <a:bodyPr anchor="ctr">
            <a:noAutofit/>
          </a:bodyPr>
          <a:lstStyle>
            <a:lvl1pPr marL="0" marR="0" indent="0" algn="ctr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baseline="0">
                <a:solidFill>
                  <a:schemeClr val="bg1">
                    <a:lumMod val="10000"/>
                    <a:lumOff val="9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9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7043101" y="4073351"/>
            <a:ext cx="4178136" cy="686765"/>
          </a:xfrm>
        </p:spPr>
        <p:txBody>
          <a:bodyPr anchor="ctr">
            <a:noAutofit/>
          </a:bodyPr>
          <a:lstStyle>
            <a:lvl1pPr marL="0" marR="0" indent="0" algn="ctr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baseline="0">
                <a:solidFill>
                  <a:schemeClr val="bg1">
                    <a:lumMod val="10000"/>
                    <a:lumOff val="9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1" name="テキスト プレースホルダー 11"/>
          <p:cNvSpPr>
            <a:spLocks noGrp="1"/>
          </p:cNvSpPr>
          <p:nvPr>
            <p:ph type="body" sz="quarter" idx="18" hasCustomPrompt="1"/>
          </p:nvPr>
        </p:nvSpPr>
        <p:spPr>
          <a:xfrm>
            <a:off x="13142710" y="4073351"/>
            <a:ext cx="4178136" cy="686765"/>
          </a:xfrm>
        </p:spPr>
        <p:txBody>
          <a:bodyPr anchor="ctr">
            <a:noAutofit/>
          </a:bodyPr>
          <a:lstStyle>
            <a:lvl1pPr marL="0" marR="0" indent="0" algn="ctr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baseline="0">
                <a:solidFill>
                  <a:schemeClr val="bg1">
                    <a:lumMod val="10000"/>
                    <a:lumOff val="9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2" name="テキスト プレースホルダー 11"/>
          <p:cNvSpPr>
            <a:spLocks noGrp="1"/>
          </p:cNvSpPr>
          <p:nvPr>
            <p:ph type="body" sz="quarter" idx="19" hasCustomPrompt="1"/>
          </p:nvPr>
        </p:nvSpPr>
        <p:spPr>
          <a:xfrm>
            <a:off x="904764" y="5264819"/>
            <a:ext cx="4401866" cy="3446855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3" name="テキスト プレースホルダー 11"/>
          <p:cNvSpPr>
            <a:spLocks noGrp="1"/>
          </p:cNvSpPr>
          <p:nvPr>
            <p:ph type="body" sz="quarter" idx="20" hasCustomPrompt="1"/>
          </p:nvPr>
        </p:nvSpPr>
        <p:spPr>
          <a:xfrm>
            <a:off x="6947691" y="5272845"/>
            <a:ext cx="4401866" cy="3446855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5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13030845" y="5272845"/>
            <a:ext cx="4401866" cy="3446855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6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500"/>
                            </p:stCondLst>
                            <p:childTnLst>
                              <p:par>
                                <p:cTn id="7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8" grpId="0"/>
      <p:bldP spid="39" grpId="0"/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animBg="1"/>
      <p:bldP spid="23" grpId="0" animBg="1"/>
      <p:bldP spid="27" grpId="0" animBg="1"/>
      <p:bldP spid="28" grpId="0" build="p">
        <p:tmplLst>
          <p:tmpl lvl="1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te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0" y="349767"/>
            <a:ext cx="13195274" cy="230693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529" y="349768"/>
            <a:ext cx="3728884" cy="230693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6" y="9572687"/>
            <a:ext cx="18286410" cy="7143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1081" y="535656"/>
            <a:ext cx="12422708" cy="1003675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>
            <a:lvl1pPr>
              <a:defRPr sz="20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4750744" y="1016155"/>
            <a:ext cx="3710263" cy="776544"/>
          </a:xfrm>
        </p:spPr>
        <p:txBody>
          <a:bodyPr/>
          <a:lstStyle>
            <a:lvl1pPr algn="l">
              <a:defRPr sz="44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7200" smtClean="0">
                <a:latin typeface="+mj-lt"/>
              </a:rPr>
              <a:pPr/>
              <a:t>‹#›</a:t>
            </a:fld>
            <a:endParaRPr lang="en-US" sz="72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481765" y="1407531"/>
            <a:ext cx="12343898" cy="45736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  <p:sp>
        <p:nvSpPr>
          <p:cNvPr id="14" name="正方形/長方形 13"/>
          <p:cNvSpPr>
            <a:spLocks/>
          </p:cNvSpPr>
          <p:nvPr userDrawn="1"/>
        </p:nvSpPr>
        <p:spPr>
          <a:xfrm>
            <a:off x="934891" y="2656704"/>
            <a:ext cx="4401866" cy="75912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17" name="図 16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138183" y="3415832"/>
            <a:ext cx="5198574" cy="421062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6168723" y="3415832"/>
            <a:ext cx="5198574" cy="421062"/>
          </a:xfrm>
          <a:prstGeom prst="rect">
            <a:avLst/>
          </a:prstGeom>
        </p:spPr>
      </p:pic>
      <p:sp>
        <p:nvSpPr>
          <p:cNvPr id="23" name="正方形/長方形 22"/>
          <p:cNvSpPr>
            <a:spLocks/>
          </p:cNvSpPr>
          <p:nvPr userDrawn="1"/>
        </p:nvSpPr>
        <p:spPr>
          <a:xfrm>
            <a:off x="13030845" y="2656704"/>
            <a:ext cx="4401866" cy="75912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24" name="図 23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12222631" y="3415832"/>
            <a:ext cx="5198574" cy="421062"/>
          </a:xfrm>
          <a:prstGeom prst="rect">
            <a:avLst/>
          </a:prstGeom>
        </p:spPr>
      </p:pic>
      <p:sp>
        <p:nvSpPr>
          <p:cNvPr id="27" name="正方形/長方形 26"/>
          <p:cNvSpPr>
            <a:spLocks/>
          </p:cNvSpPr>
          <p:nvPr userDrawn="1"/>
        </p:nvSpPr>
        <p:spPr>
          <a:xfrm>
            <a:off x="6977818" y="2656704"/>
            <a:ext cx="4401866" cy="759127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lumMod val="75000"/>
                  <a:lumOff val="25000"/>
                </a:schemeClr>
              </a:gs>
              <a:gs pos="100000">
                <a:schemeClr val="bg1">
                  <a:lumMod val="50000"/>
                  <a:lumOff val="50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28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1000270" y="2692884"/>
            <a:ext cx="4178136" cy="686765"/>
          </a:xfrm>
        </p:spPr>
        <p:txBody>
          <a:bodyPr anchor="ctr">
            <a:no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solidFill>
                  <a:schemeClr val="bg1">
                    <a:lumMod val="10000"/>
                    <a:lumOff val="90000"/>
                  </a:schemeClr>
                </a:solidFill>
                <a:latin typeface="Aileron Thin" pitchFamily="50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9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7043101" y="2692884"/>
            <a:ext cx="4178136" cy="686765"/>
          </a:xfrm>
        </p:spPr>
        <p:txBody>
          <a:bodyPr anchor="ctr">
            <a:no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solidFill>
                  <a:schemeClr val="bg1">
                    <a:lumMod val="10000"/>
                    <a:lumOff val="90000"/>
                  </a:schemeClr>
                </a:solidFill>
                <a:latin typeface="Aileron Thin" pitchFamily="50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1" name="テキスト プレースホルダー 11"/>
          <p:cNvSpPr>
            <a:spLocks noGrp="1"/>
          </p:cNvSpPr>
          <p:nvPr>
            <p:ph type="body" sz="quarter" idx="18" hasCustomPrompt="1"/>
          </p:nvPr>
        </p:nvSpPr>
        <p:spPr>
          <a:xfrm>
            <a:off x="13142710" y="2692884"/>
            <a:ext cx="4178136" cy="686765"/>
          </a:xfrm>
        </p:spPr>
        <p:txBody>
          <a:bodyPr anchor="ctr">
            <a:no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solidFill>
                  <a:schemeClr val="bg1">
                    <a:lumMod val="10000"/>
                    <a:lumOff val="90000"/>
                  </a:schemeClr>
                </a:solidFill>
                <a:latin typeface="Aileron Thin" pitchFamily="50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2" name="テキスト プレースホルダー 11"/>
          <p:cNvSpPr>
            <a:spLocks noGrp="1"/>
          </p:cNvSpPr>
          <p:nvPr>
            <p:ph type="body" sz="quarter" idx="19" hasCustomPrompt="1"/>
          </p:nvPr>
        </p:nvSpPr>
        <p:spPr>
          <a:xfrm>
            <a:off x="904764" y="3504791"/>
            <a:ext cx="4401866" cy="2122570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3" name="テキスト プレースホルダー 11"/>
          <p:cNvSpPr>
            <a:spLocks noGrp="1"/>
          </p:cNvSpPr>
          <p:nvPr>
            <p:ph type="body" sz="quarter" idx="20" hasCustomPrompt="1"/>
          </p:nvPr>
        </p:nvSpPr>
        <p:spPr>
          <a:xfrm>
            <a:off x="6947691" y="3512817"/>
            <a:ext cx="4401866" cy="2122570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5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13030845" y="3512817"/>
            <a:ext cx="4401866" cy="2122570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5" name="正方形/長方形 24"/>
          <p:cNvSpPr>
            <a:spLocks/>
          </p:cNvSpPr>
          <p:nvPr userDrawn="1"/>
        </p:nvSpPr>
        <p:spPr>
          <a:xfrm>
            <a:off x="934891" y="5973409"/>
            <a:ext cx="4401866" cy="75912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0000"/>
                  <a:lumOff val="10000"/>
                </a:schemeClr>
              </a:gs>
              <a:gs pos="50000">
                <a:schemeClr val="bg1">
                  <a:lumMod val="75000"/>
                  <a:lumOff val="25000"/>
                </a:schemeClr>
              </a:gs>
              <a:gs pos="100000">
                <a:schemeClr val="bg1">
                  <a:lumMod val="50000"/>
                  <a:lumOff val="50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26" name="図 25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6168723" y="6732537"/>
            <a:ext cx="5198574" cy="421062"/>
          </a:xfrm>
          <a:prstGeom prst="rect">
            <a:avLst/>
          </a:prstGeom>
        </p:spPr>
      </p:pic>
      <p:sp>
        <p:nvSpPr>
          <p:cNvPr id="30" name="正方形/長方形 29"/>
          <p:cNvSpPr>
            <a:spLocks/>
          </p:cNvSpPr>
          <p:nvPr userDrawn="1"/>
        </p:nvSpPr>
        <p:spPr>
          <a:xfrm>
            <a:off x="13030845" y="5973409"/>
            <a:ext cx="4401866" cy="75912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0000"/>
                  <a:lumOff val="10000"/>
                </a:schemeClr>
              </a:gs>
              <a:gs pos="50000">
                <a:schemeClr val="bg1">
                  <a:lumMod val="75000"/>
                  <a:lumOff val="25000"/>
                </a:schemeClr>
              </a:gs>
              <a:gs pos="100000">
                <a:schemeClr val="bg1">
                  <a:lumMod val="50000"/>
                  <a:lumOff val="50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34" name="図 33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12222631" y="6732537"/>
            <a:ext cx="5198574" cy="421062"/>
          </a:xfrm>
          <a:prstGeom prst="rect">
            <a:avLst/>
          </a:prstGeom>
        </p:spPr>
      </p:pic>
      <p:sp>
        <p:nvSpPr>
          <p:cNvPr id="36" name="正方形/長方形 35"/>
          <p:cNvSpPr>
            <a:spLocks/>
          </p:cNvSpPr>
          <p:nvPr userDrawn="1"/>
        </p:nvSpPr>
        <p:spPr>
          <a:xfrm>
            <a:off x="6977818" y="5973409"/>
            <a:ext cx="4401866" cy="75912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37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1000270" y="6009589"/>
            <a:ext cx="4178136" cy="686765"/>
          </a:xfrm>
        </p:spPr>
        <p:txBody>
          <a:bodyPr anchor="ctr">
            <a:no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solidFill>
                  <a:schemeClr val="bg1">
                    <a:lumMod val="10000"/>
                    <a:lumOff val="90000"/>
                  </a:schemeClr>
                </a:solidFill>
                <a:latin typeface="Aileron Thin" pitchFamily="50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0" name="テキスト プレースホルダー 11"/>
          <p:cNvSpPr>
            <a:spLocks noGrp="1"/>
          </p:cNvSpPr>
          <p:nvPr>
            <p:ph type="body" sz="quarter" idx="24" hasCustomPrompt="1"/>
          </p:nvPr>
        </p:nvSpPr>
        <p:spPr>
          <a:xfrm>
            <a:off x="7043101" y="6009589"/>
            <a:ext cx="4178136" cy="686765"/>
          </a:xfrm>
        </p:spPr>
        <p:txBody>
          <a:bodyPr anchor="ctr">
            <a:no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solidFill>
                  <a:schemeClr val="bg1">
                    <a:lumMod val="10000"/>
                    <a:lumOff val="90000"/>
                  </a:schemeClr>
                </a:solidFill>
                <a:latin typeface="Aileron Thin" pitchFamily="50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1" name="テキスト プレースホルダー 11"/>
          <p:cNvSpPr>
            <a:spLocks noGrp="1"/>
          </p:cNvSpPr>
          <p:nvPr>
            <p:ph type="body" sz="quarter" idx="25" hasCustomPrompt="1"/>
          </p:nvPr>
        </p:nvSpPr>
        <p:spPr>
          <a:xfrm>
            <a:off x="13142710" y="6009589"/>
            <a:ext cx="4178136" cy="686765"/>
          </a:xfrm>
        </p:spPr>
        <p:txBody>
          <a:bodyPr anchor="ctr">
            <a:no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solidFill>
                  <a:schemeClr val="bg1">
                    <a:lumMod val="10000"/>
                    <a:lumOff val="90000"/>
                  </a:schemeClr>
                </a:solidFill>
                <a:latin typeface="Aileron Thin" pitchFamily="50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2" name="テキスト プレースホルダー 11"/>
          <p:cNvSpPr>
            <a:spLocks noGrp="1"/>
          </p:cNvSpPr>
          <p:nvPr>
            <p:ph type="body" sz="quarter" idx="26" hasCustomPrompt="1"/>
          </p:nvPr>
        </p:nvSpPr>
        <p:spPr>
          <a:xfrm>
            <a:off x="904764" y="6821496"/>
            <a:ext cx="4401866" cy="2122570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3" name="テキスト プレースホルダー 11"/>
          <p:cNvSpPr>
            <a:spLocks noGrp="1"/>
          </p:cNvSpPr>
          <p:nvPr>
            <p:ph type="body" sz="quarter" idx="27" hasCustomPrompt="1"/>
          </p:nvPr>
        </p:nvSpPr>
        <p:spPr>
          <a:xfrm>
            <a:off x="6947691" y="6829522"/>
            <a:ext cx="4401866" cy="2122570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4" name="テキスト プレースホルダー 11"/>
          <p:cNvSpPr>
            <a:spLocks noGrp="1"/>
          </p:cNvSpPr>
          <p:nvPr>
            <p:ph type="body" sz="quarter" idx="28" hasCustomPrompt="1"/>
          </p:nvPr>
        </p:nvSpPr>
        <p:spPr>
          <a:xfrm>
            <a:off x="13030845" y="6829522"/>
            <a:ext cx="4401866" cy="2122570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45" name="図 44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138183" y="6732536"/>
            <a:ext cx="5198574" cy="421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13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500"/>
                            </p:stCondLst>
                            <p:childTnLst>
                              <p:par>
                                <p:cTn id="6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500"/>
                            </p:stCondLst>
                            <p:childTnLst>
                              <p:par>
                                <p:cTn id="7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0"/>
                            </p:stCondLst>
                            <p:childTnLst>
                              <p:par>
                                <p:cTn id="8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500"/>
                            </p:stCondLst>
                            <p:childTnLst>
                              <p:par>
                                <p:cTn id="9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6000"/>
                            </p:stCondLst>
                            <p:childTnLst>
                              <p:par>
                                <p:cTn id="10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3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animBg="1"/>
      <p:bldP spid="23" grpId="0" animBg="1"/>
      <p:bldP spid="27" grpId="0" animBg="1"/>
      <p:bldP spid="28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3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animBg="1"/>
      <p:bldP spid="30" grpId="0" animBg="1"/>
      <p:bldP spid="36" grpId="0" animBg="1"/>
      <p:bldP spid="37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0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4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1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4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4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3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4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テキスト プレースホルダー 11"/>
          <p:cNvSpPr>
            <a:spLocks noGrp="1"/>
          </p:cNvSpPr>
          <p:nvPr>
            <p:ph type="body" sz="quarter" idx="19" hasCustomPrompt="1"/>
          </p:nvPr>
        </p:nvSpPr>
        <p:spPr>
          <a:xfrm>
            <a:off x="1753528" y="3844757"/>
            <a:ext cx="1746090" cy="1281425"/>
          </a:xfrm>
        </p:spPr>
        <p:txBody>
          <a:bodyPr anchor="ctr">
            <a:normAutofit/>
          </a:bodyPr>
          <a:lstStyle>
            <a:lvl1pPr marL="0" marR="0" indent="0" algn="ctr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66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00%</a:t>
            </a:r>
          </a:p>
        </p:txBody>
      </p:sp>
      <p:sp>
        <p:nvSpPr>
          <p:cNvPr id="42" name="テキスト プレースホルダー 11"/>
          <p:cNvSpPr>
            <a:spLocks noGrp="1"/>
          </p:cNvSpPr>
          <p:nvPr>
            <p:ph type="body" sz="quarter" idx="30" hasCustomPrompt="1"/>
          </p:nvPr>
        </p:nvSpPr>
        <p:spPr>
          <a:xfrm>
            <a:off x="6047262" y="3830902"/>
            <a:ext cx="1746090" cy="1281425"/>
          </a:xfrm>
        </p:spPr>
        <p:txBody>
          <a:bodyPr anchor="ctr">
            <a:normAutofit/>
          </a:bodyPr>
          <a:lstStyle>
            <a:lvl1pPr marL="0" marR="0" indent="0" algn="ctr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6600" baseline="0">
                <a:solidFill>
                  <a:schemeClr val="bg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00%</a:t>
            </a:r>
          </a:p>
        </p:txBody>
      </p:sp>
      <p:sp>
        <p:nvSpPr>
          <p:cNvPr id="43" name="テキスト プレースホルダー 11"/>
          <p:cNvSpPr>
            <a:spLocks noGrp="1"/>
          </p:cNvSpPr>
          <p:nvPr>
            <p:ph type="body" sz="quarter" idx="31" hasCustomPrompt="1"/>
          </p:nvPr>
        </p:nvSpPr>
        <p:spPr>
          <a:xfrm>
            <a:off x="10354180" y="3817047"/>
            <a:ext cx="1746090" cy="1281425"/>
          </a:xfrm>
        </p:spPr>
        <p:txBody>
          <a:bodyPr anchor="ctr">
            <a:normAutofit/>
          </a:bodyPr>
          <a:lstStyle>
            <a:lvl1pPr marL="0" marR="0" indent="0" algn="ctr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66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00%</a:t>
            </a:r>
          </a:p>
        </p:txBody>
      </p:sp>
      <p:sp>
        <p:nvSpPr>
          <p:cNvPr id="44" name="テキスト プレースホルダー 11"/>
          <p:cNvSpPr>
            <a:spLocks noGrp="1"/>
          </p:cNvSpPr>
          <p:nvPr>
            <p:ph type="body" sz="quarter" idx="32" hasCustomPrompt="1"/>
          </p:nvPr>
        </p:nvSpPr>
        <p:spPr>
          <a:xfrm>
            <a:off x="14675881" y="3817050"/>
            <a:ext cx="1746090" cy="1281425"/>
          </a:xfrm>
        </p:spPr>
        <p:txBody>
          <a:bodyPr anchor="ctr">
            <a:normAutofit/>
          </a:bodyPr>
          <a:lstStyle>
            <a:lvl1pPr marL="0" marR="0" indent="0" algn="ctr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6600" baseline="0">
                <a:solidFill>
                  <a:schemeClr val="bg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00%</a:t>
            </a:r>
          </a:p>
        </p:txBody>
      </p:sp>
      <p:sp>
        <p:nvSpPr>
          <p:cNvPr id="11" name="グラフ プレースホルダー 10"/>
          <p:cNvSpPr>
            <a:spLocks noGrp="1"/>
          </p:cNvSpPr>
          <p:nvPr>
            <p:ph type="chart" sz="quarter" idx="25" hasCustomPrompt="1"/>
          </p:nvPr>
        </p:nvSpPr>
        <p:spPr>
          <a:xfrm>
            <a:off x="715963" y="2535238"/>
            <a:ext cx="3829050" cy="3814638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 smtClean="0"/>
              <a:t>Add Graph</a:t>
            </a:r>
            <a:endParaRPr lang="en-US" dirty="0"/>
          </a:p>
        </p:txBody>
      </p:sp>
      <p:sp>
        <p:nvSpPr>
          <p:cNvPr id="36" name="グラフ プレースホルダー 10"/>
          <p:cNvSpPr>
            <a:spLocks noGrp="1"/>
          </p:cNvSpPr>
          <p:nvPr>
            <p:ph type="chart" sz="quarter" idx="26" hasCustomPrompt="1"/>
          </p:nvPr>
        </p:nvSpPr>
        <p:spPr>
          <a:xfrm>
            <a:off x="5026063" y="2535238"/>
            <a:ext cx="3829050" cy="3814638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 smtClean="0"/>
              <a:t>Add Graph</a:t>
            </a:r>
            <a:endParaRPr lang="en-US" dirty="0"/>
          </a:p>
        </p:txBody>
      </p:sp>
      <p:sp>
        <p:nvSpPr>
          <p:cNvPr id="37" name="グラフ プレースホルダー 10"/>
          <p:cNvSpPr>
            <a:spLocks noGrp="1"/>
          </p:cNvSpPr>
          <p:nvPr>
            <p:ph type="chart" sz="quarter" idx="27" hasCustomPrompt="1"/>
          </p:nvPr>
        </p:nvSpPr>
        <p:spPr>
          <a:xfrm>
            <a:off x="9317298" y="2535238"/>
            <a:ext cx="3829050" cy="3814638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 smtClean="0"/>
              <a:t>Add Graph</a:t>
            </a:r>
            <a:endParaRPr lang="en-US" dirty="0"/>
          </a:p>
        </p:txBody>
      </p:sp>
      <p:sp>
        <p:nvSpPr>
          <p:cNvPr id="40" name="グラフ プレースホルダー 10"/>
          <p:cNvSpPr>
            <a:spLocks noGrp="1"/>
          </p:cNvSpPr>
          <p:nvPr>
            <p:ph type="chart" sz="quarter" idx="28" hasCustomPrompt="1"/>
          </p:nvPr>
        </p:nvSpPr>
        <p:spPr>
          <a:xfrm>
            <a:off x="13586344" y="2535239"/>
            <a:ext cx="3829050" cy="3814638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 smtClean="0"/>
              <a:t>Add Graph</a:t>
            </a:r>
            <a:endParaRPr lang="en-US" dirty="0"/>
          </a:p>
        </p:txBody>
      </p:sp>
      <p:pic>
        <p:nvPicPr>
          <p:cNvPr id="17" name="図 1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267986" y="7261094"/>
            <a:ext cx="4268616" cy="421062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4544396" y="7230362"/>
            <a:ext cx="4268616" cy="421062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8855113" y="7274948"/>
            <a:ext cx="4268616" cy="421062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13123729" y="7274949"/>
            <a:ext cx="4268616" cy="421062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0" y="349767"/>
            <a:ext cx="13195274" cy="230693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529" y="349768"/>
            <a:ext cx="3728884" cy="230693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6" y="9572687"/>
            <a:ext cx="18286410" cy="7143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1081" y="535656"/>
            <a:ext cx="12422708" cy="1003675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>
            <a:lvl1pPr>
              <a:defRPr sz="20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4750744" y="1016155"/>
            <a:ext cx="3710263" cy="776544"/>
          </a:xfrm>
        </p:spPr>
        <p:txBody>
          <a:bodyPr/>
          <a:lstStyle>
            <a:lvl1pPr algn="l">
              <a:defRPr sz="44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7200" smtClean="0">
                <a:latin typeface="+mj-lt"/>
              </a:rPr>
              <a:pPr/>
              <a:t>‹#›</a:t>
            </a:fld>
            <a:endParaRPr lang="en-US" sz="72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481765" y="1407531"/>
            <a:ext cx="12343898" cy="45736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  <p:sp>
        <p:nvSpPr>
          <p:cNvPr id="14" name="正方形/長方形 13"/>
          <p:cNvSpPr>
            <a:spLocks/>
          </p:cNvSpPr>
          <p:nvPr userDrawn="1"/>
        </p:nvSpPr>
        <p:spPr>
          <a:xfrm>
            <a:off x="716646" y="6515821"/>
            <a:ext cx="3819854" cy="75912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23" name="正方形/長方形 22"/>
          <p:cNvSpPr>
            <a:spLocks/>
          </p:cNvSpPr>
          <p:nvPr userDrawn="1"/>
        </p:nvSpPr>
        <p:spPr>
          <a:xfrm>
            <a:off x="9317298" y="6515822"/>
            <a:ext cx="3819854" cy="75912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27" name="正方形/長方形 26"/>
          <p:cNvSpPr>
            <a:spLocks/>
          </p:cNvSpPr>
          <p:nvPr userDrawn="1"/>
        </p:nvSpPr>
        <p:spPr>
          <a:xfrm>
            <a:off x="5010380" y="6515822"/>
            <a:ext cx="3819854" cy="759127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lumMod val="75000"/>
                  <a:lumOff val="25000"/>
                </a:schemeClr>
              </a:gs>
              <a:gs pos="100000">
                <a:schemeClr val="bg1">
                  <a:lumMod val="50000"/>
                  <a:lumOff val="50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28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782025" y="6532669"/>
            <a:ext cx="3625705" cy="686765"/>
          </a:xfrm>
        </p:spPr>
        <p:txBody>
          <a:bodyPr anchor="ctr">
            <a:noAutofit/>
          </a:bodyPr>
          <a:lstStyle>
            <a:lvl1pPr marL="0" marR="0" indent="0" algn="ctr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solidFill>
                  <a:schemeClr val="bg1">
                    <a:lumMod val="10000"/>
                    <a:lumOff val="90000"/>
                  </a:schemeClr>
                </a:solidFill>
                <a:latin typeface="Aileron Thin" pitchFamily="50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9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5075663" y="6532670"/>
            <a:ext cx="3625705" cy="686765"/>
          </a:xfrm>
        </p:spPr>
        <p:txBody>
          <a:bodyPr anchor="ctr">
            <a:noAutofit/>
          </a:bodyPr>
          <a:lstStyle>
            <a:lvl1pPr marL="0" marR="0" indent="0" algn="ctr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solidFill>
                  <a:schemeClr val="bg1">
                    <a:lumMod val="10000"/>
                    <a:lumOff val="90000"/>
                  </a:schemeClr>
                </a:solidFill>
                <a:latin typeface="Aileron Thin" pitchFamily="50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1" name="テキスト プレースホルダー 11"/>
          <p:cNvSpPr>
            <a:spLocks noGrp="1"/>
          </p:cNvSpPr>
          <p:nvPr>
            <p:ph type="body" sz="quarter" idx="18" hasCustomPrompt="1"/>
          </p:nvPr>
        </p:nvSpPr>
        <p:spPr>
          <a:xfrm>
            <a:off x="9429163" y="6532670"/>
            <a:ext cx="3625705" cy="686765"/>
          </a:xfrm>
        </p:spPr>
        <p:txBody>
          <a:bodyPr anchor="ctr">
            <a:noAutofit/>
          </a:bodyPr>
          <a:lstStyle>
            <a:lvl1pPr marL="0" marR="0" indent="0" algn="ctr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solidFill>
                  <a:schemeClr val="bg1">
                    <a:lumMod val="10000"/>
                    <a:lumOff val="90000"/>
                  </a:schemeClr>
                </a:solidFill>
                <a:latin typeface="Aileron Thin" pitchFamily="50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3" name="テキスト プレースホルダー 11"/>
          <p:cNvSpPr>
            <a:spLocks noGrp="1"/>
          </p:cNvSpPr>
          <p:nvPr>
            <p:ph type="body" sz="quarter" idx="20" hasCustomPrompt="1"/>
          </p:nvPr>
        </p:nvSpPr>
        <p:spPr>
          <a:xfrm>
            <a:off x="4980253" y="7371935"/>
            <a:ext cx="3819854" cy="1862686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bg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5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9317298" y="7371935"/>
            <a:ext cx="3819854" cy="1862686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bg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5" name="正方形/長方形 24"/>
          <p:cNvSpPr>
            <a:spLocks/>
          </p:cNvSpPr>
          <p:nvPr userDrawn="1"/>
        </p:nvSpPr>
        <p:spPr>
          <a:xfrm>
            <a:off x="13586344" y="6515822"/>
            <a:ext cx="3819854" cy="759127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lumMod val="75000"/>
                  <a:lumOff val="25000"/>
                </a:schemeClr>
              </a:gs>
              <a:gs pos="100000">
                <a:schemeClr val="bg1">
                  <a:lumMod val="50000"/>
                  <a:lumOff val="50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26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13651627" y="6532670"/>
            <a:ext cx="3625705" cy="686765"/>
          </a:xfrm>
        </p:spPr>
        <p:txBody>
          <a:bodyPr anchor="ctr">
            <a:noAutofit/>
          </a:bodyPr>
          <a:lstStyle>
            <a:lvl1pPr marL="0" marR="0" indent="0" algn="ctr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solidFill>
                  <a:schemeClr val="bg1">
                    <a:lumMod val="10000"/>
                    <a:lumOff val="90000"/>
                  </a:schemeClr>
                </a:solidFill>
                <a:latin typeface="Aileron Thin" pitchFamily="50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0" name="テキスト プレースホルダー 11"/>
          <p:cNvSpPr>
            <a:spLocks noGrp="1"/>
          </p:cNvSpPr>
          <p:nvPr>
            <p:ph type="body" sz="quarter" idx="24" hasCustomPrompt="1"/>
          </p:nvPr>
        </p:nvSpPr>
        <p:spPr>
          <a:xfrm>
            <a:off x="13556217" y="7371935"/>
            <a:ext cx="3819854" cy="1862686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bg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1" name="テキスト プレースホルダー 11"/>
          <p:cNvSpPr>
            <a:spLocks noGrp="1"/>
          </p:cNvSpPr>
          <p:nvPr>
            <p:ph type="body" sz="quarter" idx="29" hasCustomPrompt="1"/>
          </p:nvPr>
        </p:nvSpPr>
        <p:spPr>
          <a:xfrm>
            <a:off x="724542" y="7385473"/>
            <a:ext cx="3819854" cy="1862686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bg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4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500"/>
                            </p:stCondLst>
                            <p:childTnLst>
                              <p:par>
                                <p:cTn id="7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500"/>
                            </p:stCondLst>
                            <p:childTnLst>
                              <p:par>
                                <p:cTn id="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0"/>
                            </p:stCondLst>
                            <p:childTnLst>
                              <p:par>
                                <p:cTn id="9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6000"/>
                            </p:stCondLst>
                            <p:childTnLst>
                              <p:par>
                                <p:cTn id="10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>
        <p:tmplLst>
          <p:tmpl lvl="1">
            <p:tnLst>
              <p:par>
                <p:cTn presetID="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3" grpId="0" build="p">
        <p:tmplLst>
          <p:tmpl lvl="1">
            <p:tnLst>
              <p:par>
                <p:cTn presetID="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/>
      <p:bldP spid="36" grpId="0"/>
      <p:bldP spid="37" grpId="0"/>
      <p:bldP spid="40" grpId="0"/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animBg="1"/>
      <p:bldP spid="23" grpId="0" animBg="1"/>
      <p:bldP spid="27" grpId="0" animBg="1"/>
      <p:bldP spid="28" grpId="0" build="p">
        <p:tmplLst>
          <p:tmpl lvl="1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5" grpId="0" animBg="1"/>
      <p:bldP spid="26" grpId="0" build="p">
        <p:tmplLst>
          <p:tmpl lvl="1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1" grpId="0" build="p">
        <p:tmplLst>
          <p:tmpl lvl="1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フリーフォーム 10"/>
          <p:cNvSpPr/>
          <p:nvPr userDrawn="1"/>
        </p:nvSpPr>
        <p:spPr>
          <a:xfrm>
            <a:off x="-495300" y="4622800"/>
            <a:ext cx="19062700" cy="2336800"/>
          </a:xfrm>
          <a:custGeom>
            <a:avLst/>
            <a:gdLst>
              <a:gd name="connsiteX0" fmla="*/ 0 w 19062700"/>
              <a:gd name="connsiteY0" fmla="*/ 0 h 2336800"/>
              <a:gd name="connsiteX1" fmla="*/ 2730500 w 19062700"/>
              <a:gd name="connsiteY1" fmla="*/ 1524000 h 2336800"/>
              <a:gd name="connsiteX2" fmla="*/ 5384800 w 19062700"/>
              <a:gd name="connsiteY2" fmla="*/ 749300 h 2336800"/>
              <a:gd name="connsiteX3" fmla="*/ 7264400 w 19062700"/>
              <a:gd name="connsiteY3" fmla="*/ 2336800 h 2336800"/>
              <a:gd name="connsiteX4" fmla="*/ 9740900 w 19062700"/>
              <a:gd name="connsiteY4" fmla="*/ 965200 h 2336800"/>
              <a:gd name="connsiteX5" fmla="*/ 12700000 w 19062700"/>
              <a:gd name="connsiteY5" fmla="*/ 1663700 h 2336800"/>
              <a:gd name="connsiteX6" fmla="*/ 15316200 w 19062700"/>
              <a:gd name="connsiteY6" fmla="*/ 584200 h 2336800"/>
              <a:gd name="connsiteX7" fmla="*/ 19062700 w 19062700"/>
              <a:gd name="connsiteY7" fmla="*/ 2159000 h 2336800"/>
              <a:gd name="connsiteX8" fmla="*/ 19037300 w 19062700"/>
              <a:gd name="connsiteY8" fmla="*/ 2159000 h 2336800"/>
              <a:gd name="connsiteX9" fmla="*/ 19037300 w 19062700"/>
              <a:gd name="connsiteY9" fmla="*/ 2159000 h 233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062700" h="2336800">
                <a:moveTo>
                  <a:pt x="0" y="0"/>
                </a:moveTo>
                <a:lnTo>
                  <a:pt x="2730500" y="1524000"/>
                </a:lnTo>
                <a:lnTo>
                  <a:pt x="5384800" y="749300"/>
                </a:lnTo>
                <a:lnTo>
                  <a:pt x="7264400" y="2336800"/>
                </a:lnTo>
                <a:lnTo>
                  <a:pt x="9740900" y="965200"/>
                </a:lnTo>
                <a:lnTo>
                  <a:pt x="12700000" y="1663700"/>
                </a:lnTo>
                <a:lnTo>
                  <a:pt x="15316200" y="584200"/>
                </a:lnTo>
                <a:lnTo>
                  <a:pt x="19062700" y="2159000"/>
                </a:lnTo>
                <a:lnTo>
                  <a:pt x="19037300" y="2159000"/>
                </a:lnTo>
                <a:lnTo>
                  <a:pt x="19037300" y="2159000"/>
                </a:lnTo>
              </a:path>
            </a:pathLst>
          </a:custGeom>
          <a:noFill/>
          <a:ln>
            <a:solidFill>
              <a:srgbClr val="3A75FB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円/楕円 45"/>
          <p:cNvSpPr/>
          <p:nvPr userDrawn="1"/>
        </p:nvSpPr>
        <p:spPr>
          <a:xfrm>
            <a:off x="14683187" y="5077721"/>
            <a:ext cx="307475" cy="307475"/>
          </a:xfrm>
          <a:prstGeom prst="ellipse">
            <a:avLst/>
          </a:prstGeom>
          <a:gradFill flip="none" rotWithShape="1">
            <a:gsLst>
              <a:gs pos="0">
                <a:srgbClr val="3A75FB"/>
              </a:gs>
              <a:gs pos="42000">
                <a:schemeClr val="accent5">
                  <a:lumMod val="50000"/>
                </a:schemeClr>
              </a:gs>
              <a:gs pos="100000">
                <a:srgbClr val="FFFFFF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5400" dirty="0">
              <a:solidFill>
                <a:schemeClr val="bg1">
                  <a:lumMod val="10000"/>
                  <a:lumOff val="90000"/>
                </a:schemeClr>
              </a:solidFill>
              <a:latin typeface="+mj-lt"/>
            </a:endParaRPr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0" y="349767"/>
            <a:ext cx="13195274" cy="230693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529" y="349768"/>
            <a:ext cx="3728884" cy="230693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6" y="9572687"/>
            <a:ext cx="18286410" cy="7143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1081" y="535656"/>
            <a:ext cx="12422708" cy="1003675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>
            <a:lvl1pPr>
              <a:defRPr sz="20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4750744" y="1016155"/>
            <a:ext cx="3710263" cy="776544"/>
          </a:xfrm>
        </p:spPr>
        <p:txBody>
          <a:bodyPr/>
          <a:lstStyle>
            <a:lvl1pPr algn="l">
              <a:defRPr sz="44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7200" smtClean="0">
                <a:latin typeface="+mj-lt"/>
              </a:rPr>
              <a:pPr/>
              <a:t>‹#›</a:t>
            </a:fld>
            <a:endParaRPr lang="en-US" sz="72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481765" y="1407531"/>
            <a:ext cx="12343898" cy="45736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  <p:sp>
        <p:nvSpPr>
          <p:cNvPr id="41" name="円/楕円 40"/>
          <p:cNvSpPr/>
          <p:nvPr userDrawn="1"/>
        </p:nvSpPr>
        <p:spPr>
          <a:xfrm>
            <a:off x="2098173" y="6007903"/>
            <a:ext cx="307475" cy="307475"/>
          </a:xfrm>
          <a:prstGeom prst="ellipse">
            <a:avLst/>
          </a:prstGeom>
          <a:gradFill flip="none" rotWithShape="1">
            <a:gsLst>
              <a:gs pos="0">
                <a:srgbClr val="3A75FB"/>
              </a:gs>
              <a:gs pos="42000">
                <a:schemeClr val="accent5">
                  <a:lumMod val="50000"/>
                </a:schemeClr>
              </a:gs>
              <a:gs pos="100000">
                <a:srgbClr val="FFFFFF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5400" dirty="0">
              <a:solidFill>
                <a:schemeClr val="bg1">
                  <a:lumMod val="10000"/>
                  <a:lumOff val="90000"/>
                </a:schemeClr>
              </a:solidFill>
              <a:latin typeface="+mj-lt"/>
            </a:endParaRPr>
          </a:p>
        </p:txBody>
      </p:sp>
      <p:sp>
        <p:nvSpPr>
          <p:cNvPr id="42" name="円/楕円 41"/>
          <p:cNvSpPr/>
          <p:nvPr userDrawn="1"/>
        </p:nvSpPr>
        <p:spPr>
          <a:xfrm>
            <a:off x="4731080" y="5231459"/>
            <a:ext cx="307475" cy="307475"/>
          </a:xfrm>
          <a:prstGeom prst="ellipse">
            <a:avLst/>
          </a:prstGeom>
          <a:gradFill flip="none" rotWithShape="1">
            <a:gsLst>
              <a:gs pos="0">
                <a:srgbClr val="3A75FB"/>
              </a:gs>
              <a:gs pos="42000">
                <a:schemeClr val="accent5">
                  <a:lumMod val="50000"/>
                </a:schemeClr>
              </a:gs>
              <a:gs pos="100000">
                <a:srgbClr val="FFFFFF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5400" dirty="0">
              <a:solidFill>
                <a:schemeClr val="bg1">
                  <a:lumMod val="10000"/>
                  <a:lumOff val="90000"/>
                </a:schemeClr>
              </a:solidFill>
              <a:latin typeface="+mj-lt"/>
            </a:endParaRPr>
          </a:p>
        </p:txBody>
      </p:sp>
      <p:sp>
        <p:nvSpPr>
          <p:cNvPr id="43" name="円/楕円 42"/>
          <p:cNvSpPr/>
          <p:nvPr userDrawn="1"/>
        </p:nvSpPr>
        <p:spPr>
          <a:xfrm>
            <a:off x="6618034" y="6813950"/>
            <a:ext cx="307475" cy="307475"/>
          </a:xfrm>
          <a:prstGeom prst="ellipse">
            <a:avLst/>
          </a:prstGeom>
          <a:gradFill flip="none" rotWithShape="1">
            <a:gsLst>
              <a:gs pos="0">
                <a:srgbClr val="3A75FB"/>
              </a:gs>
              <a:gs pos="42000">
                <a:schemeClr val="accent5">
                  <a:lumMod val="50000"/>
                </a:schemeClr>
              </a:gs>
              <a:gs pos="100000">
                <a:srgbClr val="FFFFFF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5400" dirty="0">
              <a:solidFill>
                <a:schemeClr val="bg1">
                  <a:lumMod val="10000"/>
                  <a:lumOff val="90000"/>
                </a:schemeClr>
              </a:solidFill>
              <a:latin typeface="+mj-lt"/>
            </a:endParaRPr>
          </a:p>
        </p:txBody>
      </p:sp>
      <p:sp>
        <p:nvSpPr>
          <p:cNvPr id="44" name="円/楕円 43"/>
          <p:cNvSpPr/>
          <p:nvPr userDrawn="1"/>
        </p:nvSpPr>
        <p:spPr>
          <a:xfrm>
            <a:off x="9081834" y="5429650"/>
            <a:ext cx="307475" cy="307475"/>
          </a:xfrm>
          <a:prstGeom prst="ellipse">
            <a:avLst/>
          </a:prstGeom>
          <a:gradFill flip="none" rotWithShape="1">
            <a:gsLst>
              <a:gs pos="0">
                <a:srgbClr val="3A75FB"/>
              </a:gs>
              <a:gs pos="42000">
                <a:schemeClr val="accent5">
                  <a:lumMod val="50000"/>
                </a:schemeClr>
              </a:gs>
              <a:gs pos="100000">
                <a:srgbClr val="FFFFFF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5400" dirty="0">
              <a:solidFill>
                <a:schemeClr val="bg1">
                  <a:lumMod val="10000"/>
                  <a:lumOff val="90000"/>
                </a:schemeClr>
              </a:solidFill>
              <a:latin typeface="+mj-lt"/>
            </a:endParaRPr>
          </a:p>
        </p:txBody>
      </p:sp>
      <p:sp>
        <p:nvSpPr>
          <p:cNvPr id="45" name="円/楕円 44"/>
          <p:cNvSpPr/>
          <p:nvPr userDrawn="1"/>
        </p:nvSpPr>
        <p:spPr>
          <a:xfrm>
            <a:off x="12030221" y="6124277"/>
            <a:ext cx="307475" cy="307475"/>
          </a:xfrm>
          <a:prstGeom prst="ellipse">
            <a:avLst/>
          </a:prstGeom>
          <a:gradFill flip="none" rotWithShape="1">
            <a:gsLst>
              <a:gs pos="0">
                <a:srgbClr val="3A75FB"/>
              </a:gs>
              <a:gs pos="42000">
                <a:schemeClr val="accent5">
                  <a:lumMod val="50000"/>
                </a:schemeClr>
              </a:gs>
              <a:gs pos="100000">
                <a:srgbClr val="FFFFFF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5400" dirty="0">
              <a:solidFill>
                <a:schemeClr val="bg1">
                  <a:lumMod val="10000"/>
                  <a:lumOff val="90000"/>
                </a:schemeClr>
              </a:solidFill>
              <a:latin typeface="+mj-lt"/>
            </a:endParaRPr>
          </a:p>
        </p:txBody>
      </p:sp>
      <p:sp>
        <p:nvSpPr>
          <p:cNvPr id="49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934149" y="6967687"/>
            <a:ext cx="3945176" cy="846842"/>
          </a:xfrm>
        </p:spPr>
        <p:txBody>
          <a:bodyPr anchor="b">
            <a:normAutofit/>
          </a:bodyPr>
          <a:lstStyle>
            <a:lvl1pPr algn="l">
              <a:defRPr sz="2400"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0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922462" y="7845567"/>
            <a:ext cx="3948022" cy="1404645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1" name="テキスト プレースホルダー 11"/>
          <p:cNvSpPr>
            <a:spLocks noGrp="1"/>
          </p:cNvSpPr>
          <p:nvPr>
            <p:ph type="body" sz="quarter" idx="24" hasCustomPrompt="1"/>
          </p:nvPr>
        </p:nvSpPr>
        <p:spPr>
          <a:xfrm>
            <a:off x="1093379" y="2436483"/>
            <a:ext cx="3945176" cy="846842"/>
          </a:xfrm>
        </p:spPr>
        <p:txBody>
          <a:bodyPr anchor="b">
            <a:normAutofit/>
          </a:bodyPr>
          <a:lstStyle>
            <a:lvl1pPr algn="l">
              <a:defRPr sz="2400"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2" name="テキスト プレースホルダー 11"/>
          <p:cNvSpPr>
            <a:spLocks noGrp="1"/>
          </p:cNvSpPr>
          <p:nvPr>
            <p:ph type="body" sz="quarter" idx="25" hasCustomPrompt="1"/>
          </p:nvPr>
        </p:nvSpPr>
        <p:spPr>
          <a:xfrm>
            <a:off x="1081692" y="3314363"/>
            <a:ext cx="3948022" cy="1404645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3" name="テキスト プレースホルダー 11"/>
          <p:cNvSpPr>
            <a:spLocks noGrp="1"/>
          </p:cNvSpPr>
          <p:nvPr>
            <p:ph type="body" sz="quarter" idx="26" hasCustomPrompt="1"/>
          </p:nvPr>
        </p:nvSpPr>
        <p:spPr>
          <a:xfrm>
            <a:off x="7374022" y="7194248"/>
            <a:ext cx="3945176" cy="846842"/>
          </a:xfrm>
        </p:spPr>
        <p:txBody>
          <a:bodyPr anchor="b">
            <a:normAutofit/>
          </a:bodyPr>
          <a:lstStyle>
            <a:lvl1pPr algn="l">
              <a:defRPr sz="2400"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4" name="テキスト プレースホルダー 11"/>
          <p:cNvSpPr>
            <a:spLocks noGrp="1"/>
          </p:cNvSpPr>
          <p:nvPr>
            <p:ph type="body" sz="quarter" idx="27" hasCustomPrompt="1"/>
          </p:nvPr>
        </p:nvSpPr>
        <p:spPr>
          <a:xfrm>
            <a:off x="7362335" y="8072128"/>
            <a:ext cx="3948022" cy="1404645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5" name="テキスト プレースホルダー 11"/>
          <p:cNvSpPr>
            <a:spLocks noGrp="1"/>
          </p:cNvSpPr>
          <p:nvPr>
            <p:ph type="body" sz="quarter" idx="28" hasCustomPrompt="1"/>
          </p:nvPr>
        </p:nvSpPr>
        <p:spPr>
          <a:xfrm>
            <a:off x="7533771" y="2656704"/>
            <a:ext cx="3945176" cy="846842"/>
          </a:xfrm>
        </p:spPr>
        <p:txBody>
          <a:bodyPr anchor="b">
            <a:normAutofit/>
          </a:bodyPr>
          <a:lstStyle>
            <a:lvl1pPr algn="l">
              <a:defRPr sz="2400"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6" name="テキスト プレースホルダー 11"/>
          <p:cNvSpPr>
            <a:spLocks noGrp="1"/>
          </p:cNvSpPr>
          <p:nvPr>
            <p:ph type="body" sz="quarter" idx="29" hasCustomPrompt="1"/>
          </p:nvPr>
        </p:nvSpPr>
        <p:spPr>
          <a:xfrm>
            <a:off x="7522084" y="3534584"/>
            <a:ext cx="3948022" cy="1404645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7" name="テキスト プレースホルダー 11"/>
          <p:cNvSpPr>
            <a:spLocks noGrp="1"/>
          </p:cNvSpPr>
          <p:nvPr>
            <p:ph type="body" sz="quarter" idx="30" hasCustomPrompt="1"/>
          </p:nvPr>
        </p:nvSpPr>
        <p:spPr>
          <a:xfrm>
            <a:off x="12810133" y="6698004"/>
            <a:ext cx="3945176" cy="846842"/>
          </a:xfrm>
        </p:spPr>
        <p:txBody>
          <a:bodyPr anchor="b">
            <a:normAutofit/>
          </a:bodyPr>
          <a:lstStyle>
            <a:lvl1pPr algn="l">
              <a:defRPr sz="2400"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8" name="テキスト プレースホルダー 11"/>
          <p:cNvSpPr>
            <a:spLocks noGrp="1"/>
          </p:cNvSpPr>
          <p:nvPr>
            <p:ph type="body" sz="quarter" idx="31" hasCustomPrompt="1"/>
          </p:nvPr>
        </p:nvSpPr>
        <p:spPr>
          <a:xfrm>
            <a:off x="12798446" y="7575884"/>
            <a:ext cx="3948022" cy="1404645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9" name="テキスト プレースホルダー 11"/>
          <p:cNvSpPr>
            <a:spLocks noGrp="1"/>
          </p:cNvSpPr>
          <p:nvPr>
            <p:ph type="body" sz="quarter" idx="32" hasCustomPrompt="1"/>
          </p:nvPr>
        </p:nvSpPr>
        <p:spPr>
          <a:xfrm>
            <a:off x="14117553" y="2456712"/>
            <a:ext cx="3945176" cy="846842"/>
          </a:xfrm>
        </p:spPr>
        <p:txBody>
          <a:bodyPr anchor="b">
            <a:normAutofit/>
          </a:bodyPr>
          <a:lstStyle>
            <a:lvl1pPr algn="l">
              <a:defRPr sz="2400"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0" name="テキスト プレースホルダー 11"/>
          <p:cNvSpPr>
            <a:spLocks noGrp="1"/>
          </p:cNvSpPr>
          <p:nvPr>
            <p:ph type="body" sz="quarter" idx="33" hasCustomPrompt="1"/>
          </p:nvPr>
        </p:nvSpPr>
        <p:spPr>
          <a:xfrm>
            <a:off x="14105866" y="3334592"/>
            <a:ext cx="3948022" cy="1404645"/>
          </a:xfrm>
        </p:spPr>
        <p:txBody>
          <a:bodyPr anchor="t">
            <a:normAutofit/>
          </a:bodyPr>
          <a:lstStyle>
            <a:lvl1pPr marL="0" marR="0" indent="0" algn="l" defTabSz="1371509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br>
              <a:rPr lang="en-US" dirty="0" smtClean="0"/>
            </a:br>
            <a:endParaRPr lang="en-US" dirty="0"/>
          </a:p>
        </p:txBody>
      </p:sp>
      <p:cxnSp>
        <p:nvCxnSpPr>
          <p:cNvPr id="13" name="直線コネクタ 12"/>
          <p:cNvCxnSpPr/>
          <p:nvPr userDrawn="1"/>
        </p:nvCxnSpPr>
        <p:spPr>
          <a:xfrm flipV="1">
            <a:off x="1878227" y="6431752"/>
            <a:ext cx="373683" cy="68967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 userDrawn="1"/>
        </p:nvCxnSpPr>
        <p:spPr>
          <a:xfrm flipH="1" flipV="1">
            <a:off x="4368800" y="4376615"/>
            <a:ext cx="399794" cy="71380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 userDrawn="1"/>
        </p:nvCxnSpPr>
        <p:spPr>
          <a:xfrm>
            <a:off x="6925509" y="7261125"/>
            <a:ext cx="264776" cy="58747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 userDrawn="1"/>
        </p:nvCxnSpPr>
        <p:spPr>
          <a:xfrm flipH="1" flipV="1">
            <a:off x="8915400" y="4622800"/>
            <a:ext cx="320171" cy="71380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 userDrawn="1"/>
        </p:nvCxnSpPr>
        <p:spPr>
          <a:xfrm flipH="1" flipV="1">
            <a:off x="12391168" y="6443510"/>
            <a:ext cx="651732" cy="3704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 userDrawn="1"/>
        </p:nvCxnSpPr>
        <p:spPr>
          <a:xfrm flipH="1">
            <a:off x="14848288" y="4376615"/>
            <a:ext cx="142374" cy="60308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082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5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500"/>
                            </p:stCondLst>
                            <p:childTnLst>
                              <p:par>
                                <p:cTn id="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0"/>
                            </p:stCondLst>
                            <p:childTnLst>
                              <p:par>
                                <p:cTn id="8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5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000"/>
                            </p:stCondLst>
                            <p:childTnLst>
                              <p:par>
                                <p:cTn id="9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0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3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6500"/>
                            </p:stCondLst>
                            <p:childTnLst>
                              <p:par>
                                <p:cTn id="1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7000"/>
                            </p:stCondLst>
                            <p:childTnLst>
                              <p:par>
                                <p:cTn id="10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1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4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6" grpId="0" animBg="1"/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1" grpId="0" animBg="1"/>
      <p:bldP spid="42" grpId="0" animBg="1"/>
      <p:bldP spid="43" grpId="0" animBg="1"/>
      <p:bldP spid="44" grpId="0" animBg="1"/>
      <p:bldP spid="45" grpId="0" animBg="1"/>
      <p:bldP spid="49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4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0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5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1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5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2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5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3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5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4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5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5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6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5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7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5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8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5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9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5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0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6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" y="5427094"/>
            <a:ext cx="3513221" cy="2173513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3476934" y="5245771"/>
            <a:ext cx="13714810" cy="1409384"/>
          </a:xfrm>
        </p:spPr>
        <p:txBody>
          <a:bodyPr anchor="b">
            <a:normAutofit/>
          </a:bodyPr>
          <a:lstStyle>
            <a:lvl1pPr algn="l">
              <a:defRPr sz="8000">
                <a:solidFill>
                  <a:schemeClr val="tx1"/>
                </a:solidFill>
              </a:defRPr>
            </a:lvl1pPr>
          </a:lstStyle>
          <a:p>
            <a:r>
              <a:rPr lang="en-US" altLang="ja-JP" dirty="0" smtClean="0"/>
              <a:t>Master Title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549162" y="6514899"/>
            <a:ext cx="13714810" cy="595763"/>
          </a:xfr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chemeClr val="tx1"/>
                </a:solidFill>
                <a:latin typeface="+mn-lt"/>
              </a:defRPr>
            </a:lvl1pPr>
            <a:lvl2pPr marL="685754" indent="0" algn="ctr">
              <a:buNone/>
              <a:defRPr sz="3000"/>
            </a:lvl2pPr>
            <a:lvl3pPr marL="1371509" indent="0" algn="ctr">
              <a:buNone/>
              <a:defRPr sz="2700"/>
            </a:lvl3pPr>
            <a:lvl4pPr marL="2057263" indent="0" algn="ctr">
              <a:buNone/>
              <a:defRPr sz="2400"/>
            </a:lvl4pPr>
            <a:lvl5pPr marL="2743017" indent="0" algn="ctr">
              <a:buNone/>
              <a:defRPr sz="2400"/>
            </a:lvl5pPr>
            <a:lvl6pPr marL="3428771" indent="0" algn="ctr">
              <a:buNone/>
              <a:defRPr sz="2400"/>
            </a:lvl6pPr>
            <a:lvl7pPr marL="4114526" indent="0" algn="ctr">
              <a:buNone/>
              <a:defRPr sz="2400"/>
            </a:lvl7pPr>
            <a:lvl8pPr marL="4800280" indent="0" algn="ctr">
              <a:buNone/>
              <a:defRPr sz="2400"/>
            </a:lvl8pPr>
            <a:lvl9pPr marL="5486034" indent="0" algn="ctr">
              <a:buNone/>
              <a:defRPr sz="2400"/>
            </a:lvl9pPr>
          </a:lstStyle>
          <a:p>
            <a:r>
              <a:rPr lang="en-US" dirty="0" smtClean="0"/>
              <a:t>Master Subtitle</a:t>
            </a:r>
            <a:endParaRPr lang="en-US" dirty="0"/>
          </a:p>
        </p:txBody>
      </p:sp>
      <p:sp>
        <p:nvSpPr>
          <p:cNvPr id="5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349502" y="6290977"/>
            <a:ext cx="2874961" cy="662321"/>
          </a:xfrm>
        </p:spPr>
        <p:txBody>
          <a:bodyPr/>
          <a:lstStyle>
            <a:lvl1pPr algn="r">
              <a:defRPr baseline="0">
                <a:solidFill>
                  <a:schemeClr val="accent1"/>
                </a:solidFill>
                <a:latin typeface="Aileron Thin" pitchFamily="50" charset="0"/>
              </a:defRPr>
            </a:lvl1pPr>
          </a:lstStyle>
          <a:p>
            <a:pPr lvl="0"/>
            <a:r>
              <a:rPr lang="en-US" dirty="0" smtClean="0"/>
              <a:t>Section 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41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4"/>
                        </p:tgtEl>
                      </p:cBhvr>
                    </p:animEffect>
                    <p:anim calcmode="lin" valueType="num">
                      <p:cBhvr>
                        <p:cTn dur="75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75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250" fill="hold"/>
                        <p:tgtEl>
                          <p:spTgt spid="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250" fill="hold"/>
                        <p:tgtEl>
                          <p:spTgt spid="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482600" y="3378200"/>
            <a:ext cx="17297400" cy="2260955"/>
          </a:xfrm>
        </p:spPr>
        <p:txBody>
          <a:bodyPr anchor="b">
            <a:normAutofit/>
          </a:bodyPr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altLang="ja-JP" dirty="0" smtClean="0"/>
              <a:t>Master Title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69900" y="5676699"/>
            <a:ext cx="17335500" cy="1181301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/>
                </a:solidFill>
                <a:latin typeface="+mn-lt"/>
              </a:defRPr>
            </a:lvl1pPr>
            <a:lvl2pPr marL="685754" indent="0" algn="ctr">
              <a:buNone/>
              <a:defRPr sz="3000"/>
            </a:lvl2pPr>
            <a:lvl3pPr marL="1371509" indent="0" algn="ctr">
              <a:buNone/>
              <a:defRPr sz="2700"/>
            </a:lvl3pPr>
            <a:lvl4pPr marL="2057263" indent="0" algn="ctr">
              <a:buNone/>
              <a:defRPr sz="2400"/>
            </a:lvl4pPr>
            <a:lvl5pPr marL="2743017" indent="0" algn="ctr">
              <a:buNone/>
              <a:defRPr sz="2400"/>
            </a:lvl5pPr>
            <a:lvl6pPr marL="3428771" indent="0" algn="ctr">
              <a:buNone/>
              <a:defRPr sz="2400"/>
            </a:lvl6pPr>
            <a:lvl7pPr marL="4114526" indent="0" algn="ctr">
              <a:buNone/>
              <a:defRPr sz="2400"/>
            </a:lvl7pPr>
            <a:lvl8pPr marL="4800280" indent="0" algn="ctr">
              <a:buNone/>
              <a:defRPr sz="2400"/>
            </a:lvl8pPr>
            <a:lvl9pPr marL="5486034" indent="0" algn="ctr">
              <a:buNone/>
              <a:defRPr sz="2400"/>
            </a:lvl9pPr>
          </a:lstStyle>
          <a:p>
            <a:r>
              <a:rPr lang="en-US" dirty="0" smtClean="0"/>
              <a:t>Master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09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図プレースホルダー 8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8286413" cy="1028700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210069" y="7734102"/>
            <a:ext cx="13714810" cy="1409384"/>
          </a:xfrm>
        </p:spPr>
        <p:txBody>
          <a:bodyPr anchor="b">
            <a:normAutofit/>
          </a:bodyPr>
          <a:lstStyle>
            <a:lvl1pPr algn="l">
              <a:defRPr sz="6600">
                <a:solidFill>
                  <a:schemeClr val="tx1"/>
                </a:solidFill>
              </a:defRPr>
            </a:lvl1pPr>
          </a:lstStyle>
          <a:p>
            <a:r>
              <a:rPr lang="en-US" altLang="ja-JP" dirty="0" smtClean="0"/>
              <a:t>Master Title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49911" y="9048036"/>
            <a:ext cx="13714810" cy="595763"/>
          </a:xfr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chemeClr val="tx1"/>
                </a:solidFill>
                <a:latin typeface="+mn-lt"/>
              </a:defRPr>
            </a:lvl1pPr>
            <a:lvl2pPr marL="685754" indent="0" algn="ctr">
              <a:buNone/>
              <a:defRPr sz="3000"/>
            </a:lvl2pPr>
            <a:lvl3pPr marL="1371509" indent="0" algn="ctr">
              <a:buNone/>
              <a:defRPr sz="2700"/>
            </a:lvl3pPr>
            <a:lvl4pPr marL="2057263" indent="0" algn="ctr">
              <a:buNone/>
              <a:defRPr sz="2400"/>
            </a:lvl4pPr>
            <a:lvl5pPr marL="2743017" indent="0" algn="ctr">
              <a:buNone/>
              <a:defRPr sz="2400"/>
            </a:lvl5pPr>
            <a:lvl6pPr marL="3428771" indent="0" algn="ctr">
              <a:buNone/>
              <a:defRPr sz="2400"/>
            </a:lvl6pPr>
            <a:lvl7pPr marL="4114526" indent="0" algn="ctr">
              <a:buNone/>
              <a:defRPr sz="2400"/>
            </a:lvl7pPr>
            <a:lvl8pPr marL="4800280" indent="0" algn="ctr">
              <a:buNone/>
              <a:defRPr sz="2400"/>
            </a:lvl8pPr>
            <a:lvl9pPr marL="5486034" indent="0" algn="ctr">
              <a:buNone/>
              <a:defRPr sz="2400"/>
            </a:lvl9pPr>
          </a:lstStyle>
          <a:p>
            <a:r>
              <a:rPr lang="en-US" dirty="0" smtClean="0"/>
              <a:t>Master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338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  <p:bldP spid="4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4"/>
                        </p:tgtEl>
                      </p:cBhvr>
                    </p:animEffect>
                    <p:anim calcmode="lin" valueType="num">
                      <p:cBhvr>
                        <p:cTn dur="75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75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図プレースホルダー 8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8286413" cy="1028700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571029" y="719691"/>
            <a:ext cx="13714810" cy="1409384"/>
          </a:xfrm>
        </p:spPr>
        <p:txBody>
          <a:bodyPr anchor="b">
            <a:normAutofit/>
          </a:bodyPr>
          <a:lstStyle>
            <a:lvl1pPr algn="l">
              <a:defRPr sz="6600">
                <a:solidFill>
                  <a:schemeClr val="tx1"/>
                </a:solidFill>
              </a:defRPr>
            </a:lvl1pPr>
          </a:lstStyle>
          <a:p>
            <a:r>
              <a:rPr lang="en-US" altLang="ja-JP" dirty="0" smtClean="0"/>
              <a:t>Master Title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0871" y="2033625"/>
            <a:ext cx="13714810" cy="595763"/>
          </a:xfr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chemeClr val="tx1"/>
                </a:solidFill>
                <a:latin typeface="+mn-lt"/>
              </a:defRPr>
            </a:lvl1pPr>
            <a:lvl2pPr marL="685754" indent="0" algn="ctr">
              <a:buNone/>
              <a:defRPr sz="3000"/>
            </a:lvl2pPr>
            <a:lvl3pPr marL="1371509" indent="0" algn="ctr">
              <a:buNone/>
              <a:defRPr sz="2700"/>
            </a:lvl3pPr>
            <a:lvl4pPr marL="2057263" indent="0" algn="ctr">
              <a:buNone/>
              <a:defRPr sz="2400"/>
            </a:lvl4pPr>
            <a:lvl5pPr marL="2743017" indent="0" algn="ctr">
              <a:buNone/>
              <a:defRPr sz="2400"/>
            </a:lvl5pPr>
            <a:lvl6pPr marL="3428771" indent="0" algn="ctr">
              <a:buNone/>
              <a:defRPr sz="2400"/>
            </a:lvl6pPr>
            <a:lvl7pPr marL="4114526" indent="0" algn="ctr">
              <a:buNone/>
              <a:defRPr sz="2400"/>
            </a:lvl7pPr>
            <a:lvl8pPr marL="4800280" indent="0" algn="ctr">
              <a:buNone/>
              <a:defRPr sz="2400"/>
            </a:lvl8pPr>
            <a:lvl9pPr marL="5486034" indent="0" algn="ctr">
              <a:buNone/>
              <a:defRPr sz="2400"/>
            </a:lvl9pPr>
          </a:lstStyle>
          <a:p>
            <a:r>
              <a:rPr lang="en-US" dirty="0" smtClean="0"/>
              <a:t>Master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708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  <p:bldP spid="4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4"/>
                        </p:tgtEl>
                      </p:cBhvr>
                    </p:animEffect>
                    <p:anim calcmode="lin" valueType="num">
                      <p:cBhvr>
                        <p:cTn dur="75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75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0" y="349767"/>
            <a:ext cx="13195274" cy="230693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529" y="349768"/>
            <a:ext cx="3728884" cy="230693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6" y="9572687"/>
            <a:ext cx="18286410" cy="7143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1081" y="535656"/>
            <a:ext cx="12422708" cy="1003675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>
            <a:lvl1pPr>
              <a:defRPr sz="20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4750744" y="1016155"/>
            <a:ext cx="3710263" cy="776544"/>
          </a:xfrm>
        </p:spPr>
        <p:txBody>
          <a:bodyPr/>
          <a:lstStyle>
            <a:lvl1pPr algn="l">
              <a:defRPr sz="44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7200" smtClean="0">
                <a:latin typeface="+mj-lt"/>
              </a:rPr>
              <a:pPr/>
              <a:t>‹#›</a:t>
            </a:fld>
            <a:endParaRPr lang="en-US" sz="72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481765" y="1407531"/>
            <a:ext cx="12343898" cy="45736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5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0" y="349767"/>
            <a:ext cx="13195274" cy="230693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529" y="349768"/>
            <a:ext cx="3728884" cy="230693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6" y="9572687"/>
            <a:ext cx="18286410" cy="7143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1081" y="535656"/>
            <a:ext cx="12422708" cy="1003675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>
            <a:lvl1pPr>
              <a:defRPr sz="20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4750744" y="1016155"/>
            <a:ext cx="3710263" cy="776544"/>
          </a:xfrm>
        </p:spPr>
        <p:txBody>
          <a:bodyPr/>
          <a:lstStyle>
            <a:lvl1pPr algn="l">
              <a:defRPr sz="44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7200" smtClean="0">
                <a:latin typeface="+mj-lt"/>
              </a:rPr>
              <a:pPr/>
              <a:t>‹#›</a:t>
            </a:fld>
            <a:endParaRPr lang="en-US" sz="72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481765" y="1407531"/>
            <a:ext cx="12343898" cy="45736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999207" y="3524669"/>
            <a:ext cx="8421520" cy="662321"/>
          </a:xfrm>
        </p:spPr>
        <p:txBody>
          <a:bodyPr anchor="ctr"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995195" y="4266615"/>
            <a:ext cx="16077615" cy="3565943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80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0" y="349767"/>
            <a:ext cx="13195274" cy="230693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529" y="349768"/>
            <a:ext cx="3728884" cy="230693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6" y="9572687"/>
            <a:ext cx="18286410" cy="7143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1081" y="535656"/>
            <a:ext cx="12422708" cy="1003675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>
            <a:lvl1pPr>
              <a:defRPr sz="20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4750744" y="1016155"/>
            <a:ext cx="3710263" cy="776544"/>
          </a:xfrm>
        </p:spPr>
        <p:txBody>
          <a:bodyPr/>
          <a:lstStyle>
            <a:lvl1pPr algn="l">
              <a:defRPr sz="440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7200" smtClean="0">
                <a:latin typeface="+mj-lt"/>
              </a:rPr>
              <a:pPr/>
              <a:t>‹#›</a:t>
            </a:fld>
            <a:endParaRPr lang="en-US" sz="72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481765" y="1407531"/>
            <a:ext cx="12343898" cy="45736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999207" y="3197032"/>
            <a:ext cx="8421520" cy="1530286"/>
          </a:xfrm>
        </p:spPr>
        <p:txBody>
          <a:bodyPr anchor="b"/>
          <a:lstStyle>
            <a:lvl1pPr>
              <a:defRPr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995196" y="4806943"/>
            <a:ext cx="8425896" cy="3565943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24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32.xml"/><Relationship Id="rId3" Type="http://schemas.openxmlformats.org/officeDocument/2006/relationships/slideLayout" Target="../slideLayouts/slideLayout9.xml"/><Relationship Id="rId21" Type="http://schemas.openxmlformats.org/officeDocument/2006/relationships/slideLayout" Target="../slideLayouts/slideLayout27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31.xml"/><Relationship Id="rId2" Type="http://schemas.openxmlformats.org/officeDocument/2006/relationships/slideLayout" Target="../slideLayouts/slideLayout8.xml"/><Relationship Id="rId16" Type="http://schemas.openxmlformats.org/officeDocument/2006/relationships/slideLayout" Target="../slideLayouts/slideLayout22.xml"/><Relationship Id="rId20" Type="http://schemas.openxmlformats.org/officeDocument/2006/relationships/slideLayout" Target="../slideLayouts/slideLayout26.xml"/><Relationship Id="rId29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24" Type="http://schemas.openxmlformats.org/officeDocument/2006/relationships/slideLayout" Target="../slideLayouts/slideLayout30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9.xml"/><Relationship Id="rId28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33.xml"/><Relationship Id="rId30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46"/>
            <a:ext cx="18286408" cy="1028610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191" y="547688"/>
            <a:ext cx="15772031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 dirty="0" smtClean="0"/>
              <a:t>Master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191" y="2738438"/>
            <a:ext cx="15772031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403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90" r:id="rId3"/>
    <p:sldLayoutId id="2147483696" r:id="rId4"/>
    <p:sldLayoutId id="2147483684" r:id="rId5"/>
    <p:sldLayoutId id="2147483695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371509" rtl="0" eaLnBrk="1" latinLnBrk="0" hangingPunct="1">
        <a:lnSpc>
          <a:spcPct val="90000"/>
        </a:lnSpc>
        <a:spcBef>
          <a:spcPct val="0"/>
        </a:spcBef>
        <a:buNone/>
        <a:defRPr sz="66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371509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None/>
        <a:defRPr sz="4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028631" indent="-342877" algn="l" defTabSz="137150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86" indent="-342877" algn="l" defTabSz="137150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140" indent="-342877" algn="l" defTabSz="137150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894" indent="-342877" algn="l" defTabSz="137150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649" indent="-342877" algn="l" defTabSz="137150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403" indent="-342877" algn="l" defTabSz="137150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157" indent="-342877" algn="l" defTabSz="137150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911" indent="-342877" algn="l" defTabSz="137150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50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54" algn="l" defTabSz="137150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509" algn="l" defTabSz="137150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263" algn="l" defTabSz="137150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017" algn="l" defTabSz="137150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771" algn="l" defTabSz="137150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526" algn="l" defTabSz="137150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280" algn="l" defTabSz="137150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034" algn="l" defTabSz="137150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46"/>
            <a:ext cx="18286408" cy="1028610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191" y="547688"/>
            <a:ext cx="15772031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 dirty="0" smtClean="0"/>
              <a:t>Master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191" y="2738438"/>
            <a:ext cx="15772031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Master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191" y="9534526"/>
            <a:ext cx="4114443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375" y="9534526"/>
            <a:ext cx="6171664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MATEMATIKA POPULASI  |  Kelompok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4779" y="9534526"/>
            <a:ext cx="4114443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F482C-44AA-46E6-BA1A-E4C16BAF3A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84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87" r:id="rId3"/>
    <p:sldLayoutId id="2147483686" r:id="rId4"/>
    <p:sldLayoutId id="2147483692" r:id="rId5"/>
    <p:sldLayoutId id="2147483680" r:id="rId6"/>
    <p:sldLayoutId id="2147483683" r:id="rId7"/>
    <p:sldLayoutId id="2147483665" r:id="rId8"/>
    <p:sldLayoutId id="2147483667" r:id="rId9"/>
    <p:sldLayoutId id="2147483668" r:id="rId10"/>
    <p:sldLayoutId id="2147483670" r:id="rId11"/>
    <p:sldLayoutId id="2147483671" r:id="rId12"/>
    <p:sldLayoutId id="2147483685" r:id="rId13"/>
    <p:sldLayoutId id="2147483672" r:id="rId14"/>
    <p:sldLayoutId id="2147483693" r:id="rId15"/>
    <p:sldLayoutId id="2147483681" r:id="rId16"/>
    <p:sldLayoutId id="2147483673" r:id="rId17"/>
    <p:sldLayoutId id="2147483669" r:id="rId18"/>
    <p:sldLayoutId id="2147483674" r:id="rId19"/>
    <p:sldLayoutId id="2147483677" r:id="rId20"/>
    <p:sldLayoutId id="2147483675" r:id="rId21"/>
    <p:sldLayoutId id="2147483678" r:id="rId22"/>
    <p:sldLayoutId id="2147483679" r:id="rId23"/>
    <p:sldLayoutId id="2147483688" r:id="rId24"/>
    <p:sldLayoutId id="2147483694" r:id="rId25"/>
    <p:sldLayoutId id="2147483689" r:id="rId26"/>
    <p:sldLayoutId id="2147483682" r:id="rId27"/>
    <p:sldLayoutId id="2147483698" r:id="rId2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371509" rtl="0" eaLnBrk="1" latinLnBrk="0" hangingPunct="1">
        <a:lnSpc>
          <a:spcPct val="90000"/>
        </a:lnSpc>
        <a:spcBef>
          <a:spcPct val="0"/>
        </a:spcBef>
        <a:buNone/>
        <a:defRPr sz="66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371509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None/>
        <a:defRPr sz="4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028631" indent="-342877" algn="l" defTabSz="137150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86" indent="-342877" algn="l" defTabSz="137150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140" indent="-342877" algn="l" defTabSz="137150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894" indent="-342877" algn="l" defTabSz="137150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649" indent="-342877" algn="l" defTabSz="137150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403" indent="-342877" algn="l" defTabSz="137150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157" indent="-342877" algn="l" defTabSz="137150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911" indent="-342877" algn="l" defTabSz="137150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50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54" algn="l" defTabSz="137150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509" algn="l" defTabSz="137150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263" algn="l" defTabSz="137150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017" algn="l" defTabSz="137150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771" algn="l" defTabSz="137150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526" algn="l" defTabSz="137150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280" algn="l" defTabSz="137150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034" algn="l" defTabSz="137150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697652" y="5655674"/>
            <a:ext cx="13714810" cy="1409384"/>
          </a:xfrm>
        </p:spPr>
        <p:txBody>
          <a:bodyPr>
            <a:normAutofit/>
          </a:bodyPr>
          <a:lstStyle/>
          <a:p>
            <a:r>
              <a:rPr lang="en-US" b="1" dirty="0" smtClean="0"/>
              <a:t>TEORI PENDUDUK</a:t>
            </a:r>
            <a:endParaRPr lang="en-US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0" y="9571038"/>
            <a:ext cx="18299113" cy="547687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2000" dirty="0" smtClean="0"/>
              <a:t>MATEMATIKA POPULASI  |</a:t>
            </a:r>
            <a:r>
              <a:rPr lang="id-ID" sz="2000" dirty="0"/>
              <a:t> Program Studi Matematika FMIPA Universitas </a:t>
            </a:r>
            <a:r>
              <a:rPr lang="id-ID" sz="2000" dirty="0" err="1"/>
              <a:t>Udayana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081" y="504125"/>
            <a:ext cx="12422708" cy="1003675"/>
          </a:xfrm>
        </p:spPr>
        <p:txBody>
          <a:bodyPr>
            <a:normAutofit/>
          </a:bodyPr>
          <a:lstStyle/>
          <a:p>
            <a:r>
              <a:rPr lang="en-US" sz="4400" b="1" dirty="0" err="1" smtClean="0"/>
              <a:t>Teori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Penduduk</a:t>
            </a:r>
            <a:endParaRPr lang="en-US" sz="44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MATEMATIKA POPULASI  |</a:t>
            </a:r>
            <a:r>
              <a:rPr lang="id-ID" dirty="0" smtClean="0"/>
              <a:t> Program Studi Matematika FMIPA Universitas Udayana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US" sz="2800" b="1" dirty="0" err="1" smtClean="0"/>
              <a:t>Easterlin</a:t>
            </a:r>
            <a:endParaRPr lang="en-US" sz="2800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8875269" y="3128210"/>
            <a:ext cx="8939766" cy="618423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“</a:t>
            </a:r>
            <a:r>
              <a:rPr lang="en-US" sz="2800" dirty="0" err="1" smtClean="0"/>
              <a:t>Teori</a:t>
            </a:r>
            <a:r>
              <a:rPr lang="en-US" sz="2800" dirty="0" smtClean="0"/>
              <a:t> </a:t>
            </a:r>
            <a:r>
              <a:rPr lang="en-US" sz="2800" dirty="0" err="1" smtClean="0"/>
              <a:t>penghasilan</a:t>
            </a:r>
            <a:r>
              <a:rPr lang="en-US" sz="2800" dirty="0" smtClean="0"/>
              <a:t> </a:t>
            </a:r>
            <a:r>
              <a:rPr lang="en-US" sz="2800" dirty="0" err="1" smtClean="0"/>
              <a:t>relatif</a:t>
            </a:r>
            <a:r>
              <a:rPr lang="en-US" sz="2800" dirty="0" smtClean="0"/>
              <a:t>” </a:t>
            </a:r>
            <a:r>
              <a:rPr lang="en-US" sz="2800" dirty="0" err="1" smtClean="0"/>
              <a:t>punya</a:t>
            </a:r>
            <a:r>
              <a:rPr lang="en-US" sz="2800" dirty="0" smtClean="0"/>
              <a:t> </a:t>
            </a:r>
            <a:r>
              <a:rPr lang="en-US" sz="2800" dirty="0" err="1" smtClean="0"/>
              <a:t>dasar</a:t>
            </a:r>
            <a:r>
              <a:rPr lang="en-US" sz="2800" dirty="0" smtClean="0"/>
              <a:t> </a:t>
            </a:r>
            <a:r>
              <a:rPr lang="en-US" sz="2800" dirty="0" err="1" smtClean="0"/>
              <a:t>pemikiran</a:t>
            </a:r>
            <a:r>
              <a:rPr lang="en-US" sz="2800" dirty="0" smtClean="0"/>
              <a:t> </a:t>
            </a:r>
            <a:r>
              <a:rPr lang="en-US" sz="2800" dirty="0" err="1" smtClean="0"/>
              <a:t>bahwa</a:t>
            </a:r>
            <a:r>
              <a:rPr lang="en-US" sz="2800" dirty="0" smtClean="0"/>
              <a:t> </a:t>
            </a:r>
            <a:r>
              <a:rPr lang="en-US" sz="2800" dirty="0" err="1" smtClean="0"/>
              <a:t>tingkat</a:t>
            </a:r>
            <a:r>
              <a:rPr lang="en-US" sz="2800" dirty="0" smtClean="0"/>
              <a:t> </a:t>
            </a:r>
            <a:r>
              <a:rPr lang="en-US" sz="2800" dirty="0" err="1" smtClean="0"/>
              <a:t>kelahiran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selalu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jawaban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tingkat</a:t>
            </a:r>
            <a:r>
              <a:rPr lang="en-US" sz="2800" dirty="0" smtClean="0"/>
              <a:t> </a:t>
            </a:r>
            <a:r>
              <a:rPr lang="en-US" sz="2800" dirty="0" err="1" smtClean="0"/>
              <a:t>ekonomi</a:t>
            </a:r>
            <a:r>
              <a:rPr lang="en-US" sz="2800" dirty="0" smtClean="0"/>
              <a:t>, </a:t>
            </a:r>
            <a:r>
              <a:rPr lang="en-US" sz="2800" dirty="0" err="1" smtClean="0"/>
              <a:t>tetapi</a:t>
            </a:r>
            <a:r>
              <a:rPr lang="en-US" sz="2800" dirty="0" smtClean="0"/>
              <a:t> </a:t>
            </a:r>
            <a:r>
              <a:rPr lang="en-US" sz="2800" dirty="0" err="1" smtClean="0"/>
              <a:t>juga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segala</a:t>
            </a:r>
            <a:r>
              <a:rPr lang="en-US" sz="2800" dirty="0" smtClean="0"/>
              <a:t> </a:t>
            </a:r>
            <a:r>
              <a:rPr lang="en-US" sz="2800" dirty="0" err="1" smtClean="0"/>
              <a:t>sesuatu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membuat</a:t>
            </a:r>
            <a:r>
              <a:rPr lang="en-US" sz="2800" dirty="0" smtClean="0"/>
              <a:t> </a:t>
            </a:r>
            <a:r>
              <a:rPr lang="en-US" sz="2800" dirty="0" err="1" smtClean="0"/>
              <a:t>seseorang</a:t>
            </a:r>
            <a:r>
              <a:rPr lang="en-US" sz="2800" dirty="0" smtClean="0"/>
              <a:t> </a:t>
            </a:r>
            <a:r>
              <a:rPr lang="en-US" sz="2800" dirty="0" err="1" smtClean="0"/>
              <a:t>terbiasa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kenal</a:t>
            </a:r>
            <a:r>
              <a:rPr lang="en-US" sz="2800" dirty="0" smtClean="0"/>
              <a:t>. </a:t>
            </a:r>
            <a:r>
              <a:rPr lang="en-US" sz="2800" dirty="0" err="1" smtClean="0"/>
              <a:t>Easterlin</a:t>
            </a:r>
            <a:r>
              <a:rPr lang="en-US" sz="2800" dirty="0" smtClean="0"/>
              <a:t> </a:t>
            </a:r>
            <a:r>
              <a:rPr lang="en-US" sz="2800" dirty="0" err="1" smtClean="0"/>
              <a:t>mengasumsikan</a:t>
            </a:r>
            <a:r>
              <a:rPr lang="en-US" sz="2800" dirty="0" smtClean="0"/>
              <a:t> </a:t>
            </a:r>
            <a:r>
              <a:rPr lang="en-US" sz="2800" dirty="0" err="1" smtClean="0"/>
              <a:t>bahwa</a:t>
            </a:r>
            <a:r>
              <a:rPr lang="en-US" sz="2800" dirty="0" smtClean="0"/>
              <a:t> </a:t>
            </a:r>
            <a:r>
              <a:rPr lang="en-US" sz="2800" dirty="0" err="1" smtClean="0"/>
              <a:t>taraf</a:t>
            </a:r>
            <a:r>
              <a:rPr lang="en-US" sz="2800" dirty="0" smtClean="0"/>
              <a:t> </a:t>
            </a:r>
            <a:r>
              <a:rPr lang="en-US" sz="2800" dirty="0" err="1" smtClean="0"/>
              <a:t>hidup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dialami</a:t>
            </a:r>
            <a:r>
              <a:rPr lang="en-US" sz="2800" dirty="0" smtClean="0"/>
              <a:t> </a:t>
            </a:r>
            <a:r>
              <a:rPr lang="en-US" sz="2800" dirty="0" err="1" smtClean="0"/>
              <a:t>seseorang</a:t>
            </a:r>
            <a:r>
              <a:rPr lang="en-US" sz="2800" dirty="0" smtClean="0"/>
              <a:t> </a:t>
            </a:r>
            <a:r>
              <a:rPr lang="en-US" sz="2800" dirty="0" err="1" smtClean="0"/>
              <a:t>ketika</a:t>
            </a:r>
            <a:r>
              <a:rPr lang="en-US" sz="2800" dirty="0" smtClean="0"/>
              <a:t> </a:t>
            </a:r>
            <a:r>
              <a:rPr lang="en-US" sz="2800" dirty="0" err="1" smtClean="0"/>
              <a:t>usia</a:t>
            </a:r>
            <a:r>
              <a:rPr lang="en-US" sz="2800" dirty="0" smtClean="0"/>
              <a:t> </a:t>
            </a:r>
            <a:r>
              <a:rPr lang="en-US" sz="2800" dirty="0" err="1" smtClean="0"/>
              <a:t>menjelang</a:t>
            </a:r>
            <a:r>
              <a:rPr lang="en-US" sz="2800" dirty="0" smtClean="0"/>
              <a:t> </a:t>
            </a:r>
            <a:r>
              <a:rPr lang="en-US" sz="2800" dirty="0" err="1" smtClean="0"/>
              <a:t>dewasa</a:t>
            </a:r>
            <a:r>
              <a:rPr lang="en-US" sz="2800" dirty="0" smtClean="0"/>
              <a:t>,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dasar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dipakai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menilai</a:t>
            </a:r>
            <a:r>
              <a:rPr lang="en-US" sz="2800" dirty="0" smtClean="0"/>
              <a:t> </a:t>
            </a:r>
            <a:r>
              <a:rPr lang="en-US" sz="2800" dirty="0" err="1" smtClean="0"/>
              <a:t>kesempatan-kesempatan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usia</a:t>
            </a:r>
            <a:r>
              <a:rPr lang="en-US" sz="2800" dirty="0" smtClean="0"/>
              <a:t> </a:t>
            </a:r>
            <a:r>
              <a:rPr lang="en-US" sz="2800" dirty="0" err="1" smtClean="0"/>
              <a:t>dewasa</a:t>
            </a:r>
            <a:r>
              <a:rPr lang="en-US" sz="2800" dirty="0" smtClean="0"/>
              <a:t>. </a:t>
            </a: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seseorang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mudah</a:t>
            </a:r>
            <a:r>
              <a:rPr lang="en-US" sz="2800" dirty="0" smtClean="0"/>
              <a:t> </a:t>
            </a:r>
            <a:r>
              <a:rPr lang="en-US" sz="2800" dirty="0" err="1" smtClean="0"/>
              <a:t>mencapai</a:t>
            </a:r>
            <a:r>
              <a:rPr lang="en-US" sz="2800" dirty="0" smtClean="0"/>
              <a:t> </a:t>
            </a:r>
            <a:r>
              <a:rPr lang="en-US" sz="2800" dirty="0" err="1" smtClean="0"/>
              <a:t>tingkat</a:t>
            </a:r>
            <a:r>
              <a:rPr lang="en-US" sz="2800" dirty="0" smtClean="0"/>
              <a:t> </a:t>
            </a:r>
            <a:r>
              <a:rPr lang="en-US" sz="2800" dirty="0" err="1" smtClean="0"/>
              <a:t>penghasilan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baik</a:t>
            </a:r>
            <a:r>
              <a:rPr lang="en-US" sz="28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dia</a:t>
            </a:r>
            <a:r>
              <a:rPr lang="en-US" sz="2800" dirty="0" smtClean="0"/>
              <a:t> </a:t>
            </a:r>
            <a:r>
              <a:rPr lang="en-US" sz="2800" dirty="0" err="1" smtClean="0"/>
              <a:t>cenderung</a:t>
            </a:r>
            <a:r>
              <a:rPr lang="en-US" sz="2800" dirty="0" smtClean="0"/>
              <a:t> </a:t>
            </a:r>
            <a:r>
              <a:rPr lang="en-US" sz="2800" dirty="0" err="1" smtClean="0"/>
              <a:t>kawin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usia</a:t>
            </a:r>
            <a:r>
              <a:rPr lang="en-US" sz="2800" dirty="0" smtClean="0"/>
              <a:t> </a:t>
            </a:r>
            <a:r>
              <a:rPr lang="en-US" sz="2800" dirty="0" err="1" smtClean="0"/>
              <a:t>muda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mempunyai</a:t>
            </a:r>
            <a:r>
              <a:rPr lang="en-US" sz="2800" dirty="0" smtClean="0"/>
              <a:t> </a:t>
            </a:r>
            <a:r>
              <a:rPr lang="en-US" sz="2800" dirty="0" err="1" smtClean="0"/>
              <a:t>anak</a:t>
            </a:r>
            <a:r>
              <a:rPr lang="en-US" sz="2800" dirty="0" smtClean="0"/>
              <a:t>. </a:t>
            </a:r>
            <a:r>
              <a:rPr lang="en-US" sz="2800" dirty="0" err="1" smtClean="0"/>
              <a:t>Sebaliknya</a:t>
            </a:r>
            <a:r>
              <a:rPr lang="en-US" sz="2800" dirty="0" smtClean="0"/>
              <a:t> </a:t>
            </a: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dia</a:t>
            </a:r>
            <a:r>
              <a:rPr lang="en-US" sz="2800" dirty="0" smtClean="0"/>
              <a:t> </a:t>
            </a:r>
            <a:r>
              <a:rPr lang="en-US" sz="2800" dirty="0" err="1" smtClean="0"/>
              <a:t>merasa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sulit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mencapai</a:t>
            </a:r>
            <a:r>
              <a:rPr lang="en-US" sz="2800" dirty="0" smtClean="0"/>
              <a:t> </a:t>
            </a:r>
            <a:r>
              <a:rPr lang="en-US" sz="2800" dirty="0" err="1" smtClean="0"/>
              <a:t>taraf</a:t>
            </a:r>
            <a:r>
              <a:rPr lang="en-US" sz="2800" dirty="0" smtClean="0"/>
              <a:t> </a:t>
            </a:r>
            <a:r>
              <a:rPr lang="en-US" sz="2800" dirty="0" err="1" smtClean="0"/>
              <a:t>hidupnya</a:t>
            </a:r>
            <a:r>
              <a:rPr lang="en-US" sz="2800" dirty="0" smtClean="0"/>
              <a:t> </a:t>
            </a:r>
            <a:r>
              <a:rPr lang="en-US" sz="2800" dirty="0" err="1" smtClean="0"/>
              <a:t>ketika</a:t>
            </a:r>
            <a:r>
              <a:rPr lang="en-US" sz="2800" dirty="0" smtClean="0"/>
              <a:t> </a:t>
            </a:r>
            <a:r>
              <a:rPr lang="en-US" sz="2800" dirty="0" err="1" smtClean="0"/>
              <a:t>kanak-kanak</a:t>
            </a:r>
            <a:r>
              <a:rPr lang="en-US" sz="28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dia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menunda</a:t>
            </a:r>
            <a:r>
              <a:rPr lang="en-US" sz="2800" dirty="0" smtClean="0"/>
              <a:t> </a:t>
            </a:r>
            <a:r>
              <a:rPr lang="en-US" sz="2800" dirty="0" err="1" smtClean="0"/>
              <a:t>perkawinan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kelahiran</a:t>
            </a:r>
            <a:r>
              <a:rPr lang="en-US" sz="2800" dirty="0" smtClean="0"/>
              <a:t>. </a:t>
            </a:r>
          </a:p>
          <a:p>
            <a:pPr>
              <a:spcBef>
                <a:spcPts val="0"/>
              </a:spcBef>
            </a:pPr>
            <a:endParaRPr lang="en-US" sz="2800" dirty="0"/>
          </a:p>
        </p:txBody>
      </p:sp>
      <p:pic>
        <p:nvPicPr>
          <p:cNvPr id="10" name="Picture Placeholder 9" descr="b.jpeg"/>
          <p:cNvPicPr>
            <a:picLocks noGrp="1" noChangeAspect="1"/>
          </p:cNvPicPr>
          <p:nvPr>
            <p:ph type="pic" sz="quarter" idx="16"/>
          </p:nvPr>
        </p:nvPicPr>
        <p:blipFill>
          <a:blip r:embed="rId2"/>
          <a:srcRect t="18938" b="18938"/>
          <a:stretch>
            <a:fillRect/>
          </a:stretch>
        </p:blipFill>
        <p:spPr/>
      </p:pic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err="1" smtClean="0"/>
              <a:t>Easterlin</a:t>
            </a:r>
            <a:endParaRPr lang="en-US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2339516" y="8585726"/>
            <a:ext cx="28745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i="1" dirty="0" smtClean="0"/>
              <a:t>Sumber :</a:t>
            </a:r>
            <a:r>
              <a:rPr lang="en-US" sz="2000" i="1" dirty="0" smtClean="0"/>
              <a:t> eurekalert.org</a:t>
            </a:r>
            <a:endParaRPr lang="id-ID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ym typeface="Wingdings" panose="05000000000000000000" pitchFamily="2" charset="2"/>
              </a:rPr>
              <a:t>SEKIAN &amp; TERIMAKASIH </a:t>
            </a:r>
            <a:endParaRPr lang="en-US" dirty="0"/>
          </a:p>
        </p:txBody>
      </p:sp>
      <p:sp>
        <p:nvSpPr>
          <p:cNvPr id="6" name="サブタイトル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Any Questions?</a:t>
            </a:r>
            <a:endParaRPr 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187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err="1" smtClean="0"/>
              <a:t>Teori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Penduduk</a:t>
            </a:r>
            <a:endParaRPr lang="en-US" sz="44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2000" dirty="0" smtClean="0"/>
              <a:t>MATEMATIKA POPULASI  |</a:t>
            </a:r>
            <a:r>
              <a:rPr lang="id-ID" sz="2000" dirty="0"/>
              <a:t> Program Studi Matematika FMIPA Universitas </a:t>
            </a:r>
            <a:r>
              <a:rPr lang="id-ID" sz="2000" dirty="0" err="1"/>
              <a:t>Udayana</a:t>
            </a:r>
            <a:endParaRPr lang="en-US" sz="20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Thomas Robert Malthus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Aileron UltraLight (Headings)"/>
                <a:cs typeface="Times New Roman" pitchFamily="18" charset="0"/>
              </a:rPr>
              <a:t>Mengemukakan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ileron UltraLight (Headings)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Aileron UltraLight (Headings)"/>
                <a:cs typeface="Times New Roman" pitchFamily="18" charset="0"/>
              </a:rPr>
              <a:t>beberapa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ileron UltraLight (Headings)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Aileron UltraLight (Headings)"/>
                <a:cs typeface="Times New Roman" pitchFamily="18" charset="0"/>
              </a:rPr>
              <a:t>pendapat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ileron UltraLight (Headings)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Aileron UltraLight (Headings)"/>
                <a:cs typeface="Times New Roman" pitchFamily="18" charset="0"/>
              </a:rPr>
              <a:t>tentang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ileron UltraLight (Headings)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Aileron UltraLight (Headings)"/>
                <a:cs typeface="Times New Roman" pitchFamily="18" charset="0"/>
              </a:rPr>
              <a:t>kependudukan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ileron UltraLight (Headings)"/>
                <a:cs typeface="Times New Roman" pitchFamily="18" charset="0"/>
              </a:rPr>
              <a:t> :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8875268" y="3533705"/>
            <a:ext cx="8939766" cy="4159867"/>
          </a:xfrm>
        </p:spPr>
        <p:txBody>
          <a:bodyPr>
            <a:noAutofit/>
          </a:bodyPr>
          <a:lstStyle/>
          <a:p>
            <a:pPr marL="457200" indent="-457200" fontAlgn="base">
              <a:lnSpc>
                <a:spcPct val="110000"/>
              </a:lnSpc>
              <a:buAutoNum type="arabicPeriod"/>
            </a:pPr>
            <a:r>
              <a:rPr lang="en-US" sz="3200" dirty="0" smtClean="0">
                <a:latin typeface="Aileron UltraLight (Headings)"/>
                <a:cs typeface="Times New Roman" pitchFamily="18" charset="0"/>
              </a:rPr>
              <a:t>P</a:t>
            </a:r>
            <a:r>
              <a:rPr lang="id-ID" sz="3200" dirty="0" smtClean="0">
                <a:latin typeface="Aileron UltraLight (Headings)"/>
                <a:cs typeface="Times New Roman" pitchFamily="18" charset="0"/>
              </a:rPr>
              <a:t>ertumbuhan penduduk jauh lebih cepat dari pertumbuhan bahan </a:t>
            </a:r>
            <a:r>
              <a:rPr lang="en-US" sz="3200" dirty="0" smtClean="0">
                <a:latin typeface="Aileron UltraLight (Headings)"/>
                <a:cs typeface="Times New Roman" pitchFamily="18" charset="0"/>
              </a:rPr>
              <a:t> </a:t>
            </a:r>
            <a:r>
              <a:rPr lang="id-ID" sz="3200" dirty="0" smtClean="0">
                <a:latin typeface="Aileron UltraLight (Headings)"/>
                <a:cs typeface="Times New Roman" pitchFamily="18" charset="0"/>
              </a:rPr>
              <a:t>makanan. Akibatnya pada suatu saat akan terjadi perbedaan yang besar antara penduduk dan kebutuhan hidup.</a:t>
            </a:r>
            <a:endParaRPr lang="en-US" sz="3200" b="1" dirty="0" smtClean="0">
              <a:latin typeface="Aileron UltraLight (Headings)"/>
              <a:cs typeface="Times New Roman" pitchFamily="18" charset="0"/>
            </a:endParaRPr>
          </a:p>
          <a:p>
            <a:pPr marL="457200" indent="-457200" fontAlgn="base">
              <a:lnSpc>
                <a:spcPct val="110000"/>
              </a:lnSpc>
              <a:buAutoNum type="arabicPeriod"/>
            </a:pPr>
            <a:r>
              <a:rPr lang="en-US" sz="3200" dirty="0" smtClean="0">
                <a:latin typeface="Aileron UltraLight (Headings)"/>
                <a:cs typeface="Times New Roman" pitchFamily="18" charset="0"/>
              </a:rPr>
              <a:t>J</a:t>
            </a:r>
            <a:r>
              <a:rPr lang="id-ID" sz="3200" dirty="0" smtClean="0">
                <a:latin typeface="Aileron UltraLight (Headings)"/>
                <a:cs typeface="Times New Roman" pitchFamily="18" charset="0"/>
              </a:rPr>
              <a:t>umlah penduduk cenderung untuk meningkat secara geometris (deret ukur), sedangkan kebutuhan hidup riil dapat meningkat secara arismatik (deret hitung)</a:t>
            </a:r>
          </a:p>
          <a:p>
            <a:endParaRPr lang="en-US" sz="3200" dirty="0"/>
          </a:p>
        </p:txBody>
      </p:sp>
      <p:pic>
        <p:nvPicPr>
          <p:cNvPr id="24" name="Picture Placeholder 23" descr="a.jpeg"/>
          <p:cNvPicPr>
            <a:picLocks noGrp="1" noChangeAspect="1"/>
          </p:cNvPicPr>
          <p:nvPr>
            <p:ph type="pic" sz="quarter" idx="16"/>
          </p:nvPr>
        </p:nvPicPr>
        <p:blipFill>
          <a:blip r:embed="rId2"/>
          <a:srcRect t="9817" b="9817"/>
          <a:stretch>
            <a:fillRect/>
          </a:stretch>
        </p:blipFill>
        <p:spPr/>
      </p:pic>
      <p:sp>
        <p:nvSpPr>
          <p:cNvPr id="23" name="Text Placeholder 2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Thomas Robert Malthus</a:t>
            </a:r>
          </a:p>
        </p:txBody>
      </p:sp>
      <p:sp>
        <p:nvSpPr>
          <p:cNvPr id="17" name="Text Placeholder 12"/>
          <p:cNvSpPr txBox="1">
            <a:spLocks/>
          </p:cNvSpPr>
          <p:nvPr/>
        </p:nvSpPr>
        <p:spPr>
          <a:xfrm>
            <a:off x="0" y="7796463"/>
            <a:ext cx="8181473" cy="61980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1371509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3A75F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71605" y="8610247"/>
            <a:ext cx="31486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 err="1" smtClean="0">
                <a:latin typeface="Aileron UltraLight (Headings)"/>
                <a:cs typeface="Times New Roman" pitchFamily="18" charset="0"/>
              </a:rPr>
              <a:t>Sumber</a:t>
            </a:r>
            <a:r>
              <a:rPr lang="en-US" sz="2000" i="1" dirty="0" smtClean="0">
                <a:latin typeface="Aileron UltraLight (Headings)"/>
                <a:cs typeface="Times New Roman" pitchFamily="18" charset="0"/>
              </a:rPr>
              <a:t> : en.wikipedia.org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タイトル 1"/>
          <p:cNvSpPr>
            <a:spLocks noGrp="1"/>
          </p:cNvSpPr>
          <p:nvPr>
            <p:ph type="title"/>
          </p:nvPr>
        </p:nvSpPr>
        <p:spPr>
          <a:xfrm>
            <a:off x="451081" y="487530"/>
            <a:ext cx="12422708" cy="1003675"/>
          </a:xfrm>
        </p:spPr>
        <p:txBody>
          <a:bodyPr>
            <a:normAutofit/>
          </a:bodyPr>
          <a:lstStyle/>
          <a:p>
            <a:r>
              <a:rPr lang="en-US" sz="4400" b="1" dirty="0" err="1" smtClean="0"/>
              <a:t>Teori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Penduduk</a:t>
            </a:r>
            <a:endParaRPr lang="en-US" sz="44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MATEMATIKA POPULASI  |  </a:t>
            </a:r>
            <a:r>
              <a:rPr lang="id-ID" dirty="0"/>
              <a:t>Program Studi Matematika FMIPA Universitas </a:t>
            </a:r>
            <a:r>
              <a:rPr lang="id-ID" dirty="0" err="1" smtClean="0"/>
              <a:t>Udayana</a:t>
            </a:r>
            <a:endParaRPr lang="en-US" dirty="0"/>
          </a:p>
        </p:txBody>
      </p:sp>
      <p:sp>
        <p:nvSpPr>
          <p:cNvPr id="32" name="テキスト プレースホルダー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 smtClean="0"/>
              <a:t>Thomas Robert Malthus</a:t>
            </a:r>
          </a:p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999206" y="2414032"/>
            <a:ext cx="16028029" cy="662321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</a:rPr>
              <a:t>Pembatasan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</a:rPr>
              <a:t>pertumbuhan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 :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995195" y="3121573"/>
            <a:ext cx="16077615" cy="2711669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3200" dirty="0" smtClean="0"/>
              <a:t>Preventive Checks : </a:t>
            </a:r>
            <a:r>
              <a:rPr lang="en-US" sz="3200" dirty="0" err="1" smtClean="0"/>
              <a:t>yaitu</a:t>
            </a:r>
            <a:r>
              <a:rPr lang="en-US" sz="3200" dirty="0" smtClean="0"/>
              <a:t> </a:t>
            </a:r>
            <a:r>
              <a:rPr lang="en-US" sz="3200" dirty="0" err="1" smtClean="0"/>
              <a:t>pengurangan</a:t>
            </a:r>
            <a:r>
              <a:rPr lang="en-US" sz="3200" dirty="0" smtClean="0"/>
              <a:t> </a:t>
            </a:r>
            <a:r>
              <a:rPr lang="en-US" sz="3200" dirty="0" err="1" smtClean="0"/>
              <a:t>penduduk</a:t>
            </a:r>
            <a:r>
              <a:rPr lang="en-US" sz="3200" dirty="0" smtClean="0"/>
              <a:t> </a:t>
            </a:r>
            <a:r>
              <a:rPr lang="en-US" sz="3200" dirty="0" err="1" smtClean="0"/>
              <a:t>melalui</a:t>
            </a:r>
            <a:r>
              <a:rPr lang="en-US" sz="3200" dirty="0" smtClean="0"/>
              <a:t> </a:t>
            </a:r>
            <a:r>
              <a:rPr lang="en-US" sz="3200" dirty="0" err="1" smtClean="0"/>
              <a:t>penekanan</a:t>
            </a:r>
            <a:r>
              <a:rPr lang="en-US" sz="3200" dirty="0" smtClean="0"/>
              <a:t> </a:t>
            </a:r>
            <a:r>
              <a:rPr lang="en-US" sz="3200" dirty="0" err="1" smtClean="0"/>
              <a:t>kelahiran</a:t>
            </a:r>
            <a:endParaRPr lang="en-US" sz="3200" dirty="0" smtClean="0"/>
          </a:p>
          <a:p>
            <a:pPr marL="457200" indent="-457200">
              <a:spcBef>
                <a:spcPts val="0"/>
              </a:spcBef>
            </a:pPr>
            <a:r>
              <a:rPr lang="en-US" sz="3200" dirty="0" smtClean="0"/>
              <a:t>	- Moral restraint / </a:t>
            </a:r>
            <a:r>
              <a:rPr lang="en-US" sz="3200" dirty="0" err="1" smtClean="0"/>
              <a:t>pengekangan</a:t>
            </a:r>
            <a:r>
              <a:rPr lang="en-US" sz="3200" dirty="0" smtClean="0"/>
              <a:t> </a:t>
            </a:r>
            <a:r>
              <a:rPr lang="en-US" sz="3200" dirty="0" err="1" smtClean="0"/>
              <a:t>diri</a:t>
            </a:r>
            <a:endParaRPr lang="en-US" sz="3200" dirty="0" smtClean="0"/>
          </a:p>
          <a:p>
            <a:pPr marL="457200" indent="-457200">
              <a:spcBef>
                <a:spcPts val="0"/>
              </a:spcBef>
            </a:pPr>
            <a:r>
              <a:rPr lang="en-US" sz="3200" dirty="0" smtClean="0"/>
              <a:t>	- Vice / </a:t>
            </a:r>
            <a:r>
              <a:rPr lang="en-US" sz="3200" dirty="0" err="1" smtClean="0"/>
              <a:t>pengurangan</a:t>
            </a:r>
            <a:r>
              <a:rPr lang="en-US" sz="3200" dirty="0" smtClean="0"/>
              <a:t> </a:t>
            </a:r>
            <a:r>
              <a:rPr lang="en-US" sz="3200" dirty="0" err="1" smtClean="0"/>
              <a:t>kelahiran</a:t>
            </a:r>
            <a:endParaRPr lang="en-US" sz="3200" dirty="0" smtClean="0"/>
          </a:p>
          <a:p>
            <a:pPr marL="457200" indent="-457200">
              <a:spcBef>
                <a:spcPts val="0"/>
              </a:spcBef>
              <a:buAutoNum type="arabicPeriod" startAt="2"/>
            </a:pPr>
            <a:r>
              <a:rPr lang="en-US" sz="3200" dirty="0" smtClean="0"/>
              <a:t>Positive Checks : </a:t>
            </a:r>
            <a:r>
              <a:rPr lang="en-US" sz="3200" dirty="0" err="1" smtClean="0"/>
              <a:t>yaitu</a:t>
            </a:r>
            <a:r>
              <a:rPr lang="en-US" sz="3200" dirty="0" smtClean="0"/>
              <a:t> </a:t>
            </a:r>
            <a:r>
              <a:rPr lang="en-US" sz="3200" dirty="0" err="1" smtClean="0"/>
              <a:t>pengurangan</a:t>
            </a:r>
            <a:r>
              <a:rPr lang="en-US" sz="3200" dirty="0" smtClean="0"/>
              <a:t> </a:t>
            </a:r>
            <a:r>
              <a:rPr lang="en-US" sz="3200" dirty="0" err="1" smtClean="0"/>
              <a:t>penduduk</a:t>
            </a:r>
            <a:r>
              <a:rPr lang="en-US" sz="3200" dirty="0" smtClean="0"/>
              <a:t> </a:t>
            </a:r>
            <a:r>
              <a:rPr lang="en-US" sz="3200" dirty="0" err="1" smtClean="0"/>
              <a:t>melalui</a:t>
            </a:r>
            <a:r>
              <a:rPr lang="en-US" sz="3200" dirty="0" smtClean="0"/>
              <a:t> </a:t>
            </a:r>
            <a:r>
              <a:rPr lang="en-US" sz="3200" dirty="0" err="1" smtClean="0"/>
              <a:t>proses</a:t>
            </a:r>
            <a:r>
              <a:rPr lang="en-US" sz="3200" dirty="0" smtClean="0"/>
              <a:t> </a:t>
            </a:r>
            <a:r>
              <a:rPr lang="en-US" sz="3200" dirty="0" err="1" smtClean="0"/>
              <a:t>kematian</a:t>
            </a:r>
            <a:endParaRPr lang="en-US" sz="3200" dirty="0" smtClean="0"/>
          </a:p>
          <a:p>
            <a:pPr marL="457200" indent="-457200">
              <a:spcBef>
                <a:spcPts val="0"/>
              </a:spcBef>
            </a:pPr>
            <a:r>
              <a:rPr lang="en-US" sz="3200" dirty="0" smtClean="0"/>
              <a:t>	- Vice / </a:t>
            </a:r>
            <a:r>
              <a:rPr lang="en-US" sz="3200" dirty="0" err="1" smtClean="0"/>
              <a:t>kejahatan</a:t>
            </a:r>
            <a:endParaRPr lang="en-US" sz="3200" dirty="0" smtClean="0"/>
          </a:p>
          <a:p>
            <a:pPr marL="457200" indent="-457200">
              <a:spcBef>
                <a:spcPts val="0"/>
              </a:spcBef>
            </a:pPr>
            <a:r>
              <a:rPr lang="en-US" sz="3200" dirty="0" smtClean="0"/>
              <a:t>	- Misery / </a:t>
            </a:r>
            <a:r>
              <a:rPr lang="en-US" sz="3200" dirty="0" err="1" smtClean="0"/>
              <a:t>kemelaratan</a:t>
            </a:r>
            <a:endParaRPr lang="en-US" sz="3200" dirty="0" smtClean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995196" y="6219883"/>
            <a:ext cx="16032039" cy="969193"/>
          </a:xfrm>
        </p:spPr>
        <p:txBody>
          <a:bodyPr>
            <a:normAutofit fontScale="62500" lnSpcReduction="20000"/>
          </a:bodyPr>
          <a:lstStyle/>
          <a:p>
            <a:pPr marL="651510" lvl="0" indent="-514350" algn="just">
              <a:buClr>
                <a:schemeClr val="tx1">
                  <a:shade val="95000"/>
                </a:schemeClr>
              </a:buClr>
              <a:defRPr/>
            </a:pPr>
            <a:endParaRPr lang="en-US" dirty="0" smtClean="0">
              <a:latin typeface="Aileron UltraLight (Headings)"/>
            </a:endParaRPr>
          </a:p>
          <a:p>
            <a:pPr marL="651510" lvl="0" indent="-514350" algn="just">
              <a:buClr>
                <a:schemeClr val="tx1">
                  <a:shade val="95000"/>
                </a:schemeClr>
              </a:buClr>
              <a:defRPr/>
            </a:pPr>
            <a:r>
              <a:rPr lang="en-US" sz="5100" dirty="0" err="1" smtClean="0">
                <a:solidFill>
                  <a:schemeClr val="accent1">
                    <a:lumMod val="50000"/>
                  </a:schemeClr>
                </a:solidFill>
                <a:latin typeface="Aileron UltraLight (Headings)"/>
              </a:rPr>
              <a:t>Kritik</a:t>
            </a:r>
            <a:r>
              <a:rPr lang="en-US" sz="5100" dirty="0" smtClean="0">
                <a:solidFill>
                  <a:schemeClr val="accent1">
                    <a:lumMod val="50000"/>
                  </a:schemeClr>
                </a:solidFill>
                <a:latin typeface="Aileron UltraLight (Headings)"/>
              </a:rPr>
              <a:t> </a:t>
            </a:r>
            <a:r>
              <a:rPr lang="en-US" sz="5100" dirty="0" err="1" smtClean="0">
                <a:solidFill>
                  <a:schemeClr val="accent1">
                    <a:lumMod val="50000"/>
                  </a:schemeClr>
                </a:solidFill>
                <a:latin typeface="Aileron UltraLight (Headings)"/>
              </a:rPr>
              <a:t>terhadap</a:t>
            </a:r>
            <a:r>
              <a:rPr lang="en-US" sz="5100" dirty="0" smtClean="0">
                <a:solidFill>
                  <a:schemeClr val="accent1">
                    <a:lumMod val="50000"/>
                  </a:schemeClr>
                </a:solidFill>
                <a:latin typeface="Aileron UltraLight (Headings)"/>
              </a:rPr>
              <a:t> Malthus :</a:t>
            </a:r>
          </a:p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7"/>
          </p:nvPr>
        </p:nvSpPr>
        <p:spPr>
          <a:xfrm>
            <a:off x="991185" y="7056422"/>
            <a:ext cx="16077615" cy="2074027"/>
          </a:xfrm>
        </p:spPr>
        <p:txBody>
          <a:bodyPr>
            <a:normAutofit/>
          </a:bodyPr>
          <a:lstStyle/>
          <a:p>
            <a:pPr marL="651510" lvl="0" indent="-514350">
              <a:spcBef>
                <a:spcPts val="0"/>
              </a:spcBef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sz="3200" dirty="0" err="1" smtClean="0">
                <a:latin typeface="Aileron UltraLight (Headings)"/>
              </a:rPr>
              <a:t>Pertumbuhan</a:t>
            </a:r>
            <a:r>
              <a:rPr lang="en-US" sz="3200" dirty="0" smtClean="0">
                <a:latin typeface="Aileron UltraLight (Headings)"/>
              </a:rPr>
              <a:t> </a:t>
            </a:r>
            <a:r>
              <a:rPr lang="en-US" sz="3200" dirty="0" err="1" smtClean="0">
                <a:latin typeface="Aileron UltraLight (Headings)"/>
              </a:rPr>
              <a:t>pangan</a:t>
            </a:r>
            <a:r>
              <a:rPr lang="en-US" sz="3200" dirty="0" smtClean="0">
                <a:latin typeface="Aileron UltraLight (Headings)"/>
              </a:rPr>
              <a:t> </a:t>
            </a:r>
            <a:r>
              <a:rPr lang="en-US" sz="3200" dirty="0" err="1" smtClean="0">
                <a:latin typeface="Aileron UltraLight (Headings)"/>
              </a:rPr>
              <a:t>tidak</a:t>
            </a:r>
            <a:r>
              <a:rPr lang="en-US" sz="3200" dirty="0" smtClean="0">
                <a:latin typeface="Aileron UltraLight (Headings)"/>
              </a:rPr>
              <a:t> </a:t>
            </a:r>
            <a:r>
              <a:rPr lang="en-US" sz="3200" dirty="0" err="1" smtClean="0">
                <a:latin typeface="Aileron UltraLight (Headings)"/>
              </a:rPr>
              <a:t>dapat</a:t>
            </a:r>
            <a:r>
              <a:rPr lang="en-US" sz="3200" dirty="0" smtClean="0">
                <a:latin typeface="Aileron UltraLight (Headings)"/>
              </a:rPr>
              <a:t> </a:t>
            </a:r>
            <a:r>
              <a:rPr lang="en-US" sz="3200" dirty="0" err="1" smtClean="0">
                <a:latin typeface="Aileron UltraLight (Headings)"/>
              </a:rPr>
              <a:t>mengimbangi</a:t>
            </a:r>
            <a:r>
              <a:rPr lang="en-US" sz="3200" dirty="0" smtClean="0">
                <a:latin typeface="Aileron UltraLight (Headings)"/>
              </a:rPr>
              <a:t> </a:t>
            </a:r>
            <a:r>
              <a:rPr lang="en-US" sz="3200" dirty="0" err="1" smtClean="0">
                <a:latin typeface="Aileron UltraLight (Headings)"/>
              </a:rPr>
              <a:t>pertumbuhan</a:t>
            </a:r>
            <a:r>
              <a:rPr lang="en-US" sz="3200" dirty="0" smtClean="0">
                <a:latin typeface="Aileron UltraLight (Headings)"/>
              </a:rPr>
              <a:t> </a:t>
            </a:r>
            <a:r>
              <a:rPr lang="en-US" sz="3200" dirty="0" err="1" smtClean="0">
                <a:latin typeface="Aileron UltraLight (Headings)"/>
              </a:rPr>
              <a:t>penduduk</a:t>
            </a:r>
            <a:endParaRPr lang="en-US" sz="3200" dirty="0" smtClean="0">
              <a:latin typeface="Aileron UltraLight (Headings)"/>
            </a:endParaRPr>
          </a:p>
          <a:p>
            <a:pPr marL="651510" lvl="0" indent="-514350">
              <a:spcBef>
                <a:spcPts val="0"/>
              </a:spcBef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sz="3200" dirty="0" err="1" smtClean="0">
                <a:latin typeface="Aileron UltraLight (Headings)"/>
              </a:rPr>
              <a:t>Menahan</a:t>
            </a:r>
            <a:r>
              <a:rPr lang="en-US" sz="3200" dirty="0" smtClean="0">
                <a:latin typeface="Aileron UltraLight (Headings)"/>
              </a:rPr>
              <a:t> </a:t>
            </a:r>
            <a:r>
              <a:rPr lang="en-US" sz="3200" dirty="0" err="1" smtClean="0">
                <a:latin typeface="Aileron UltraLight (Headings)"/>
              </a:rPr>
              <a:t>hawa</a:t>
            </a:r>
            <a:r>
              <a:rPr lang="en-US" sz="3200" dirty="0" smtClean="0">
                <a:latin typeface="Aileron UltraLight (Headings)"/>
              </a:rPr>
              <a:t> </a:t>
            </a:r>
            <a:r>
              <a:rPr lang="en-US" sz="3200" dirty="0" err="1" smtClean="0">
                <a:latin typeface="Aileron UltraLight (Headings)"/>
              </a:rPr>
              <a:t>nafsu</a:t>
            </a:r>
            <a:r>
              <a:rPr lang="en-US" sz="3200" dirty="0" smtClean="0">
                <a:latin typeface="Aileron UltraLight (Headings)"/>
              </a:rPr>
              <a:t> </a:t>
            </a:r>
            <a:r>
              <a:rPr lang="en-US" sz="3200" dirty="0" err="1" smtClean="0">
                <a:latin typeface="Aileron UltraLight (Headings)"/>
              </a:rPr>
              <a:t>merupakan</a:t>
            </a:r>
            <a:r>
              <a:rPr lang="en-US" sz="3200" dirty="0" smtClean="0">
                <a:latin typeface="Aileron UltraLight (Headings)"/>
              </a:rPr>
              <a:t> </a:t>
            </a:r>
            <a:r>
              <a:rPr lang="en-US" sz="3200" dirty="0" err="1" smtClean="0">
                <a:latin typeface="Aileron UltraLight (Headings)"/>
              </a:rPr>
              <a:t>satu-satunya</a:t>
            </a:r>
            <a:r>
              <a:rPr lang="en-US" sz="3200" dirty="0" smtClean="0">
                <a:latin typeface="Aileron UltraLight (Headings)"/>
              </a:rPr>
              <a:t> </a:t>
            </a:r>
            <a:r>
              <a:rPr lang="en-US" sz="3200" dirty="0" err="1" smtClean="0">
                <a:latin typeface="Aileron UltraLight (Headings)"/>
              </a:rPr>
              <a:t>usaha</a:t>
            </a:r>
            <a:r>
              <a:rPr lang="en-US" sz="3200" dirty="0" smtClean="0">
                <a:latin typeface="Aileron UltraLight (Headings)"/>
              </a:rPr>
              <a:t> </a:t>
            </a:r>
            <a:r>
              <a:rPr lang="en-US" sz="3200" dirty="0" err="1" smtClean="0">
                <a:latin typeface="Aileron UltraLight (Headings)"/>
              </a:rPr>
              <a:t>pencegahan</a:t>
            </a:r>
            <a:r>
              <a:rPr lang="en-US" sz="3200" dirty="0" smtClean="0">
                <a:latin typeface="Aileron UltraLight (Headings)"/>
              </a:rPr>
              <a:t> </a:t>
            </a:r>
            <a:r>
              <a:rPr lang="en-US" sz="3200" dirty="0" err="1" smtClean="0">
                <a:latin typeface="Aileron UltraLight (Headings)"/>
              </a:rPr>
              <a:t>kehamilan</a:t>
            </a:r>
            <a:endParaRPr lang="en-US" sz="3200" dirty="0" smtClean="0">
              <a:latin typeface="Aileron UltraLight (Headings)"/>
            </a:endParaRPr>
          </a:p>
          <a:p>
            <a:pPr marL="651510" lvl="0" indent="-514350">
              <a:spcBef>
                <a:spcPts val="0"/>
              </a:spcBef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sz="3200" dirty="0" err="1" smtClean="0">
                <a:latin typeface="Aileron UltraLight (Headings)"/>
              </a:rPr>
              <a:t>Kemiskinan</a:t>
            </a:r>
            <a:r>
              <a:rPr lang="en-US" sz="3200" dirty="0" smtClean="0">
                <a:latin typeface="Aileron UltraLight (Headings)"/>
              </a:rPr>
              <a:t> </a:t>
            </a:r>
            <a:r>
              <a:rPr lang="en-US" sz="3200" dirty="0" err="1" smtClean="0">
                <a:latin typeface="Aileron UltraLight (Headings)"/>
              </a:rPr>
              <a:t>disebabkan</a:t>
            </a:r>
            <a:r>
              <a:rPr lang="en-US" sz="3200" dirty="0" smtClean="0">
                <a:latin typeface="Aileron UltraLight (Headings)"/>
              </a:rPr>
              <a:t> </a:t>
            </a:r>
            <a:r>
              <a:rPr lang="en-US" sz="3200" dirty="0" err="1" smtClean="0">
                <a:latin typeface="Aileron UltraLight (Headings)"/>
              </a:rPr>
              <a:t>oleh</a:t>
            </a:r>
            <a:r>
              <a:rPr lang="en-US" sz="3200" dirty="0" smtClean="0">
                <a:latin typeface="Aileron UltraLight (Headings)"/>
              </a:rPr>
              <a:t> </a:t>
            </a:r>
            <a:r>
              <a:rPr lang="en-US" sz="3200" dirty="0" err="1" smtClean="0">
                <a:latin typeface="Aileron UltraLight (Headings)"/>
              </a:rPr>
              <a:t>pertumbuhan</a:t>
            </a:r>
            <a:r>
              <a:rPr lang="en-US" sz="3200" dirty="0" smtClean="0">
                <a:latin typeface="Aileron UltraLight (Headings)"/>
              </a:rPr>
              <a:t> </a:t>
            </a:r>
            <a:r>
              <a:rPr lang="en-US" sz="3200" dirty="0" err="1" smtClean="0">
                <a:latin typeface="Aileron UltraLight (Headings)"/>
              </a:rPr>
              <a:t>penduduk</a:t>
            </a:r>
            <a:endParaRPr lang="en-US" sz="3200" dirty="0" smtClean="0">
              <a:latin typeface="Aileron UltraLight (Headings)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7" name="Text Placeholder 11"/>
          <p:cNvSpPr txBox="1">
            <a:spLocks/>
          </p:cNvSpPr>
          <p:nvPr/>
        </p:nvSpPr>
        <p:spPr>
          <a:xfrm>
            <a:off x="9632283" y="4226509"/>
            <a:ext cx="8078202" cy="35659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651510" marR="0" lvl="0" indent="-514350" algn="just" defTabSz="1371509" rtl="0" eaLnBrk="1" fontAlgn="auto" latinLnBrk="0" hangingPunct="1">
              <a:spcBef>
                <a:spcPts val="15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err="1" smtClean="0"/>
              <a:t>Teori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Penduduk</a:t>
            </a:r>
            <a:endParaRPr lang="en-US" sz="44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MATEMATIKA POPULASI  |  </a:t>
            </a:r>
            <a:r>
              <a:rPr lang="id-ID" dirty="0" smtClean="0"/>
              <a:t>Program Studi Matematika FMIPA Universitas Udayana</a:t>
            </a:r>
            <a:endParaRPr lang="en-US" dirty="0" smtClean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latin typeface="Aileron UltraLight (Headings)"/>
                <a:cs typeface="Times New Roman" pitchFamily="18" charset="0"/>
              </a:rPr>
              <a:t>Neo-Malthusian</a:t>
            </a:r>
            <a:endParaRPr lang="en-US" sz="2800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5"/>
          </p:nvPr>
        </p:nvSpPr>
        <p:spPr>
          <a:xfrm>
            <a:off x="8875268" y="2963917"/>
            <a:ext cx="9411145" cy="5833242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err="1" smtClean="0"/>
              <a:t>Menurut</a:t>
            </a:r>
            <a:r>
              <a:rPr lang="en-US" sz="3200" dirty="0" smtClean="0"/>
              <a:t> </a:t>
            </a:r>
            <a:r>
              <a:rPr lang="en-US" sz="3200" b="1" dirty="0" smtClean="0"/>
              <a:t>Garrett Hardin, </a:t>
            </a:r>
            <a:r>
              <a:rPr lang="en-US" sz="3200" dirty="0" err="1" smtClean="0"/>
              <a:t>keinginan</a:t>
            </a:r>
            <a:r>
              <a:rPr lang="en-US" sz="3200" dirty="0" smtClean="0"/>
              <a:t> </a:t>
            </a:r>
            <a:r>
              <a:rPr lang="en-US" sz="3200" dirty="0" err="1" smtClean="0"/>
              <a:t>pribadi</a:t>
            </a:r>
            <a:r>
              <a:rPr lang="en-US" sz="3200" dirty="0" smtClean="0"/>
              <a:t>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sama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keinginan</a:t>
            </a:r>
            <a:r>
              <a:rPr lang="en-US" sz="3200" dirty="0" smtClean="0"/>
              <a:t> </a:t>
            </a:r>
            <a:r>
              <a:rPr lang="en-US" sz="3200" dirty="0" err="1" smtClean="0"/>
              <a:t>umum</a:t>
            </a:r>
            <a:r>
              <a:rPr lang="en-US" sz="3200" dirty="0" smtClean="0"/>
              <a:t> </a:t>
            </a:r>
            <a:r>
              <a:rPr lang="en-US" sz="3200" dirty="0" err="1" smtClean="0"/>
              <a:t>jika</a:t>
            </a:r>
            <a:r>
              <a:rPr lang="en-US" sz="3200" dirty="0" smtClean="0"/>
              <a:t> </a:t>
            </a:r>
            <a:r>
              <a:rPr lang="en-US" sz="3200" dirty="0" err="1" smtClean="0"/>
              <a:t>hal</a:t>
            </a:r>
            <a:r>
              <a:rPr lang="en-US" sz="3200" dirty="0" smtClean="0"/>
              <a:t> </a:t>
            </a:r>
            <a:r>
              <a:rPr lang="en-US" sz="3200" dirty="0" err="1" smtClean="0"/>
              <a:t>ini</a:t>
            </a:r>
            <a:r>
              <a:rPr lang="en-US" sz="3200" dirty="0" smtClean="0"/>
              <a:t> </a:t>
            </a:r>
            <a:r>
              <a:rPr lang="en-US" sz="3200" dirty="0" err="1" smtClean="0"/>
              <a:t>menyangkut</a:t>
            </a:r>
            <a:r>
              <a:rPr lang="en-US" sz="3200" dirty="0" smtClean="0"/>
              <a:t> </a:t>
            </a:r>
            <a:r>
              <a:rPr lang="en-US" sz="3200" dirty="0" err="1" smtClean="0"/>
              <a:t>pertumbuhan</a:t>
            </a:r>
            <a:r>
              <a:rPr lang="en-US" sz="3200" dirty="0" smtClean="0"/>
              <a:t> </a:t>
            </a:r>
            <a:r>
              <a:rPr lang="en-US" sz="3200" dirty="0" err="1" smtClean="0"/>
              <a:t>penduduk</a:t>
            </a:r>
            <a:r>
              <a:rPr lang="en-US" sz="3200" dirty="0" smtClean="0"/>
              <a:t>. </a:t>
            </a:r>
            <a:r>
              <a:rPr lang="en-US" sz="3200" dirty="0" err="1" smtClean="0"/>
              <a:t>Jika</a:t>
            </a:r>
            <a:r>
              <a:rPr lang="en-US" sz="3200" dirty="0" smtClean="0"/>
              <a:t> </a:t>
            </a:r>
            <a:r>
              <a:rPr lang="en-US" sz="3200" dirty="0" err="1" smtClean="0"/>
              <a:t>demikian</a:t>
            </a:r>
            <a:r>
              <a:rPr lang="en-US" sz="3200" dirty="0" smtClean="0"/>
              <a:t> </a:t>
            </a:r>
            <a:r>
              <a:rPr lang="en-US" sz="3200" dirty="0" err="1" smtClean="0"/>
              <a:t>halnya</a:t>
            </a:r>
            <a:r>
              <a:rPr lang="en-US" sz="3200" dirty="0" smtClean="0"/>
              <a:t>, </a:t>
            </a:r>
            <a:r>
              <a:rPr lang="en-US" sz="3200" dirty="0" err="1" smtClean="0"/>
              <a:t>maka</a:t>
            </a:r>
            <a:r>
              <a:rPr lang="en-US" sz="3200" dirty="0" smtClean="0"/>
              <a:t> </a:t>
            </a:r>
            <a:r>
              <a:rPr lang="en-US" sz="3200" dirty="0" err="1" smtClean="0"/>
              <a:t>akan</a:t>
            </a:r>
            <a:r>
              <a:rPr lang="en-US" sz="3200" dirty="0" smtClean="0"/>
              <a:t> </a:t>
            </a:r>
            <a:r>
              <a:rPr lang="en-US" sz="3200" dirty="0" err="1" smtClean="0"/>
              <a:t>terjadi</a:t>
            </a:r>
            <a:r>
              <a:rPr lang="en-US" sz="3200" dirty="0" smtClean="0"/>
              <a:t> </a:t>
            </a:r>
            <a:r>
              <a:rPr lang="en-US" sz="3200" dirty="0" err="1" smtClean="0"/>
              <a:t>apa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disebut</a:t>
            </a:r>
            <a:r>
              <a:rPr lang="en-US" sz="3200" dirty="0" smtClean="0"/>
              <a:t> “</a:t>
            </a:r>
            <a:r>
              <a:rPr lang="en-US" sz="3200" dirty="0" err="1" smtClean="0"/>
              <a:t>bencana</a:t>
            </a:r>
            <a:r>
              <a:rPr lang="en-US" sz="3200" dirty="0" smtClean="0"/>
              <a:t> </a:t>
            </a:r>
            <a:r>
              <a:rPr lang="en-US" sz="3200" dirty="0" err="1" smtClean="0"/>
              <a:t>umum</a:t>
            </a:r>
            <a:r>
              <a:rPr lang="en-US" sz="3200" dirty="0" smtClean="0"/>
              <a:t>” (</a:t>
            </a:r>
            <a:r>
              <a:rPr lang="en-US" sz="3200" i="1" dirty="0" smtClean="0"/>
              <a:t>The Tragedy Of The Commons</a:t>
            </a:r>
            <a:r>
              <a:rPr lang="en-US" sz="3200" dirty="0" smtClean="0"/>
              <a:t>). </a:t>
            </a:r>
          </a:p>
          <a:p>
            <a:r>
              <a:rPr lang="en-US" sz="3200" dirty="0" err="1" smtClean="0"/>
              <a:t>Menurut</a:t>
            </a:r>
            <a:r>
              <a:rPr lang="en-US" sz="3200" dirty="0" smtClean="0"/>
              <a:t> </a:t>
            </a:r>
            <a:r>
              <a:rPr lang="en-US" sz="3200" b="1" dirty="0" smtClean="0"/>
              <a:t>Paul Ehrlich</a:t>
            </a:r>
            <a:r>
              <a:rPr lang="en-US" sz="3200" dirty="0" smtClean="0"/>
              <a:t>, </a:t>
            </a:r>
            <a:r>
              <a:rPr lang="en-US" sz="3200" dirty="0" err="1" smtClean="0"/>
              <a:t>dunia</a:t>
            </a:r>
            <a:r>
              <a:rPr lang="en-US" sz="3200" dirty="0" smtClean="0"/>
              <a:t> </a:t>
            </a:r>
            <a:r>
              <a:rPr lang="en-US" sz="3200" dirty="0" err="1" smtClean="0"/>
              <a:t>ini</a:t>
            </a:r>
            <a:r>
              <a:rPr lang="en-US" sz="3200" dirty="0" smtClean="0"/>
              <a:t> </a:t>
            </a:r>
            <a:r>
              <a:rPr lang="en-US" sz="3200" dirty="0" err="1" smtClean="0"/>
              <a:t>berisi</a:t>
            </a:r>
            <a:r>
              <a:rPr lang="en-US" sz="3200" dirty="0" smtClean="0"/>
              <a:t> </a:t>
            </a:r>
            <a:r>
              <a:rPr lang="en-US" sz="3200" dirty="0" err="1" smtClean="0"/>
              <a:t>terlalu</a:t>
            </a:r>
            <a:r>
              <a:rPr lang="en-US" sz="3200" dirty="0" smtClean="0"/>
              <a:t> </a:t>
            </a:r>
            <a:r>
              <a:rPr lang="en-US" sz="3200" dirty="0" err="1" smtClean="0"/>
              <a:t>banyak</a:t>
            </a:r>
            <a:r>
              <a:rPr lang="en-US" sz="3200" dirty="0" smtClean="0"/>
              <a:t> </a:t>
            </a:r>
            <a:r>
              <a:rPr lang="en-US" sz="3200" dirty="0" err="1" smtClean="0"/>
              <a:t>penhuni</a:t>
            </a:r>
            <a:r>
              <a:rPr lang="en-US" sz="3200" dirty="0" smtClean="0"/>
              <a:t>, </a:t>
            </a:r>
            <a:r>
              <a:rPr lang="en-US" sz="3200" dirty="0" err="1" smtClean="0"/>
              <a:t>menghasilkan</a:t>
            </a:r>
            <a:r>
              <a:rPr lang="en-US" sz="3200" dirty="0" smtClean="0"/>
              <a:t> </a:t>
            </a:r>
            <a:r>
              <a:rPr lang="en-US" sz="3200" dirty="0" err="1" smtClean="0"/>
              <a:t>terlalu</a:t>
            </a:r>
            <a:r>
              <a:rPr lang="en-US" sz="3200" dirty="0" smtClean="0"/>
              <a:t> </a:t>
            </a:r>
            <a:r>
              <a:rPr lang="en-US" sz="3200" dirty="0" err="1" smtClean="0"/>
              <a:t>sedikit</a:t>
            </a:r>
            <a:r>
              <a:rPr lang="en-US" sz="3200" dirty="0" smtClean="0"/>
              <a:t> </a:t>
            </a:r>
            <a:r>
              <a:rPr lang="en-US" sz="3200" dirty="0" err="1" smtClean="0"/>
              <a:t>pangan</a:t>
            </a:r>
            <a:r>
              <a:rPr lang="en-US" sz="3200" dirty="0" smtClean="0"/>
              <a:t>,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mengalami</a:t>
            </a:r>
            <a:r>
              <a:rPr lang="en-US" sz="3200" dirty="0" smtClean="0"/>
              <a:t> </a:t>
            </a:r>
            <a:r>
              <a:rPr lang="en-US" sz="3200" dirty="0" err="1" smtClean="0"/>
              <a:t>kerusakan</a:t>
            </a:r>
            <a:r>
              <a:rPr lang="en-US" sz="3200" dirty="0" smtClean="0"/>
              <a:t> </a:t>
            </a:r>
            <a:r>
              <a:rPr lang="en-US" sz="3200" dirty="0" err="1" smtClean="0"/>
              <a:t>lingkungan</a:t>
            </a:r>
            <a:r>
              <a:rPr lang="en-US" sz="3200" dirty="0" smtClean="0"/>
              <a:t>.</a:t>
            </a:r>
          </a:p>
          <a:p>
            <a:r>
              <a:rPr lang="en-US" sz="3200" dirty="0" err="1" smtClean="0"/>
              <a:t>Mereka</a:t>
            </a:r>
            <a:r>
              <a:rPr lang="en-US" sz="3200" dirty="0" smtClean="0"/>
              <a:t> </a:t>
            </a:r>
            <a:r>
              <a:rPr lang="en-US" sz="3200" dirty="0" err="1" smtClean="0"/>
              <a:t>mengusulkan</a:t>
            </a:r>
            <a:r>
              <a:rPr lang="en-US" sz="3200" dirty="0" smtClean="0"/>
              <a:t>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hanya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menunda</a:t>
            </a:r>
            <a:r>
              <a:rPr lang="en-US" sz="3200" dirty="0" smtClean="0"/>
              <a:t> </a:t>
            </a:r>
            <a:r>
              <a:rPr lang="en-US" sz="3200" dirty="0" err="1" smtClean="0"/>
              <a:t>pekawinan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mengatasi</a:t>
            </a:r>
            <a:r>
              <a:rPr lang="en-US" sz="3200" dirty="0" smtClean="0"/>
              <a:t> </a:t>
            </a:r>
            <a:r>
              <a:rPr lang="en-US" sz="3200" dirty="0" err="1" smtClean="0"/>
              <a:t>pertumbuhan</a:t>
            </a:r>
            <a:r>
              <a:rPr lang="en-US" sz="3200" dirty="0" smtClean="0"/>
              <a:t> </a:t>
            </a:r>
            <a:r>
              <a:rPr lang="en-US" sz="3200" dirty="0" err="1" smtClean="0"/>
              <a:t>penduduk</a:t>
            </a:r>
            <a:r>
              <a:rPr lang="en-US" sz="3200" dirty="0" smtClean="0"/>
              <a:t>, </a:t>
            </a:r>
            <a:r>
              <a:rPr lang="en-US" sz="3200" dirty="0" err="1" smtClean="0"/>
              <a:t>tetapi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segala</a:t>
            </a:r>
            <a:r>
              <a:rPr lang="en-US" sz="3200" dirty="0" smtClean="0"/>
              <a:t> </a:t>
            </a:r>
            <a:r>
              <a:rPr lang="en-US" sz="3200" dirty="0" err="1" smtClean="0"/>
              <a:t>macam</a:t>
            </a:r>
            <a:r>
              <a:rPr lang="en-US" sz="3200" dirty="0" smtClean="0"/>
              <a:t> </a:t>
            </a:r>
            <a:r>
              <a:rPr lang="en-US" sz="3200" dirty="0" err="1" smtClean="0"/>
              <a:t>cara</a:t>
            </a:r>
            <a:r>
              <a:rPr lang="en-US" sz="3200" dirty="0" smtClean="0"/>
              <a:t> </a:t>
            </a:r>
            <a:r>
              <a:rPr lang="en-US" sz="3200" dirty="0" err="1" smtClean="0"/>
              <a:t>karena</a:t>
            </a:r>
            <a:r>
              <a:rPr lang="en-US" sz="3200" dirty="0" smtClean="0"/>
              <a:t>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hanya</a:t>
            </a:r>
            <a:r>
              <a:rPr lang="en-US" sz="3200" dirty="0" smtClean="0"/>
              <a:t> </a:t>
            </a:r>
            <a:r>
              <a:rPr lang="en-US" sz="3200" dirty="0" err="1" smtClean="0"/>
              <a:t>menyebabkan</a:t>
            </a:r>
            <a:r>
              <a:rPr lang="en-US" sz="3200" dirty="0" smtClean="0"/>
              <a:t> </a:t>
            </a:r>
            <a:r>
              <a:rPr lang="en-US" sz="3200" dirty="0" err="1" smtClean="0"/>
              <a:t>kemiskinan</a:t>
            </a:r>
            <a:r>
              <a:rPr lang="en-US" sz="3200" dirty="0" smtClean="0"/>
              <a:t> </a:t>
            </a:r>
            <a:r>
              <a:rPr lang="en-US" sz="3200" dirty="0" err="1" smtClean="0"/>
              <a:t>tapi</a:t>
            </a:r>
            <a:r>
              <a:rPr lang="en-US" sz="3200" dirty="0" smtClean="0"/>
              <a:t> </a:t>
            </a:r>
            <a:r>
              <a:rPr lang="en-US" sz="3200" dirty="0" err="1" smtClean="0"/>
              <a:t>juga</a:t>
            </a:r>
            <a:r>
              <a:rPr lang="en-US" sz="3200" dirty="0" smtClean="0"/>
              <a:t> </a:t>
            </a:r>
            <a:r>
              <a:rPr lang="en-US" sz="3200" dirty="0" err="1" smtClean="0"/>
              <a:t>kerusakan</a:t>
            </a:r>
            <a:r>
              <a:rPr lang="en-US" sz="3200" dirty="0" smtClean="0"/>
              <a:t> </a:t>
            </a:r>
            <a:r>
              <a:rPr lang="en-US" sz="3200" dirty="0" err="1" smtClean="0"/>
              <a:t>lingkungan</a:t>
            </a:r>
            <a:r>
              <a:rPr lang="en-US" dirty="0" smtClean="0"/>
              <a:t>. </a:t>
            </a:r>
          </a:p>
          <a:p>
            <a:pPr lvl="0"/>
            <a:endParaRPr lang="en-US" dirty="0" smtClean="0">
              <a:solidFill>
                <a:srgbClr val="1E2A26"/>
              </a:solidFill>
            </a:endParaRPr>
          </a:p>
        </p:txBody>
      </p:sp>
      <p:pic>
        <p:nvPicPr>
          <p:cNvPr id="13" name="Picture Placeholder 12" descr="images (2).jpeg"/>
          <p:cNvPicPr>
            <a:picLocks noGrp="1" noChangeAspect="1"/>
          </p:cNvPicPr>
          <p:nvPr>
            <p:ph type="pic" sz="quarter" idx="16"/>
          </p:nvPr>
        </p:nvPicPr>
        <p:blipFill>
          <a:blip r:embed="rId2"/>
          <a:srcRect t="16955" b="16955"/>
          <a:stretch>
            <a:fillRect/>
          </a:stretch>
        </p:blipFill>
        <p:spPr/>
      </p:pic>
      <p:sp>
        <p:nvSpPr>
          <p:cNvPr id="12" name="Text Placeholder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Garret Hardin – Neo-</a:t>
            </a:r>
            <a:r>
              <a:rPr lang="en-US" dirty="0" err="1" smtClean="0"/>
              <a:t>Mathusian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339516" y="8585726"/>
            <a:ext cx="43845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i="1" dirty="0" smtClean="0"/>
              <a:t>Sumber : </a:t>
            </a:r>
            <a:r>
              <a:rPr lang="en-US" sz="2000" i="1" dirty="0" smtClean="0"/>
              <a:t>Probaway-Wordpress.com</a:t>
            </a:r>
            <a:r>
              <a:rPr lang="id-ID" sz="2000" i="1" dirty="0" smtClean="0"/>
              <a:t> </a:t>
            </a:r>
            <a:endParaRPr lang="id-ID" sz="2000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1081" y="487530"/>
            <a:ext cx="12422708" cy="1003675"/>
          </a:xfrm>
        </p:spPr>
        <p:txBody>
          <a:bodyPr>
            <a:normAutofit/>
          </a:bodyPr>
          <a:lstStyle/>
          <a:p>
            <a:r>
              <a:rPr lang="en-US" sz="4400" b="1" dirty="0" err="1" smtClean="0"/>
              <a:t>Teori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Penduduk</a:t>
            </a:r>
            <a:endParaRPr lang="en-US" sz="4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MATEMATIKA POPULASI  |</a:t>
            </a:r>
            <a:r>
              <a:rPr lang="id-ID" dirty="0" smtClean="0"/>
              <a:t> Program Studi Matematika FMIPA Universitas Udayana</a:t>
            </a:r>
            <a:endParaRPr lang="en-US" dirty="0" smtClean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 smtClean="0"/>
              <a:t>Karl Marx</a:t>
            </a:r>
          </a:p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8875268" y="2396359"/>
            <a:ext cx="9034360" cy="6389422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 smtClean="0"/>
              <a:t>Karl Marx </a:t>
            </a:r>
            <a:r>
              <a:rPr lang="en-US" sz="3200" dirty="0" err="1" smtClean="0"/>
              <a:t>berpendapat</a:t>
            </a:r>
            <a:r>
              <a:rPr lang="en-US" sz="3200" dirty="0" smtClean="0"/>
              <a:t> </a:t>
            </a:r>
            <a:r>
              <a:rPr lang="en-US" sz="3200" dirty="0" err="1" smtClean="0"/>
              <a:t>bahwa</a:t>
            </a:r>
            <a:r>
              <a:rPr lang="en-US" sz="3200" dirty="0" smtClean="0"/>
              <a:t> </a:t>
            </a:r>
            <a:r>
              <a:rPr lang="en-US" sz="3200" dirty="0" err="1" smtClean="0"/>
              <a:t>pertumbuhan</a:t>
            </a:r>
            <a:r>
              <a:rPr lang="en-US" sz="3200" dirty="0" smtClean="0"/>
              <a:t> </a:t>
            </a:r>
            <a:r>
              <a:rPr lang="en-US" sz="3200" dirty="0" err="1" smtClean="0"/>
              <a:t>penduduk</a:t>
            </a:r>
            <a:r>
              <a:rPr lang="en-US" sz="3200" dirty="0" smtClean="0"/>
              <a:t>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menimbulkan</a:t>
            </a:r>
            <a:r>
              <a:rPr lang="en-US" sz="3200" dirty="0" smtClean="0"/>
              <a:t> </a:t>
            </a:r>
            <a:r>
              <a:rPr lang="en-US" sz="3200" dirty="0" err="1" smtClean="0"/>
              <a:t>permasalahan</a:t>
            </a:r>
            <a:r>
              <a:rPr lang="en-US" sz="3200" dirty="0" smtClean="0"/>
              <a:t>. </a:t>
            </a:r>
            <a:r>
              <a:rPr lang="en-US" sz="3200" dirty="0" err="1" smtClean="0"/>
              <a:t>Adapun</a:t>
            </a:r>
            <a:r>
              <a:rPr lang="en-US" sz="3200" dirty="0" smtClean="0"/>
              <a:t> </a:t>
            </a:r>
            <a:r>
              <a:rPr lang="en-US" sz="3200" dirty="0" err="1" smtClean="0"/>
              <a:t>masalah</a:t>
            </a:r>
            <a:r>
              <a:rPr lang="en-US" sz="3200" dirty="0" smtClean="0"/>
              <a:t> yang </a:t>
            </a:r>
            <a:r>
              <a:rPr lang="en-US" sz="3200" dirty="0" err="1" smtClean="0"/>
              <a:t>terjadi</a:t>
            </a:r>
            <a:r>
              <a:rPr lang="en-US" sz="3200" dirty="0" smtClean="0"/>
              <a:t> </a:t>
            </a:r>
            <a:r>
              <a:rPr lang="en-US" sz="3200" dirty="0" err="1" smtClean="0"/>
              <a:t>berkaitan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pertumbuhan</a:t>
            </a:r>
            <a:r>
              <a:rPr lang="en-US" sz="3200" dirty="0" smtClean="0"/>
              <a:t> </a:t>
            </a:r>
            <a:r>
              <a:rPr lang="en-US" sz="3200" dirty="0" err="1" smtClean="0"/>
              <a:t>penduduk</a:t>
            </a:r>
            <a:r>
              <a:rPr lang="en-US" sz="3200" dirty="0" smtClean="0"/>
              <a:t> </a:t>
            </a:r>
            <a:r>
              <a:rPr lang="en-US" sz="3200" dirty="0" err="1" smtClean="0"/>
              <a:t>disebabkan</a:t>
            </a:r>
            <a:r>
              <a:rPr lang="en-US" sz="3200" dirty="0" smtClean="0"/>
              <a:t> </a:t>
            </a:r>
            <a:r>
              <a:rPr lang="en-US" sz="3200" dirty="0" err="1" smtClean="0"/>
              <a:t>oleh</a:t>
            </a:r>
            <a:r>
              <a:rPr lang="en-US" sz="3200" dirty="0" smtClean="0"/>
              <a:t> </a:t>
            </a:r>
            <a:r>
              <a:rPr lang="en-US" sz="3200" dirty="0" err="1" smtClean="0"/>
              <a:t>adanya</a:t>
            </a:r>
            <a:r>
              <a:rPr lang="en-US" sz="3200" dirty="0" smtClean="0"/>
              <a:t> </a:t>
            </a:r>
            <a:r>
              <a:rPr lang="en-US" sz="3200" dirty="0" err="1" smtClean="0"/>
              <a:t>struktur</a:t>
            </a:r>
            <a:r>
              <a:rPr lang="en-US" sz="3200" dirty="0" smtClean="0"/>
              <a:t> </a:t>
            </a:r>
            <a:r>
              <a:rPr lang="en-US" sz="3200" dirty="0" err="1" smtClean="0"/>
              <a:t>masyarakat</a:t>
            </a:r>
            <a:r>
              <a:rPr lang="en-US" sz="3200" dirty="0" smtClean="0"/>
              <a:t> </a:t>
            </a:r>
            <a:r>
              <a:rPr lang="en-US" sz="3200" dirty="0" err="1" smtClean="0"/>
              <a:t>tertentu</a:t>
            </a:r>
            <a:r>
              <a:rPr lang="en-US" sz="3200" dirty="0" smtClean="0"/>
              <a:t> (</a:t>
            </a:r>
            <a:r>
              <a:rPr lang="en-US" sz="3200" dirty="0" err="1" smtClean="0"/>
              <a:t>kapitalis</a:t>
            </a:r>
            <a:r>
              <a:rPr lang="en-US" sz="3200" dirty="0" smtClean="0"/>
              <a:t>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sosialis</a:t>
            </a:r>
            <a:r>
              <a:rPr lang="en-US" sz="3200" dirty="0" smtClean="0"/>
              <a:t>).</a:t>
            </a:r>
          </a:p>
          <a:p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masyarakat</a:t>
            </a:r>
            <a:r>
              <a:rPr lang="en-US" sz="3200" dirty="0" smtClean="0"/>
              <a:t>, </a:t>
            </a:r>
            <a:r>
              <a:rPr lang="en-US" sz="3200" dirty="0" err="1" smtClean="0"/>
              <a:t>kapitalis</a:t>
            </a:r>
            <a:r>
              <a:rPr lang="en-US" sz="3200" dirty="0" smtClean="0"/>
              <a:t> </a:t>
            </a:r>
            <a:r>
              <a:rPr lang="en-US" sz="3200" dirty="0" err="1" smtClean="0"/>
              <a:t>pertumbuhan</a:t>
            </a:r>
            <a:r>
              <a:rPr lang="en-US" sz="3200" dirty="0" smtClean="0"/>
              <a:t> </a:t>
            </a:r>
            <a:r>
              <a:rPr lang="en-US" sz="3200" dirty="0" err="1" smtClean="0"/>
              <a:t>penduduk</a:t>
            </a:r>
            <a:r>
              <a:rPr lang="en-US" sz="3200" dirty="0" smtClean="0"/>
              <a:t>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menyebabkan</a:t>
            </a:r>
            <a:r>
              <a:rPr lang="en-US" sz="3200" dirty="0" smtClean="0"/>
              <a:t> </a:t>
            </a:r>
            <a:r>
              <a:rPr lang="en-US" sz="3200" dirty="0" err="1" smtClean="0"/>
              <a:t>kelebihan</a:t>
            </a:r>
            <a:r>
              <a:rPr lang="en-US" sz="3200" dirty="0" smtClean="0"/>
              <a:t> </a:t>
            </a:r>
            <a:r>
              <a:rPr lang="en-US" sz="3200" dirty="0" err="1" smtClean="0"/>
              <a:t>penduduk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kemiskinan</a:t>
            </a:r>
            <a:r>
              <a:rPr lang="en-US" sz="3200" dirty="0" smtClean="0"/>
              <a:t>. </a:t>
            </a:r>
            <a:r>
              <a:rPr lang="en-US" sz="3200" dirty="0" err="1" smtClean="0"/>
              <a:t>Namun</a:t>
            </a:r>
            <a:r>
              <a:rPr lang="en-US" sz="3200" dirty="0" smtClean="0"/>
              <a:t>,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masyarakat</a:t>
            </a:r>
            <a:r>
              <a:rPr lang="en-US" sz="3200" dirty="0" smtClean="0"/>
              <a:t> </a:t>
            </a:r>
            <a:r>
              <a:rPr lang="en-US" sz="3200" dirty="0" err="1" smtClean="0"/>
              <a:t>sosialis</a:t>
            </a:r>
            <a:r>
              <a:rPr lang="en-US" sz="3200" dirty="0" smtClean="0"/>
              <a:t> (yang </a:t>
            </a:r>
            <a:r>
              <a:rPr lang="en-US" sz="3200" dirty="0" err="1" smtClean="0"/>
              <a:t>tersusun</a:t>
            </a:r>
            <a:r>
              <a:rPr lang="en-US" sz="3200" dirty="0" smtClean="0"/>
              <a:t> </a:t>
            </a:r>
            <a:r>
              <a:rPr lang="en-US" sz="3200" dirty="0" err="1" smtClean="0"/>
              <a:t>lebih</a:t>
            </a:r>
            <a:r>
              <a:rPr lang="en-US" sz="3200" dirty="0" smtClean="0"/>
              <a:t> </a:t>
            </a:r>
            <a:r>
              <a:rPr lang="en-US" sz="3200" dirty="0" err="1" smtClean="0"/>
              <a:t>merata</a:t>
            </a:r>
            <a:r>
              <a:rPr lang="en-US" sz="3200" dirty="0" smtClean="0"/>
              <a:t>), </a:t>
            </a:r>
            <a:r>
              <a:rPr lang="en-US" sz="3200" dirty="0" err="1" smtClean="0"/>
              <a:t>permasalahan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ditimbulkan</a:t>
            </a:r>
            <a:r>
              <a:rPr lang="en-US" sz="3200" dirty="0" smtClean="0"/>
              <a:t> </a:t>
            </a:r>
            <a:r>
              <a:rPr lang="en-US" sz="3200" dirty="0" err="1" smtClean="0"/>
              <a:t>oleh</a:t>
            </a:r>
            <a:r>
              <a:rPr lang="en-US" sz="3200" dirty="0" smtClean="0"/>
              <a:t> </a:t>
            </a:r>
            <a:r>
              <a:rPr lang="en-US" sz="3200" dirty="0" err="1" smtClean="0"/>
              <a:t>pertumbuhan</a:t>
            </a:r>
            <a:r>
              <a:rPr lang="en-US" sz="3200" dirty="0" smtClean="0"/>
              <a:t> </a:t>
            </a:r>
            <a:r>
              <a:rPr lang="en-US" sz="3200" dirty="0" err="1" smtClean="0"/>
              <a:t>peduduk</a:t>
            </a:r>
            <a:r>
              <a:rPr lang="en-US" sz="3200" dirty="0" smtClean="0"/>
              <a:t> </a:t>
            </a:r>
            <a:r>
              <a:rPr lang="en-US" sz="3200" dirty="0" err="1" smtClean="0"/>
              <a:t>dapat</a:t>
            </a:r>
            <a:r>
              <a:rPr lang="en-US" sz="3200" dirty="0" smtClean="0"/>
              <a:t> </a:t>
            </a:r>
            <a:r>
              <a:rPr lang="en-US" sz="3200" dirty="0" err="1" smtClean="0"/>
              <a:t>diatasi</a:t>
            </a:r>
            <a:r>
              <a:rPr lang="en-US" sz="3200" dirty="0" smtClean="0"/>
              <a:t>. </a:t>
            </a:r>
          </a:p>
          <a:p>
            <a:r>
              <a:rPr lang="id-ID" sz="3200" dirty="0" smtClean="0"/>
              <a:t>Oleh karena itu, struktur masyarakat harus diubah menjadi sistem sosialis dimana alat-alat produksi dimiliki bersama.</a:t>
            </a:r>
          </a:p>
          <a:p>
            <a:pPr algn="just"/>
            <a:endParaRPr lang="en-US" dirty="0"/>
          </a:p>
        </p:txBody>
      </p:sp>
      <p:pic>
        <p:nvPicPr>
          <p:cNvPr id="9" name="Picture Placeholder 8" descr="images (1).jpeg"/>
          <p:cNvPicPr>
            <a:picLocks noGrp="1" noChangeAspect="1"/>
          </p:cNvPicPr>
          <p:nvPr>
            <p:ph type="pic" sz="quarter" idx="16"/>
          </p:nvPr>
        </p:nvPicPr>
        <p:blipFill>
          <a:blip r:embed="rId2"/>
          <a:srcRect t="11064" b="11064"/>
          <a:stretch>
            <a:fillRect/>
          </a:stretch>
        </p:blipFill>
        <p:spPr/>
      </p:pic>
      <p:sp>
        <p:nvSpPr>
          <p:cNvPr id="17" name="Text Placeholder 1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Karl Marx</a:t>
            </a:r>
          </a:p>
        </p:txBody>
      </p:sp>
      <p:sp>
        <p:nvSpPr>
          <p:cNvPr id="10" name="Rectangle 9"/>
          <p:cNvSpPr/>
          <p:nvPr/>
        </p:nvSpPr>
        <p:spPr>
          <a:xfrm>
            <a:off x="2339516" y="8585726"/>
            <a:ext cx="4213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i="1" dirty="0" smtClean="0"/>
              <a:t>Sumber :</a:t>
            </a:r>
            <a:r>
              <a:rPr lang="en-US" sz="2000" i="1" dirty="0" smtClean="0"/>
              <a:t> www.marxist.se/karl-marx</a:t>
            </a:r>
            <a:endParaRPr lang="id-ID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err="1" smtClean="0"/>
              <a:t>Teori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Penduduk</a:t>
            </a:r>
            <a:endParaRPr lang="en-US" sz="4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MATEMATIKA POPULASI  |</a:t>
            </a:r>
            <a:r>
              <a:rPr lang="id-ID" dirty="0" smtClean="0"/>
              <a:t> Program Studi Matematika FMIPA Universitas Udayana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 smtClean="0"/>
              <a:t>Warren Thompson – </a:t>
            </a:r>
            <a:r>
              <a:rPr lang="en-US" sz="2800" b="1" dirty="0" err="1" smtClean="0"/>
              <a:t>Transisi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Demografi</a:t>
            </a:r>
            <a:endParaRPr lang="en-US" sz="2800" b="1" dirty="0" smtClean="0"/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1089788" y="2900855"/>
            <a:ext cx="16567591" cy="5549462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en-US" sz="3200" dirty="0" err="1" smtClean="0"/>
              <a:t>Transisi</a:t>
            </a:r>
            <a:r>
              <a:rPr lang="en-US" sz="3200" dirty="0" smtClean="0"/>
              <a:t> </a:t>
            </a:r>
            <a:r>
              <a:rPr lang="en-US" sz="3200" dirty="0" err="1" smtClean="0"/>
              <a:t>demografi</a:t>
            </a:r>
            <a:r>
              <a:rPr lang="en-US" sz="3200" dirty="0" smtClean="0"/>
              <a:t>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perubahan</a:t>
            </a:r>
            <a:r>
              <a:rPr lang="en-US" sz="3200" dirty="0" smtClean="0"/>
              <a:t> </a:t>
            </a:r>
            <a:r>
              <a:rPr lang="en-US" sz="3200" dirty="0" err="1" smtClean="0"/>
              <a:t>tingkat</a:t>
            </a:r>
            <a:r>
              <a:rPr lang="en-US" sz="3200" dirty="0" smtClean="0"/>
              <a:t> </a:t>
            </a:r>
            <a:r>
              <a:rPr lang="en-US" sz="3200" dirty="0" err="1" smtClean="0"/>
              <a:t>fertilitas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mortalitas</a:t>
            </a:r>
            <a:r>
              <a:rPr lang="en-US" sz="3200" dirty="0" smtClean="0"/>
              <a:t> yang </a:t>
            </a:r>
            <a:r>
              <a:rPr lang="en-US" sz="3200" dirty="0" err="1" smtClean="0"/>
              <a:t>keduanya</a:t>
            </a:r>
            <a:r>
              <a:rPr lang="en-US" sz="3200" dirty="0" smtClean="0"/>
              <a:t> </a:t>
            </a:r>
            <a:r>
              <a:rPr lang="en-US" sz="3200" dirty="0" err="1" smtClean="0"/>
              <a:t>tinggi</a:t>
            </a:r>
            <a:r>
              <a:rPr lang="en-US" sz="3200" dirty="0" smtClean="0"/>
              <a:t>, </a:t>
            </a:r>
            <a:r>
              <a:rPr lang="en-US" sz="3200" dirty="0" err="1" smtClean="0"/>
              <a:t>ke</a:t>
            </a:r>
            <a:r>
              <a:rPr lang="en-US" sz="3200" dirty="0" smtClean="0"/>
              <a:t> </a:t>
            </a:r>
            <a:r>
              <a:rPr lang="en-US" sz="3200" dirty="0" err="1" smtClean="0"/>
              <a:t>tingkat</a:t>
            </a:r>
            <a:r>
              <a:rPr lang="en-US" sz="3200" dirty="0" smtClean="0"/>
              <a:t> </a:t>
            </a:r>
            <a:r>
              <a:rPr lang="en-US" sz="3200" dirty="0" err="1" smtClean="0"/>
              <a:t>fertilitas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mortalitas</a:t>
            </a:r>
            <a:r>
              <a:rPr lang="en-US" sz="3200" dirty="0" smtClean="0"/>
              <a:t> yang </a:t>
            </a:r>
            <a:r>
              <a:rPr lang="en-US" sz="3200" dirty="0" err="1" smtClean="0"/>
              <a:t>keduanya</a:t>
            </a:r>
            <a:r>
              <a:rPr lang="en-US" sz="3200" dirty="0" smtClean="0"/>
              <a:t> </a:t>
            </a:r>
            <a:r>
              <a:rPr lang="en-US" sz="3200" dirty="0" err="1" smtClean="0"/>
              <a:t>rendah</a:t>
            </a:r>
            <a:r>
              <a:rPr lang="en-US" sz="3200" dirty="0" smtClean="0"/>
              <a:t>.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saat</a:t>
            </a:r>
            <a:r>
              <a:rPr lang="en-US" sz="3200" dirty="0" smtClean="0"/>
              <a:t> </a:t>
            </a:r>
            <a:r>
              <a:rPr lang="en-US" sz="3200" dirty="0" err="1" smtClean="0"/>
              <a:t>ini</a:t>
            </a:r>
            <a:r>
              <a:rPr lang="en-US" sz="3200" dirty="0" smtClean="0"/>
              <a:t>, </a:t>
            </a:r>
            <a:r>
              <a:rPr lang="en-US" sz="3200" dirty="0" err="1" smtClean="0"/>
              <a:t>peristiwa</a:t>
            </a:r>
            <a:r>
              <a:rPr lang="en-US" sz="3200" dirty="0" smtClean="0"/>
              <a:t> </a:t>
            </a:r>
            <a:r>
              <a:rPr lang="en-US" sz="3200" dirty="0" err="1" smtClean="0"/>
              <a:t>transisi</a:t>
            </a:r>
            <a:r>
              <a:rPr lang="en-US" sz="3200" dirty="0" smtClean="0"/>
              <a:t> </a:t>
            </a:r>
            <a:r>
              <a:rPr lang="en-US" sz="3200" dirty="0" err="1" smtClean="0"/>
              <a:t>demografi</a:t>
            </a:r>
            <a:r>
              <a:rPr lang="en-US" sz="3200" dirty="0" smtClean="0"/>
              <a:t> </a:t>
            </a:r>
            <a:r>
              <a:rPr lang="en-US" sz="3200" dirty="0" err="1" smtClean="0"/>
              <a:t>dianggap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hukum</a:t>
            </a:r>
            <a:r>
              <a:rPr lang="en-US" sz="3200" dirty="0" smtClean="0"/>
              <a:t> </a:t>
            </a:r>
            <a:r>
              <a:rPr lang="en-US" sz="3200" dirty="0" err="1" smtClean="0"/>
              <a:t>tentang</a:t>
            </a:r>
            <a:r>
              <a:rPr lang="en-US" sz="3200" dirty="0" smtClean="0"/>
              <a:t> </a:t>
            </a:r>
            <a:r>
              <a:rPr lang="en-US" sz="3200" dirty="0" err="1" smtClean="0"/>
              <a:t>pertumbuhan</a:t>
            </a:r>
            <a:r>
              <a:rPr lang="en-US" sz="3200" dirty="0" smtClean="0"/>
              <a:t> </a:t>
            </a:r>
            <a:r>
              <a:rPr lang="en-US" sz="3200" dirty="0" err="1" smtClean="0"/>
              <a:t>penduduk</a:t>
            </a:r>
            <a:r>
              <a:rPr lang="en-US" sz="3200" dirty="0" smtClean="0"/>
              <a:t>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3200" dirty="0" smtClean="0"/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en-US" sz="3200" dirty="0" smtClean="0"/>
              <a:t>Pembangunan yang </a:t>
            </a:r>
            <a:r>
              <a:rPr lang="en-US" sz="3200" dirty="0" err="1" smtClean="0"/>
              <a:t>telah</a:t>
            </a:r>
            <a:r>
              <a:rPr lang="en-US" sz="3200" dirty="0" smtClean="0"/>
              <a:t> </a:t>
            </a:r>
            <a:r>
              <a:rPr lang="en-US" sz="3200" dirty="0" err="1" smtClean="0"/>
              <a:t>berhasil</a:t>
            </a:r>
            <a:r>
              <a:rPr lang="en-US" sz="3200" dirty="0" smtClean="0"/>
              <a:t> </a:t>
            </a:r>
            <a:r>
              <a:rPr lang="en-US" sz="3200" dirty="0" err="1" smtClean="0"/>
              <a:t>menurunkan</a:t>
            </a:r>
            <a:r>
              <a:rPr lang="en-US" sz="3200" dirty="0" smtClean="0"/>
              <a:t> </a:t>
            </a:r>
            <a:r>
              <a:rPr lang="en-US" sz="3200" dirty="0" err="1" smtClean="0"/>
              <a:t>tingkat</a:t>
            </a:r>
            <a:r>
              <a:rPr lang="en-US" sz="3200" dirty="0" smtClean="0"/>
              <a:t> </a:t>
            </a:r>
            <a:r>
              <a:rPr lang="en-US" sz="3200" dirty="0" err="1" smtClean="0"/>
              <a:t>mortalitas</a:t>
            </a:r>
            <a:r>
              <a:rPr lang="en-US" sz="3200" dirty="0" smtClean="0"/>
              <a:t>, </a:t>
            </a:r>
            <a:r>
              <a:rPr lang="en-US" sz="3200" dirty="0" err="1" smtClean="0"/>
              <a:t>mengubah</a:t>
            </a:r>
            <a:r>
              <a:rPr lang="en-US" sz="3200" dirty="0" smtClean="0"/>
              <a:t> </a:t>
            </a:r>
            <a:r>
              <a:rPr lang="en-US" sz="3200" dirty="0" err="1" smtClean="0"/>
              <a:t>masyarakat</a:t>
            </a:r>
            <a:r>
              <a:rPr lang="en-US" sz="3200" dirty="0" smtClean="0"/>
              <a:t> </a:t>
            </a:r>
            <a:r>
              <a:rPr lang="en-US" sz="3200" dirty="0" err="1" smtClean="0"/>
              <a:t>menjadi</a:t>
            </a:r>
            <a:r>
              <a:rPr lang="en-US" sz="3200" dirty="0" smtClean="0"/>
              <a:t> </a:t>
            </a:r>
            <a:r>
              <a:rPr lang="en-US" sz="3200" dirty="0" err="1" smtClean="0"/>
              <a:t>masyarakat</a:t>
            </a:r>
            <a:r>
              <a:rPr lang="en-US" sz="3200" dirty="0" smtClean="0"/>
              <a:t> </a:t>
            </a:r>
            <a:r>
              <a:rPr lang="en-US" sz="3200" dirty="0" err="1" smtClean="0"/>
              <a:t>kota</a:t>
            </a:r>
            <a:r>
              <a:rPr lang="en-US" sz="3200" dirty="0" smtClean="0"/>
              <a:t>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industri</a:t>
            </a:r>
            <a:r>
              <a:rPr lang="en-US" sz="3200" dirty="0" smtClean="0"/>
              <a:t>. </a:t>
            </a:r>
            <a:r>
              <a:rPr lang="en-US" sz="3200" dirty="0" err="1" smtClean="0"/>
              <a:t>Penurunan</a:t>
            </a:r>
            <a:r>
              <a:rPr lang="en-US" sz="3200" dirty="0" smtClean="0"/>
              <a:t> </a:t>
            </a:r>
            <a:r>
              <a:rPr lang="en-US" sz="3200" dirty="0" err="1" smtClean="0"/>
              <a:t>tingkat</a:t>
            </a:r>
            <a:r>
              <a:rPr lang="en-US" sz="3200" dirty="0" smtClean="0"/>
              <a:t> </a:t>
            </a:r>
            <a:r>
              <a:rPr lang="en-US" sz="3200" dirty="0" err="1" smtClean="0"/>
              <a:t>mortalitas</a:t>
            </a:r>
            <a:r>
              <a:rPr lang="en-US" sz="3200" dirty="0" smtClean="0"/>
              <a:t> </a:t>
            </a:r>
            <a:r>
              <a:rPr lang="en-US" sz="3200" dirty="0" err="1" smtClean="0"/>
              <a:t>bayi</a:t>
            </a:r>
            <a:r>
              <a:rPr lang="en-US" sz="3200" dirty="0" smtClean="0"/>
              <a:t> </a:t>
            </a:r>
            <a:r>
              <a:rPr lang="en-US" sz="3200" dirty="0" err="1" smtClean="0"/>
              <a:t>mengurang</a:t>
            </a:r>
            <a:r>
              <a:rPr lang="en-US" sz="3200" dirty="0" smtClean="0"/>
              <a:t> </a:t>
            </a:r>
            <a:r>
              <a:rPr lang="en-US" sz="3200" dirty="0" err="1" smtClean="0"/>
              <a:t>kelahiran</a:t>
            </a:r>
            <a:r>
              <a:rPr lang="en-US" sz="3200" dirty="0" smtClean="0"/>
              <a:t> </a:t>
            </a:r>
            <a:r>
              <a:rPr lang="en-US" sz="3200" dirty="0" err="1" smtClean="0"/>
              <a:t>anak</a:t>
            </a:r>
            <a:r>
              <a:rPr lang="en-US" sz="3200" dirty="0" smtClean="0"/>
              <a:t> </a:t>
            </a:r>
            <a:r>
              <a:rPr lang="en-US" sz="3200" dirty="0" err="1" smtClean="0"/>
              <a:t>cacat</a:t>
            </a:r>
            <a:r>
              <a:rPr lang="en-US" sz="3200" dirty="0" smtClean="0"/>
              <a:t>. </a:t>
            </a:r>
            <a:r>
              <a:rPr lang="en-US" sz="3200" dirty="0" err="1" smtClean="0"/>
              <a:t>Wajib</a:t>
            </a:r>
            <a:r>
              <a:rPr lang="en-US" sz="3200" dirty="0" smtClean="0"/>
              <a:t> </a:t>
            </a:r>
            <a:r>
              <a:rPr lang="en-US" sz="3200" dirty="0" err="1" smtClean="0"/>
              <a:t>belajar</a:t>
            </a:r>
            <a:r>
              <a:rPr lang="en-US" sz="3200" dirty="0" smtClean="0"/>
              <a:t> </a:t>
            </a:r>
            <a:r>
              <a:rPr lang="en-US" sz="3200" dirty="0" err="1" smtClean="0"/>
              <a:t>mengurangi</a:t>
            </a:r>
            <a:r>
              <a:rPr lang="en-US" sz="3200" dirty="0" smtClean="0"/>
              <a:t> </a:t>
            </a:r>
            <a:r>
              <a:rPr lang="en-US" sz="3200" dirty="0" err="1" smtClean="0"/>
              <a:t>nilai</a:t>
            </a:r>
            <a:r>
              <a:rPr lang="en-US" sz="3200" dirty="0" smtClean="0"/>
              <a:t> </a:t>
            </a:r>
            <a:r>
              <a:rPr lang="en-US" sz="3200" dirty="0" err="1" smtClean="0"/>
              <a:t>anak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tenaga</a:t>
            </a:r>
            <a:r>
              <a:rPr lang="en-US" sz="3200" dirty="0" smtClean="0"/>
              <a:t> </a:t>
            </a:r>
            <a:r>
              <a:rPr lang="en-US" sz="3200" dirty="0" err="1" smtClean="0"/>
              <a:t>kerja</a:t>
            </a:r>
            <a:r>
              <a:rPr lang="en-US" sz="3200" dirty="0" smtClean="0"/>
              <a:t>. </a:t>
            </a:r>
            <a:r>
              <a:rPr lang="en-US" sz="3200" dirty="0" err="1" smtClean="0"/>
              <a:t>Keluarga</a:t>
            </a:r>
            <a:r>
              <a:rPr lang="en-US" sz="3200" dirty="0" smtClean="0"/>
              <a:t> </a:t>
            </a:r>
            <a:r>
              <a:rPr lang="en-US" sz="3200" dirty="0" err="1" smtClean="0"/>
              <a:t>kecil</a:t>
            </a:r>
            <a:r>
              <a:rPr lang="en-US" sz="3200" dirty="0" smtClean="0"/>
              <a:t> </a:t>
            </a:r>
            <a:r>
              <a:rPr lang="en-US" sz="3200" dirty="0" err="1" smtClean="0"/>
              <a:t>telah</a:t>
            </a:r>
            <a:r>
              <a:rPr lang="en-US" sz="3200" dirty="0" smtClean="0"/>
              <a:t> </a:t>
            </a:r>
            <a:r>
              <a:rPr lang="en-US" sz="3200" dirty="0" err="1" smtClean="0"/>
              <a:t>meningkatkan</a:t>
            </a:r>
            <a:r>
              <a:rPr lang="en-US" sz="3200" dirty="0" smtClean="0"/>
              <a:t> </a:t>
            </a:r>
            <a:r>
              <a:rPr lang="en-US" sz="3200" dirty="0" err="1" smtClean="0"/>
              <a:t>kesadaran</a:t>
            </a:r>
            <a:r>
              <a:rPr lang="en-US" sz="3200" dirty="0" smtClean="0"/>
              <a:t> </a:t>
            </a:r>
            <a:r>
              <a:rPr lang="en-US" sz="3200" dirty="0" err="1" smtClean="0"/>
              <a:t>tentang</a:t>
            </a:r>
            <a:r>
              <a:rPr lang="en-US" sz="3200" dirty="0" smtClean="0"/>
              <a:t> </a:t>
            </a:r>
            <a:r>
              <a:rPr lang="en-US" sz="3200" dirty="0" err="1" smtClean="0"/>
              <a:t>pembatasan</a:t>
            </a:r>
            <a:r>
              <a:rPr lang="en-US" sz="3200" dirty="0" smtClean="0"/>
              <a:t> </a:t>
            </a:r>
            <a:r>
              <a:rPr lang="en-US" sz="3200" dirty="0" err="1" smtClean="0"/>
              <a:t>kelahiran</a:t>
            </a:r>
            <a:endParaRPr lang="en-US" sz="3200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err="1" smtClean="0"/>
              <a:t>Teori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Penduduk</a:t>
            </a:r>
            <a:endParaRPr lang="en-US" sz="44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MATEMATIKA POPULASI  | </a:t>
            </a:r>
            <a:r>
              <a:rPr lang="id-ID" dirty="0" smtClean="0"/>
              <a:t> Program </a:t>
            </a:r>
            <a:r>
              <a:rPr lang="id-ID" dirty="0"/>
              <a:t>Studi Matematika FMIPA Universitas </a:t>
            </a:r>
            <a:r>
              <a:rPr lang="id-ID" dirty="0" err="1" smtClean="0"/>
              <a:t>Udayana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id-ID" sz="2800" b="1" dirty="0" smtClean="0">
                <a:latin typeface="Aileron UltraLight (Headings)"/>
                <a:cs typeface="Times New Roman" pitchFamily="18" charset="0"/>
              </a:rPr>
              <a:t>Ansley J. Coale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8875268" y="2522483"/>
            <a:ext cx="8383733" cy="6400800"/>
          </a:xfrm>
        </p:spPr>
        <p:txBody>
          <a:bodyPr>
            <a:normAutofit lnSpcReduction="10000"/>
          </a:bodyPr>
          <a:lstStyle/>
          <a:p>
            <a:pPr marL="342900" indent="-342900">
              <a:lnSpc>
                <a:spcPct val="110000"/>
              </a:lnSpc>
              <a:buFont typeface="Wingdings" pitchFamily="2" charset="2"/>
              <a:buChar char="q"/>
            </a:pPr>
            <a:r>
              <a:rPr lang="en-US" dirty="0" smtClean="0"/>
              <a:t>Pembangunan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industrialisasi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satunya</a:t>
            </a:r>
            <a:r>
              <a:rPr lang="en-US" dirty="0" smtClean="0"/>
              <a:t> </a:t>
            </a:r>
            <a:r>
              <a:rPr lang="en-US" dirty="0" err="1" smtClean="0"/>
              <a:t>syarat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menurunkan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fertilitas</a:t>
            </a:r>
            <a:r>
              <a:rPr lang="en-US" dirty="0" smtClean="0"/>
              <a:t>.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provinsi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Eropa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fertilitas</a:t>
            </a:r>
            <a:r>
              <a:rPr lang="en-US" dirty="0" smtClean="0"/>
              <a:t> 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urbanisasi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,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mortalitas</a:t>
            </a:r>
            <a:r>
              <a:rPr lang="en-US" dirty="0" smtClean="0"/>
              <a:t> </a:t>
            </a:r>
            <a:r>
              <a:rPr lang="en-US" dirty="0" err="1" smtClean="0"/>
              <a:t>bayi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partisipasi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pasaran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. </a:t>
            </a:r>
            <a:r>
              <a:rPr lang="en-US" dirty="0" err="1" smtClean="0"/>
              <a:t>Sekularisasi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provinsi-provinsi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yang </a:t>
            </a:r>
            <a:r>
              <a:rPr lang="en-US" dirty="0" err="1" smtClean="0"/>
              <a:t>agaknya</a:t>
            </a:r>
            <a:r>
              <a:rPr lang="en-US" dirty="0" smtClean="0"/>
              <a:t> </a:t>
            </a:r>
            <a:r>
              <a:rPr lang="en-US" dirty="0" err="1" smtClean="0"/>
              <a:t>berpengaruh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fertilitas</a:t>
            </a:r>
            <a:r>
              <a:rPr lang="en-US" dirty="0" smtClean="0"/>
              <a:t>. </a:t>
            </a:r>
            <a:r>
              <a:rPr lang="en-US" dirty="0" err="1" smtClean="0"/>
              <a:t>Sekularisasi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menyertai</a:t>
            </a:r>
            <a:r>
              <a:rPr lang="en-US" dirty="0" smtClean="0"/>
              <a:t> </a:t>
            </a:r>
            <a:r>
              <a:rPr lang="en-US" dirty="0" err="1" smtClean="0"/>
              <a:t>industrialisasi</a:t>
            </a:r>
            <a:r>
              <a:rPr lang="en-US" dirty="0" smtClean="0"/>
              <a:t>,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. </a:t>
            </a:r>
          </a:p>
          <a:p>
            <a:pPr marL="342900" indent="-342900">
              <a:lnSpc>
                <a:spcPct val="110000"/>
              </a:lnSpc>
              <a:buFont typeface="Wingdings" pitchFamily="2" charset="2"/>
              <a:buChar char="q"/>
            </a:pP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sekularisasi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mempermudah</a:t>
            </a:r>
            <a:r>
              <a:rPr lang="en-US" dirty="0" smtClean="0"/>
              <a:t> </a:t>
            </a:r>
            <a:r>
              <a:rPr lang="en-US" dirty="0" err="1" smtClean="0"/>
              <a:t>penyebaran</a:t>
            </a:r>
            <a:r>
              <a:rPr lang="en-US" dirty="0" smtClean="0"/>
              <a:t> </a:t>
            </a:r>
            <a:r>
              <a:rPr lang="en-US" dirty="0" err="1" smtClean="0"/>
              <a:t>ide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.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kebudayaan</a:t>
            </a:r>
            <a:r>
              <a:rPr lang="en-US" dirty="0" smtClean="0"/>
              <a:t> (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, </a:t>
            </a:r>
            <a:r>
              <a:rPr lang="en-US" dirty="0" err="1" smtClean="0"/>
              <a:t>etnik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)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pengaruhnya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fertilitas</a:t>
            </a:r>
            <a:r>
              <a:rPr lang="en-US" sz="2000" dirty="0" smtClean="0"/>
              <a:t>. </a:t>
            </a:r>
          </a:p>
          <a:p>
            <a:endParaRPr lang="id-ID" sz="2400" dirty="0" smtClean="0">
              <a:latin typeface="+mj-lt"/>
              <a:cs typeface="Times New Roman" pitchFamily="18" charset="0"/>
            </a:endParaRPr>
          </a:p>
        </p:txBody>
      </p:sp>
      <p:pic>
        <p:nvPicPr>
          <p:cNvPr id="14" name="Picture Placeholder 13" descr="images (3).jpeg"/>
          <p:cNvPicPr>
            <a:picLocks noGrp="1" noChangeAspect="1"/>
          </p:cNvPicPr>
          <p:nvPr>
            <p:ph type="pic" sz="quarter" idx="16"/>
          </p:nvPr>
        </p:nvPicPr>
        <p:blipFill>
          <a:blip r:embed="rId2"/>
          <a:srcRect t="19345" b="19345"/>
          <a:stretch>
            <a:fillRect/>
          </a:stretch>
        </p:blipFill>
        <p:spPr/>
      </p:pic>
      <p:sp>
        <p:nvSpPr>
          <p:cNvPr id="15" name="Text Placeholder 1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b="1" dirty="0" smtClean="0"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339516" y="8585726"/>
            <a:ext cx="28346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i="1" dirty="0" smtClean="0"/>
              <a:t>Sumber :</a:t>
            </a:r>
            <a:r>
              <a:rPr lang="en-US" sz="2000" i="1" dirty="0" smtClean="0"/>
              <a:t> www.nap.edu</a:t>
            </a:r>
            <a:endParaRPr lang="id-ID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err="1" smtClean="0"/>
              <a:t>Teori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Penduduk</a:t>
            </a:r>
            <a:endParaRPr lang="en-US" sz="44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MATEMATIKA POPULASI  |</a:t>
            </a:r>
            <a:r>
              <a:rPr lang="id-ID" dirty="0" smtClean="0"/>
              <a:t>  Program </a:t>
            </a:r>
            <a:r>
              <a:rPr lang="id-ID" dirty="0"/>
              <a:t>Studi Matematika FMIPA Universitas </a:t>
            </a:r>
            <a:r>
              <a:rPr lang="id-ID" dirty="0" err="1" smtClean="0"/>
              <a:t>Udayana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id-ID" sz="2800" b="1" dirty="0" smtClean="0">
                <a:latin typeface="+mj-lt"/>
                <a:cs typeface="Times New Roman" pitchFamily="18" charset="0"/>
              </a:rPr>
              <a:t>Caldwell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 </a:t>
            </a:r>
          </a:p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995195" y="3058510"/>
            <a:ext cx="16567591" cy="5454869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00000"/>
              </a:lnSpc>
              <a:buFont typeface="Wingdings" pitchFamily="2" charset="2"/>
              <a:buChar char="q"/>
            </a:pPr>
            <a:r>
              <a:rPr lang="en-US" sz="3200" dirty="0" err="1" smtClean="0"/>
              <a:t>Jumlah</a:t>
            </a:r>
            <a:r>
              <a:rPr lang="en-US" sz="3200" dirty="0" smtClean="0"/>
              <a:t> </a:t>
            </a:r>
            <a:r>
              <a:rPr lang="en-US" sz="3200" dirty="0" err="1" smtClean="0"/>
              <a:t>anak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diinginkan</a:t>
            </a:r>
            <a:r>
              <a:rPr lang="en-US" sz="3200" dirty="0" smtClean="0"/>
              <a:t> </a:t>
            </a:r>
            <a:r>
              <a:rPr lang="en-US" sz="3200" dirty="0" err="1" smtClean="0"/>
              <a:t>tergantung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aliran</a:t>
            </a:r>
            <a:r>
              <a:rPr lang="en-US" sz="3200" dirty="0" smtClean="0"/>
              <a:t> </a:t>
            </a:r>
            <a:r>
              <a:rPr lang="en-US" sz="3200" dirty="0" err="1" smtClean="0"/>
              <a:t>kekayaan</a:t>
            </a:r>
            <a:r>
              <a:rPr lang="en-US" sz="3200" dirty="0" smtClean="0"/>
              <a:t> </a:t>
            </a:r>
            <a:r>
              <a:rPr lang="en-US" sz="3200" dirty="0" err="1" smtClean="0"/>
              <a:t>apakah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</a:t>
            </a:r>
            <a:r>
              <a:rPr lang="en-US" sz="3200" dirty="0" err="1" smtClean="0"/>
              <a:t>atas</a:t>
            </a:r>
            <a:r>
              <a:rPr lang="en-US" sz="3200" dirty="0" smtClean="0"/>
              <a:t> </a:t>
            </a:r>
            <a:r>
              <a:rPr lang="en-US" sz="3200" dirty="0" err="1" smtClean="0"/>
              <a:t>ke</a:t>
            </a:r>
            <a:r>
              <a:rPr lang="en-US" sz="3200" dirty="0" smtClean="0"/>
              <a:t> </a:t>
            </a:r>
            <a:r>
              <a:rPr lang="en-US" sz="3200" dirty="0" err="1" smtClean="0"/>
              <a:t>bawah</a:t>
            </a:r>
            <a:r>
              <a:rPr lang="en-US" sz="3200" dirty="0" smtClean="0"/>
              <a:t> (</a:t>
            </a:r>
            <a:r>
              <a:rPr lang="en-US" sz="3200" dirty="0" err="1" smtClean="0"/>
              <a:t>orang</a:t>
            </a:r>
            <a:r>
              <a:rPr lang="en-US" sz="3200" dirty="0" smtClean="0"/>
              <a:t> </a:t>
            </a:r>
            <a:r>
              <a:rPr lang="en-US" sz="3200" dirty="0" err="1" smtClean="0"/>
              <a:t>tua</a:t>
            </a:r>
            <a:r>
              <a:rPr lang="en-US" sz="3200" dirty="0" smtClean="0"/>
              <a:t> </a:t>
            </a:r>
            <a:r>
              <a:rPr lang="en-US" sz="3200" dirty="0" err="1" smtClean="0"/>
              <a:t>ke</a:t>
            </a:r>
            <a:r>
              <a:rPr lang="en-US" sz="3200" dirty="0" smtClean="0"/>
              <a:t> </a:t>
            </a:r>
            <a:r>
              <a:rPr lang="en-US" sz="3200" dirty="0" err="1" smtClean="0"/>
              <a:t>anak</a:t>
            </a:r>
            <a:r>
              <a:rPr lang="en-US" sz="3200" dirty="0" smtClean="0"/>
              <a:t>)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sebaliknya</a:t>
            </a:r>
            <a:r>
              <a:rPr lang="en-US" sz="3200" dirty="0" smtClean="0"/>
              <a:t>.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masyarakat</a:t>
            </a:r>
            <a:r>
              <a:rPr lang="en-US" sz="3200" dirty="0" smtClean="0"/>
              <a:t> </a:t>
            </a:r>
            <a:r>
              <a:rPr lang="en-US" sz="3200" dirty="0" err="1" smtClean="0"/>
              <a:t>tradisional</a:t>
            </a:r>
            <a:r>
              <a:rPr lang="en-US" sz="3200" dirty="0" smtClean="0"/>
              <a:t>, </a:t>
            </a:r>
            <a:r>
              <a:rPr lang="en-US" sz="3200" dirty="0" err="1" smtClean="0"/>
              <a:t>anak</a:t>
            </a:r>
            <a:r>
              <a:rPr lang="en-US" sz="3200" dirty="0" smtClean="0"/>
              <a:t> </a:t>
            </a:r>
            <a:r>
              <a:rPr lang="en-US" sz="3200" dirty="0" err="1" smtClean="0"/>
              <a:t>merupakan</a:t>
            </a:r>
            <a:r>
              <a:rPr lang="en-US" sz="3200" dirty="0" smtClean="0"/>
              <a:t> </a:t>
            </a:r>
            <a:r>
              <a:rPr lang="en-US" sz="3200" dirty="0" err="1" smtClean="0"/>
              <a:t>sumber</a:t>
            </a:r>
            <a:r>
              <a:rPr lang="en-US" sz="3200" dirty="0" smtClean="0"/>
              <a:t> </a:t>
            </a:r>
            <a:r>
              <a:rPr lang="en-US" sz="3200" dirty="0" err="1" smtClean="0"/>
              <a:t>penghasilan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kekuatan</a:t>
            </a:r>
            <a:r>
              <a:rPr lang="en-US" sz="3200" dirty="0" smtClean="0"/>
              <a:t>.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masyarakat</a:t>
            </a:r>
            <a:r>
              <a:rPr lang="en-US" sz="3200" dirty="0" smtClean="0"/>
              <a:t> </a:t>
            </a:r>
            <a:r>
              <a:rPr lang="en-US" sz="3200" dirty="0" err="1" smtClean="0"/>
              <a:t>semacam</a:t>
            </a:r>
            <a:r>
              <a:rPr lang="en-US" sz="3200" dirty="0" smtClean="0"/>
              <a:t> </a:t>
            </a:r>
            <a:r>
              <a:rPr lang="en-US" sz="3200" dirty="0" err="1" smtClean="0"/>
              <a:t>itu</a:t>
            </a:r>
            <a:r>
              <a:rPr lang="en-US" sz="3200" dirty="0" smtClean="0"/>
              <a:t>, </a:t>
            </a:r>
            <a:r>
              <a:rPr lang="en-US" sz="3200" dirty="0" err="1" smtClean="0"/>
              <a:t>mempunyai</a:t>
            </a:r>
            <a:r>
              <a:rPr lang="en-US" sz="3200" dirty="0" smtClean="0"/>
              <a:t> </a:t>
            </a:r>
            <a:r>
              <a:rPr lang="en-US" sz="3200" dirty="0" err="1" smtClean="0"/>
              <a:t>anak</a:t>
            </a:r>
            <a:r>
              <a:rPr lang="en-US" sz="3200" dirty="0" smtClean="0"/>
              <a:t> </a:t>
            </a:r>
            <a:r>
              <a:rPr lang="en-US" sz="3200" dirty="0" err="1" smtClean="0"/>
              <a:t>lebih</a:t>
            </a:r>
            <a:r>
              <a:rPr lang="en-US" sz="3200" dirty="0" smtClean="0"/>
              <a:t> </a:t>
            </a:r>
            <a:r>
              <a:rPr lang="en-US" sz="3200" dirty="0" err="1" smtClean="0"/>
              <a:t>untung</a:t>
            </a:r>
            <a:r>
              <a:rPr lang="en-US" sz="3200" dirty="0" smtClean="0"/>
              <a:t> </a:t>
            </a:r>
            <a:r>
              <a:rPr lang="en-US" sz="3200" dirty="0" err="1" smtClean="0"/>
              <a:t>daripada</a:t>
            </a:r>
            <a:r>
              <a:rPr lang="en-US" sz="3200" dirty="0" smtClean="0"/>
              <a:t> </a:t>
            </a:r>
            <a:r>
              <a:rPr lang="en-US" sz="3200" dirty="0" err="1" smtClean="0"/>
              <a:t>rugi</a:t>
            </a:r>
            <a:r>
              <a:rPr lang="en-US" sz="3200" dirty="0" smtClean="0"/>
              <a:t>. </a:t>
            </a:r>
          </a:p>
          <a:p>
            <a:pPr marL="457200" indent="-457200" algn="just">
              <a:lnSpc>
                <a:spcPct val="100000"/>
              </a:lnSpc>
              <a:buFont typeface="Wingdings" pitchFamily="2" charset="2"/>
              <a:buChar char="q"/>
            </a:pPr>
            <a:r>
              <a:rPr lang="en-US" sz="3200" dirty="0" err="1" smtClean="0"/>
              <a:t>Namun</a:t>
            </a:r>
            <a:r>
              <a:rPr lang="en-US" sz="3200" dirty="0" smtClean="0"/>
              <a:t>, </a:t>
            </a:r>
            <a:r>
              <a:rPr lang="en-US" sz="3200" dirty="0" err="1" smtClean="0"/>
              <a:t>proses</a:t>
            </a:r>
            <a:r>
              <a:rPr lang="en-US" sz="3200" dirty="0" smtClean="0"/>
              <a:t> </a:t>
            </a:r>
            <a:r>
              <a:rPr lang="en-US" sz="3200" dirty="0" err="1" smtClean="0"/>
              <a:t>modernisasi</a:t>
            </a:r>
            <a:r>
              <a:rPr lang="en-US" sz="3200" dirty="0" smtClean="0"/>
              <a:t> </a:t>
            </a:r>
            <a:r>
              <a:rPr lang="en-US" sz="3200" dirty="0" err="1" smtClean="0"/>
              <a:t>telah</a:t>
            </a:r>
            <a:r>
              <a:rPr lang="en-US" sz="3200" dirty="0" smtClean="0"/>
              <a:t> </a:t>
            </a:r>
            <a:r>
              <a:rPr lang="en-US" sz="3200" dirty="0" err="1" smtClean="0"/>
              <a:t>mengubah</a:t>
            </a:r>
            <a:r>
              <a:rPr lang="en-US" sz="3200" dirty="0" smtClean="0"/>
              <a:t> </a:t>
            </a:r>
            <a:r>
              <a:rPr lang="en-US" sz="3200" dirty="0" err="1" smtClean="0"/>
              <a:t>aliran</a:t>
            </a:r>
            <a:r>
              <a:rPr lang="en-US" sz="3200" dirty="0" smtClean="0"/>
              <a:t> </a:t>
            </a:r>
            <a:r>
              <a:rPr lang="en-US" sz="3200" dirty="0" err="1" smtClean="0"/>
              <a:t>kekayaan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dulunya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</a:t>
            </a:r>
            <a:r>
              <a:rPr lang="en-US" sz="3200" dirty="0" err="1" smtClean="0"/>
              <a:t>bawah</a:t>
            </a:r>
            <a:r>
              <a:rPr lang="en-US" sz="3200" dirty="0" smtClean="0"/>
              <a:t> </a:t>
            </a:r>
            <a:r>
              <a:rPr lang="en-US" sz="3200" dirty="0" err="1" smtClean="0"/>
              <a:t>ke</a:t>
            </a:r>
            <a:r>
              <a:rPr lang="en-US" sz="3200" dirty="0" smtClean="0"/>
              <a:t> </a:t>
            </a:r>
            <a:r>
              <a:rPr lang="en-US" sz="3200" dirty="0" err="1" smtClean="0"/>
              <a:t>atas</a:t>
            </a:r>
            <a:r>
              <a:rPr lang="en-US" sz="3200" dirty="0" smtClean="0"/>
              <a:t> </a:t>
            </a:r>
            <a:r>
              <a:rPr lang="en-US" sz="3200" dirty="0" err="1" smtClean="0"/>
              <a:t>menjadi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</a:t>
            </a:r>
            <a:r>
              <a:rPr lang="en-US" sz="3200" dirty="0" err="1" smtClean="0"/>
              <a:t>atas</a:t>
            </a:r>
            <a:r>
              <a:rPr lang="en-US" sz="3200" dirty="0" smtClean="0"/>
              <a:t> </a:t>
            </a:r>
            <a:r>
              <a:rPr lang="en-US" sz="3200" dirty="0" err="1" smtClean="0"/>
              <a:t>ke</a:t>
            </a:r>
            <a:r>
              <a:rPr lang="en-US" sz="3200" dirty="0" smtClean="0"/>
              <a:t> </a:t>
            </a:r>
            <a:r>
              <a:rPr lang="en-US" sz="3200" dirty="0" err="1" smtClean="0"/>
              <a:t>bawah</a:t>
            </a:r>
            <a:r>
              <a:rPr lang="en-US" sz="3200" dirty="0" smtClean="0"/>
              <a:t>. </a:t>
            </a:r>
            <a:r>
              <a:rPr lang="en-US" sz="3200" dirty="0" err="1" smtClean="0"/>
              <a:t>Jadi</a:t>
            </a:r>
            <a:r>
              <a:rPr lang="en-US" sz="3200" dirty="0" smtClean="0"/>
              <a:t>, </a:t>
            </a:r>
            <a:r>
              <a:rPr lang="en-US" sz="3200" dirty="0" err="1" smtClean="0"/>
              <a:t>keinginan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mempunyai</a:t>
            </a:r>
            <a:r>
              <a:rPr lang="en-US" sz="3200" dirty="0" smtClean="0"/>
              <a:t> </a:t>
            </a:r>
            <a:r>
              <a:rPr lang="en-US" sz="3200" dirty="0" err="1" smtClean="0"/>
              <a:t>keluarga</a:t>
            </a:r>
            <a:r>
              <a:rPr lang="en-US" sz="3200" dirty="0" smtClean="0"/>
              <a:t> </a:t>
            </a:r>
            <a:r>
              <a:rPr lang="en-US" sz="3200" dirty="0" err="1" smtClean="0"/>
              <a:t>besar</a:t>
            </a:r>
            <a:r>
              <a:rPr lang="en-US" sz="3200" dirty="0" smtClean="0"/>
              <a:t> </a:t>
            </a:r>
            <a:r>
              <a:rPr lang="en-US" sz="3200" dirty="0" err="1" smtClean="0"/>
              <a:t>berubah</a:t>
            </a:r>
            <a:r>
              <a:rPr lang="en-US" sz="3200" dirty="0" smtClean="0"/>
              <a:t> </a:t>
            </a:r>
            <a:r>
              <a:rPr lang="en-US" sz="3200" dirty="0" err="1" smtClean="0"/>
              <a:t>menjadi</a:t>
            </a:r>
            <a:r>
              <a:rPr lang="en-US" sz="3200" dirty="0" smtClean="0"/>
              <a:t> </a:t>
            </a:r>
            <a:r>
              <a:rPr lang="en-US" sz="3200" dirty="0" err="1" smtClean="0"/>
              <a:t>keinginan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mempunyai</a:t>
            </a:r>
            <a:r>
              <a:rPr lang="en-US" sz="3200" dirty="0" smtClean="0"/>
              <a:t> </a:t>
            </a:r>
            <a:r>
              <a:rPr lang="en-US" sz="3200" dirty="0" err="1" smtClean="0"/>
              <a:t>keluarga</a:t>
            </a:r>
            <a:r>
              <a:rPr lang="en-US" sz="3200" dirty="0" smtClean="0"/>
              <a:t> </a:t>
            </a:r>
            <a:r>
              <a:rPr lang="en-US" sz="3200" dirty="0" err="1" smtClean="0"/>
              <a:t>kecil</a:t>
            </a:r>
            <a:r>
              <a:rPr lang="en-US" sz="3200" dirty="0" smtClean="0"/>
              <a:t>. </a:t>
            </a:r>
          </a:p>
          <a:p>
            <a:pPr marL="457200" indent="-457200" algn="just">
              <a:lnSpc>
                <a:spcPct val="100000"/>
              </a:lnSpc>
              <a:buFont typeface="Wingdings" pitchFamily="2" charset="2"/>
              <a:buChar char="q"/>
            </a:pPr>
            <a:r>
              <a:rPr lang="en-US" sz="3200" dirty="0" err="1" smtClean="0"/>
              <a:t>Atas</a:t>
            </a:r>
            <a:r>
              <a:rPr lang="en-US" sz="3200" dirty="0" smtClean="0"/>
              <a:t> </a:t>
            </a:r>
            <a:r>
              <a:rPr lang="en-US" sz="3200" dirty="0" err="1" smtClean="0"/>
              <a:t>dasar</a:t>
            </a:r>
            <a:r>
              <a:rPr lang="en-US" sz="3200" dirty="0" smtClean="0"/>
              <a:t> </a:t>
            </a:r>
            <a:r>
              <a:rPr lang="en-US" sz="3200" dirty="0" err="1" smtClean="0"/>
              <a:t>alasan</a:t>
            </a:r>
            <a:r>
              <a:rPr lang="en-US" sz="3200" dirty="0" smtClean="0"/>
              <a:t> </a:t>
            </a:r>
            <a:r>
              <a:rPr lang="en-US" sz="3200" dirty="0" err="1" smtClean="0"/>
              <a:t>ekonomi</a:t>
            </a:r>
            <a:r>
              <a:rPr lang="en-US" sz="3200" dirty="0" smtClean="0"/>
              <a:t>, </a:t>
            </a:r>
            <a:r>
              <a:rPr lang="en-US" sz="3200" dirty="0" err="1" smtClean="0"/>
              <a:t>orang</a:t>
            </a:r>
            <a:r>
              <a:rPr lang="en-US" sz="3200" dirty="0" smtClean="0"/>
              <a:t> </a:t>
            </a:r>
            <a:r>
              <a:rPr lang="en-US" sz="3200" dirty="0" err="1" smtClean="0"/>
              <a:t>sering</a:t>
            </a:r>
            <a:r>
              <a:rPr lang="en-US" sz="3200" dirty="0" smtClean="0"/>
              <a:t> </a:t>
            </a:r>
            <a:r>
              <a:rPr lang="en-US" sz="3200" dirty="0" err="1" smtClean="0"/>
              <a:t>dianjurkan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mempunyai</a:t>
            </a:r>
            <a:r>
              <a:rPr lang="en-US" sz="3200" dirty="0" smtClean="0"/>
              <a:t> </a:t>
            </a:r>
            <a:r>
              <a:rPr lang="en-US" sz="3200" dirty="0" err="1" smtClean="0"/>
              <a:t>anak</a:t>
            </a:r>
            <a:r>
              <a:rPr lang="en-US" sz="3200" dirty="0" smtClean="0"/>
              <a:t>. </a:t>
            </a:r>
            <a:r>
              <a:rPr lang="en-US" sz="3200" dirty="0" err="1" smtClean="0"/>
              <a:t>Namun</a:t>
            </a:r>
            <a:r>
              <a:rPr lang="en-US" sz="3200" dirty="0" smtClean="0"/>
              <a:t>,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kenyataan</a:t>
            </a:r>
            <a:r>
              <a:rPr lang="en-US" sz="3200" dirty="0" smtClean="0"/>
              <a:t> </a:t>
            </a:r>
            <a:r>
              <a:rPr lang="en-US" sz="3200" dirty="0" err="1" smtClean="0"/>
              <a:t>anak</a:t>
            </a:r>
            <a:r>
              <a:rPr lang="en-US" sz="3200" dirty="0" smtClean="0"/>
              <a:t> </a:t>
            </a:r>
            <a:r>
              <a:rPr lang="en-US" sz="3200" dirty="0" err="1" smtClean="0"/>
              <a:t>tetap</a:t>
            </a:r>
            <a:r>
              <a:rPr lang="en-US" sz="3200" dirty="0" smtClean="0"/>
              <a:t> </a:t>
            </a:r>
            <a:r>
              <a:rPr lang="en-US" sz="3200" dirty="0" err="1" smtClean="0"/>
              <a:t>dilahirkan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berbagai</a:t>
            </a:r>
            <a:r>
              <a:rPr lang="en-US" sz="3200" dirty="0" smtClean="0"/>
              <a:t> </a:t>
            </a:r>
            <a:r>
              <a:rPr lang="en-US" sz="3200" dirty="0" err="1" smtClean="0"/>
              <a:t>alasan</a:t>
            </a:r>
            <a:r>
              <a:rPr lang="en-US" sz="3200" dirty="0" smtClean="0"/>
              <a:t> </a:t>
            </a:r>
            <a:r>
              <a:rPr lang="en-US" sz="3200" dirty="0" err="1" smtClean="0"/>
              <a:t>soal</a:t>
            </a:r>
            <a:r>
              <a:rPr lang="en-US" sz="3200" dirty="0" smtClean="0"/>
              <a:t>.</a:t>
            </a:r>
          </a:p>
          <a:p>
            <a:pPr marL="457200" indent="-457200">
              <a:buFont typeface="Wingdings" pitchFamily="2" charset="2"/>
              <a:buChar char="q"/>
            </a:pPr>
            <a:endParaRPr lang="id-ID" sz="3200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err="1" smtClean="0"/>
              <a:t>Teori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Penduduk</a:t>
            </a:r>
            <a:endParaRPr lang="en-US" sz="44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MATEMATIKA POPULASI  |</a:t>
            </a:r>
            <a:r>
              <a:rPr lang="id-ID" dirty="0"/>
              <a:t> </a:t>
            </a:r>
            <a:r>
              <a:rPr lang="id-ID" dirty="0" smtClean="0"/>
              <a:t> Program </a:t>
            </a:r>
            <a:r>
              <a:rPr lang="id-ID" dirty="0"/>
              <a:t>Studi Matematika FMIPA Universitas </a:t>
            </a:r>
            <a:r>
              <a:rPr lang="id-ID" dirty="0" err="1" smtClean="0"/>
              <a:t>Udayana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id-ID" sz="2800" b="1" dirty="0" smtClean="0">
                <a:latin typeface="+mj-lt"/>
                <a:cs typeface="Times New Roman" pitchFamily="18" charset="0"/>
              </a:rPr>
              <a:t>Kinsley Davis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 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8843737" y="2594829"/>
            <a:ext cx="8908235" cy="6675295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teori</a:t>
            </a:r>
            <a:r>
              <a:rPr lang="en-US" sz="2800" dirty="0" smtClean="0"/>
              <a:t> “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demografi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respon</a:t>
            </a:r>
            <a:r>
              <a:rPr lang="en-US" sz="2800" dirty="0" smtClean="0"/>
              <a:t>” Kinsley Davis </a:t>
            </a:r>
            <a:r>
              <a:rPr lang="en-US" sz="2800" dirty="0" err="1" smtClean="0"/>
              <a:t>mengatakan</a:t>
            </a:r>
            <a:r>
              <a:rPr lang="en-US" sz="2800" dirty="0" smtClean="0"/>
              <a:t>, </a:t>
            </a:r>
            <a:r>
              <a:rPr lang="en-US" sz="2800" dirty="0" err="1" smtClean="0"/>
              <a:t>makin</a:t>
            </a:r>
            <a:r>
              <a:rPr lang="en-US" sz="2800" dirty="0" smtClean="0"/>
              <a:t> </a:t>
            </a:r>
            <a:r>
              <a:rPr lang="en-US" sz="2800" dirty="0" err="1" smtClean="0"/>
              <a:t>banyak</a:t>
            </a:r>
            <a:r>
              <a:rPr lang="en-US" sz="2800" dirty="0" smtClean="0"/>
              <a:t> </a:t>
            </a:r>
            <a:r>
              <a:rPr lang="en-US" sz="2800" dirty="0" err="1" smtClean="0"/>
              <a:t>anak</a:t>
            </a:r>
            <a:r>
              <a:rPr lang="en-US" sz="2800" dirty="0" smtClean="0"/>
              <a:t> yang </a:t>
            </a:r>
            <a:r>
              <a:rPr lang="en-US" sz="2800" dirty="0" err="1" smtClean="0"/>
              <a:t>mampu</a:t>
            </a:r>
            <a:r>
              <a:rPr lang="en-US" sz="2800" dirty="0" smtClean="0"/>
              <a:t> </a:t>
            </a:r>
            <a:r>
              <a:rPr lang="en-US" sz="2800" dirty="0" err="1" smtClean="0"/>
              <a:t>hidup</a:t>
            </a:r>
            <a:r>
              <a:rPr lang="en-US" sz="2800" dirty="0" smtClean="0"/>
              <a:t> </a:t>
            </a:r>
            <a:r>
              <a:rPr lang="en-US" sz="2800" dirty="0" err="1" smtClean="0"/>
              <a:t>sampai</a:t>
            </a:r>
            <a:r>
              <a:rPr lang="en-US" sz="2800" dirty="0" smtClean="0"/>
              <a:t> </a:t>
            </a:r>
            <a:r>
              <a:rPr lang="en-US" sz="2800" dirty="0" err="1" smtClean="0"/>
              <a:t>dewasa</a:t>
            </a:r>
            <a:r>
              <a:rPr lang="en-US" sz="2800" dirty="0" smtClean="0"/>
              <a:t>, </a:t>
            </a:r>
            <a:r>
              <a:rPr lang="en-US" sz="2800" dirty="0" err="1" smtClean="0"/>
              <a:t>makin</a:t>
            </a:r>
            <a:r>
              <a:rPr lang="en-US" sz="2800" dirty="0" smtClean="0"/>
              <a:t> </a:t>
            </a:r>
            <a:r>
              <a:rPr lang="en-US" sz="2800" dirty="0" err="1" smtClean="0"/>
              <a:t>berat</a:t>
            </a:r>
            <a:r>
              <a:rPr lang="en-US" sz="2800" dirty="0" smtClean="0"/>
              <a:t> </a:t>
            </a:r>
            <a:r>
              <a:rPr lang="en-US" sz="2800" dirty="0" err="1" smtClean="0"/>
              <a:t>beban</a:t>
            </a:r>
            <a:r>
              <a:rPr lang="en-US" sz="2800" dirty="0" smtClean="0"/>
              <a:t>.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itu</a:t>
            </a:r>
            <a:r>
              <a:rPr lang="en-US" sz="2800" dirty="0" smtClean="0"/>
              <a:t>, </a:t>
            </a:r>
            <a:r>
              <a:rPr lang="en-US" sz="2800" dirty="0" err="1" smtClean="0"/>
              <a:t>cara</a:t>
            </a:r>
            <a:r>
              <a:rPr lang="en-US" sz="2800" dirty="0" smtClean="0"/>
              <a:t> </a:t>
            </a:r>
            <a:r>
              <a:rPr lang="en-US" sz="2800" dirty="0" err="1" smtClean="0"/>
              <a:t>hidup</a:t>
            </a:r>
            <a:r>
              <a:rPr lang="en-US" sz="2800" dirty="0" smtClean="0"/>
              <a:t>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diubah</a:t>
            </a:r>
            <a:r>
              <a:rPr lang="en-US" sz="2800" dirty="0" smtClean="0"/>
              <a:t> agar </a:t>
            </a:r>
            <a:r>
              <a:rPr lang="en-US" sz="2800" dirty="0" err="1" smtClean="0"/>
              <a:t>beban</a:t>
            </a:r>
            <a:r>
              <a:rPr lang="en-US" sz="2800" dirty="0" smtClean="0"/>
              <a:t>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ringan</a:t>
            </a:r>
            <a:r>
              <a:rPr lang="en-US" sz="2800" dirty="0" smtClean="0"/>
              <a:t>. </a:t>
            </a:r>
          </a:p>
          <a:p>
            <a:r>
              <a:rPr lang="en-US" sz="2800" dirty="0" err="1" smtClean="0"/>
              <a:t>respons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anak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kesempatan</a:t>
            </a:r>
            <a:r>
              <a:rPr lang="en-US" sz="2800" dirty="0" smtClean="0"/>
              <a:t> </a:t>
            </a:r>
            <a:r>
              <a:rPr lang="en-US" sz="2800" dirty="0" err="1" smtClean="0"/>
              <a:t>memperbaiki</a:t>
            </a:r>
            <a:r>
              <a:rPr lang="en-US" sz="2800" dirty="0" smtClean="0"/>
              <a:t> </a:t>
            </a:r>
            <a:r>
              <a:rPr lang="en-US" sz="2800" dirty="0" err="1" smtClean="0"/>
              <a:t>kondisi</a:t>
            </a:r>
            <a:r>
              <a:rPr lang="en-US" sz="2800" dirty="0" smtClean="0"/>
              <a:t> </a:t>
            </a:r>
            <a:r>
              <a:rPr lang="en-US" sz="2800" dirty="0" err="1" smtClean="0"/>
              <a:t>sosial</a:t>
            </a:r>
            <a:r>
              <a:rPr lang="en-US" sz="2800" dirty="0" smtClean="0"/>
              <a:t> </a:t>
            </a:r>
            <a:r>
              <a:rPr lang="en-US" sz="2800" dirty="0" err="1" smtClean="0"/>
              <a:t>ekonomi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mereka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mencoba</a:t>
            </a:r>
            <a:r>
              <a:rPr lang="en-US" sz="2800" dirty="0" smtClean="0"/>
              <a:t> </a:t>
            </a:r>
            <a:r>
              <a:rPr lang="en-US" sz="2800" dirty="0" err="1" smtClean="0"/>
              <a:t>mengambil</a:t>
            </a:r>
            <a:r>
              <a:rPr lang="en-US" sz="2800" dirty="0" smtClean="0"/>
              <a:t> </a:t>
            </a:r>
            <a:r>
              <a:rPr lang="en-US" sz="2800" dirty="0" err="1" smtClean="0"/>
              <a:t>keuntungan</a:t>
            </a:r>
            <a:r>
              <a:rPr lang="en-US" sz="2800" dirty="0" smtClean="0"/>
              <a:t> </a:t>
            </a:r>
            <a:r>
              <a:rPr lang="en-US" sz="2800" dirty="0" err="1" smtClean="0"/>
              <a:t>itu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menghindari</a:t>
            </a:r>
            <a:r>
              <a:rPr lang="en-US" sz="2800" dirty="0" smtClean="0"/>
              <a:t> </a:t>
            </a:r>
            <a:r>
              <a:rPr lang="en-US" sz="2800" dirty="0" err="1" smtClean="0"/>
              <a:t>keluarga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menimbulkan</a:t>
            </a:r>
            <a:r>
              <a:rPr lang="en-US" sz="2800" dirty="0" smtClean="0"/>
              <a:t> </a:t>
            </a:r>
            <a:r>
              <a:rPr lang="en-US" sz="2800" dirty="0" err="1" smtClean="0"/>
              <a:t>masalah</a:t>
            </a:r>
            <a:r>
              <a:rPr lang="en-US" sz="2800" dirty="0" smtClean="0"/>
              <a:t> </a:t>
            </a:r>
            <a:r>
              <a:rPr lang="en-US" sz="2800" dirty="0" err="1" smtClean="0"/>
              <a:t>bagi</a:t>
            </a:r>
            <a:r>
              <a:rPr lang="en-US" sz="2800" dirty="0" smtClean="0"/>
              <a:t> </a:t>
            </a:r>
            <a:r>
              <a:rPr lang="en-US" sz="2800" dirty="0" err="1" smtClean="0"/>
              <a:t>orang</a:t>
            </a:r>
            <a:r>
              <a:rPr lang="en-US" sz="2800" dirty="0" smtClean="0"/>
              <a:t> </a:t>
            </a:r>
            <a:r>
              <a:rPr lang="en-US" sz="2800" dirty="0" err="1" smtClean="0"/>
              <a:t>tua</a:t>
            </a:r>
            <a:r>
              <a:rPr lang="en-US" sz="2800" dirty="0" smtClean="0"/>
              <a:t> </a:t>
            </a:r>
            <a:r>
              <a:rPr lang="en-US" sz="2800" dirty="0" err="1" smtClean="0"/>
              <a:t>mereka</a:t>
            </a:r>
            <a:r>
              <a:rPr lang="en-US" sz="2800" dirty="0" smtClean="0"/>
              <a:t>. </a:t>
            </a:r>
          </a:p>
          <a:p>
            <a:r>
              <a:rPr lang="en-US" sz="2800" dirty="0" err="1" smtClean="0"/>
              <a:t>Jelaslah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sini</a:t>
            </a:r>
            <a:r>
              <a:rPr lang="en-US" sz="2800" dirty="0" smtClean="0"/>
              <a:t> </a:t>
            </a:r>
            <a:r>
              <a:rPr lang="en-US" sz="2800" dirty="0" err="1" smtClean="0"/>
              <a:t>bahwa</a:t>
            </a:r>
            <a:r>
              <a:rPr lang="en-US" sz="2800" dirty="0" smtClean="0"/>
              <a:t> </a:t>
            </a:r>
            <a:r>
              <a:rPr lang="en-US" sz="2800" dirty="0" err="1" smtClean="0"/>
              <a:t>prospek</a:t>
            </a:r>
            <a:r>
              <a:rPr lang="en-US" sz="2800" dirty="0" smtClean="0"/>
              <a:t> yang </a:t>
            </a:r>
            <a:r>
              <a:rPr lang="en-US" sz="2800" dirty="0" err="1" smtClean="0"/>
              <a:t>cerahlah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motivator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keluarga</a:t>
            </a:r>
            <a:r>
              <a:rPr lang="en-US" sz="2800" dirty="0" smtClean="0"/>
              <a:t> </a:t>
            </a:r>
            <a:r>
              <a:rPr lang="en-US" sz="2800" dirty="0" err="1" smtClean="0"/>
              <a:t>kecil</a:t>
            </a:r>
            <a:r>
              <a:rPr lang="en-US" sz="2800" dirty="0" smtClean="0"/>
              <a:t>. </a:t>
            </a:r>
            <a:r>
              <a:rPr lang="en-US" sz="2800" dirty="0" err="1" smtClean="0"/>
              <a:t>Sebaliknya</a:t>
            </a:r>
            <a:r>
              <a:rPr lang="en-US" sz="2800" dirty="0" smtClean="0"/>
              <a:t>, Malthus </a:t>
            </a:r>
            <a:r>
              <a:rPr lang="en-US" sz="2800" dirty="0" err="1" smtClean="0"/>
              <a:t>berpendapat</a:t>
            </a:r>
            <a:r>
              <a:rPr lang="en-US" sz="2800" dirty="0" smtClean="0"/>
              <a:t> </a:t>
            </a:r>
            <a:r>
              <a:rPr lang="en-US" sz="2800" dirty="0" err="1" smtClean="0"/>
              <a:t>bahwa</a:t>
            </a:r>
            <a:r>
              <a:rPr lang="en-US" sz="2800" dirty="0" smtClean="0"/>
              <a:t> motivator </a:t>
            </a:r>
            <a:r>
              <a:rPr lang="en-US" sz="2800" dirty="0" err="1" smtClean="0"/>
              <a:t>keluarga</a:t>
            </a:r>
            <a:r>
              <a:rPr lang="en-US" sz="2800" dirty="0" smtClean="0"/>
              <a:t> </a:t>
            </a:r>
            <a:r>
              <a:rPr lang="en-US" sz="2800" dirty="0" err="1" smtClean="0"/>
              <a:t>kecil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kemiskinan</a:t>
            </a:r>
            <a:r>
              <a:rPr lang="en-US" sz="2800" dirty="0" smtClean="0"/>
              <a:t>. </a:t>
            </a:r>
          </a:p>
          <a:p>
            <a:endParaRPr lang="id-ID" sz="2800" dirty="0" smtClean="0">
              <a:cs typeface="Times New Roman" pitchFamily="18" charset="0"/>
            </a:endParaRPr>
          </a:p>
        </p:txBody>
      </p:sp>
      <p:pic>
        <p:nvPicPr>
          <p:cNvPr id="14" name="Picture Placeholder 13" descr="images (4).jpeg"/>
          <p:cNvPicPr>
            <a:picLocks noGrp="1" noChangeAspect="1"/>
          </p:cNvPicPr>
          <p:nvPr>
            <p:ph type="pic" sz="quarter" idx="16"/>
          </p:nvPr>
        </p:nvPicPr>
        <p:blipFill>
          <a:blip r:embed="rId2"/>
          <a:srcRect t="8540" b="8540"/>
          <a:stretch>
            <a:fillRect/>
          </a:stretch>
        </p:blipFill>
        <p:spPr/>
      </p:pic>
      <p:sp>
        <p:nvSpPr>
          <p:cNvPr id="15" name="Text Placeholder 1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id-ID" dirty="0" smtClean="0">
                <a:cs typeface="Times New Roman" pitchFamily="18" charset="0"/>
              </a:rPr>
              <a:t>Kin</a:t>
            </a:r>
            <a:r>
              <a:rPr lang="en-US" dirty="0" smtClean="0">
                <a:cs typeface="Times New Roman" pitchFamily="18" charset="0"/>
              </a:rPr>
              <a:t>g</a:t>
            </a:r>
            <a:r>
              <a:rPr lang="id-ID" dirty="0" smtClean="0">
                <a:cs typeface="Times New Roman" pitchFamily="18" charset="0"/>
              </a:rPr>
              <a:t>sley Dav</a:t>
            </a:r>
            <a:r>
              <a:rPr lang="en-US" dirty="0" smtClean="0">
                <a:cs typeface="Times New Roman" pitchFamily="18" charset="0"/>
              </a:rPr>
              <a:t>is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339516" y="8585726"/>
            <a:ext cx="33332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i="1" dirty="0" smtClean="0"/>
              <a:t>Sumber :</a:t>
            </a:r>
            <a:r>
              <a:rPr lang="en-US" sz="2000" i="1" dirty="0" smtClean="0"/>
              <a:t> www.sociosite.net</a:t>
            </a:r>
            <a:endParaRPr lang="id-ID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heme/theme1.xml><?xml version="1.0" encoding="utf-8"?>
<a:theme xmlns:a="http://schemas.openxmlformats.org/drawingml/2006/main" name="Betelgeuse Titles">
  <a:themeElements>
    <a:clrScheme name="Betelgeuse">
      <a:dk1>
        <a:srgbClr val="F2F2F2"/>
      </a:dk1>
      <a:lt1>
        <a:srgbClr val="F2F2F2"/>
      </a:lt1>
      <a:dk2>
        <a:srgbClr val="3F3F3F"/>
      </a:dk2>
      <a:lt2>
        <a:srgbClr val="3F3F3F"/>
      </a:lt2>
      <a:accent1>
        <a:srgbClr val="F2F2F2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2F2F2"/>
      </a:hlink>
      <a:folHlink>
        <a:srgbClr val="B5B5B5"/>
      </a:folHlink>
    </a:clrScheme>
    <a:fontScheme name="Betelgeuse">
      <a:majorFont>
        <a:latin typeface="Aileron UltraLight"/>
        <a:ea typeface="Capella"/>
        <a:cs typeface=""/>
      </a:majorFont>
      <a:minorFont>
        <a:latin typeface="Aileron Light"/>
        <a:ea typeface="Capella Light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telgeuse Contents">
  <a:themeElements>
    <a:clrScheme name="Betelgeuse2">
      <a:dk1>
        <a:srgbClr val="1E2A26"/>
      </a:dk1>
      <a:lt1>
        <a:srgbClr val="1E2A26"/>
      </a:lt1>
      <a:dk2>
        <a:srgbClr val="1E2A26"/>
      </a:dk2>
      <a:lt2>
        <a:srgbClr val="1E2A26"/>
      </a:lt2>
      <a:accent1>
        <a:srgbClr val="3A75FB"/>
      </a:accent1>
      <a:accent2>
        <a:srgbClr val="3A75FB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etelgeuse">
      <a:majorFont>
        <a:latin typeface="Aileron UltraLight"/>
        <a:ea typeface="Capella"/>
        <a:cs typeface=""/>
      </a:majorFont>
      <a:minorFont>
        <a:latin typeface="Aileron Light"/>
        <a:ea typeface="Capella Light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42000">
              <a:schemeClr val="accent1">
                <a:lumMod val="75000"/>
              </a:schemeClr>
            </a:gs>
            <a:gs pos="100000">
              <a:srgbClr val="FFFFFF"/>
            </a:gs>
          </a:gsLst>
          <a:lin ang="13500000" scaled="1"/>
          <a:tileRect/>
        </a:gra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a:spPr>
      <a:bodyPr wrap="none" rtlCol="0" anchor="ctr"/>
      <a:lstStyle>
        <a:defPPr algn="ctr">
          <a:defRPr dirty="0">
            <a:solidFill>
              <a:schemeClr val="bg1">
                <a:lumMod val="10000"/>
                <a:lumOff val="90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3972</TotalTime>
  <Words>911</Words>
  <Application>Microsoft Office PowerPoint</Application>
  <PresentationFormat>Custom</PresentationFormat>
  <Paragraphs>77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Betelgeuse Titles</vt:lpstr>
      <vt:lpstr>Betelgeuse Contents</vt:lpstr>
      <vt:lpstr>TEORI PENDUDUK</vt:lpstr>
      <vt:lpstr>Teori Penduduk</vt:lpstr>
      <vt:lpstr>Teori Penduduk</vt:lpstr>
      <vt:lpstr>Teori Penduduk</vt:lpstr>
      <vt:lpstr>Teori Penduduk</vt:lpstr>
      <vt:lpstr>Teori Penduduk</vt:lpstr>
      <vt:lpstr>Teori Penduduk</vt:lpstr>
      <vt:lpstr>Teori Penduduk</vt:lpstr>
      <vt:lpstr>Teori Penduduk</vt:lpstr>
      <vt:lpstr>Teori Penduduk</vt:lpstr>
      <vt:lpstr>SEKIAN &amp; TERIMAKASIH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Betelgeuse</dc:title>
  <dc:creator>秋咲准</dc:creator>
  <cp:lastModifiedBy>acer</cp:lastModifiedBy>
  <cp:revision>196</cp:revision>
  <dcterms:created xsi:type="dcterms:W3CDTF">2014-06-28T16:00:46Z</dcterms:created>
  <dcterms:modified xsi:type="dcterms:W3CDTF">2018-11-15T23:18:05Z</dcterms:modified>
</cp:coreProperties>
</file>