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335" r:id="rId3"/>
    <p:sldId id="298" r:id="rId4"/>
    <p:sldId id="299" r:id="rId5"/>
    <p:sldId id="333" r:id="rId6"/>
    <p:sldId id="334" r:id="rId7"/>
    <p:sldId id="336" r:id="rId8"/>
    <p:sldId id="303" r:id="rId9"/>
    <p:sldId id="304" r:id="rId10"/>
    <p:sldId id="305" r:id="rId11"/>
    <p:sldId id="342" r:id="rId12"/>
    <p:sldId id="289" r:id="rId13"/>
  </p:sldIdLst>
  <p:sldSz cx="18286413" cy="10287000"/>
  <p:notesSz cx="6858000" cy="9144000"/>
  <p:defaultTextStyle>
    <a:defPPr>
      <a:defRPr lang="en-US"/>
    </a:defPPr>
    <a:lvl1pPr marL="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75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509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263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017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8771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526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280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034" algn="l" defTabSz="13715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5FB"/>
    <a:srgbClr val="FFFFFF"/>
    <a:srgbClr val="CCECFF"/>
    <a:srgbClr val="1E2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 autoAdjust="0"/>
  </p:normalViewPr>
  <p:slideViewPr>
    <p:cSldViewPr snapToGrid="0">
      <p:cViewPr>
        <p:scale>
          <a:sx n="30" d="100"/>
          <a:sy n="30" d="100"/>
        </p:scale>
        <p:origin x="-1332" y="-624"/>
      </p:cViewPr>
      <p:guideLst>
        <p:guide orient="horz" pos="3240"/>
        <p:guide pos="5759"/>
      </p:guideLst>
    </p:cSldViewPr>
  </p:slideViewPr>
  <p:outlineViewPr>
    <p:cViewPr>
      <p:scale>
        <a:sx n="33" d="100"/>
        <a:sy n="33" d="100"/>
      </p:scale>
      <p:origin x="48" y="254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85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F56BA-F12C-48C9-8C42-6D0888382B21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E144B-B9B0-4FC2-A6CE-C71C67573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1F5E1-94BD-4612-904B-C78400F65B0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2048-54E4-4189-8945-049D6C18B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9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"/>
            <a:ext cx="18287207" cy="102865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5802" y="3500314"/>
            <a:ext cx="13714810" cy="3581400"/>
          </a:xfrm>
        </p:spPr>
        <p:txBody>
          <a:bodyPr anchor="ctr"/>
          <a:lstStyle>
            <a:lvl1pPr algn="ctr">
              <a:defRPr sz="8999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5802" y="8271518"/>
            <a:ext cx="13714810" cy="1556961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6" y="7209977"/>
            <a:ext cx="16085635" cy="662321"/>
          </a:xfrm>
        </p:spPr>
        <p:txBody>
          <a:bodyPr anchor="b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5" y="7951924"/>
            <a:ext cx="16077615" cy="1510732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6" y="7209977"/>
            <a:ext cx="16120393" cy="662321"/>
          </a:xfrm>
        </p:spPr>
        <p:txBody>
          <a:bodyPr anchor="b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5" y="7951924"/>
            <a:ext cx="16077615" cy="1510732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グラフ プレースホルダー 8"/>
          <p:cNvSpPr>
            <a:spLocks noGrp="1"/>
          </p:cNvSpPr>
          <p:nvPr>
            <p:ph type="chart" sz="quarter" idx="16" hasCustomPrompt="1"/>
          </p:nvPr>
        </p:nvSpPr>
        <p:spPr>
          <a:xfrm>
            <a:off x="1028700" y="2311400"/>
            <a:ext cx="15875000" cy="47752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6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6" y="2886997"/>
            <a:ext cx="16028029" cy="662321"/>
          </a:xfrm>
        </p:spPr>
        <p:txBody>
          <a:bodyPr anchor="ctr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5" y="3628943"/>
            <a:ext cx="16077615" cy="2074027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95196" y="5999166"/>
            <a:ext cx="16032039" cy="662321"/>
          </a:xfrm>
        </p:spPr>
        <p:txBody>
          <a:bodyPr anchor="ctr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991185" y="6741112"/>
            <a:ext cx="16077615" cy="2074027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6" y="2656703"/>
            <a:ext cx="16028029" cy="662321"/>
          </a:xfrm>
        </p:spPr>
        <p:txBody>
          <a:bodyPr anchor="ctr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5" y="3398649"/>
            <a:ext cx="16077615" cy="1179677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995196" y="4902598"/>
            <a:ext cx="16032039" cy="662321"/>
          </a:xfrm>
        </p:spPr>
        <p:txBody>
          <a:bodyPr anchor="ctr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991185" y="5644544"/>
            <a:ext cx="16077615" cy="1179677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979154" y="7136462"/>
            <a:ext cx="16032039" cy="662321"/>
          </a:xfrm>
        </p:spPr>
        <p:txBody>
          <a:bodyPr anchor="ctr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975143" y="7878408"/>
            <a:ext cx="16077615" cy="1179677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7" y="3524669"/>
            <a:ext cx="5738477" cy="4692899"/>
          </a:xfrm>
        </p:spPr>
        <p:txBody>
          <a:bodyPr anchor="ctr"/>
          <a:lstStyle>
            <a:lvl1pPr algn="l"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6761747" y="3525253"/>
            <a:ext cx="10311063" cy="4692315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30302" y="8540046"/>
            <a:ext cx="7368696" cy="596833"/>
          </a:xfrm>
          <a:prstGeom prst="rect">
            <a:avLst/>
          </a:prstGeom>
        </p:spPr>
      </p:pic>
      <p:sp>
        <p:nvSpPr>
          <p:cNvPr id="16" name="正方形/長方形 15"/>
          <p:cNvSpPr/>
          <p:nvPr userDrawn="1"/>
        </p:nvSpPr>
        <p:spPr>
          <a:xfrm>
            <a:off x="-12033" y="2839453"/>
            <a:ext cx="8554453" cy="5702968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3702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69550" y="3533705"/>
            <a:ext cx="8383733" cy="4922117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-12033" y="2952750"/>
            <a:ext cx="8446170" cy="54813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allAtOnce"/>
      <p:bldP spid="9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mage - 2 Column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-12033" y="2839453"/>
            <a:ext cx="8554453" cy="5702968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3702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69550" y="3533705"/>
            <a:ext cx="8383733" cy="205295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8871723" y="5578639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8877571" y="6369147"/>
            <a:ext cx="8383733" cy="205295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1" name="図 20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30302" y="8540046"/>
            <a:ext cx="7368696" cy="596833"/>
          </a:xfrm>
          <a:prstGeom prst="rect">
            <a:avLst/>
          </a:prstGeom>
        </p:spPr>
      </p:pic>
      <p:sp>
        <p:nvSpPr>
          <p:cNvPr id="23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-12033" y="2952750"/>
            <a:ext cx="8446170" cy="54813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Vertical -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-12033" y="2839453"/>
            <a:ext cx="8554453" cy="5702968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30302" y="8540046"/>
            <a:ext cx="7368696" cy="59683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9420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75268" y="3533705"/>
            <a:ext cx="8383733" cy="4922117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-12033" y="2952750"/>
            <a:ext cx="8446170" cy="54813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-12033" y="7904746"/>
            <a:ext cx="8446170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allAtOnce"/>
      <p:bldP spid="9" grpId="0"/>
      <p:bldP spid="14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 Vertical - Caption -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-12033" y="2839453"/>
            <a:ext cx="8554453" cy="5702968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30302" y="8540046"/>
            <a:ext cx="7368696" cy="59683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9420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75268" y="3533705"/>
            <a:ext cx="8383733" cy="1531781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-12033" y="2952750"/>
            <a:ext cx="8446170" cy="54813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-12033" y="7904746"/>
            <a:ext cx="8446170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  <p:bldP spid="14" grpId="0" build="p" animBg="1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3702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69550" y="3533705"/>
            <a:ext cx="8383733" cy="4922117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allAtOnce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5427094"/>
            <a:ext cx="3513221" cy="217351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476934" y="5245771"/>
            <a:ext cx="13714810" cy="1409384"/>
          </a:xfrm>
        </p:spPr>
        <p:txBody>
          <a:bodyPr anchor="b">
            <a:normAutofit/>
          </a:bodyPr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49162" y="6514899"/>
            <a:ext cx="13714810" cy="59576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502" y="6290977"/>
            <a:ext cx="2874961" cy="662321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Section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711792" y="6801141"/>
            <a:ext cx="5198574" cy="421062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6559630" y="6813190"/>
            <a:ext cx="5198574" cy="42106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12417263" y="6813190"/>
            <a:ext cx="5198574" cy="42106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747650" y="6823552"/>
            <a:ext cx="5198574" cy="421062"/>
          </a:xfrm>
          <a:prstGeom prst="rect">
            <a:avLst/>
          </a:prstGeom>
        </p:spPr>
      </p:pic>
      <p:sp>
        <p:nvSpPr>
          <p:cNvPr id="16" name="正方形/長方形 15"/>
          <p:cNvSpPr>
            <a:spLocks/>
          </p:cNvSpPr>
          <p:nvPr userDrawn="1"/>
        </p:nvSpPr>
        <p:spPr>
          <a:xfrm>
            <a:off x="747650" y="2863551"/>
            <a:ext cx="5040000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2478600" y="7034083"/>
            <a:ext cx="497660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861282" y="2976848"/>
            <a:ext cx="4815223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861284" y="6158101"/>
            <a:ext cx="481522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595488" y="6835601"/>
            <a:ext cx="5198574" cy="421062"/>
          </a:xfrm>
          <a:prstGeom prst="rect">
            <a:avLst/>
          </a:prstGeom>
        </p:spPr>
      </p:pic>
      <p:sp>
        <p:nvSpPr>
          <p:cNvPr id="19" name="正方形/長方形 18"/>
          <p:cNvSpPr>
            <a:spLocks/>
          </p:cNvSpPr>
          <p:nvPr userDrawn="1"/>
        </p:nvSpPr>
        <p:spPr>
          <a:xfrm>
            <a:off x="6595488" y="2875600"/>
            <a:ext cx="5040000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>
            <a:off x="6709120" y="2988897"/>
            <a:ext cx="4815223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1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6709122" y="6170150"/>
            <a:ext cx="481522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26" name="図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2453121" y="6835601"/>
            <a:ext cx="5198574" cy="421062"/>
          </a:xfrm>
          <a:prstGeom prst="rect">
            <a:avLst/>
          </a:prstGeom>
        </p:spPr>
      </p:pic>
      <p:sp>
        <p:nvSpPr>
          <p:cNvPr id="27" name="正方形/長方形 26"/>
          <p:cNvSpPr>
            <a:spLocks/>
          </p:cNvSpPr>
          <p:nvPr userDrawn="1"/>
        </p:nvSpPr>
        <p:spPr>
          <a:xfrm>
            <a:off x="12453121" y="2875600"/>
            <a:ext cx="5040000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>
            <a:off x="12566753" y="2988897"/>
            <a:ext cx="4815223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2566755" y="6170150"/>
            <a:ext cx="481522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6639731" y="7046132"/>
            <a:ext cx="497660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803789" y="7053392"/>
            <a:ext cx="497660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  <p:bldP spid="14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/>
      <p:bldP spid="21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/>
      <p:bldP spid="29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747650" y="5033289"/>
            <a:ext cx="5198574" cy="421062"/>
          </a:xfrm>
          <a:prstGeom prst="rect">
            <a:avLst/>
          </a:prstGeom>
        </p:spPr>
      </p:pic>
      <p:sp>
        <p:nvSpPr>
          <p:cNvPr id="16" name="正方形/長方形 15"/>
          <p:cNvSpPr>
            <a:spLocks/>
          </p:cNvSpPr>
          <p:nvPr userDrawn="1"/>
        </p:nvSpPr>
        <p:spPr>
          <a:xfrm>
            <a:off x="747650" y="2384389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861282" y="2497687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595488" y="5033289"/>
            <a:ext cx="5198574" cy="421062"/>
          </a:xfrm>
          <a:prstGeom prst="rect">
            <a:avLst/>
          </a:prstGeom>
        </p:spPr>
      </p:pic>
      <p:sp>
        <p:nvSpPr>
          <p:cNvPr id="19" name="正方形/長方形 18"/>
          <p:cNvSpPr>
            <a:spLocks/>
          </p:cNvSpPr>
          <p:nvPr userDrawn="1"/>
        </p:nvSpPr>
        <p:spPr>
          <a:xfrm>
            <a:off x="6595488" y="2396438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>
            <a:off x="6709120" y="2509736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26" name="図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2453121" y="5045338"/>
            <a:ext cx="5198574" cy="421062"/>
          </a:xfrm>
          <a:prstGeom prst="rect">
            <a:avLst/>
          </a:prstGeom>
        </p:spPr>
      </p:pic>
      <p:sp>
        <p:nvSpPr>
          <p:cNvPr id="27" name="正方形/長方形 26"/>
          <p:cNvSpPr>
            <a:spLocks/>
          </p:cNvSpPr>
          <p:nvPr userDrawn="1"/>
        </p:nvSpPr>
        <p:spPr>
          <a:xfrm>
            <a:off x="12453121" y="2396438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図プレースホルダー 8"/>
          <p:cNvSpPr>
            <a:spLocks noGrp="1"/>
          </p:cNvSpPr>
          <p:nvPr>
            <p:ph type="pic" sz="quarter" idx="20" hasCustomPrompt="1"/>
          </p:nvPr>
        </p:nvSpPr>
        <p:spPr>
          <a:xfrm>
            <a:off x="12566753" y="2509736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747650" y="9139576"/>
            <a:ext cx="5198574" cy="421062"/>
          </a:xfrm>
          <a:prstGeom prst="rect">
            <a:avLst/>
          </a:prstGeom>
        </p:spPr>
      </p:pic>
      <p:sp>
        <p:nvSpPr>
          <p:cNvPr id="25" name="正方形/長方形 24"/>
          <p:cNvSpPr>
            <a:spLocks/>
          </p:cNvSpPr>
          <p:nvPr userDrawn="1"/>
        </p:nvSpPr>
        <p:spPr>
          <a:xfrm>
            <a:off x="747650" y="6566876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1" hasCustomPrompt="1"/>
          </p:nvPr>
        </p:nvSpPr>
        <p:spPr>
          <a:xfrm>
            <a:off x="861282" y="6680174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33" name="図 3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595488" y="9139576"/>
            <a:ext cx="5198574" cy="421062"/>
          </a:xfrm>
          <a:prstGeom prst="rect">
            <a:avLst/>
          </a:prstGeom>
        </p:spPr>
      </p:pic>
      <p:sp>
        <p:nvSpPr>
          <p:cNvPr id="34" name="正方形/長方形 33"/>
          <p:cNvSpPr>
            <a:spLocks/>
          </p:cNvSpPr>
          <p:nvPr userDrawn="1"/>
        </p:nvSpPr>
        <p:spPr>
          <a:xfrm>
            <a:off x="6595488" y="6578925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5" name="図プレースホルダー 8"/>
          <p:cNvSpPr>
            <a:spLocks noGrp="1"/>
          </p:cNvSpPr>
          <p:nvPr>
            <p:ph type="pic" sz="quarter" idx="22" hasCustomPrompt="1"/>
          </p:nvPr>
        </p:nvSpPr>
        <p:spPr>
          <a:xfrm>
            <a:off x="6709120" y="6692223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pic>
        <p:nvPicPr>
          <p:cNvPr id="36" name="図 3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2453121" y="9151625"/>
            <a:ext cx="5198574" cy="421062"/>
          </a:xfrm>
          <a:prstGeom prst="rect">
            <a:avLst/>
          </a:prstGeom>
        </p:spPr>
      </p:pic>
      <p:sp>
        <p:nvSpPr>
          <p:cNvPr id="37" name="正方形/長方形 36"/>
          <p:cNvSpPr>
            <a:spLocks/>
          </p:cNvSpPr>
          <p:nvPr userDrawn="1"/>
        </p:nvSpPr>
        <p:spPr>
          <a:xfrm>
            <a:off x="12453121" y="6578925"/>
            <a:ext cx="5040000" cy="26489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8" name="図プレースホルダー 8"/>
          <p:cNvSpPr>
            <a:spLocks noGrp="1"/>
          </p:cNvSpPr>
          <p:nvPr>
            <p:ph type="pic" sz="quarter" idx="23" hasCustomPrompt="1"/>
          </p:nvPr>
        </p:nvSpPr>
        <p:spPr>
          <a:xfrm>
            <a:off x="12566753" y="6692223"/>
            <a:ext cx="4815223" cy="24280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6" y="5147939"/>
            <a:ext cx="16028029" cy="1303661"/>
          </a:xfrm>
        </p:spPr>
        <p:txBody>
          <a:bodyPr anchor="ctr"/>
          <a:lstStyle>
            <a:lvl1pPr algn="ctr"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7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/>
      <p:bldP spid="19" grpId="0" animBg="1"/>
      <p:bldP spid="20" grpId="0"/>
      <p:bldP spid="27" grpId="0" animBg="1"/>
      <p:bldP spid="28" grpId="0"/>
      <p:bldP spid="25" grpId="0" animBg="1"/>
      <p:bldP spid="32" grpId="0"/>
      <p:bldP spid="34" grpId="0" animBg="1"/>
      <p:bldP spid="35" grpId="0"/>
      <p:bldP spid="37" grpId="0" animBg="1"/>
      <p:bldP spid="38" grpId="0"/>
      <p:bldP spid="3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1357250" y="6817279"/>
            <a:ext cx="5423657" cy="43929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9465759" y="6833805"/>
            <a:ext cx="5423657" cy="43929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3465095" y="6816550"/>
            <a:ext cx="5423657" cy="43929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1573604" y="6833076"/>
            <a:ext cx="5423657" cy="439293"/>
          </a:xfrm>
          <a:prstGeom prst="rect">
            <a:avLst/>
          </a:prstGeom>
        </p:spPr>
      </p:pic>
      <p:sp>
        <p:nvSpPr>
          <p:cNvPr id="16" name="正方形/長方形 15"/>
          <p:cNvSpPr>
            <a:spLocks/>
          </p:cNvSpPr>
          <p:nvPr userDrawn="1"/>
        </p:nvSpPr>
        <p:spPr>
          <a:xfrm>
            <a:off x="1357250" y="2863551"/>
            <a:ext cx="753150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1440180" y="2952131"/>
            <a:ext cx="7360920" cy="379156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9" name="正方形/長方形 18"/>
          <p:cNvSpPr>
            <a:spLocks/>
          </p:cNvSpPr>
          <p:nvPr userDrawn="1"/>
        </p:nvSpPr>
        <p:spPr>
          <a:xfrm>
            <a:off x="9505088" y="2875600"/>
            <a:ext cx="753150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>
            <a:off x="9579380" y="2964180"/>
            <a:ext cx="7366000" cy="377952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9549330" y="7703126"/>
            <a:ext cx="7487259" cy="1440873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413388" y="7710386"/>
            <a:ext cx="7487259" cy="1440873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98815" y="7010396"/>
            <a:ext cx="7489937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9546653" y="6996542"/>
            <a:ext cx="7489937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0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/>
      <p:bldP spid="19" grpId="0" animBg="1"/>
      <p:bldP spid="20" grpId="0"/>
      <p:bldP spid="30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457365" y="6823552"/>
            <a:ext cx="4172692" cy="421062"/>
          </a:xfrm>
          <a:prstGeom prst="rect">
            <a:avLst/>
          </a:prstGeom>
        </p:spPr>
      </p:pic>
      <p:sp>
        <p:nvSpPr>
          <p:cNvPr id="16" name="正方形/長方形 15"/>
          <p:cNvSpPr>
            <a:spLocks/>
          </p:cNvSpPr>
          <p:nvPr userDrawn="1"/>
        </p:nvSpPr>
        <p:spPr>
          <a:xfrm>
            <a:off x="341250" y="2863551"/>
            <a:ext cx="417269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454882" y="2976848"/>
            <a:ext cx="3942946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454883" y="6144675"/>
            <a:ext cx="394258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370444" y="7034083"/>
            <a:ext cx="414349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4775365" y="6823552"/>
            <a:ext cx="4172692" cy="421062"/>
          </a:xfrm>
          <a:prstGeom prst="rect">
            <a:avLst/>
          </a:prstGeom>
        </p:spPr>
      </p:pic>
      <p:sp>
        <p:nvSpPr>
          <p:cNvPr id="25" name="正方形/長方形 24"/>
          <p:cNvSpPr>
            <a:spLocks/>
          </p:cNvSpPr>
          <p:nvPr userDrawn="1"/>
        </p:nvSpPr>
        <p:spPr>
          <a:xfrm>
            <a:off x="4775365" y="2863551"/>
            <a:ext cx="417269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" name="図プレースホルダー 8"/>
          <p:cNvSpPr>
            <a:spLocks noGrp="1"/>
          </p:cNvSpPr>
          <p:nvPr>
            <p:ph type="pic" sz="quarter" idx="24" hasCustomPrompt="1"/>
          </p:nvPr>
        </p:nvSpPr>
        <p:spPr>
          <a:xfrm>
            <a:off x="4888997" y="2976848"/>
            <a:ext cx="3942946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4888998" y="6144675"/>
            <a:ext cx="394258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4" name="図 3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9233735" y="6823552"/>
            <a:ext cx="4172692" cy="421062"/>
          </a:xfrm>
          <a:prstGeom prst="rect">
            <a:avLst/>
          </a:prstGeom>
        </p:spPr>
      </p:pic>
      <p:sp>
        <p:nvSpPr>
          <p:cNvPr id="35" name="正方形/長方形 34"/>
          <p:cNvSpPr>
            <a:spLocks/>
          </p:cNvSpPr>
          <p:nvPr userDrawn="1"/>
        </p:nvSpPr>
        <p:spPr>
          <a:xfrm>
            <a:off x="9233735" y="2873135"/>
            <a:ext cx="417269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6" name="図プレースホルダー 8"/>
          <p:cNvSpPr>
            <a:spLocks noGrp="1"/>
          </p:cNvSpPr>
          <p:nvPr>
            <p:ph type="pic" sz="quarter" idx="26" hasCustomPrompt="1"/>
          </p:nvPr>
        </p:nvSpPr>
        <p:spPr>
          <a:xfrm>
            <a:off x="9347367" y="2986432"/>
            <a:ext cx="3942946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9347368" y="6154259"/>
            <a:ext cx="394258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8" name="図 3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726799" y="6835601"/>
            <a:ext cx="4172692" cy="421062"/>
          </a:xfrm>
          <a:prstGeom prst="rect">
            <a:avLst/>
          </a:prstGeom>
        </p:spPr>
      </p:pic>
      <p:sp>
        <p:nvSpPr>
          <p:cNvPr id="39" name="正方形/長方形 38"/>
          <p:cNvSpPr>
            <a:spLocks/>
          </p:cNvSpPr>
          <p:nvPr userDrawn="1"/>
        </p:nvSpPr>
        <p:spPr>
          <a:xfrm>
            <a:off x="13726799" y="2875600"/>
            <a:ext cx="4172692" cy="396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0" name="図プレースホルダー 8"/>
          <p:cNvSpPr>
            <a:spLocks noGrp="1"/>
          </p:cNvSpPr>
          <p:nvPr>
            <p:ph type="pic" sz="quarter" idx="28" hasCustomPrompt="1"/>
          </p:nvPr>
        </p:nvSpPr>
        <p:spPr>
          <a:xfrm>
            <a:off x="13840431" y="2988897"/>
            <a:ext cx="3942946" cy="370930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13840432" y="6156724"/>
            <a:ext cx="3942582" cy="539046"/>
          </a:xfrm>
          <a:gradFill>
            <a:gsLst>
              <a:gs pos="0">
                <a:schemeClr val="tx2">
                  <a:lumMod val="75000"/>
                  <a:lumOff val="25000"/>
                  <a:alpha val="70000"/>
                </a:schemeClr>
              </a:gs>
              <a:gs pos="50000">
                <a:schemeClr val="bg1">
                  <a:lumMod val="25000"/>
                  <a:lumOff val="75000"/>
                  <a:alpha val="70000"/>
                </a:schemeClr>
              </a:gs>
              <a:gs pos="100000">
                <a:schemeClr val="bg1">
                  <a:lumMod val="10000"/>
                  <a:lumOff val="90000"/>
                  <a:alpha val="70000"/>
                </a:schemeClr>
              </a:gs>
            </a:gsLst>
            <a:lin ang="10800000" scaled="1"/>
          </a:gradFill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4775365" y="7034083"/>
            <a:ext cx="414349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9233735" y="7034083"/>
            <a:ext cx="414349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3726799" y="7034083"/>
            <a:ext cx="4143498" cy="209786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/>
      <p:bldP spid="14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allAtOnce"/>
      <p:bldP spid="25" grpId="0" animBg="1"/>
      <p:bldP spid="32" grpId="0"/>
      <p:bldP spid="33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/>
      <p:bldP spid="37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40" grpId="0"/>
      <p:bldP spid="41" grpId="0" build="allAtOnce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allAtOnce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allAtOnce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9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43300" y="6091232"/>
            <a:ext cx="3031372" cy="1324057"/>
          </a:xfrm>
        </p:spPr>
        <p:txBody>
          <a:bodyPr anchor="t">
            <a:normAutofit/>
          </a:bodyPr>
          <a:lstStyle>
            <a:lvl1pPr algn="r">
              <a:defRPr sz="96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11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87396" y="7223176"/>
            <a:ext cx="2767912" cy="205674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endParaRPr lang="en-US" dirty="0"/>
          </a:p>
        </p:txBody>
      </p:sp>
      <p:cxnSp>
        <p:nvCxnSpPr>
          <p:cNvPr id="17" name="直線コネクタ 16"/>
          <p:cNvCxnSpPr/>
          <p:nvPr userDrawn="1"/>
        </p:nvCxnSpPr>
        <p:spPr>
          <a:xfrm>
            <a:off x="-12033" y="6019040"/>
            <a:ext cx="3986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 userDrawn="1"/>
        </p:nvCxnSpPr>
        <p:spPr>
          <a:xfrm>
            <a:off x="3974672" y="6019041"/>
            <a:ext cx="0" cy="2185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 userDrawn="1"/>
        </p:nvCxnSpPr>
        <p:spPr>
          <a:xfrm>
            <a:off x="3974672" y="8204886"/>
            <a:ext cx="338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 userDrawn="1"/>
        </p:nvCxnSpPr>
        <p:spPr>
          <a:xfrm flipV="1">
            <a:off x="7355884" y="4646141"/>
            <a:ext cx="0" cy="3558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 userDrawn="1"/>
        </p:nvCxnSpPr>
        <p:spPr>
          <a:xfrm>
            <a:off x="7355884" y="4646141"/>
            <a:ext cx="338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 userDrawn="1"/>
        </p:nvCxnSpPr>
        <p:spPr>
          <a:xfrm>
            <a:off x="10737096" y="4646141"/>
            <a:ext cx="0" cy="2051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 userDrawn="1"/>
        </p:nvCxnSpPr>
        <p:spPr>
          <a:xfrm>
            <a:off x="10737096" y="6697362"/>
            <a:ext cx="3381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 userDrawn="1"/>
        </p:nvCxnSpPr>
        <p:spPr>
          <a:xfrm>
            <a:off x="14118308" y="3509319"/>
            <a:ext cx="0" cy="318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 userDrawn="1"/>
        </p:nvCxnSpPr>
        <p:spPr>
          <a:xfrm>
            <a:off x="14118308" y="3510662"/>
            <a:ext cx="4168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345022" y="7076592"/>
            <a:ext cx="3031372" cy="1324057"/>
          </a:xfrm>
        </p:spPr>
        <p:txBody>
          <a:bodyPr anchor="t">
            <a:normAutofit/>
          </a:bodyPr>
          <a:lstStyle>
            <a:lvl1pPr algn="r">
              <a:defRPr sz="96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77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7705724" y="4730690"/>
            <a:ext cx="3031372" cy="1324057"/>
          </a:xfrm>
        </p:spPr>
        <p:txBody>
          <a:bodyPr anchor="t">
            <a:normAutofit/>
          </a:bodyPr>
          <a:lstStyle>
            <a:lvl1pPr algn="r">
              <a:defRPr sz="96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78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11086936" y="5575244"/>
            <a:ext cx="3031372" cy="1324057"/>
          </a:xfrm>
        </p:spPr>
        <p:txBody>
          <a:bodyPr anchor="t">
            <a:normAutofit/>
          </a:bodyPr>
          <a:lstStyle>
            <a:lvl1pPr algn="r">
              <a:defRPr sz="96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79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167736" y="3581511"/>
            <a:ext cx="3031372" cy="1324057"/>
          </a:xfrm>
        </p:spPr>
        <p:txBody>
          <a:bodyPr anchor="t">
            <a:normAutofit/>
          </a:bodyPr>
          <a:lstStyle>
            <a:lvl1pPr algn="l">
              <a:defRPr sz="9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82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476759" y="4990667"/>
            <a:ext cx="2767912" cy="2056748"/>
          </a:xfrm>
        </p:spPr>
        <p:txBody>
          <a:bodyPr anchor="b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83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7815018" y="5844749"/>
            <a:ext cx="2767912" cy="205674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84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1226826" y="3509319"/>
            <a:ext cx="2767912" cy="2056748"/>
          </a:xfrm>
        </p:spPr>
        <p:txBody>
          <a:bodyPr anchor="b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85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4218002" y="4623110"/>
            <a:ext cx="2767912" cy="205674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78290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1" name="グラフ プレースホルダー 10"/>
          <p:cNvSpPr>
            <a:spLocks noGrp="1"/>
          </p:cNvSpPr>
          <p:nvPr>
            <p:ph type="chart" sz="quarter" idx="16" hasCustomPrompt="1"/>
          </p:nvPr>
        </p:nvSpPr>
        <p:spPr>
          <a:xfrm>
            <a:off x="508000" y="2772229"/>
            <a:ext cx="8142514" cy="618285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863702" y="2743197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869550" y="3533705"/>
            <a:ext cx="8383733" cy="205295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9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8871723" y="5578639"/>
            <a:ext cx="8361623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0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8877571" y="6369147"/>
            <a:ext cx="8383733" cy="2052958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Graph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664107" y="6740120"/>
            <a:ext cx="17021198" cy="137864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64107" y="6749171"/>
            <a:ext cx="17021198" cy="137864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830174" y="2466109"/>
            <a:ext cx="16689065" cy="440338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914400" y="2545682"/>
            <a:ext cx="16507323" cy="422809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30174" y="7086377"/>
            <a:ext cx="8195995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36022" y="7876885"/>
            <a:ext cx="8217667" cy="1471652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4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9295724" y="7060311"/>
            <a:ext cx="8195995" cy="756363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9301572" y="7850819"/>
            <a:ext cx="8217667" cy="1471652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626590" y="6869491"/>
            <a:ext cx="17021198" cy="137864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64107" y="6869491"/>
            <a:ext cx="17021198" cy="13786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30173" y="7380346"/>
            <a:ext cx="16689065" cy="756363"/>
          </a:xfr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18487" y="8167748"/>
            <a:ext cx="16701106" cy="1255963"/>
          </a:xfrm>
        </p:spPr>
        <p:txBody>
          <a:bodyPr anchor="t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830174" y="315623"/>
            <a:ext cx="16689065" cy="655386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6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914400" y="413761"/>
            <a:ext cx="16507323" cy="634798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5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  <p:bldP spid="16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8280000" y="2694975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999207" y="3524669"/>
            <a:ext cx="5738477" cy="4692899"/>
          </a:xfrm>
        </p:spPr>
        <p:txBody>
          <a:bodyPr anchor="ctr"/>
          <a:lstStyle>
            <a:lvl1pPr algn="l"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6" name="円/楕円 15"/>
          <p:cNvSpPr/>
          <p:nvPr userDrawn="1"/>
        </p:nvSpPr>
        <p:spPr>
          <a:xfrm>
            <a:off x="7235987" y="2632640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435516" y="2683020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1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6" name="円/楕円 25"/>
          <p:cNvSpPr/>
          <p:nvPr userDrawn="1"/>
        </p:nvSpPr>
        <p:spPr>
          <a:xfrm>
            <a:off x="7235987" y="3730528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7435516" y="3780908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2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8" name="円/楕円 27"/>
          <p:cNvSpPr/>
          <p:nvPr userDrawn="1"/>
        </p:nvSpPr>
        <p:spPr>
          <a:xfrm>
            <a:off x="7235987" y="4862550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7435516" y="4912930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3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円/楕円 29"/>
          <p:cNvSpPr/>
          <p:nvPr userDrawn="1"/>
        </p:nvSpPr>
        <p:spPr>
          <a:xfrm>
            <a:off x="7235987" y="5960438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7435516" y="6010818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4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2" name="円/楕円 31"/>
          <p:cNvSpPr/>
          <p:nvPr userDrawn="1"/>
        </p:nvSpPr>
        <p:spPr>
          <a:xfrm>
            <a:off x="7235987" y="7088849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3" name="テキスト ボックス 32"/>
          <p:cNvSpPr txBox="1"/>
          <p:nvPr userDrawn="1"/>
        </p:nvSpPr>
        <p:spPr>
          <a:xfrm>
            <a:off x="7435516" y="7139229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5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4" name="円/楕円 33"/>
          <p:cNvSpPr/>
          <p:nvPr userDrawn="1"/>
        </p:nvSpPr>
        <p:spPr>
          <a:xfrm>
            <a:off x="7235987" y="8186737"/>
            <a:ext cx="945488" cy="945488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7435516" y="8237117"/>
            <a:ext cx="48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6</a:t>
            </a:r>
            <a:endParaRPr lang="en-US" sz="48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8280000" y="3799729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8280000" y="4931751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8280000" y="6022773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8280000" y="7127527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8280000" y="8259549"/>
            <a:ext cx="8383733" cy="812516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3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4" name="正方形/長方形 13"/>
          <p:cNvSpPr>
            <a:spLocks/>
          </p:cNvSpPr>
          <p:nvPr userDrawn="1"/>
        </p:nvSpPr>
        <p:spPr>
          <a:xfrm>
            <a:off x="4384674" y="3150942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3587966" y="4669196"/>
            <a:ext cx="5198574" cy="42106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3587966" y="6608512"/>
            <a:ext cx="5198574" cy="421062"/>
          </a:xfrm>
          <a:prstGeom prst="rect">
            <a:avLst/>
          </a:prstGeom>
        </p:spPr>
      </p:pic>
      <p:sp>
        <p:nvSpPr>
          <p:cNvPr id="23" name="正方形/長方形 22"/>
          <p:cNvSpPr>
            <a:spLocks/>
          </p:cNvSpPr>
          <p:nvPr userDrawn="1"/>
        </p:nvSpPr>
        <p:spPr>
          <a:xfrm flipH="1">
            <a:off x="9583248" y="5090258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9583248" y="6602550"/>
            <a:ext cx="5198574" cy="421062"/>
          </a:xfrm>
          <a:prstGeom prst="rect">
            <a:avLst/>
          </a:prstGeom>
        </p:spPr>
      </p:pic>
      <p:sp>
        <p:nvSpPr>
          <p:cNvPr id="25" name="正方形/長方形 24"/>
          <p:cNvSpPr>
            <a:spLocks/>
          </p:cNvSpPr>
          <p:nvPr userDrawn="1"/>
        </p:nvSpPr>
        <p:spPr>
          <a:xfrm flipH="1">
            <a:off x="9583248" y="3150942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 flipH="1">
            <a:off x="9583248" y="4663234"/>
            <a:ext cx="5198574" cy="421062"/>
          </a:xfrm>
          <a:prstGeom prst="rect">
            <a:avLst/>
          </a:prstGeom>
        </p:spPr>
      </p:pic>
      <p:sp>
        <p:nvSpPr>
          <p:cNvPr id="27" name="正方形/長方形 26"/>
          <p:cNvSpPr>
            <a:spLocks/>
          </p:cNvSpPr>
          <p:nvPr userDrawn="1"/>
        </p:nvSpPr>
        <p:spPr>
          <a:xfrm>
            <a:off x="4384674" y="5090258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50053" y="3566686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4449957" y="5506002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17" hasCustomPrompt="1"/>
          </p:nvPr>
        </p:nvSpPr>
        <p:spPr>
          <a:xfrm>
            <a:off x="9695113" y="3566686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9695113" y="5506002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583282" y="3150942"/>
            <a:ext cx="3665412" cy="1512292"/>
          </a:xfrm>
        </p:spPr>
        <p:txBody>
          <a:bodyPr anchor="ctr">
            <a:normAutofit/>
          </a:bodyPr>
          <a:lstStyle>
            <a:lvl1pPr marL="0" marR="0" indent="0" algn="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579271" y="5084296"/>
            <a:ext cx="3665412" cy="1512292"/>
          </a:xfrm>
        </p:spPr>
        <p:txBody>
          <a:bodyPr anchor="ctr">
            <a:normAutofit/>
          </a:bodyPr>
          <a:lstStyle>
            <a:lvl1pPr marL="0" marR="0" indent="0" algn="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4" name="テキスト プレースホルダー 11"/>
          <p:cNvSpPr>
            <a:spLocks noGrp="1"/>
          </p:cNvSpPr>
          <p:nvPr>
            <p:ph type="body" sz="quarter" idx="21" hasCustomPrompt="1"/>
          </p:nvPr>
        </p:nvSpPr>
        <p:spPr>
          <a:xfrm>
            <a:off x="14114794" y="3150942"/>
            <a:ext cx="3665412" cy="1512292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4110783" y="5084296"/>
            <a:ext cx="3665412" cy="1512292"/>
          </a:xfrm>
        </p:spPr>
        <p:txBody>
          <a:bodyPr anchor="ctr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830173" y="7211904"/>
            <a:ext cx="16689065" cy="756363"/>
          </a:xfr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818487" y="7999306"/>
            <a:ext cx="16701106" cy="1255963"/>
          </a:xfrm>
        </p:spPr>
        <p:txBody>
          <a:bodyPr anchor="t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23" grpId="0" animBg="1"/>
      <p:bldP spid="25" grpId="0" animBg="1"/>
      <p:bldP spid="27" grpId="0" animBg="1"/>
      <p:bldP spid="28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482600" y="3378200"/>
            <a:ext cx="17297400" cy="2260955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900" y="5676699"/>
            <a:ext cx="17335500" cy="1181301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7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5011" y="7363326"/>
            <a:ext cx="17433757" cy="2646948"/>
          </a:xfrm>
        </p:spPr>
        <p:txBody>
          <a:bodyPr anchor="b">
            <a:normAutofit/>
          </a:bodyPr>
          <a:lstStyle>
            <a:lvl1pPr algn="ctr"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177064" y="2216293"/>
            <a:ext cx="15440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</a:t>
            </a:r>
            <a:endParaRPr lang="en-US" sz="20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8" name="テキスト ボックス 37"/>
          <p:cNvSpPr txBox="1"/>
          <p:nvPr userDrawn="1"/>
        </p:nvSpPr>
        <p:spPr>
          <a:xfrm>
            <a:off x="5935690" y="2226778"/>
            <a:ext cx="15440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</a:t>
            </a:r>
            <a:endParaRPr lang="en-US" sz="20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11905584" y="2368692"/>
            <a:ext cx="15440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</a:t>
            </a:r>
            <a:endParaRPr lang="en-US" sz="20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4" name="正方形/長方形 13"/>
          <p:cNvSpPr>
            <a:spLocks/>
          </p:cNvSpPr>
          <p:nvPr userDrawn="1"/>
        </p:nvSpPr>
        <p:spPr>
          <a:xfrm>
            <a:off x="934891" y="3657607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8183" y="5175861"/>
            <a:ext cx="5198574" cy="42106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5904019" y="5175861"/>
            <a:ext cx="5198574" cy="421062"/>
          </a:xfrm>
          <a:prstGeom prst="rect">
            <a:avLst/>
          </a:prstGeom>
        </p:spPr>
      </p:pic>
      <p:sp>
        <p:nvSpPr>
          <p:cNvPr id="23" name="正方形/長方形 22"/>
          <p:cNvSpPr>
            <a:spLocks/>
          </p:cNvSpPr>
          <p:nvPr userDrawn="1"/>
        </p:nvSpPr>
        <p:spPr>
          <a:xfrm>
            <a:off x="13030845" y="3657607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1933863" y="5175861"/>
            <a:ext cx="5198574" cy="421062"/>
          </a:xfrm>
          <a:prstGeom prst="rect">
            <a:avLst/>
          </a:prstGeom>
        </p:spPr>
      </p:pic>
      <p:sp>
        <p:nvSpPr>
          <p:cNvPr id="27" name="正方形/長方形 26"/>
          <p:cNvSpPr>
            <a:spLocks/>
          </p:cNvSpPr>
          <p:nvPr userDrawn="1"/>
        </p:nvSpPr>
        <p:spPr>
          <a:xfrm>
            <a:off x="6977818" y="3657607"/>
            <a:ext cx="4401866" cy="15182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0270" y="4073351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7043101" y="4073351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13142710" y="4073351"/>
            <a:ext cx="4178136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904764" y="5264819"/>
            <a:ext cx="4401866" cy="344685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947691" y="5272845"/>
            <a:ext cx="4401866" cy="344685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3030845" y="5272845"/>
            <a:ext cx="4401866" cy="344685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" grpId="0"/>
      <p:bldP spid="39" grpId="0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23" grpId="0" animBg="1"/>
      <p:bldP spid="27" grpId="0" animBg="1"/>
      <p:bldP spid="28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4" name="正方形/長方形 13"/>
          <p:cNvSpPr>
            <a:spLocks/>
          </p:cNvSpPr>
          <p:nvPr userDrawn="1"/>
        </p:nvSpPr>
        <p:spPr>
          <a:xfrm>
            <a:off x="934891" y="2656704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8183" y="3415832"/>
            <a:ext cx="5198574" cy="42106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168723" y="3415832"/>
            <a:ext cx="5198574" cy="421062"/>
          </a:xfrm>
          <a:prstGeom prst="rect">
            <a:avLst/>
          </a:prstGeom>
        </p:spPr>
      </p:pic>
      <p:sp>
        <p:nvSpPr>
          <p:cNvPr id="23" name="正方形/長方形 22"/>
          <p:cNvSpPr>
            <a:spLocks/>
          </p:cNvSpPr>
          <p:nvPr userDrawn="1"/>
        </p:nvSpPr>
        <p:spPr>
          <a:xfrm>
            <a:off x="13030845" y="2656704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2222631" y="3415832"/>
            <a:ext cx="5198574" cy="421062"/>
          </a:xfrm>
          <a:prstGeom prst="rect">
            <a:avLst/>
          </a:prstGeom>
        </p:spPr>
      </p:pic>
      <p:sp>
        <p:nvSpPr>
          <p:cNvPr id="27" name="正方形/長方形 26"/>
          <p:cNvSpPr>
            <a:spLocks/>
          </p:cNvSpPr>
          <p:nvPr userDrawn="1"/>
        </p:nvSpPr>
        <p:spPr>
          <a:xfrm>
            <a:off x="6977818" y="2656704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0270" y="2692884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7043101" y="2692884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13142710" y="2692884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904764" y="3504791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6947691" y="3512817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13030845" y="3512817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正方形/長方形 24"/>
          <p:cNvSpPr>
            <a:spLocks/>
          </p:cNvSpPr>
          <p:nvPr userDrawn="1"/>
        </p:nvSpPr>
        <p:spPr>
          <a:xfrm>
            <a:off x="934891" y="5973409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  <a:lumOff val="10000"/>
                </a:schemeClr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6168723" y="6732537"/>
            <a:ext cx="5198574" cy="421062"/>
          </a:xfrm>
          <a:prstGeom prst="rect">
            <a:avLst/>
          </a:prstGeom>
        </p:spPr>
      </p:pic>
      <p:sp>
        <p:nvSpPr>
          <p:cNvPr id="30" name="正方形/長方形 29"/>
          <p:cNvSpPr>
            <a:spLocks/>
          </p:cNvSpPr>
          <p:nvPr userDrawn="1"/>
        </p:nvSpPr>
        <p:spPr>
          <a:xfrm>
            <a:off x="13030845" y="5973409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  <a:lumOff val="10000"/>
                </a:schemeClr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2222631" y="6732537"/>
            <a:ext cx="5198574" cy="421062"/>
          </a:xfrm>
          <a:prstGeom prst="rect">
            <a:avLst/>
          </a:prstGeom>
        </p:spPr>
      </p:pic>
      <p:sp>
        <p:nvSpPr>
          <p:cNvPr id="36" name="正方形/長方形 35"/>
          <p:cNvSpPr>
            <a:spLocks/>
          </p:cNvSpPr>
          <p:nvPr userDrawn="1"/>
        </p:nvSpPr>
        <p:spPr>
          <a:xfrm>
            <a:off x="6977818" y="5973409"/>
            <a:ext cx="4401866" cy="7591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7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000270" y="6009589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7043101" y="6009589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3142710" y="6009589"/>
            <a:ext cx="4178136" cy="686765"/>
          </a:xfrm>
        </p:spPr>
        <p:txBody>
          <a:bodyPr anchor="ctr">
            <a:no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904764" y="6821496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6947691" y="6829522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13030845" y="6829522"/>
            <a:ext cx="4401866" cy="2122570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45" name="図 4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8183" y="6732536"/>
            <a:ext cx="5198574" cy="42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23" grpId="0" animBg="1"/>
      <p:bldP spid="27" grpId="0" animBg="1"/>
      <p:bldP spid="2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30" grpId="0" animBg="1"/>
      <p:bldP spid="36" grpId="0" animBg="1"/>
      <p:bldP spid="37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プレースホルダー 11"/>
          <p:cNvSpPr>
            <a:spLocks noGrp="1"/>
          </p:cNvSpPr>
          <p:nvPr>
            <p:ph type="body" sz="quarter" idx="19" hasCustomPrompt="1"/>
          </p:nvPr>
        </p:nvSpPr>
        <p:spPr>
          <a:xfrm>
            <a:off x="1753528" y="3844757"/>
            <a:ext cx="1746090" cy="1281425"/>
          </a:xfrm>
        </p:spPr>
        <p:txBody>
          <a:bodyPr anchor="ctr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00%</a:t>
            </a:r>
          </a:p>
        </p:txBody>
      </p:sp>
      <p:sp>
        <p:nvSpPr>
          <p:cNvPr id="42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6047262" y="3830902"/>
            <a:ext cx="1746090" cy="1281425"/>
          </a:xfrm>
        </p:spPr>
        <p:txBody>
          <a:bodyPr anchor="ctr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00%</a:t>
            </a:r>
          </a:p>
        </p:txBody>
      </p:sp>
      <p:sp>
        <p:nvSpPr>
          <p:cNvPr id="43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10354180" y="3817047"/>
            <a:ext cx="1746090" cy="1281425"/>
          </a:xfrm>
        </p:spPr>
        <p:txBody>
          <a:bodyPr anchor="ctr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00%</a:t>
            </a:r>
          </a:p>
        </p:txBody>
      </p:sp>
      <p:sp>
        <p:nvSpPr>
          <p:cNvPr id="44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675881" y="3817050"/>
            <a:ext cx="1746090" cy="1281425"/>
          </a:xfrm>
        </p:spPr>
        <p:txBody>
          <a:bodyPr anchor="ctr">
            <a:norm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6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00%</a:t>
            </a:r>
          </a:p>
        </p:txBody>
      </p:sp>
      <p:sp>
        <p:nvSpPr>
          <p:cNvPr id="11" name="グラフ プレースホルダー 10"/>
          <p:cNvSpPr>
            <a:spLocks noGrp="1"/>
          </p:cNvSpPr>
          <p:nvPr>
            <p:ph type="chart" sz="quarter" idx="25" hasCustomPrompt="1"/>
          </p:nvPr>
        </p:nvSpPr>
        <p:spPr>
          <a:xfrm>
            <a:off x="715963" y="2535238"/>
            <a:ext cx="3829050" cy="38146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36" name="グラフ プレースホルダー 10"/>
          <p:cNvSpPr>
            <a:spLocks noGrp="1"/>
          </p:cNvSpPr>
          <p:nvPr>
            <p:ph type="chart" sz="quarter" idx="26" hasCustomPrompt="1"/>
          </p:nvPr>
        </p:nvSpPr>
        <p:spPr>
          <a:xfrm>
            <a:off x="5026063" y="2535238"/>
            <a:ext cx="3829050" cy="38146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37" name="グラフ プレースホルダー 10"/>
          <p:cNvSpPr>
            <a:spLocks noGrp="1"/>
          </p:cNvSpPr>
          <p:nvPr>
            <p:ph type="chart" sz="quarter" idx="27" hasCustomPrompt="1"/>
          </p:nvPr>
        </p:nvSpPr>
        <p:spPr>
          <a:xfrm>
            <a:off x="9317298" y="2535238"/>
            <a:ext cx="3829050" cy="38146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40" name="グラフ プレースホルダー 10"/>
          <p:cNvSpPr>
            <a:spLocks noGrp="1"/>
          </p:cNvSpPr>
          <p:nvPr>
            <p:ph type="chart" sz="quarter" idx="28" hasCustomPrompt="1"/>
          </p:nvPr>
        </p:nvSpPr>
        <p:spPr>
          <a:xfrm>
            <a:off x="13586344" y="2535239"/>
            <a:ext cx="3829050" cy="38146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267986" y="7261094"/>
            <a:ext cx="4268616" cy="42106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4544396" y="7230362"/>
            <a:ext cx="4268616" cy="421062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8855113" y="7274948"/>
            <a:ext cx="4268616" cy="42106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13123729" y="7274949"/>
            <a:ext cx="4268616" cy="4210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4" name="正方形/長方形 13"/>
          <p:cNvSpPr>
            <a:spLocks/>
          </p:cNvSpPr>
          <p:nvPr userDrawn="1"/>
        </p:nvSpPr>
        <p:spPr>
          <a:xfrm>
            <a:off x="716646" y="6515821"/>
            <a:ext cx="3819854" cy="7591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>
            <a:spLocks/>
          </p:cNvSpPr>
          <p:nvPr userDrawn="1"/>
        </p:nvSpPr>
        <p:spPr>
          <a:xfrm>
            <a:off x="9317298" y="6515822"/>
            <a:ext cx="3819854" cy="7591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>
            <a:spLocks/>
          </p:cNvSpPr>
          <p:nvPr userDrawn="1"/>
        </p:nvSpPr>
        <p:spPr>
          <a:xfrm>
            <a:off x="5010380" y="6515822"/>
            <a:ext cx="3819854" cy="75912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2025" y="6532669"/>
            <a:ext cx="3625705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5075663" y="6532670"/>
            <a:ext cx="3625705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11"/>
          <p:cNvSpPr>
            <a:spLocks noGrp="1"/>
          </p:cNvSpPr>
          <p:nvPr>
            <p:ph type="body" sz="quarter" idx="18" hasCustomPrompt="1"/>
          </p:nvPr>
        </p:nvSpPr>
        <p:spPr>
          <a:xfrm>
            <a:off x="9429163" y="6532670"/>
            <a:ext cx="3625705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11"/>
          <p:cNvSpPr>
            <a:spLocks noGrp="1"/>
          </p:cNvSpPr>
          <p:nvPr>
            <p:ph type="body" sz="quarter" idx="20" hasCustomPrompt="1"/>
          </p:nvPr>
        </p:nvSpPr>
        <p:spPr>
          <a:xfrm>
            <a:off x="4980253" y="7371935"/>
            <a:ext cx="3819854" cy="1862686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5" name="テキスト プレースホルダー 11"/>
          <p:cNvSpPr>
            <a:spLocks noGrp="1"/>
          </p:cNvSpPr>
          <p:nvPr>
            <p:ph type="body" sz="quarter" idx="22" hasCustomPrompt="1"/>
          </p:nvPr>
        </p:nvSpPr>
        <p:spPr>
          <a:xfrm>
            <a:off x="9317298" y="7371935"/>
            <a:ext cx="3819854" cy="1862686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正方形/長方形 24"/>
          <p:cNvSpPr>
            <a:spLocks/>
          </p:cNvSpPr>
          <p:nvPr userDrawn="1"/>
        </p:nvSpPr>
        <p:spPr>
          <a:xfrm>
            <a:off x="13586344" y="6515822"/>
            <a:ext cx="3819854" cy="75912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13651627" y="6532670"/>
            <a:ext cx="3625705" cy="686765"/>
          </a:xfrm>
        </p:spPr>
        <p:txBody>
          <a:bodyPr anchor="ctr">
            <a:noAutofit/>
          </a:bodyPr>
          <a:lstStyle>
            <a:lvl1pPr marL="0" marR="0" indent="0" algn="ctr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bg1">
                    <a:lumMod val="10000"/>
                    <a:lumOff val="90000"/>
                  </a:schemeClr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13556217" y="7371935"/>
            <a:ext cx="3819854" cy="1862686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1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724542" y="7385473"/>
            <a:ext cx="3819854" cy="1862686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/>
      <p:bldP spid="36" grpId="0"/>
      <p:bldP spid="37" grpId="0"/>
      <p:bldP spid="40" grpId="0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animBg="1"/>
      <p:bldP spid="23" grpId="0" animBg="1"/>
      <p:bldP spid="27" grpId="0" animBg="1"/>
      <p:bldP spid="28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animBg="1"/>
      <p:bldP spid="26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リーフォーム 10"/>
          <p:cNvSpPr/>
          <p:nvPr userDrawn="1"/>
        </p:nvSpPr>
        <p:spPr>
          <a:xfrm>
            <a:off x="-495300" y="4622800"/>
            <a:ext cx="19062700" cy="2336800"/>
          </a:xfrm>
          <a:custGeom>
            <a:avLst/>
            <a:gdLst>
              <a:gd name="connsiteX0" fmla="*/ 0 w 19062700"/>
              <a:gd name="connsiteY0" fmla="*/ 0 h 2336800"/>
              <a:gd name="connsiteX1" fmla="*/ 2730500 w 19062700"/>
              <a:gd name="connsiteY1" fmla="*/ 1524000 h 2336800"/>
              <a:gd name="connsiteX2" fmla="*/ 5384800 w 19062700"/>
              <a:gd name="connsiteY2" fmla="*/ 749300 h 2336800"/>
              <a:gd name="connsiteX3" fmla="*/ 7264400 w 19062700"/>
              <a:gd name="connsiteY3" fmla="*/ 2336800 h 2336800"/>
              <a:gd name="connsiteX4" fmla="*/ 9740900 w 19062700"/>
              <a:gd name="connsiteY4" fmla="*/ 965200 h 2336800"/>
              <a:gd name="connsiteX5" fmla="*/ 12700000 w 19062700"/>
              <a:gd name="connsiteY5" fmla="*/ 1663700 h 2336800"/>
              <a:gd name="connsiteX6" fmla="*/ 15316200 w 19062700"/>
              <a:gd name="connsiteY6" fmla="*/ 584200 h 2336800"/>
              <a:gd name="connsiteX7" fmla="*/ 19062700 w 19062700"/>
              <a:gd name="connsiteY7" fmla="*/ 2159000 h 2336800"/>
              <a:gd name="connsiteX8" fmla="*/ 19037300 w 19062700"/>
              <a:gd name="connsiteY8" fmla="*/ 2159000 h 2336800"/>
              <a:gd name="connsiteX9" fmla="*/ 19037300 w 19062700"/>
              <a:gd name="connsiteY9" fmla="*/ 215900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62700" h="2336800">
                <a:moveTo>
                  <a:pt x="0" y="0"/>
                </a:moveTo>
                <a:lnTo>
                  <a:pt x="2730500" y="1524000"/>
                </a:lnTo>
                <a:lnTo>
                  <a:pt x="5384800" y="749300"/>
                </a:lnTo>
                <a:lnTo>
                  <a:pt x="7264400" y="2336800"/>
                </a:lnTo>
                <a:lnTo>
                  <a:pt x="9740900" y="965200"/>
                </a:lnTo>
                <a:lnTo>
                  <a:pt x="12700000" y="1663700"/>
                </a:lnTo>
                <a:lnTo>
                  <a:pt x="15316200" y="584200"/>
                </a:lnTo>
                <a:lnTo>
                  <a:pt x="19062700" y="2159000"/>
                </a:lnTo>
                <a:lnTo>
                  <a:pt x="19037300" y="2159000"/>
                </a:lnTo>
                <a:lnTo>
                  <a:pt x="19037300" y="2159000"/>
                </a:lnTo>
              </a:path>
            </a:pathLst>
          </a:custGeom>
          <a:noFill/>
          <a:ln>
            <a:solidFill>
              <a:srgbClr val="3A75FB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円/楕円 45"/>
          <p:cNvSpPr/>
          <p:nvPr userDrawn="1"/>
        </p:nvSpPr>
        <p:spPr>
          <a:xfrm>
            <a:off x="14683187" y="5077721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41" name="円/楕円 40"/>
          <p:cNvSpPr/>
          <p:nvPr userDrawn="1"/>
        </p:nvSpPr>
        <p:spPr>
          <a:xfrm>
            <a:off x="2098173" y="6007903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42" name="円/楕円 41"/>
          <p:cNvSpPr/>
          <p:nvPr userDrawn="1"/>
        </p:nvSpPr>
        <p:spPr>
          <a:xfrm>
            <a:off x="4731080" y="5231459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43" name="円/楕円 42"/>
          <p:cNvSpPr/>
          <p:nvPr userDrawn="1"/>
        </p:nvSpPr>
        <p:spPr>
          <a:xfrm>
            <a:off x="6618034" y="6813950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44" name="円/楕円 43"/>
          <p:cNvSpPr/>
          <p:nvPr userDrawn="1"/>
        </p:nvSpPr>
        <p:spPr>
          <a:xfrm>
            <a:off x="9081834" y="5429650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45" name="円/楕円 44"/>
          <p:cNvSpPr/>
          <p:nvPr userDrawn="1"/>
        </p:nvSpPr>
        <p:spPr>
          <a:xfrm>
            <a:off x="12030221" y="6124277"/>
            <a:ext cx="307475" cy="307475"/>
          </a:xfrm>
          <a:prstGeom prst="ellipse">
            <a:avLst/>
          </a:prstGeom>
          <a:gradFill flip="none" rotWithShape="1">
            <a:gsLst>
              <a:gs pos="0">
                <a:srgbClr val="3A75FB"/>
              </a:gs>
              <a:gs pos="42000">
                <a:schemeClr val="accent5">
                  <a:lumMod val="50000"/>
                </a:schemeClr>
              </a:gs>
              <a:gs pos="100000">
                <a:srgbClr val="FFFFFF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54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49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34149" y="6967687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0" name="テキスト プレースホルダー 11"/>
          <p:cNvSpPr>
            <a:spLocks noGrp="1"/>
          </p:cNvSpPr>
          <p:nvPr>
            <p:ph type="body" sz="quarter" idx="23" hasCustomPrompt="1"/>
          </p:nvPr>
        </p:nvSpPr>
        <p:spPr>
          <a:xfrm>
            <a:off x="922462" y="7845567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" name="テキスト プレースホルダー 11"/>
          <p:cNvSpPr>
            <a:spLocks noGrp="1"/>
          </p:cNvSpPr>
          <p:nvPr>
            <p:ph type="body" sz="quarter" idx="24" hasCustomPrompt="1"/>
          </p:nvPr>
        </p:nvSpPr>
        <p:spPr>
          <a:xfrm>
            <a:off x="1093379" y="2436483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2" name="テキスト プレースホルダー 11"/>
          <p:cNvSpPr>
            <a:spLocks noGrp="1"/>
          </p:cNvSpPr>
          <p:nvPr>
            <p:ph type="body" sz="quarter" idx="25" hasCustomPrompt="1"/>
          </p:nvPr>
        </p:nvSpPr>
        <p:spPr>
          <a:xfrm>
            <a:off x="1081692" y="3314363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3" name="テキスト プレースホルダー 11"/>
          <p:cNvSpPr>
            <a:spLocks noGrp="1"/>
          </p:cNvSpPr>
          <p:nvPr>
            <p:ph type="body" sz="quarter" idx="26" hasCustomPrompt="1"/>
          </p:nvPr>
        </p:nvSpPr>
        <p:spPr>
          <a:xfrm>
            <a:off x="7374022" y="7194248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4" name="テキスト プレースホルダー 11"/>
          <p:cNvSpPr>
            <a:spLocks noGrp="1"/>
          </p:cNvSpPr>
          <p:nvPr>
            <p:ph type="body" sz="quarter" idx="27" hasCustomPrompt="1"/>
          </p:nvPr>
        </p:nvSpPr>
        <p:spPr>
          <a:xfrm>
            <a:off x="7362335" y="8072128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5" name="テキスト プレースホルダー 11"/>
          <p:cNvSpPr>
            <a:spLocks noGrp="1"/>
          </p:cNvSpPr>
          <p:nvPr>
            <p:ph type="body" sz="quarter" idx="28" hasCustomPrompt="1"/>
          </p:nvPr>
        </p:nvSpPr>
        <p:spPr>
          <a:xfrm>
            <a:off x="7533771" y="2656704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6" name="テキスト プレースホルダー 11"/>
          <p:cNvSpPr>
            <a:spLocks noGrp="1"/>
          </p:cNvSpPr>
          <p:nvPr>
            <p:ph type="body" sz="quarter" idx="29" hasCustomPrompt="1"/>
          </p:nvPr>
        </p:nvSpPr>
        <p:spPr>
          <a:xfrm>
            <a:off x="7522084" y="3534584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7" name="テキスト プレースホルダー 11"/>
          <p:cNvSpPr>
            <a:spLocks noGrp="1"/>
          </p:cNvSpPr>
          <p:nvPr>
            <p:ph type="body" sz="quarter" idx="30" hasCustomPrompt="1"/>
          </p:nvPr>
        </p:nvSpPr>
        <p:spPr>
          <a:xfrm>
            <a:off x="12810133" y="6698004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58" name="テキスト プレースホルダー 11"/>
          <p:cNvSpPr>
            <a:spLocks noGrp="1"/>
          </p:cNvSpPr>
          <p:nvPr>
            <p:ph type="body" sz="quarter" idx="31" hasCustomPrompt="1"/>
          </p:nvPr>
        </p:nvSpPr>
        <p:spPr>
          <a:xfrm>
            <a:off x="12798446" y="7575884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9" name="テキスト プレースホルダー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117553" y="2456712"/>
            <a:ext cx="3945176" cy="8468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0" name="テキスト プレースホルダー 11"/>
          <p:cNvSpPr>
            <a:spLocks noGrp="1"/>
          </p:cNvSpPr>
          <p:nvPr>
            <p:ph type="body" sz="quarter" idx="33" hasCustomPrompt="1"/>
          </p:nvPr>
        </p:nvSpPr>
        <p:spPr>
          <a:xfrm>
            <a:off x="14105866" y="3334592"/>
            <a:ext cx="3948022" cy="1404645"/>
          </a:xfrm>
        </p:spPr>
        <p:txBody>
          <a:bodyPr anchor="t">
            <a:normAutofit/>
          </a:bodyPr>
          <a:lstStyle>
            <a:lvl1pPr marL="0" marR="0" indent="0" algn="l" defTabSz="1371509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3" name="直線コネクタ 12"/>
          <p:cNvCxnSpPr/>
          <p:nvPr userDrawn="1"/>
        </p:nvCxnSpPr>
        <p:spPr>
          <a:xfrm flipV="1">
            <a:off x="1878227" y="6431752"/>
            <a:ext cx="373683" cy="68967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 userDrawn="1"/>
        </p:nvCxnSpPr>
        <p:spPr>
          <a:xfrm flipH="1" flipV="1">
            <a:off x="4368800" y="4376615"/>
            <a:ext cx="399794" cy="7138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 userDrawn="1"/>
        </p:nvCxnSpPr>
        <p:spPr>
          <a:xfrm>
            <a:off x="6925509" y="7261125"/>
            <a:ext cx="264776" cy="5874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 userDrawn="1"/>
        </p:nvCxnSpPr>
        <p:spPr>
          <a:xfrm flipH="1" flipV="1">
            <a:off x="8915400" y="4622800"/>
            <a:ext cx="320171" cy="71380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 userDrawn="1"/>
        </p:nvCxnSpPr>
        <p:spPr>
          <a:xfrm flipH="1" flipV="1">
            <a:off x="12391168" y="6443510"/>
            <a:ext cx="651732" cy="370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 userDrawn="1"/>
        </p:nvCxnSpPr>
        <p:spPr>
          <a:xfrm flipH="1">
            <a:off x="14848288" y="4376615"/>
            <a:ext cx="142374" cy="6030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8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animBg="1"/>
      <p:bldP spid="42" grpId="0" animBg="1"/>
      <p:bldP spid="43" grpId="0" animBg="1"/>
      <p:bldP spid="44" grpId="0" animBg="1"/>
      <p:bldP spid="45" grpId="0" animBg="1"/>
      <p:bldP spid="49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5427094"/>
            <a:ext cx="3513221" cy="2173513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476934" y="5245771"/>
            <a:ext cx="13714810" cy="1409384"/>
          </a:xfrm>
        </p:spPr>
        <p:txBody>
          <a:bodyPr anchor="b">
            <a:normAutofit/>
          </a:bodyPr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49162" y="6514899"/>
            <a:ext cx="13714810" cy="59576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9502" y="6290977"/>
            <a:ext cx="2874961" cy="662321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Section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482600" y="3378200"/>
            <a:ext cx="17297400" cy="2260955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900" y="5676699"/>
            <a:ext cx="17335500" cy="1181301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8286413" cy="102870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10069" y="7734102"/>
            <a:ext cx="13714810" cy="1409384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9911" y="9048036"/>
            <a:ext cx="13714810" cy="59576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3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8286413" cy="102870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71029" y="719691"/>
            <a:ext cx="13714810" cy="1409384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0871" y="2033625"/>
            <a:ext cx="13714810" cy="59576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0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7" y="3524669"/>
            <a:ext cx="8421520" cy="662321"/>
          </a:xfrm>
        </p:spPr>
        <p:txBody>
          <a:bodyPr anchor="ctr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5" y="4266615"/>
            <a:ext cx="16077615" cy="356594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0" y="349767"/>
            <a:ext cx="13195274" cy="230693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529" y="349768"/>
            <a:ext cx="3728884" cy="23069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6" y="9572687"/>
            <a:ext cx="18286410" cy="714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1081" y="535656"/>
            <a:ext cx="12422708" cy="1003675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12033" y="9570622"/>
            <a:ext cx="18298445" cy="547688"/>
          </a:xfrm>
        </p:spPr>
        <p:txBody>
          <a:bodyPr/>
          <a:lstStyle>
            <a:lvl1pPr>
              <a:defRPr sz="20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4750744" y="1016155"/>
            <a:ext cx="3710263" cy="776544"/>
          </a:xfrm>
        </p:spPr>
        <p:txBody>
          <a:bodyPr/>
          <a:lstStyle>
            <a:lvl1pPr algn="l">
              <a:defRPr sz="440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7200" smtClean="0">
                <a:latin typeface="+mj-lt"/>
              </a:rPr>
              <a:pPr/>
              <a:t>‹#›</a:t>
            </a:fld>
            <a:endParaRPr lang="en-US" sz="72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81765" y="1407531"/>
            <a:ext cx="12343898" cy="45736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99207" y="3197032"/>
            <a:ext cx="8421520" cy="1530286"/>
          </a:xfrm>
        </p:spPr>
        <p:txBody>
          <a:bodyPr anchor="b"/>
          <a:lstStyle>
            <a:lvl1pPr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5196" y="4806943"/>
            <a:ext cx="8425896" cy="356594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32.xml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31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33.xml"/><Relationship Id="rId30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"/>
            <a:ext cx="18286408" cy="102861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191" y="547688"/>
            <a:ext cx="15772031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191" y="2738438"/>
            <a:ext cx="15772031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90" r:id="rId3"/>
    <p:sldLayoutId id="2147483696" r:id="rId4"/>
    <p:sldLayoutId id="2147483684" r:id="rId5"/>
    <p:sldLayoutId id="214748369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371509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509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4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8631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86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140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894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649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403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157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911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09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263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17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771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526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03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"/>
            <a:ext cx="18286408" cy="102861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191" y="547688"/>
            <a:ext cx="15772031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191" y="2738438"/>
            <a:ext cx="15772031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191" y="9534526"/>
            <a:ext cx="411444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375" y="9534526"/>
            <a:ext cx="6171664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MATEMATIKA POPULASI  |  Kelompok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4779" y="9534526"/>
            <a:ext cx="411444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482C-44AA-46E6-BA1A-E4C16BAF3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8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7" r:id="rId3"/>
    <p:sldLayoutId id="2147483686" r:id="rId4"/>
    <p:sldLayoutId id="2147483692" r:id="rId5"/>
    <p:sldLayoutId id="2147483680" r:id="rId6"/>
    <p:sldLayoutId id="2147483683" r:id="rId7"/>
    <p:sldLayoutId id="2147483665" r:id="rId8"/>
    <p:sldLayoutId id="2147483667" r:id="rId9"/>
    <p:sldLayoutId id="2147483668" r:id="rId10"/>
    <p:sldLayoutId id="2147483670" r:id="rId11"/>
    <p:sldLayoutId id="2147483671" r:id="rId12"/>
    <p:sldLayoutId id="2147483685" r:id="rId13"/>
    <p:sldLayoutId id="2147483672" r:id="rId14"/>
    <p:sldLayoutId id="2147483693" r:id="rId15"/>
    <p:sldLayoutId id="2147483681" r:id="rId16"/>
    <p:sldLayoutId id="2147483673" r:id="rId17"/>
    <p:sldLayoutId id="2147483669" r:id="rId18"/>
    <p:sldLayoutId id="2147483674" r:id="rId19"/>
    <p:sldLayoutId id="2147483677" r:id="rId20"/>
    <p:sldLayoutId id="2147483675" r:id="rId21"/>
    <p:sldLayoutId id="2147483678" r:id="rId22"/>
    <p:sldLayoutId id="2147483679" r:id="rId23"/>
    <p:sldLayoutId id="2147483688" r:id="rId24"/>
    <p:sldLayoutId id="2147483694" r:id="rId25"/>
    <p:sldLayoutId id="2147483689" r:id="rId26"/>
    <p:sldLayoutId id="2147483682" r:id="rId27"/>
    <p:sldLayoutId id="2147483698" r:id="rId2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371509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509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4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8631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86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140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894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649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403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157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911" indent="-342877" algn="l" defTabSz="13715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09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263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17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771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526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03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697652" y="5655674"/>
            <a:ext cx="13714810" cy="1409384"/>
          </a:xfrm>
        </p:spPr>
        <p:txBody>
          <a:bodyPr>
            <a:normAutofit/>
          </a:bodyPr>
          <a:lstStyle/>
          <a:p>
            <a:r>
              <a:rPr lang="en-US" b="1" dirty="0" smtClean="0"/>
              <a:t>TEORI PENDUDUK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9571038"/>
            <a:ext cx="18299113" cy="54768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000" dirty="0" smtClean="0"/>
              <a:t>MATEMATIKA POPULASI  |</a:t>
            </a:r>
            <a:r>
              <a:rPr lang="id-ID" sz="2000" dirty="0"/>
              <a:t> Program Studi Matematika FMIPA Universitas </a:t>
            </a:r>
            <a:r>
              <a:rPr lang="id-ID" sz="2000" dirty="0" err="1"/>
              <a:t>Udayana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081" y="504125"/>
            <a:ext cx="12422708" cy="1003675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</a:t>
            </a:r>
            <a:r>
              <a:rPr lang="id-ID" dirty="0" smtClean="0"/>
              <a:t> Program Studi Matematika FMIPA Universitas Udayana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Easterlin</a:t>
            </a:r>
            <a:endParaRPr lang="en-US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875269" y="3128210"/>
            <a:ext cx="8939766" cy="61842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“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” </a:t>
            </a:r>
            <a:r>
              <a:rPr lang="en-US" sz="2800" dirty="0" err="1" smtClean="0"/>
              <a:t>punya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kelahiran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terbiasa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kenal</a:t>
            </a:r>
            <a:r>
              <a:rPr lang="en-US" sz="2800" dirty="0" smtClean="0"/>
              <a:t>. </a:t>
            </a:r>
            <a:r>
              <a:rPr lang="en-US" sz="2800" dirty="0" err="1" smtClean="0"/>
              <a:t>Easterlin</a:t>
            </a:r>
            <a:r>
              <a:rPr lang="en-US" sz="2800" dirty="0" smtClean="0"/>
              <a:t> </a:t>
            </a:r>
            <a:r>
              <a:rPr lang="en-US" sz="2800" dirty="0" err="1" smtClean="0"/>
              <a:t>mengasumsikan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dialami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menjelang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,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kesempatan-kesempatan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penghasilan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kawin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.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hidupnya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kanak-kanak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menunda</a:t>
            </a:r>
            <a:r>
              <a:rPr lang="en-US" sz="2800" dirty="0" smtClean="0"/>
              <a:t> </a:t>
            </a:r>
            <a:r>
              <a:rPr lang="en-US" sz="2800" dirty="0" err="1" smtClean="0"/>
              <a:t>perkawinan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kelahiran</a:t>
            </a:r>
            <a:r>
              <a:rPr lang="en-US" sz="2800" dirty="0" smtClean="0"/>
              <a:t>. 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pic>
        <p:nvPicPr>
          <p:cNvPr id="10" name="Picture Placeholder 9" descr="b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18938" b="18938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err="1" smtClean="0"/>
              <a:t>Easterlin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339516" y="8585726"/>
            <a:ext cx="2874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i="1" dirty="0" smtClean="0"/>
              <a:t>Sumber :</a:t>
            </a:r>
            <a:r>
              <a:rPr lang="en-US" sz="2000" i="1" dirty="0" smtClean="0"/>
              <a:t> eurekalert.org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SEKIAN &amp; TERIMAKASIH </a:t>
            </a:r>
            <a:endParaRPr 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8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MATEMATIKA POPULASI  |</a:t>
            </a:r>
            <a:r>
              <a:rPr lang="id-ID" sz="2000" dirty="0"/>
              <a:t> Program Studi Matematika FMIPA Universitas </a:t>
            </a:r>
            <a:r>
              <a:rPr lang="id-ID" sz="2000" dirty="0" err="1"/>
              <a:t>Udayana</a:t>
            </a:r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Thomas Robert Malthus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Mengemukakan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beberapa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pendapat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tentang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kependudukan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  <a:cs typeface="Times New Roman" pitchFamily="18" charset="0"/>
              </a:rPr>
              <a:t> :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875268" y="3533705"/>
            <a:ext cx="8939766" cy="4159867"/>
          </a:xfrm>
        </p:spPr>
        <p:txBody>
          <a:bodyPr>
            <a:noAutofit/>
          </a:bodyPr>
          <a:lstStyle/>
          <a:p>
            <a:pPr marL="457200" indent="-457200" fontAlgn="base">
              <a:lnSpc>
                <a:spcPct val="110000"/>
              </a:lnSpc>
              <a:buAutoNum type="arabicPeriod"/>
            </a:pPr>
            <a:r>
              <a:rPr lang="en-US" sz="3200" dirty="0" smtClean="0">
                <a:latin typeface="Aileron UltraLight (Headings)"/>
                <a:cs typeface="Times New Roman" pitchFamily="18" charset="0"/>
              </a:rPr>
              <a:t>P</a:t>
            </a:r>
            <a:r>
              <a:rPr lang="id-ID" sz="3200" dirty="0" smtClean="0">
                <a:latin typeface="Aileron UltraLight (Headings)"/>
                <a:cs typeface="Times New Roman" pitchFamily="18" charset="0"/>
              </a:rPr>
              <a:t>ertumbuhan penduduk jauh lebih cepat dari pertumbuhan bahan </a:t>
            </a:r>
            <a:r>
              <a:rPr lang="en-US" sz="3200" dirty="0" smtClean="0">
                <a:latin typeface="Aileron UltraLight (Headings)"/>
                <a:cs typeface="Times New Roman" pitchFamily="18" charset="0"/>
              </a:rPr>
              <a:t> </a:t>
            </a:r>
            <a:r>
              <a:rPr lang="id-ID" sz="3200" dirty="0" smtClean="0">
                <a:latin typeface="Aileron UltraLight (Headings)"/>
                <a:cs typeface="Times New Roman" pitchFamily="18" charset="0"/>
              </a:rPr>
              <a:t>makanan. Akibatnya pada suatu saat akan terjadi perbedaan yang besar antara penduduk dan kebutuhan hidup.</a:t>
            </a:r>
            <a:endParaRPr lang="en-US" sz="3200" b="1" dirty="0" smtClean="0">
              <a:latin typeface="Aileron UltraLight (Headings)"/>
              <a:cs typeface="Times New Roman" pitchFamily="18" charset="0"/>
            </a:endParaRPr>
          </a:p>
          <a:p>
            <a:pPr marL="457200" indent="-457200" fontAlgn="base">
              <a:lnSpc>
                <a:spcPct val="110000"/>
              </a:lnSpc>
              <a:buAutoNum type="arabicPeriod"/>
            </a:pPr>
            <a:r>
              <a:rPr lang="en-US" sz="3200" dirty="0" smtClean="0">
                <a:latin typeface="Aileron UltraLight (Headings)"/>
                <a:cs typeface="Times New Roman" pitchFamily="18" charset="0"/>
              </a:rPr>
              <a:t>J</a:t>
            </a:r>
            <a:r>
              <a:rPr lang="id-ID" sz="3200" dirty="0" smtClean="0">
                <a:latin typeface="Aileron UltraLight (Headings)"/>
                <a:cs typeface="Times New Roman" pitchFamily="18" charset="0"/>
              </a:rPr>
              <a:t>umlah penduduk cenderung untuk meningkat secara geometris (deret ukur), sedangkan kebutuhan hidup riil dapat meningkat secara arismatik (deret hitung)</a:t>
            </a:r>
          </a:p>
          <a:p>
            <a:endParaRPr lang="en-US" sz="3200" dirty="0"/>
          </a:p>
        </p:txBody>
      </p:sp>
      <p:pic>
        <p:nvPicPr>
          <p:cNvPr id="24" name="Picture Placeholder 23" descr="a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9817" b="9817"/>
          <a:stretch>
            <a:fillRect/>
          </a:stretch>
        </p:blipFill>
        <p:spPr/>
      </p:pic>
      <p:sp>
        <p:nvSpPr>
          <p:cNvPr id="23" name="Text Placeholder 2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Thomas Robert Malthus</a:t>
            </a:r>
          </a:p>
        </p:txBody>
      </p:sp>
      <p:sp>
        <p:nvSpPr>
          <p:cNvPr id="17" name="Text Placeholder 12"/>
          <p:cNvSpPr txBox="1">
            <a:spLocks/>
          </p:cNvSpPr>
          <p:nvPr/>
        </p:nvSpPr>
        <p:spPr>
          <a:xfrm>
            <a:off x="0" y="7796463"/>
            <a:ext cx="8181473" cy="6198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1371509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A75F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71605" y="8610247"/>
            <a:ext cx="3148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latin typeface="Aileron UltraLight (Headings)"/>
                <a:cs typeface="Times New Roman" pitchFamily="18" charset="0"/>
              </a:rPr>
              <a:t>Sumber</a:t>
            </a:r>
            <a:r>
              <a:rPr lang="en-US" sz="2000" i="1" dirty="0" smtClean="0">
                <a:latin typeface="Aileron UltraLight (Headings)"/>
                <a:cs typeface="Times New Roman" pitchFamily="18" charset="0"/>
              </a:rPr>
              <a:t> : en.wikipedia.org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/>
          <p:cNvSpPr>
            <a:spLocks noGrp="1"/>
          </p:cNvSpPr>
          <p:nvPr>
            <p:ph type="title"/>
          </p:nvPr>
        </p:nvSpPr>
        <p:spPr>
          <a:xfrm>
            <a:off x="451081" y="487530"/>
            <a:ext cx="12422708" cy="1003675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  </a:t>
            </a:r>
            <a:r>
              <a:rPr lang="id-ID" dirty="0"/>
              <a:t>Program Studi Matematika FMIPA Universitas </a:t>
            </a:r>
            <a:r>
              <a:rPr lang="id-ID" dirty="0" err="1" smtClean="0"/>
              <a:t>Udayana</a:t>
            </a:r>
            <a:endParaRPr lang="en-US" dirty="0"/>
          </a:p>
        </p:txBody>
      </p:sp>
      <p:sp>
        <p:nvSpPr>
          <p:cNvPr id="32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Thomas Robert Malthus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999206" y="2414032"/>
            <a:ext cx="16028029" cy="662321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Pembatasan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pertumbuhan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995195" y="3121573"/>
            <a:ext cx="16077615" cy="271166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Preventive Checks :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pengurangan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penekanan</a:t>
            </a:r>
            <a:r>
              <a:rPr lang="en-US" sz="3200" dirty="0" smtClean="0"/>
              <a:t> </a:t>
            </a:r>
            <a:r>
              <a:rPr lang="en-US" sz="3200" dirty="0" err="1" smtClean="0"/>
              <a:t>kelahiran</a:t>
            </a:r>
            <a:endParaRPr lang="en-US" sz="3200" dirty="0" smtClean="0"/>
          </a:p>
          <a:p>
            <a:pPr marL="457200" indent="-457200">
              <a:spcBef>
                <a:spcPts val="0"/>
              </a:spcBef>
            </a:pPr>
            <a:r>
              <a:rPr lang="en-US" sz="3200" dirty="0" smtClean="0"/>
              <a:t>	- Moral restraint / </a:t>
            </a:r>
            <a:r>
              <a:rPr lang="en-US" sz="3200" dirty="0" err="1" smtClean="0"/>
              <a:t>pengekangan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endParaRPr lang="en-US" sz="3200" dirty="0" smtClean="0"/>
          </a:p>
          <a:p>
            <a:pPr marL="457200" indent="-457200">
              <a:spcBef>
                <a:spcPts val="0"/>
              </a:spcBef>
            </a:pPr>
            <a:r>
              <a:rPr lang="en-US" sz="3200" dirty="0" smtClean="0"/>
              <a:t>	- Vice / </a:t>
            </a:r>
            <a:r>
              <a:rPr lang="en-US" sz="3200" dirty="0" err="1" smtClean="0"/>
              <a:t>pengurangan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kelahiran</a:t>
            </a:r>
            <a:endParaRPr lang="en-US" sz="3200" dirty="0" smtClean="0"/>
          </a:p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en-US" sz="3200" dirty="0" smtClean="0"/>
              <a:t>Positive Checks :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pengurangan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endParaRPr lang="en-US" sz="3200" dirty="0" smtClean="0"/>
          </a:p>
          <a:p>
            <a:pPr marL="457200" indent="-457200">
              <a:spcBef>
                <a:spcPts val="0"/>
              </a:spcBef>
            </a:pPr>
            <a:r>
              <a:rPr lang="en-US" sz="3200" dirty="0" smtClean="0"/>
              <a:t>	- Vice / </a:t>
            </a:r>
            <a:r>
              <a:rPr lang="en-US" sz="3200" dirty="0" err="1" smtClean="0"/>
              <a:t>kejahatan</a:t>
            </a:r>
            <a:endParaRPr lang="en-US" sz="3200" dirty="0" smtClean="0"/>
          </a:p>
          <a:p>
            <a:pPr marL="457200" indent="-457200">
              <a:spcBef>
                <a:spcPts val="0"/>
              </a:spcBef>
            </a:pPr>
            <a:r>
              <a:rPr lang="en-US" sz="3200" dirty="0" smtClean="0"/>
              <a:t>	- Misery / </a:t>
            </a:r>
            <a:r>
              <a:rPr lang="en-US" sz="3200" dirty="0" err="1" smtClean="0"/>
              <a:t>kemelaratan</a:t>
            </a:r>
            <a:endParaRPr lang="en-US" sz="3200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995196" y="6219883"/>
            <a:ext cx="16032039" cy="969193"/>
          </a:xfrm>
        </p:spPr>
        <p:txBody>
          <a:bodyPr>
            <a:normAutofit fontScale="62500" lnSpcReduction="20000"/>
          </a:bodyPr>
          <a:lstStyle/>
          <a:p>
            <a:pPr marL="651510" lvl="0" indent="-514350" algn="just">
              <a:buClr>
                <a:schemeClr val="tx1">
                  <a:shade val="95000"/>
                </a:schemeClr>
              </a:buClr>
              <a:defRPr/>
            </a:pPr>
            <a:endParaRPr lang="en-US" dirty="0" smtClean="0">
              <a:latin typeface="Aileron UltraLight (Headings)"/>
            </a:endParaRPr>
          </a:p>
          <a:p>
            <a:pPr marL="651510" lvl="0" indent="-514350" algn="just">
              <a:buClr>
                <a:schemeClr val="tx1">
                  <a:shade val="95000"/>
                </a:schemeClr>
              </a:buClr>
              <a:defRPr/>
            </a:pPr>
            <a:r>
              <a:rPr lang="en-US" sz="51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</a:rPr>
              <a:t>Kritik</a:t>
            </a:r>
            <a:r>
              <a:rPr lang="en-US" sz="51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</a:rPr>
              <a:t> </a:t>
            </a:r>
            <a:r>
              <a:rPr lang="en-US" sz="5100" dirty="0" err="1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</a:rPr>
              <a:t>terhadap</a:t>
            </a:r>
            <a:r>
              <a:rPr lang="en-US" sz="5100" dirty="0" smtClean="0">
                <a:solidFill>
                  <a:schemeClr val="accent1">
                    <a:lumMod val="50000"/>
                  </a:schemeClr>
                </a:solidFill>
                <a:latin typeface="Aileron UltraLight (Headings)"/>
              </a:rPr>
              <a:t> Malthus :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991185" y="7056422"/>
            <a:ext cx="16077615" cy="2074027"/>
          </a:xfrm>
        </p:spPr>
        <p:txBody>
          <a:bodyPr>
            <a:normAutofit/>
          </a:bodyPr>
          <a:lstStyle/>
          <a:p>
            <a:pPr marL="651510" lvl="0" indent="-514350">
              <a:spcBef>
                <a:spcPts val="0"/>
              </a:spcBef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3200" dirty="0" err="1" smtClean="0">
                <a:latin typeface="Aileron UltraLight (Headings)"/>
              </a:rPr>
              <a:t>Pertumbuhan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pangan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tidak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dapat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mengimbangi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pertumbuhan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penduduk</a:t>
            </a:r>
            <a:endParaRPr lang="en-US" sz="3200" dirty="0" smtClean="0">
              <a:latin typeface="Aileron UltraLight (Headings)"/>
            </a:endParaRPr>
          </a:p>
          <a:p>
            <a:pPr marL="651510" lvl="0" indent="-514350">
              <a:spcBef>
                <a:spcPts val="0"/>
              </a:spcBef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3200" dirty="0" err="1" smtClean="0">
                <a:latin typeface="Aileron UltraLight (Headings)"/>
              </a:rPr>
              <a:t>Menahan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hawa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nafsu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merupakan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satu-satunya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usaha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pencegahan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kehamilan</a:t>
            </a:r>
            <a:endParaRPr lang="en-US" sz="3200" dirty="0" smtClean="0">
              <a:latin typeface="Aileron UltraLight (Headings)"/>
            </a:endParaRPr>
          </a:p>
          <a:p>
            <a:pPr marL="651510" lvl="0" indent="-514350">
              <a:spcBef>
                <a:spcPts val="0"/>
              </a:spcBef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3200" dirty="0" err="1" smtClean="0">
                <a:latin typeface="Aileron UltraLight (Headings)"/>
              </a:rPr>
              <a:t>Kemiskinan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disebabkan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oleh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pertumbuhan</a:t>
            </a:r>
            <a:r>
              <a:rPr lang="en-US" sz="3200" dirty="0" smtClean="0">
                <a:latin typeface="Aileron UltraLight (Headings)"/>
              </a:rPr>
              <a:t> </a:t>
            </a:r>
            <a:r>
              <a:rPr lang="en-US" sz="3200" dirty="0" err="1" smtClean="0">
                <a:latin typeface="Aileron UltraLight (Headings)"/>
              </a:rPr>
              <a:t>penduduk</a:t>
            </a:r>
            <a:endParaRPr lang="en-US" sz="3200" dirty="0" smtClean="0">
              <a:latin typeface="Aileron UltraLight (Headings)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7" name="Text Placeholder 11"/>
          <p:cNvSpPr txBox="1">
            <a:spLocks/>
          </p:cNvSpPr>
          <p:nvPr/>
        </p:nvSpPr>
        <p:spPr>
          <a:xfrm>
            <a:off x="9632283" y="4226509"/>
            <a:ext cx="8078202" cy="356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51510" marR="0" lvl="0" indent="-514350" algn="just" defTabSz="1371509" rtl="0" eaLnBrk="1" fontAlgn="auto" latinLnBrk="0" hangingPunct="1">
              <a:spcBef>
                <a:spcPts val="1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  </a:t>
            </a:r>
            <a:r>
              <a:rPr lang="id-ID" dirty="0" smtClean="0"/>
              <a:t>Program Studi Matematika FMIPA Universitas Udayana</a:t>
            </a: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ileron UltraLight (Headings)"/>
                <a:cs typeface="Times New Roman" pitchFamily="18" charset="0"/>
              </a:rPr>
              <a:t>Neo-Malthusian</a:t>
            </a:r>
            <a:endParaRPr lang="en-US" sz="28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8875268" y="2963917"/>
            <a:ext cx="9411145" cy="583324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b="1" dirty="0" smtClean="0"/>
              <a:t>Garrett Hardin, </a:t>
            </a:r>
            <a:r>
              <a:rPr lang="en-US" sz="3200" dirty="0" err="1" smtClean="0"/>
              <a:t>keinginan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keinginan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menyangkut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demikian</a:t>
            </a:r>
            <a:r>
              <a:rPr lang="en-US" sz="3200" dirty="0" smtClean="0"/>
              <a:t> </a:t>
            </a:r>
            <a:r>
              <a:rPr lang="en-US" sz="3200" dirty="0" err="1" smtClean="0"/>
              <a:t>halnya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“</a:t>
            </a:r>
            <a:r>
              <a:rPr lang="en-US" sz="3200" dirty="0" err="1" smtClean="0"/>
              <a:t>bencana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” (</a:t>
            </a:r>
            <a:r>
              <a:rPr lang="en-US" sz="3200" i="1" dirty="0" smtClean="0"/>
              <a:t>The Tragedy Of The Commons</a:t>
            </a:r>
            <a:r>
              <a:rPr lang="en-US" sz="3200" dirty="0" smtClean="0"/>
              <a:t>). </a:t>
            </a:r>
          </a:p>
          <a:p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b="1" dirty="0" smtClean="0"/>
              <a:t>Paul Ehrlich</a:t>
            </a:r>
            <a:r>
              <a:rPr lang="en-US" sz="3200" dirty="0" smtClean="0"/>
              <a:t>,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penhuni</a:t>
            </a:r>
            <a:r>
              <a:rPr lang="en-US" sz="3200" dirty="0" smtClean="0"/>
              <a:t>,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</a:t>
            </a:r>
            <a:r>
              <a:rPr lang="en-US" sz="3200" dirty="0" err="1" smtClean="0"/>
              <a:t>kerusakan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mengusulkan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menunda</a:t>
            </a:r>
            <a:r>
              <a:rPr lang="en-US" sz="3200" dirty="0" smtClean="0"/>
              <a:t> </a:t>
            </a:r>
            <a:r>
              <a:rPr lang="en-US" sz="3200" dirty="0" err="1" smtClean="0"/>
              <a:t>pekawinan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kemiskinan</a:t>
            </a:r>
            <a:r>
              <a:rPr lang="en-US" sz="3200" dirty="0" smtClean="0"/>
              <a:t>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kerusakan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dirty="0" smtClean="0"/>
              <a:t>. </a:t>
            </a:r>
          </a:p>
          <a:p>
            <a:pPr lvl="0"/>
            <a:endParaRPr lang="en-US" dirty="0" smtClean="0">
              <a:solidFill>
                <a:srgbClr val="1E2A26"/>
              </a:solidFill>
            </a:endParaRPr>
          </a:p>
        </p:txBody>
      </p:sp>
      <p:pic>
        <p:nvPicPr>
          <p:cNvPr id="13" name="Picture Placeholder 12" descr="images (2)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16955" b="16955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Garret Hardin – Neo-</a:t>
            </a:r>
            <a:r>
              <a:rPr lang="en-US" dirty="0" err="1" smtClean="0"/>
              <a:t>Mathusian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39516" y="8585726"/>
            <a:ext cx="4384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i="1" dirty="0" smtClean="0"/>
              <a:t>Sumber : </a:t>
            </a:r>
            <a:r>
              <a:rPr lang="en-US" sz="2000" i="1" dirty="0" smtClean="0"/>
              <a:t>Probaway-Wordpress.com</a:t>
            </a:r>
            <a:r>
              <a:rPr lang="id-ID" sz="2000" i="1" dirty="0" smtClean="0"/>
              <a:t> </a:t>
            </a:r>
            <a:endParaRPr lang="id-ID" sz="20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1081" y="487530"/>
            <a:ext cx="12422708" cy="1003675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</a:t>
            </a:r>
            <a:r>
              <a:rPr lang="id-ID" dirty="0" smtClean="0"/>
              <a:t> Program Studi Matematika FMIPA Universitas Udayana</a:t>
            </a:r>
            <a:endParaRPr lang="en-US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Karl Marx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8875268" y="2396359"/>
            <a:ext cx="9034360" cy="6389422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Karl Marx </a:t>
            </a:r>
            <a:r>
              <a:rPr lang="en-US" sz="3200" dirty="0" err="1" smtClean="0"/>
              <a:t>berpendapat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</a:t>
            </a:r>
            <a:r>
              <a:rPr lang="en-US" sz="3200" dirty="0" smtClean="0"/>
              <a:t>. </a:t>
            </a:r>
            <a:r>
              <a:rPr lang="en-US" sz="3200" dirty="0" err="1" smtClean="0"/>
              <a:t>Adapun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(</a:t>
            </a:r>
            <a:r>
              <a:rPr lang="en-US" sz="3200" dirty="0" err="1" smtClean="0"/>
              <a:t>kapitalis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sosialis</a:t>
            </a:r>
            <a:r>
              <a:rPr lang="en-US" sz="3200" dirty="0" smtClean="0"/>
              <a:t>).</a:t>
            </a:r>
          </a:p>
          <a:p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, </a:t>
            </a:r>
            <a:r>
              <a:rPr lang="en-US" sz="3200" dirty="0" err="1" smtClean="0"/>
              <a:t>kapitalis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kelebihan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kemiskinan</a:t>
            </a:r>
            <a:r>
              <a:rPr lang="en-US" sz="3200" dirty="0" smtClean="0"/>
              <a:t>. </a:t>
            </a:r>
            <a:r>
              <a:rPr lang="en-US" sz="3200" dirty="0" err="1" smtClean="0"/>
              <a:t>Namun</a:t>
            </a:r>
            <a:r>
              <a:rPr lang="en-US" sz="3200" dirty="0" smtClean="0"/>
              <a:t>,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sosialis</a:t>
            </a:r>
            <a:r>
              <a:rPr lang="en-US" sz="3200" dirty="0" smtClean="0"/>
              <a:t> (yang </a:t>
            </a:r>
            <a:r>
              <a:rPr lang="en-US" sz="3200" dirty="0" err="1" smtClean="0"/>
              <a:t>tersusun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merata</a:t>
            </a:r>
            <a:r>
              <a:rPr lang="en-US" sz="3200" dirty="0" smtClean="0"/>
              <a:t>), </a:t>
            </a:r>
            <a:r>
              <a:rPr lang="en-US" sz="3200" dirty="0" err="1" smtClean="0"/>
              <a:t>permasalahan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peduduk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diatasi</a:t>
            </a:r>
            <a:r>
              <a:rPr lang="en-US" sz="3200" dirty="0" smtClean="0"/>
              <a:t>. </a:t>
            </a:r>
          </a:p>
          <a:p>
            <a:r>
              <a:rPr lang="id-ID" sz="3200" dirty="0" smtClean="0"/>
              <a:t>Oleh karena itu, struktur masyarakat harus diubah menjadi sistem sosialis dimana alat-alat produksi dimiliki bersama.</a:t>
            </a:r>
          </a:p>
          <a:p>
            <a:pPr algn="just"/>
            <a:endParaRPr lang="en-US" dirty="0"/>
          </a:p>
        </p:txBody>
      </p:sp>
      <p:pic>
        <p:nvPicPr>
          <p:cNvPr id="9" name="Picture Placeholder 8" descr="images (1)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11064" b="11064"/>
          <a:stretch>
            <a:fillRect/>
          </a:stretch>
        </p:blipFill>
        <p:spPr/>
      </p:pic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39516" y="8585726"/>
            <a:ext cx="4213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i="1" dirty="0" smtClean="0"/>
              <a:t>Sumber :</a:t>
            </a:r>
            <a:r>
              <a:rPr lang="en-US" sz="2000" i="1" dirty="0" smtClean="0"/>
              <a:t> www.marxist.se/karl-marx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</a:t>
            </a:r>
            <a:r>
              <a:rPr lang="id-ID" dirty="0" smtClean="0"/>
              <a:t> Program Studi Matematika FMIPA Universitas Udayana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Warren Thompson – </a:t>
            </a:r>
            <a:r>
              <a:rPr lang="en-US" sz="2800" b="1" dirty="0" err="1" smtClean="0"/>
              <a:t>Transisi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Demografi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089788" y="2900855"/>
            <a:ext cx="16567591" cy="554946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3200" dirty="0" err="1" smtClean="0"/>
              <a:t>Transisi</a:t>
            </a:r>
            <a:r>
              <a:rPr lang="en-US" sz="3200" dirty="0" smtClean="0"/>
              <a:t> </a:t>
            </a:r>
            <a:r>
              <a:rPr lang="en-US" sz="3200" dirty="0" err="1" smtClean="0"/>
              <a:t>demografi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fertilitas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mortalitas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keduanya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,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fertilitas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mortalitas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keduanya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peristiwa</a:t>
            </a:r>
            <a:r>
              <a:rPr lang="en-US" sz="3200" dirty="0" smtClean="0"/>
              <a:t> </a:t>
            </a:r>
            <a:r>
              <a:rPr lang="en-US" sz="3200" dirty="0" err="1" smtClean="0"/>
              <a:t>transisi</a:t>
            </a:r>
            <a:r>
              <a:rPr lang="en-US" sz="3200" dirty="0" smtClean="0"/>
              <a:t> </a:t>
            </a:r>
            <a:r>
              <a:rPr lang="en-US" sz="3200" dirty="0" err="1" smtClean="0"/>
              <a:t>demografi</a:t>
            </a:r>
            <a:r>
              <a:rPr lang="en-US" sz="3200" dirty="0" smtClean="0"/>
              <a:t>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2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3200" dirty="0" smtClean="0"/>
              <a:t>Pembangunan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 </a:t>
            </a:r>
            <a:r>
              <a:rPr lang="en-US" sz="3200" dirty="0" err="1" smtClean="0"/>
              <a:t>menurunkan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mortalitas</a:t>
            </a:r>
            <a:r>
              <a:rPr lang="en-US" sz="3200" dirty="0" smtClean="0"/>
              <a:t>,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. </a:t>
            </a:r>
            <a:r>
              <a:rPr lang="en-US" sz="3200" dirty="0" err="1" smtClean="0"/>
              <a:t>Penurunan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mortalitas</a:t>
            </a:r>
            <a:r>
              <a:rPr lang="en-US" sz="3200" dirty="0" smtClean="0"/>
              <a:t> </a:t>
            </a:r>
            <a:r>
              <a:rPr lang="en-US" sz="3200" dirty="0" err="1" smtClean="0"/>
              <a:t>bayi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mengurang</a:t>
            </a:r>
            <a:r>
              <a:rPr lang="en-US" sz="3200" dirty="0" smtClean="0"/>
              <a:t> </a:t>
            </a:r>
            <a:r>
              <a:rPr lang="en-US" sz="3200" dirty="0" err="1" smtClean="0"/>
              <a:t>kelahiran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cacat</a:t>
            </a:r>
            <a:r>
              <a:rPr lang="en-US" sz="3200" dirty="0" smtClean="0"/>
              <a:t>.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mengurangi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.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kesadaran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pembatasan</a:t>
            </a:r>
            <a:r>
              <a:rPr lang="en-US" sz="3200" dirty="0" smtClean="0"/>
              <a:t> </a:t>
            </a:r>
            <a:r>
              <a:rPr lang="en-US" sz="3200" dirty="0" err="1" smtClean="0"/>
              <a:t>kelahiran</a:t>
            </a:r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 </a:t>
            </a:r>
            <a:r>
              <a:rPr lang="id-ID" dirty="0" smtClean="0"/>
              <a:t> Program </a:t>
            </a:r>
            <a:r>
              <a:rPr lang="id-ID" dirty="0"/>
              <a:t>Studi Matematika FMIPA Universitas </a:t>
            </a:r>
            <a:r>
              <a:rPr lang="id-ID" dirty="0" err="1" smtClean="0"/>
              <a:t>Udayana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Aileron UltraLight (Headings)"/>
                <a:cs typeface="Times New Roman" pitchFamily="18" charset="0"/>
              </a:rPr>
              <a:t>Ansley J. Coale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8875268" y="2522483"/>
            <a:ext cx="8383733" cy="640080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smtClean="0"/>
              <a:t>Pembangunan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urbanisasi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Sekularisasi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provinsi-provinsi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agaknya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. </a:t>
            </a:r>
            <a:r>
              <a:rPr lang="en-US" dirty="0" err="1" smtClean="0"/>
              <a:t>Sekularisasi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sekularisasi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(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etnik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sz="2000" dirty="0" smtClean="0"/>
              <a:t>. </a:t>
            </a:r>
          </a:p>
          <a:p>
            <a:endParaRPr lang="id-ID" sz="24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4" name="Picture Placeholder 13" descr="images (3)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19345" b="19345"/>
          <a:stretch>
            <a:fillRect/>
          </a:stretch>
        </p:blipFill>
        <p:spPr/>
      </p:pic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39516" y="8585726"/>
            <a:ext cx="28346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i="1" dirty="0" smtClean="0"/>
              <a:t>Sumber :</a:t>
            </a:r>
            <a:r>
              <a:rPr lang="en-US" sz="2000" i="1" dirty="0" smtClean="0"/>
              <a:t> www.nap.edu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</a:t>
            </a:r>
            <a:r>
              <a:rPr lang="id-ID" dirty="0" smtClean="0"/>
              <a:t>  Program </a:t>
            </a:r>
            <a:r>
              <a:rPr lang="id-ID" dirty="0"/>
              <a:t>Studi Matematika FMIPA Universitas </a:t>
            </a:r>
            <a:r>
              <a:rPr lang="id-ID" dirty="0" err="1" smtClean="0"/>
              <a:t>Udayana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+mj-lt"/>
                <a:cs typeface="Times New Roman" pitchFamily="18" charset="0"/>
              </a:rPr>
              <a:t>Caldwell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 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995195" y="3058510"/>
            <a:ext cx="16567591" cy="545486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diinginkan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kekayaan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(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tua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sebaliknya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tradisional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penghasilan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semacam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,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untung</a:t>
            </a:r>
            <a:r>
              <a:rPr lang="en-US" sz="3200" dirty="0" smtClean="0"/>
              <a:t> </a:t>
            </a:r>
            <a:r>
              <a:rPr lang="en-US" sz="3200" dirty="0" err="1" smtClean="0"/>
              <a:t>daripada</a:t>
            </a:r>
            <a:r>
              <a:rPr lang="en-US" sz="3200" dirty="0" smtClean="0"/>
              <a:t> </a:t>
            </a:r>
            <a:r>
              <a:rPr lang="en-US" sz="3200" dirty="0" err="1" smtClean="0"/>
              <a:t>rugi</a:t>
            </a:r>
            <a:r>
              <a:rPr lang="en-US" sz="3200" dirty="0" smtClean="0"/>
              <a:t>. </a:t>
            </a:r>
          </a:p>
          <a:p>
            <a:pPr marL="457200" indent="-457200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200" dirty="0" err="1" smtClean="0"/>
              <a:t>Namun</a:t>
            </a:r>
            <a:r>
              <a:rPr lang="en-US" sz="3200" dirty="0" smtClean="0"/>
              <a:t>,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modernisasi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</a:t>
            </a:r>
            <a:r>
              <a:rPr lang="en-US" sz="3200" dirty="0" err="1" smtClean="0"/>
              <a:t>aliran</a:t>
            </a:r>
            <a:r>
              <a:rPr lang="en-US" sz="3200" dirty="0" smtClean="0"/>
              <a:t> </a:t>
            </a:r>
            <a:r>
              <a:rPr lang="en-US" sz="3200" dirty="0" err="1" smtClean="0"/>
              <a:t>kekayaan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dulunya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. </a:t>
            </a:r>
            <a:r>
              <a:rPr lang="en-US" sz="3200" dirty="0" err="1" smtClean="0"/>
              <a:t>Jadi</a:t>
            </a:r>
            <a:r>
              <a:rPr lang="en-US" sz="3200" dirty="0" smtClean="0"/>
              <a:t>, </a:t>
            </a:r>
            <a:r>
              <a:rPr lang="en-US" sz="3200" dirty="0" err="1" smtClean="0"/>
              <a:t>keinginan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berubah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keinginan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. </a:t>
            </a:r>
          </a:p>
          <a:p>
            <a:pPr marL="457200" indent="-457200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,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dianjurkan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. </a:t>
            </a:r>
            <a:r>
              <a:rPr lang="en-US" sz="3200" dirty="0" err="1" smtClean="0"/>
              <a:t>Namun</a:t>
            </a:r>
            <a:r>
              <a:rPr lang="en-US" sz="3200" dirty="0" smtClean="0"/>
              <a:t>,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dilahirkan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soal</a:t>
            </a:r>
            <a:r>
              <a:rPr lang="en-US" sz="3200" dirty="0" smtClean="0"/>
              <a:t>.</a:t>
            </a:r>
          </a:p>
          <a:p>
            <a:pPr marL="457200" indent="-457200">
              <a:buFont typeface="Wingdings" pitchFamily="2" charset="2"/>
              <a:buChar char="q"/>
            </a:pPr>
            <a:endParaRPr lang="id-ID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Teori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Penduduk</a:t>
            </a:r>
            <a:endParaRPr lang="en-US" sz="4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MATEMATIKA POPULASI  |</a:t>
            </a:r>
            <a:r>
              <a:rPr lang="id-ID" dirty="0"/>
              <a:t> </a:t>
            </a:r>
            <a:r>
              <a:rPr lang="id-ID" dirty="0" smtClean="0"/>
              <a:t> Program </a:t>
            </a:r>
            <a:r>
              <a:rPr lang="id-ID" dirty="0"/>
              <a:t>Studi Matematika FMIPA Universitas </a:t>
            </a:r>
            <a:r>
              <a:rPr lang="id-ID" dirty="0" err="1" smtClean="0"/>
              <a:t>Udayana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+mj-lt"/>
                <a:cs typeface="Times New Roman" pitchFamily="18" charset="0"/>
              </a:rPr>
              <a:t>Kinsley Davis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8843737" y="2594829"/>
            <a:ext cx="8908235" cy="6675295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“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demografi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” Kinsley Davis </a:t>
            </a:r>
            <a:r>
              <a:rPr lang="en-US" sz="2800" dirty="0" err="1" smtClean="0"/>
              <a:t>mengatakan</a:t>
            </a:r>
            <a:r>
              <a:rPr lang="en-US" sz="2800" dirty="0" smtClean="0"/>
              <a:t>,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,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diubah</a:t>
            </a:r>
            <a:r>
              <a:rPr lang="en-US" sz="2800" dirty="0" smtClean="0"/>
              <a:t> agar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ringan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respons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mencoba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Jelaslah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sini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prospek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cerahlah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motivator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.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, Malthus </a:t>
            </a:r>
            <a:r>
              <a:rPr lang="en-US" sz="2800" dirty="0" err="1" smtClean="0"/>
              <a:t>berpendapat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motivator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kemiskinan</a:t>
            </a:r>
            <a:r>
              <a:rPr lang="en-US" sz="2800" dirty="0" smtClean="0"/>
              <a:t>. </a:t>
            </a:r>
          </a:p>
          <a:p>
            <a:endParaRPr lang="id-ID" sz="2800" dirty="0" smtClean="0">
              <a:cs typeface="Times New Roman" pitchFamily="18" charset="0"/>
            </a:endParaRPr>
          </a:p>
        </p:txBody>
      </p:sp>
      <p:pic>
        <p:nvPicPr>
          <p:cNvPr id="14" name="Picture Placeholder 13" descr="images (4).jpe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8540" b="8540"/>
          <a:stretch>
            <a:fillRect/>
          </a:stretch>
        </p:blipFill>
        <p:spPr/>
      </p:pic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d-ID" dirty="0" smtClean="0">
                <a:cs typeface="Times New Roman" pitchFamily="18" charset="0"/>
              </a:rPr>
              <a:t>Kin</a:t>
            </a:r>
            <a:r>
              <a:rPr lang="en-US" dirty="0" smtClean="0">
                <a:cs typeface="Times New Roman" pitchFamily="18" charset="0"/>
              </a:rPr>
              <a:t>g</a:t>
            </a:r>
            <a:r>
              <a:rPr lang="id-ID" dirty="0" smtClean="0">
                <a:cs typeface="Times New Roman" pitchFamily="18" charset="0"/>
              </a:rPr>
              <a:t>sley Dav</a:t>
            </a:r>
            <a:r>
              <a:rPr lang="en-US" dirty="0" smtClean="0">
                <a:cs typeface="Times New Roman" pitchFamily="18" charset="0"/>
              </a:rPr>
              <a:t>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9516" y="8585726"/>
            <a:ext cx="3333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i="1" dirty="0" smtClean="0"/>
              <a:t>Sumber :</a:t>
            </a:r>
            <a:r>
              <a:rPr lang="en-US" sz="2000" i="1" dirty="0" smtClean="0"/>
              <a:t> www.sociosite.net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Betelgeuse Titles">
  <a:themeElements>
    <a:clrScheme name="Betelgeuse">
      <a:dk1>
        <a:srgbClr val="F2F2F2"/>
      </a:dk1>
      <a:lt1>
        <a:srgbClr val="F2F2F2"/>
      </a:lt1>
      <a:dk2>
        <a:srgbClr val="3F3F3F"/>
      </a:dk2>
      <a:lt2>
        <a:srgbClr val="3F3F3F"/>
      </a:lt2>
      <a:accent1>
        <a:srgbClr val="F2F2F2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2F2F2"/>
      </a:hlink>
      <a:folHlink>
        <a:srgbClr val="B5B5B5"/>
      </a:folHlink>
    </a:clrScheme>
    <a:fontScheme name="Betelgeuse">
      <a:majorFont>
        <a:latin typeface="Aileron UltraLight"/>
        <a:ea typeface="Capella"/>
        <a:cs typeface=""/>
      </a:majorFont>
      <a:minorFont>
        <a:latin typeface="Aileron Light"/>
        <a:ea typeface="Capella Light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telgeuse Contents">
  <a:themeElements>
    <a:clrScheme name="Betelgeuse2">
      <a:dk1>
        <a:srgbClr val="1E2A26"/>
      </a:dk1>
      <a:lt1>
        <a:srgbClr val="1E2A26"/>
      </a:lt1>
      <a:dk2>
        <a:srgbClr val="1E2A26"/>
      </a:dk2>
      <a:lt2>
        <a:srgbClr val="1E2A26"/>
      </a:lt2>
      <a:accent1>
        <a:srgbClr val="3A75FB"/>
      </a:accent1>
      <a:accent2>
        <a:srgbClr val="3A75F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telgeuse">
      <a:majorFont>
        <a:latin typeface="Aileron UltraLight"/>
        <a:ea typeface="Capella"/>
        <a:cs typeface=""/>
      </a:majorFont>
      <a:minorFont>
        <a:latin typeface="Aileron Light"/>
        <a:ea typeface="Capella Light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42000">
              <a:schemeClr val="accent1">
                <a:lumMod val="75000"/>
              </a:schemeClr>
            </a:gs>
            <a:gs pos="100000">
              <a:srgbClr val="FFFFFF"/>
            </a:gs>
          </a:gsLst>
          <a:lin ang="13500000" scaled="1"/>
          <a:tileRect/>
        </a:gra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wrap="none" rtlCol="0" anchor="ctr"/>
      <a:lstStyle>
        <a:defPPr algn="ctr">
          <a:defRPr dirty="0">
            <a:solidFill>
              <a:schemeClr val="bg1">
                <a:lumMod val="10000"/>
                <a:lumOff val="9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3972</TotalTime>
  <Words>911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Betelgeuse Titles</vt:lpstr>
      <vt:lpstr>Betelgeuse Contents</vt:lpstr>
      <vt:lpstr>TEORI PENDUDUK</vt:lpstr>
      <vt:lpstr>Teori Penduduk</vt:lpstr>
      <vt:lpstr>Teori Penduduk</vt:lpstr>
      <vt:lpstr>Teori Penduduk</vt:lpstr>
      <vt:lpstr>Teori Penduduk</vt:lpstr>
      <vt:lpstr>Teori Penduduk</vt:lpstr>
      <vt:lpstr>Teori Penduduk</vt:lpstr>
      <vt:lpstr>Teori Penduduk</vt:lpstr>
      <vt:lpstr>Teori Penduduk</vt:lpstr>
      <vt:lpstr>Teori Penduduk</vt:lpstr>
      <vt:lpstr>SEKIAN &amp; TERIMAKASIH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Betelgeuse</dc:title>
  <dc:creator>秋咲准</dc:creator>
  <cp:lastModifiedBy>acer</cp:lastModifiedBy>
  <cp:revision>196</cp:revision>
  <dcterms:created xsi:type="dcterms:W3CDTF">2014-06-28T16:00:46Z</dcterms:created>
  <dcterms:modified xsi:type="dcterms:W3CDTF">2018-11-15T23:18:05Z</dcterms:modified>
</cp:coreProperties>
</file>