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9"/>
  </p:notesMasterIdLst>
  <p:sldIdLst>
    <p:sldId id="256" r:id="rId2"/>
    <p:sldId id="259" r:id="rId3"/>
    <p:sldId id="303" r:id="rId4"/>
    <p:sldId id="258" r:id="rId5"/>
    <p:sldId id="257" r:id="rId6"/>
    <p:sldId id="262" r:id="rId7"/>
    <p:sldId id="263"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E5CC79C-4248-425E-A858-2926133497C6}">
  <a:tblStyle styleId="{8E5CC79C-4248-425E-A858-2926133497C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98455AB-FBB2-49BF-91CF-033DC387686B}"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3" d="100"/>
          <a:sy n="103" d="100"/>
        </p:scale>
        <p:origin x="-426" y="2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758008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251939e1618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251939e1618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251939e161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251939e161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2524e6e091f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2524e6e091f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2524e6e091f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2524e6e091f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2524e6e091f_0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1" name="Google Shape;911;g2524e6e091f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43000"/>
          </a:blip>
          <a:stretch>
            <a:fillRect/>
          </a:stretch>
        </p:blipFill>
        <p:spPr>
          <a:xfrm>
            <a:off x="0" y="0"/>
            <a:ext cx="9144003" cy="5143501"/>
          </a:xfrm>
          <a:prstGeom prst="rect">
            <a:avLst/>
          </a:prstGeom>
          <a:noFill/>
          <a:ln>
            <a:noFill/>
          </a:ln>
        </p:spPr>
      </p:pic>
      <p:grpSp>
        <p:nvGrpSpPr>
          <p:cNvPr id="10" name="Google Shape;10;p2"/>
          <p:cNvGrpSpPr/>
          <p:nvPr/>
        </p:nvGrpSpPr>
        <p:grpSpPr>
          <a:xfrm>
            <a:off x="286963" y="222125"/>
            <a:ext cx="8570075" cy="4699200"/>
            <a:chOff x="286750" y="222125"/>
            <a:chExt cx="8570075" cy="4699200"/>
          </a:xfrm>
        </p:grpSpPr>
        <p:sp>
          <p:nvSpPr>
            <p:cNvPr id="11" name="Google Shape;11;p2"/>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13" name="Google Shape;13;p2"/>
            <p:cNvGrpSpPr/>
            <p:nvPr/>
          </p:nvGrpSpPr>
          <p:grpSpPr>
            <a:xfrm>
              <a:off x="426100" y="289975"/>
              <a:ext cx="8291950" cy="82650"/>
              <a:chOff x="386525" y="289975"/>
              <a:chExt cx="8291950" cy="82650"/>
            </a:xfrm>
          </p:grpSpPr>
          <p:grpSp>
            <p:nvGrpSpPr>
              <p:cNvPr id="14" name="Google Shape;14;p2"/>
              <p:cNvGrpSpPr/>
              <p:nvPr/>
            </p:nvGrpSpPr>
            <p:grpSpPr>
              <a:xfrm>
                <a:off x="386525" y="291325"/>
                <a:ext cx="362225" cy="81300"/>
                <a:chOff x="386525" y="291325"/>
                <a:chExt cx="362225" cy="81300"/>
              </a:xfrm>
            </p:grpSpPr>
            <p:sp>
              <p:nvSpPr>
                <p:cNvPr id="15" name="Google Shape;15;p2"/>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 name="Google Shape;19;p2"/>
          <p:cNvSpPr txBox="1">
            <a:spLocks noGrp="1"/>
          </p:cNvSpPr>
          <p:nvPr>
            <p:ph type="ctrTitle"/>
          </p:nvPr>
        </p:nvSpPr>
        <p:spPr>
          <a:xfrm>
            <a:off x="713225" y="539500"/>
            <a:ext cx="4695600" cy="2298900"/>
          </a:xfrm>
          <a:prstGeom prst="rect">
            <a:avLst/>
          </a:prstGeom>
        </p:spPr>
        <p:txBody>
          <a:bodyPr spcFirstLastPara="1" wrap="square" lIns="91425" tIns="91425" rIns="91425" bIns="91425" anchor="b" anchorCtr="0">
            <a:noAutofit/>
          </a:bodyPr>
          <a:lstStyle>
            <a:lvl1pPr lvl="0" algn="l">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0" name="Google Shape;20;p2"/>
          <p:cNvSpPr txBox="1">
            <a:spLocks noGrp="1"/>
          </p:cNvSpPr>
          <p:nvPr>
            <p:ph type="subTitle" idx="1"/>
          </p:nvPr>
        </p:nvSpPr>
        <p:spPr>
          <a:xfrm>
            <a:off x="713225" y="3995675"/>
            <a:ext cx="1927500" cy="6129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1" name="Google Shape;21;p2"/>
          <p:cNvSpPr>
            <a:spLocks noGrp="1"/>
          </p:cNvSpPr>
          <p:nvPr>
            <p:ph type="pic" idx="2"/>
          </p:nvPr>
        </p:nvSpPr>
        <p:spPr>
          <a:xfrm>
            <a:off x="5622125" y="1548200"/>
            <a:ext cx="2991900" cy="2991900"/>
          </a:xfrm>
          <a:prstGeom prst="ellipse">
            <a:avLst/>
          </a:prstGeom>
          <a:noFill/>
          <a:ln w="9525" cap="flat" cmpd="sng">
            <a:solidFill>
              <a:schemeClr val="dk1"/>
            </a:solidFill>
            <a:prstDash val="solid"/>
            <a:round/>
            <a:headEnd type="none" w="sm" len="sm"/>
            <a:tailEnd type="none" w="sm" len="sm"/>
          </a:ln>
        </p:spPr>
      </p:sp>
      <p:grpSp>
        <p:nvGrpSpPr>
          <p:cNvPr id="22" name="Google Shape;22;p2"/>
          <p:cNvGrpSpPr/>
          <p:nvPr/>
        </p:nvGrpSpPr>
        <p:grpSpPr>
          <a:xfrm>
            <a:off x="8440707" y="562827"/>
            <a:ext cx="305400" cy="1477900"/>
            <a:chOff x="8406325" y="539500"/>
            <a:chExt cx="305400" cy="1477900"/>
          </a:xfrm>
        </p:grpSpPr>
        <p:grpSp>
          <p:nvGrpSpPr>
            <p:cNvPr id="23" name="Google Shape;23;p2"/>
            <p:cNvGrpSpPr/>
            <p:nvPr/>
          </p:nvGrpSpPr>
          <p:grpSpPr>
            <a:xfrm>
              <a:off x="8429725" y="539500"/>
              <a:ext cx="258604" cy="258604"/>
              <a:chOff x="763075" y="3429325"/>
              <a:chExt cx="258604" cy="258604"/>
            </a:xfrm>
          </p:grpSpPr>
          <p:sp>
            <p:nvSpPr>
              <p:cNvPr id="24" name="Google Shape;24;p2"/>
              <p:cNvSpPr/>
              <p:nvPr/>
            </p:nvSpPr>
            <p:spPr>
              <a:xfrm>
                <a:off x="763075"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64777"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64777"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966479"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66479"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66479"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8406325" y="1712000"/>
              <a:ext cx="305400" cy="305400"/>
              <a:chOff x="3877500" y="2882075"/>
              <a:chExt cx="305400" cy="305400"/>
            </a:xfrm>
          </p:grpSpPr>
          <p:cxnSp>
            <p:nvCxnSpPr>
              <p:cNvPr id="31" name="Google Shape;31;p2"/>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32" name="Google Shape;32;p2"/>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33" name="Google Shape;33;p2"/>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cxnSp>
            <p:nvCxnSpPr>
              <p:cNvPr id="34" name="Google Shape;34;p2"/>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TITLE_AND_TWO_COLUMNS_1_1">
    <p:spTree>
      <p:nvGrpSpPr>
        <p:cNvPr id="1" name="Shape 429"/>
        <p:cNvGrpSpPr/>
        <p:nvPr/>
      </p:nvGrpSpPr>
      <p:grpSpPr>
        <a:xfrm>
          <a:off x="0" y="0"/>
          <a:ext cx="0" cy="0"/>
          <a:chOff x="0" y="0"/>
          <a:chExt cx="0" cy="0"/>
        </a:xfrm>
      </p:grpSpPr>
      <p:pic>
        <p:nvPicPr>
          <p:cNvPr id="430" name="Google Shape;430;p17"/>
          <p:cNvPicPr preferRelativeResize="0"/>
          <p:nvPr/>
        </p:nvPicPr>
        <p:blipFill>
          <a:blip r:embed="rId2">
            <a:alphaModFix amt="43000"/>
          </a:blip>
          <a:stretch>
            <a:fillRect/>
          </a:stretch>
        </p:blipFill>
        <p:spPr>
          <a:xfrm>
            <a:off x="0" y="0"/>
            <a:ext cx="9144003" cy="5143501"/>
          </a:xfrm>
          <a:prstGeom prst="rect">
            <a:avLst/>
          </a:prstGeom>
          <a:noFill/>
          <a:ln>
            <a:noFill/>
          </a:ln>
        </p:spPr>
      </p:pic>
      <p:sp>
        <p:nvSpPr>
          <p:cNvPr id="431" name="Google Shape;431;p17"/>
          <p:cNvSpPr txBox="1">
            <a:spLocks noGrp="1"/>
          </p:cNvSpPr>
          <p:nvPr>
            <p:ph type="title"/>
          </p:nvPr>
        </p:nvSpPr>
        <p:spPr>
          <a:xfrm>
            <a:off x="713475" y="539500"/>
            <a:ext cx="7717200" cy="564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2" name="Google Shape;432;p17"/>
          <p:cNvSpPr txBox="1">
            <a:spLocks noGrp="1"/>
          </p:cNvSpPr>
          <p:nvPr>
            <p:ph type="subTitle" idx="1"/>
          </p:nvPr>
        </p:nvSpPr>
        <p:spPr>
          <a:xfrm>
            <a:off x="713475" y="1316375"/>
            <a:ext cx="2678700" cy="448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rtl="0">
              <a:spcBef>
                <a:spcPts val="0"/>
              </a:spcBef>
              <a:spcAft>
                <a:spcPts val="0"/>
              </a:spcAft>
              <a:buSzPts val="2400"/>
              <a:buFont typeface="Outfit"/>
              <a:buNone/>
              <a:defRPr sz="2400" b="1">
                <a:latin typeface="Outfit"/>
                <a:ea typeface="Outfit"/>
                <a:cs typeface="Outfit"/>
                <a:sym typeface="Outfit"/>
              </a:defRPr>
            </a:lvl2pPr>
            <a:lvl3pPr lvl="2" rtl="0">
              <a:spcBef>
                <a:spcPts val="0"/>
              </a:spcBef>
              <a:spcAft>
                <a:spcPts val="0"/>
              </a:spcAft>
              <a:buSzPts val="2400"/>
              <a:buFont typeface="Outfit"/>
              <a:buNone/>
              <a:defRPr sz="2400" b="1">
                <a:latin typeface="Outfit"/>
                <a:ea typeface="Outfit"/>
                <a:cs typeface="Outfit"/>
                <a:sym typeface="Outfit"/>
              </a:defRPr>
            </a:lvl3pPr>
            <a:lvl4pPr lvl="3" rtl="0">
              <a:spcBef>
                <a:spcPts val="0"/>
              </a:spcBef>
              <a:spcAft>
                <a:spcPts val="0"/>
              </a:spcAft>
              <a:buSzPts val="2400"/>
              <a:buFont typeface="Outfit"/>
              <a:buNone/>
              <a:defRPr sz="2400" b="1">
                <a:latin typeface="Outfit"/>
                <a:ea typeface="Outfit"/>
                <a:cs typeface="Outfit"/>
                <a:sym typeface="Outfit"/>
              </a:defRPr>
            </a:lvl4pPr>
            <a:lvl5pPr lvl="4" rtl="0">
              <a:spcBef>
                <a:spcPts val="0"/>
              </a:spcBef>
              <a:spcAft>
                <a:spcPts val="0"/>
              </a:spcAft>
              <a:buSzPts val="2400"/>
              <a:buFont typeface="Outfit"/>
              <a:buNone/>
              <a:defRPr sz="2400" b="1">
                <a:latin typeface="Outfit"/>
                <a:ea typeface="Outfit"/>
                <a:cs typeface="Outfit"/>
                <a:sym typeface="Outfit"/>
              </a:defRPr>
            </a:lvl5pPr>
            <a:lvl6pPr lvl="5" rtl="0">
              <a:spcBef>
                <a:spcPts val="0"/>
              </a:spcBef>
              <a:spcAft>
                <a:spcPts val="0"/>
              </a:spcAft>
              <a:buSzPts val="2400"/>
              <a:buFont typeface="Outfit"/>
              <a:buNone/>
              <a:defRPr sz="2400" b="1">
                <a:latin typeface="Outfit"/>
                <a:ea typeface="Outfit"/>
                <a:cs typeface="Outfit"/>
                <a:sym typeface="Outfit"/>
              </a:defRPr>
            </a:lvl6pPr>
            <a:lvl7pPr lvl="6" rtl="0">
              <a:spcBef>
                <a:spcPts val="0"/>
              </a:spcBef>
              <a:spcAft>
                <a:spcPts val="0"/>
              </a:spcAft>
              <a:buSzPts val="2400"/>
              <a:buFont typeface="Outfit"/>
              <a:buNone/>
              <a:defRPr sz="2400" b="1">
                <a:latin typeface="Outfit"/>
                <a:ea typeface="Outfit"/>
                <a:cs typeface="Outfit"/>
                <a:sym typeface="Outfit"/>
              </a:defRPr>
            </a:lvl7pPr>
            <a:lvl8pPr lvl="7" rtl="0">
              <a:spcBef>
                <a:spcPts val="0"/>
              </a:spcBef>
              <a:spcAft>
                <a:spcPts val="0"/>
              </a:spcAft>
              <a:buSzPts val="2400"/>
              <a:buFont typeface="Outfit"/>
              <a:buNone/>
              <a:defRPr sz="2400" b="1">
                <a:latin typeface="Outfit"/>
                <a:ea typeface="Outfit"/>
                <a:cs typeface="Outfit"/>
                <a:sym typeface="Outfit"/>
              </a:defRPr>
            </a:lvl8pPr>
            <a:lvl9pPr lvl="8"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433" name="Google Shape;433;p17"/>
          <p:cNvSpPr txBox="1">
            <a:spLocks noGrp="1"/>
          </p:cNvSpPr>
          <p:nvPr>
            <p:ph type="subTitle" idx="2"/>
          </p:nvPr>
        </p:nvSpPr>
        <p:spPr>
          <a:xfrm>
            <a:off x="713486" y="1688925"/>
            <a:ext cx="2678700" cy="1280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434" name="Google Shape;434;p17"/>
          <p:cNvSpPr txBox="1">
            <a:spLocks noGrp="1"/>
          </p:cNvSpPr>
          <p:nvPr>
            <p:ph type="subTitle" idx="3"/>
          </p:nvPr>
        </p:nvSpPr>
        <p:spPr>
          <a:xfrm>
            <a:off x="3462499" y="1316375"/>
            <a:ext cx="2678700" cy="448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rtl="0">
              <a:spcBef>
                <a:spcPts val="0"/>
              </a:spcBef>
              <a:spcAft>
                <a:spcPts val="0"/>
              </a:spcAft>
              <a:buSzPts val="2400"/>
              <a:buFont typeface="Outfit"/>
              <a:buNone/>
              <a:defRPr sz="2400" b="1">
                <a:latin typeface="Outfit"/>
                <a:ea typeface="Outfit"/>
                <a:cs typeface="Outfit"/>
                <a:sym typeface="Outfit"/>
              </a:defRPr>
            </a:lvl2pPr>
            <a:lvl3pPr lvl="2" rtl="0">
              <a:spcBef>
                <a:spcPts val="0"/>
              </a:spcBef>
              <a:spcAft>
                <a:spcPts val="0"/>
              </a:spcAft>
              <a:buSzPts val="2400"/>
              <a:buFont typeface="Outfit"/>
              <a:buNone/>
              <a:defRPr sz="2400" b="1">
                <a:latin typeface="Outfit"/>
                <a:ea typeface="Outfit"/>
                <a:cs typeface="Outfit"/>
                <a:sym typeface="Outfit"/>
              </a:defRPr>
            </a:lvl3pPr>
            <a:lvl4pPr lvl="3" rtl="0">
              <a:spcBef>
                <a:spcPts val="0"/>
              </a:spcBef>
              <a:spcAft>
                <a:spcPts val="0"/>
              </a:spcAft>
              <a:buSzPts val="2400"/>
              <a:buFont typeface="Outfit"/>
              <a:buNone/>
              <a:defRPr sz="2400" b="1">
                <a:latin typeface="Outfit"/>
                <a:ea typeface="Outfit"/>
                <a:cs typeface="Outfit"/>
                <a:sym typeface="Outfit"/>
              </a:defRPr>
            </a:lvl4pPr>
            <a:lvl5pPr lvl="4" rtl="0">
              <a:spcBef>
                <a:spcPts val="0"/>
              </a:spcBef>
              <a:spcAft>
                <a:spcPts val="0"/>
              </a:spcAft>
              <a:buSzPts val="2400"/>
              <a:buFont typeface="Outfit"/>
              <a:buNone/>
              <a:defRPr sz="2400" b="1">
                <a:latin typeface="Outfit"/>
                <a:ea typeface="Outfit"/>
                <a:cs typeface="Outfit"/>
                <a:sym typeface="Outfit"/>
              </a:defRPr>
            </a:lvl5pPr>
            <a:lvl6pPr lvl="5" rtl="0">
              <a:spcBef>
                <a:spcPts val="0"/>
              </a:spcBef>
              <a:spcAft>
                <a:spcPts val="0"/>
              </a:spcAft>
              <a:buSzPts val="2400"/>
              <a:buFont typeface="Outfit"/>
              <a:buNone/>
              <a:defRPr sz="2400" b="1">
                <a:latin typeface="Outfit"/>
                <a:ea typeface="Outfit"/>
                <a:cs typeface="Outfit"/>
                <a:sym typeface="Outfit"/>
              </a:defRPr>
            </a:lvl6pPr>
            <a:lvl7pPr lvl="6" rtl="0">
              <a:spcBef>
                <a:spcPts val="0"/>
              </a:spcBef>
              <a:spcAft>
                <a:spcPts val="0"/>
              </a:spcAft>
              <a:buSzPts val="2400"/>
              <a:buFont typeface="Outfit"/>
              <a:buNone/>
              <a:defRPr sz="2400" b="1">
                <a:latin typeface="Outfit"/>
                <a:ea typeface="Outfit"/>
                <a:cs typeface="Outfit"/>
                <a:sym typeface="Outfit"/>
              </a:defRPr>
            </a:lvl7pPr>
            <a:lvl8pPr lvl="7" rtl="0">
              <a:spcBef>
                <a:spcPts val="0"/>
              </a:spcBef>
              <a:spcAft>
                <a:spcPts val="0"/>
              </a:spcAft>
              <a:buSzPts val="2400"/>
              <a:buFont typeface="Outfit"/>
              <a:buNone/>
              <a:defRPr sz="2400" b="1">
                <a:latin typeface="Outfit"/>
                <a:ea typeface="Outfit"/>
                <a:cs typeface="Outfit"/>
                <a:sym typeface="Outfit"/>
              </a:defRPr>
            </a:lvl8pPr>
            <a:lvl9pPr lvl="8"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435" name="Google Shape;435;p17"/>
          <p:cNvSpPr txBox="1">
            <a:spLocks noGrp="1"/>
          </p:cNvSpPr>
          <p:nvPr>
            <p:ph type="subTitle" idx="4"/>
          </p:nvPr>
        </p:nvSpPr>
        <p:spPr>
          <a:xfrm>
            <a:off x="3462510" y="1688925"/>
            <a:ext cx="2678700" cy="1280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436" name="Google Shape;436;p17"/>
          <p:cNvSpPr txBox="1">
            <a:spLocks noGrp="1"/>
          </p:cNvSpPr>
          <p:nvPr>
            <p:ph type="subTitle" idx="5"/>
          </p:nvPr>
        </p:nvSpPr>
        <p:spPr>
          <a:xfrm>
            <a:off x="713475" y="2969025"/>
            <a:ext cx="2678700" cy="448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algn="r" rtl="0">
              <a:spcBef>
                <a:spcPts val="0"/>
              </a:spcBef>
              <a:spcAft>
                <a:spcPts val="0"/>
              </a:spcAft>
              <a:buSzPts val="2400"/>
              <a:buFont typeface="Outfit"/>
              <a:buNone/>
              <a:defRPr sz="2400" b="1">
                <a:latin typeface="Outfit"/>
                <a:ea typeface="Outfit"/>
                <a:cs typeface="Outfit"/>
                <a:sym typeface="Outfit"/>
              </a:defRPr>
            </a:lvl2pPr>
            <a:lvl3pPr lvl="2" algn="r" rtl="0">
              <a:spcBef>
                <a:spcPts val="0"/>
              </a:spcBef>
              <a:spcAft>
                <a:spcPts val="0"/>
              </a:spcAft>
              <a:buSzPts val="2400"/>
              <a:buFont typeface="Outfit"/>
              <a:buNone/>
              <a:defRPr sz="2400" b="1">
                <a:latin typeface="Outfit"/>
                <a:ea typeface="Outfit"/>
                <a:cs typeface="Outfit"/>
                <a:sym typeface="Outfit"/>
              </a:defRPr>
            </a:lvl3pPr>
            <a:lvl4pPr lvl="3" algn="r" rtl="0">
              <a:spcBef>
                <a:spcPts val="0"/>
              </a:spcBef>
              <a:spcAft>
                <a:spcPts val="0"/>
              </a:spcAft>
              <a:buSzPts val="2400"/>
              <a:buFont typeface="Outfit"/>
              <a:buNone/>
              <a:defRPr sz="2400" b="1">
                <a:latin typeface="Outfit"/>
                <a:ea typeface="Outfit"/>
                <a:cs typeface="Outfit"/>
                <a:sym typeface="Outfit"/>
              </a:defRPr>
            </a:lvl4pPr>
            <a:lvl5pPr lvl="4" algn="r" rtl="0">
              <a:spcBef>
                <a:spcPts val="0"/>
              </a:spcBef>
              <a:spcAft>
                <a:spcPts val="0"/>
              </a:spcAft>
              <a:buSzPts val="2400"/>
              <a:buFont typeface="Outfit"/>
              <a:buNone/>
              <a:defRPr sz="2400" b="1">
                <a:latin typeface="Outfit"/>
                <a:ea typeface="Outfit"/>
                <a:cs typeface="Outfit"/>
                <a:sym typeface="Outfit"/>
              </a:defRPr>
            </a:lvl5pPr>
            <a:lvl6pPr lvl="5" algn="r" rtl="0">
              <a:spcBef>
                <a:spcPts val="0"/>
              </a:spcBef>
              <a:spcAft>
                <a:spcPts val="0"/>
              </a:spcAft>
              <a:buSzPts val="2400"/>
              <a:buFont typeface="Outfit"/>
              <a:buNone/>
              <a:defRPr sz="2400" b="1">
                <a:latin typeface="Outfit"/>
                <a:ea typeface="Outfit"/>
                <a:cs typeface="Outfit"/>
                <a:sym typeface="Outfit"/>
              </a:defRPr>
            </a:lvl6pPr>
            <a:lvl7pPr lvl="6" algn="r" rtl="0">
              <a:spcBef>
                <a:spcPts val="0"/>
              </a:spcBef>
              <a:spcAft>
                <a:spcPts val="0"/>
              </a:spcAft>
              <a:buSzPts val="2400"/>
              <a:buFont typeface="Outfit"/>
              <a:buNone/>
              <a:defRPr sz="2400" b="1">
                <a:latin typeface="Outfit"/>
                <a:ea typeface="Outfit"/>
                <a:cs typeface="Outfit"/>
                <a:sym typeface="Outfit"/>
              </a:defRPr>
            </a:lvl7pPr>
            <a:lvl8pPr lvl="7" algn="r" rtl="0">
              <a:spcBef>
                <a:spcPts val="0"/>
              </a:spcBef>
              <a:spcAft>
                <a:spcPts val="0"/>
              </a:spcAft>
              <a:buSzPts val="2400"/>
              <a:buFont typeface="Outfit"/>
              <a:buNone/>
              <a:defRPr sz="2400" b="1">
                <a:latin typeface="Outfit"/>
                <a:ea typeface="Outfit"/>
                <a:cs typeface="Outfit"/>
                <a:sym typeface="Outfit"/>
              </a:defRPr>
            </a:lvl8pPr>
            <a:lvl9pPr lvl="8" algn="r"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437" name="Google Shape;437;p17"/>
          <p:cNvSpPr txBox="1">
            <a:spLocks noGrp="1"/>
          </p:cNvSpPr>
          <p:nvPr>
            <p:ph type="subTitle" idx="6"/>
          </p:nvPr>
        </p:nvSpPr>
        <p:spPr>
          <a:xfrm>
            <a:off x="713496" y="3341525"/>
            <a:ext cx="2678700" cy="1280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None/>
              <a:defRPr/>
            </a:lvl1pPr>
            <a:lvl2pPr lvl="1" algn="r" rtl="0">
              <a:spcBef>
                <a:spcPts val="0"/>
              </a:spcBef>
              <a:spcAft>
                <a:spcPts val="0"/>
              </a:spcAft>
              <a:buSzPts val="1200"/>
              <a:buNone/>
              <a:defRPr/>
            </a:lvl2pPr>
            <a:lvl3pPr lvl="2" algn="r" rtl="0">
              <a:spcBef>
                <a:spcPts val="0"/>
              </a:spcBef>
              <a:spcAft>
                <a:spcPts val="0"/>
              </a:spcAft>
              <a:buSzPts val="1200"/>
              <a:buNone/>
              <a:defRPr/>
            </a:lvl3pPr>
            <a:lvl4pPr lvl="3" algn="r" rtl="0">
              <a:spcBef>
                <a:spcPts val="0"/>
              </a:spcBef>
              <a:spcAft>
                <a:spcPts val="0"/>
              </a:spcAft>
              <a:buSzPts val="1200"/>
              <a:buNone/>
              <a:defRPr/>
            </a:lvl4pPr>
            <a:lvl5pPr lvl="4" algn="r" rtl="0">
              <a:spcBef>
                <a:spcPts val="0"/>
              </a:spcBef>
              <a:spcAft>
                <a:spcPts val="0"/>
              </a:spcAft>
              <a:buSzPts val="1200"/>
              <a:buNone/>
              <a:defRPr/>
            </a:lvl5pPr>
            <a:lvl6pPr lvl="5" algn="r" rtl="0">
              <a:spcBef>
                <a:spcPts val="0"/>
              </a:spcBef>
              <a:spcAft>
                <a:spcPts val="0"/>
              </a:spcAft>
              <a:buSzPts val="1200"/>
              <a:buNone/>
              <a:defRPr/>
            </a:lvl6pPr>
            <a:lvl7pPr lvl="6" algn="r" rtl="0">
              <a:spcBef>
                <a:spcPts val="0"/>
              </a:spcBef>
              <a:spcAft>
                <a:spcPts val="0"/>
              </a:spcAft>
              <a:buSzPts val="1200"/>
              <a:buNone/>
              <a:defRPr/>
            </a:lvl7pPr>
            <a:lvl8pPr lvl="7" algn="r" rtl="0">
              <a:spcBef>
                <a:spcPts val="0"/>
              </a:spcBef>
              <a:spcAft>
                <a:spcPts val="0"/>
              </a:spcAft>
              <a:buSzPts val="1200"/>
              <a:buNone/>
              <a:defRPr/>
            </a:lvl8pPr>
            <a:lvl9pPr lvl="8" algn="r" rtl="0">
              <a:spcBef>
                <a:spcPts val="0"/>
              </a:spcBef>
              <a:spcAft>
                <a:spcPts val="0"/>
              </a:spcAft>
              <a:buSzPts val="1200"/>
              <a:buNone/>
              <a:defRPr/>
            </a:lvl9pPr>
          </a:lstStyle>
          <a:p>
            <a:endParaRPr/>
          </a:p>
        </p:txBody>
      </p:sp>
      <p:sp>
        <p:nvSpPr>
          <p:cNvPr id="438" name="Google Shape;438;p17"/>
          <p:cNvSpPr txBox="1">
            <a:spLocks noGrp="1"/>
          </p:cNvSpPr>
          <p:nvPr>
            <p:ph type="subTitle" idx="7"/>
          </p:nvPr>
        </p:nvSpPr>
        <p:spPr>
          <a:xfrm>
            <a:off x="3462499" y="2969025"/>
            <a:ext cx="2678700" cy="448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algn="r" rtl="0">
              <a:spcBef>
                <a:spcPts val="0"/>
              </a:spcBef>
              <a:spcAft>
                <a:spcPts val="0"/>
              </a:spcAft>
              <a:buSzPts val="2400"/>
              <a:buFont typeface="Outfit"/>
              <a:buNone/>
              <a:defRPr sz="2400" b="1">
                <a:latin typeface="Outfit"/>
                <a:ea typeface="Outfit"/>
                <a:cs typeface="Outfit"/>
                <a:sym typeface="Outfit"/>
              </a:defRPr>
            </a:lvl2pPr>
            <a:lvl3pPr lvl="2" algn="r" rtl="0">
              <a:spcBef>
                <a:spcPts val="0"/>
              </a:spcBef>
              <a:spcAft>
                <a:spcPts val="0"/>
              </a:spcAft>
              <a:buSzPts val="2400"/>
              <a:buFont typeface="Outfit"/>
              <a:buNone/>
              <a:defRPr sz="2400" b="1">
                <a:latin typeface="Outfit"/>
                <a:ea typeface="Outfit"/>
                <a:cs typeface="Outfit"/>
                <a:sym typeface="Outfit"/>
              </a:defRPr>
            </a:lvl3pPr>
            <a:lvl4pPr lvl="3" algn="r" rtl="0">
              <a:spcBef>
                <a:spcPts val="0"/>
              </a:spcBef>
              <a:spcAft>
                <a:spcPts val="0"/>
              </a:spcAft>
              <a:buSzPts val="2400"/>
              <a:buFont typeface="Outfit"/>
              <a:buNone/>
              <a:defRPr sz="2400" b="1">
                <a:latin typeface="Outfit"/>
                <a:ea typeface="Outfit"/>
                <a:cs typeface="Outfit"/>
                <a:sym typeface="Outfit"/>
              </a:defRPr>
            </a:lvl4pPr>
            <a:lvl5pPr lvl="4" algn="r" rtl="0">
              <a:spcBef>
                <a:spcPts val="0"/>
              </a:spcBef>
              <a:spcAft>
                <a:spcPts val="0"/>
              </a:spcAft>
              <a:buSzPts val="2400"/>
              <a:buFont typeface="Outfit"/>
              <a:buNone/>
              <a:defRPr sz="2400" b="1">
                <a:latin typeface="Outfit"/>
                <a:ea typeface="Outfit"/>
                <a:cs typeface="Outfit"/>
                <a:sym typeface="Outfit"/>
              </a:defRPr>
            </a:lvl5pPr>
            <a:lvl6pPr lvl="5" algn="r" rtl="0">
              <a:spcBef>
                <a:spcPts val="0"/>
              </a:spcBef>
              <a:spcAft>
                <a:spcPts val="0"/>
              </a:spcAft>
              <a:buSzPts val="2400"/>
              <a:buFont typeface="Outfit"/>
              <a:buNone/>
              <a:defRPr sz="2400" b="1">
                <a:latin typeface="Outfit"/>
                <a:ea typeface="Outfit"/>
                <a:cs typeface="Outfit"/>
                <a:sym typeface="Outfit"/>
              </a:defRPr>
            </a:lvl6pPr>
            <a:lvl7pPr lvl="6" algn="r" rtl="0">
              <a:spcBef>
                <a:spcPts val="0"/>
              </a:spcBef>
              <a:spcAft>
                <a:spcPts val="0"/>
              </a:spcAft>
              <a:buSzPts val="2400"/>
              <a:buFont typeface="Outfit"/>
              <a:buNone/>
              <a:defRPr sz="2400" b="1">
                <a:latin typeface="Outfit"/>
                <a:ea typeface="Outfit"/>
                <a:cs typeface="Outfit"/>
                <a:sym typeface="Outfit"/>
              </a:defRPr>
            </a:lvl7pPr>
            <a:lvl8pPr lvl="7" algn="r" rtl="0">
              <a:spcBef>
                <a:spcPts val="0"/>
              </a:spcBef>
              <a:spcAft>
                <a:spcPts val="0"/>
              </a:spcAft>
              <a:buSzPts val="2400"/>
              <a:buFont typeface="Outfit"/>
              <a:buNone/>
              <a:defRPr sz="2400" b="1">
                <a:latin typeface="Outfit"/>
                <a:ea typeface="Outfit"/>
                <a:cs typeface="Outfit"/>
                <a:sym typeface="Outfit"/>
              </a:defRPr>
            </a:lvl8pPr>
            <a:lvl9pPr lvl="8" algn="r"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439" name="Google Shape;439;p17"/>
          <p:cNvSpPr txBox="1">
            <a:spLocks noGrp="1"/>
          </p:cNvSpPr>
          <p:nvPr>
            <p:ph type="subTitle" idx="8"/>
          </p:nvPr>
        </p:nvSpPr>
        <p:spPr>
          <a:xfrm>
            <a:off x="3462519" y="3341525"/>
            <a:ext cx="2678700" cy="1280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None/>
              <a:defRPr/>
            </a:lvl1pPr>
            <a:lvl2pPr lvl="1" algn="r" rtl="0">
              <a:spcBef>
                <a:spcPts val="0"/>
              </a:spcBef>
              <a:spcAft>
                <a:spcPts val="0"/>
              </a:spcAft>
              <a:buSzPts val="1200"/>
              <a:buNone/>
              <a:defRPr/>
            </a:lvl2pPr>
            <a:lvl3pPr lvl="2" algn="r" rtl="0">
              <a:spcBef>
                <a:spcPts val="0"/>
              </a:spcBef>
              <a:spcAft>
                <a:spcPts val="0"/>
              </a:spcAft>
              <a:buSzPts val="1200"/>
              <a:buNone/>
              <a:defRPr/>
            </a:lvl3pPr>
            <a:lvl4pPr lvl="3" algn="r" rtl="0">
              <a:spcBef>
                <a:spcPts val="0"/>
              </a:spcBef>
              <a:spcAft>
                <a:spcPts val="0"/>
              </a:spcAft>
              <a:buSzPts val="1200"/>
              <a:buNone/>
              <a:defRPr/>
            </a:lvl4pPr>
            <a:lvl5pPr lvl="4" algn="r" rtl="0">
              <a:spcBef>
                <a:spcPts val="0"/>
              </a:spcBef>
              <a:spcAft>
                <a:spcPts val="0"/>
              </a:spcAft>
              <a:buSzPts val="1200"/>
              <a:buNone/>
              <a:defRPr/>
            </a:lvl5pPr>
            <a:lvl6pPr lvl="5" algn="r" rtl="0">
              <a:spcBef>
                <a:spcPts val="0"/>
              </a:spcBef>
              <a:spcAft>
                <a:spcPts val="0"/>
              </a:spcAft>
              <a:buSzPts val="1200"/>
              <a:buNone/>
              <a:defRPr/>
            </a:lvl6pPr>
            <a:lvl7pPr lvl="6" algn="r" rtl="0">
              <a:spcBef>
                <a:spcPts val="0"/>
              </a:spcBef>
              <a:spcAft>
                <a:spcPts val="0"/>
              </a:spcAft>
              <a:buSzPts val="1200"/>
              <a:buNone/>
              <a:defRPr/>
            </a:lvl7pPr>
            <a:lvl8pPr lvl="7" algn="r" rtl="0">
              <a:spcBef>
                <a:spcPts val="0"/>
              </a:spcBef>
              <a:spcAft>
                <a:spcPts val="0"/>
              </a:spcAft>
              <a:buSzPts val="1200"/>
              <a:buNone/>
              <a:defRPr/>
            </a:lvl8pPr>
            <a:lvl9pPr lvl="8" algn="r" rtl="0">
              <a:spcBef>
                <a:spcPts val="0"/>
              </a:spcBef>
              <a:spcAft>
                <a:spcPts val="0"/>
              </a:spcAft>
              <a:buSzPts val="1200"/>
              <a:buNone/>
              <a:defRPr/>
            </a:lvl9pPr>
          </a:lstStyle>
          <a:p>
            <a:endParaRPr/>
          </a:p>
        </p:txBody>
      </p:sp>
      <p:grpSp>
        <p:nvGrpSpPr>
          <p:cNvPr id="440" name="Google Shape;440;p17"/>
          <p:cNvGrpSpPr/>
          <p:nvPr/>
        </p:nvGrpSpPr>
        <p:grpSpPr>
          <a:xfrm>
            <a:off x="8430675" y="1292150"/>
            <a:ext cx="258604" cy="258604"/>
            <a:chOff x="763075" y="3429325"/>
            <a:chExt cx="258604" cy="258604"/>
          </a:xfrm>
        </p:grpSpPr>
        <p:sp>
          <p:nvSpPr>
            <p:cNvPr id="441" name="Google Shape;441;p17"/>
            <p:cNvSpPr/>
            <p:nvPr/>
          </p:nvSpPr>
          <p:spPr>
            <a:xfrm>
              <a:off x="763075"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763075"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763075"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864777"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864777"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a:off x="864777"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966479"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a:off x="966479"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a:off x="966479"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450;p17"/>
          <p:cNvGrpSpPr/>
          <p:nvPr/>
        </p:nvGrpSpPr>
        <p:grpSpPr>
          <a:xfrm>
            <a:off x="7984852" y="2184388"/>
            <a:ext cx="1723973" cy="1723973"/>
            <a:chOff x="3260800" y="2469225"/>
            <a:chExt cx="475500" cy="475500"/>
          </a:xfrm>
        </p:grpSpPr>
        <p:cxnSp>
          <p:nvCxnSpPr>
            <p:cNvPr id="451" name="Google Shape;451;p17"/>
            <p:cNvCxnSpPr/>
            <p:nvPr/>
          </p:nvCxnSpPr>
          <p:spPr>
            <a:xfrm>
              <a:off x="3500900" y="2469225"/>
              <a:ext cx="0" cy="475500"/>
            </a:xfrm>
            <a:prstGeom prst="straightConnector1">
              <a:avLst/>
            </a:prstGeom>
            <a:noFill/>
            <a:ln w="9525" cap="flat" cmpd="sng">
              <a:solidFill>
                <a:schemeClr val="dk1"/>
              </a:solidFill>
              <a:prstDash val="solid"/>
              <a:round/>
              <a:headEnd type="none" w="med" len="med"/>
              <a:tailEnd type="none" w="med" len="med"/>
            </a:ln>
          </p:spPr>
        </p:cxnSp>
        <p:cxnSp>
          <p:nvCxnSpPr>
            <p:cNvPr id="452" name="Google Shape;452;p17"/>
            <p:cNvCxnSpPr/>
            <p:nvPr/>
          </p:nvCxnSpPr>
          <p:spPr>
            <a:xfrm>
              <a:off x="3428792" y="2486650"/>
              <a:ext cx="0" cy="442200"/>
            </a:xfrm>
            <a:prstGeom prst="straightConnector1">
              <a:avLst/>
            </a:prstGeom>
            <a:noFill/>
            <a:ln w="9525" cap="flat" cmpd="sng">
              <a:solidFill>
                <a:schemeClr val="dk1"/>
              </a:solidFill>
              <a:prstDash val="solid"/>
              <a:round/>
              <a:headEnd type="none" w="med" len="med"/>
              <a:tailEnd type="none" w="med" len="med"/>
            </a:ln>
          </p:spPr>
        </p:cxnSp>
        <p:cxnSp>
          <p:nvCxnSpPr>
            <p:cNvPr id="453" name="Google Shape;453;p17"/>
            <p:cNvCxnSpPr/>
            <p:nvPr/>
          </p:nvCxnSpPr>
          <p:spPr>
            <a:xfrm>
              <a:off x="3356683"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454" name="Google Shape;454;p17"/>
            <p:cNvCxnSpPr/>
            <p:nvPr/>
          </p:nvCxnSpPr>
          <p:spPr>
            <a:xfrm>
              <a:off x="3284575" y="2608675"/>
              <a:ext cx="0" cy="188700"/>
            </a:xfrm>
            <a:prstGeom prst="straightConnector1">
              <a:avLst/>
            </a:prstGeom>
            <a:noFill/>
            <a:ln w="9525" cap="flat" cmpd="sng">
              <a:solidFill>
                <a:schemeClr val="dk1"/>
              </a:solidFill>
              <a:prstDash val="solid"/>
              <a:round/>
              <a:headEnd type="none" w="med" len="med"/>
              <a:tailEnd type="none" w="med" len="med"/>
            </a:ln>
          </p:spPr>
        </p:cxnSp>
        <p:cxnSp>
          <p:nvCxnSpPr>
            <p:cNvPr id="455" name="Google Shape;455;p17"/>
            <p:cNvCxnSpPr/>
            <p:nvPr/>
          </p:nvCxnSpPr>
          <p:spPr>
            <a:xfrm>
              <a:off x="3573008" y="2480300"/>
              <a:ext cx="0" cy="454800"/>
            </a:xfrm>
            <a:prstGeom prst="straightConnector1">
              <a:avLst/>
            </a:prstGeom>
            <a:noFill/>
            <a:ln w="9525" cap="flat" cmpd="sng">
              <a:solidFill>
                <a:schemeClr val="dk1"/>
              </a:solidFill>
              <a:prstDash val="solid"/>
              <a:round/>
              <a:headEnd type="none" w="med" len="med"/>
              <a:tailEnd type="none" w="med" len="med"/>
            </a:ln>
          </p:spPr>
        </p:cxnSp>
        <p:cxnSp>
          <p:nvCxnSpPr>
            <p:cNvPr id="456" name="Google Shape;456;p17"/>
            <p:cNvCxnSpPr/>
            <p:nvPr/>
          </p:nvCxnSpPr>
          <p:spPr>
            <a:xfrm>
              <a:off x="3645117"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457" name="Google Shape;457;p17"/>
            <p:cNvCxnSpPr/>
            <p:nvPr/>
          </p:nvCxnSpPr>
          <p:spPr>
            <a:xfrm>
              <a:off x="3717225" y="2622950"/>
              <a:ext cx="0" cy="166500"/>
            </a:xfrm>
            <a:prstGeom prst="straightConnector1">
              <a:avLst/>
            </a:prstGeom>
            <a:noFill/>
            <a:ln w="9525" cap="flat" cmpd="sng">
              <a:solidFill>
                <a:schemeClr val="dk1"/>
              </a:solidFill>
              <a:prstDash val="solid"/>
              <a:round/>
              <a:headEnd type="none" w="med" len="med"/>
              <a:tailEnd type="none" w="med" len="med"/>
            </a:ln>
          </p:spPr>
        </p:cxnSp>
        <p:cxnSp>
          <p:nvCxnSpPr>
            <p:cNvPr id="458" name="Google Shape;458;p17"/>
            <p:cNvCxnSpPr/>
            <p:nvPr/>
          </p:nvCxnSpPr>
          <p:spPr>
            <a:xfrm>
              <a:off x="3385150" y="2500900"/>
              <a:ext cx="226800" cy="0"/>
            </a:xfrm>
            <a:prstGeom prst="straightConnector1">
              <a:avLst/>
            </a:prstGeom>
            <a:noFill/>
            <a:ln w="9525" cap="flat" cmpd="sng">
              <a:solidFill>
                <a:schemeClr val="dk1"/>
              </a:solidFill>
              <a:prstDash val="solid"/>
              <a:round/>
              <a:headEnd type="none" w="med" len="med"/>
              <a:tailEnd type="none" w="med" len="med"/>
            </a:ln>
          </p:spPr>
        </p:cxnSp>
        <p:cxnSp>
          <p:nvCxnSpPr>
            <p:cNvPr id="459" name="Google Shape;459;p17"/>
            <p:cNvCxnSpPr/>
            <p:nvPr/>
          </p:nvCxnSpPr>
          <p:spPr>
            <a:xfrm>
              <a:off x="3330435" y="2570104"/>
              <a:ext cx="336300" cy="0"/>
            </a:xfrm>
            <a:prstGeom prst="straightConnector1">
              <a:avLst/>
            </a:prstGeom>
            <a:noFill/>
            <a:ln w="9525" cap="flat" cmpd="sng">
              <a:solidFill>
                <a:schemeClr val="dk1"/>
              </a:solidFill>
              <a:prstDash val="solid"/>
              <a:round/>
              <a:headEnd type="none" w="med" len="med"/>
              <a:tailEnd type="none" w="med" len="med"/>
            </a:ln>
          </p:spPr>
        </p:cxnSp>
        <p:cxnSp>
          <p:nvCxnSpPr>
            <p:cNvPr id="460" name="Google Shape;460;p17"/>
            <p:cNvCxnSpPr/>
            <p:nvPr/>
          </p:nvCxnSpPr>
          <p:spPr>
            <a:xfrm>
              <a:off x="3282975" y="2639308"/>
              <a:ext cx="440700" cy="0"/>
            </a:xfrm>
            <a:prstGeom prst="straightConnector1">
              <a:avLst/>
            </a:prstGeom>
            <a:noFill/>
            <a:ln w="9525" cap="flat" cmpd="sng">
              <a:solidFill>
                <a:schemeClr val="dk1"/>
              </a:solidFill>
              <a:prstDash val="solid"/>
              <a:round/>
              <a:headEnd type="none" w="med" len="med"/>
              <a:tailEnd type="none" w="med" len="med"/>
            </a:ln>
          </p:spPr>
        </p:cxnSp>
        <p:cxnSp>
          <p:nvCxnSpPr>
            <p:cNvPr id="461" name="Google Shape;461;p17"/>
            <p:cNvCxnSpPr/>
            <p:nvPr/>
          </p:nvCxnSpPr>
          <p:spPr>
            <a:xfrm>
              <a:off x="3260800" y="2708513"/>
              <a:ext cx="475500" cy="0"/>
            </a:xfrm>
            <a:prstGeom prst="straightConnector1">
              <a:avLst/>
            </a:prstGeom>
            <a:noFill/>
            <a:ln w="9525" cap="flat" cmpd="sng">
              <a:solidFill>
                <a:schemeClr val="dk1"/>
              </a:solidFill>
              <a:prstDash val="solid"/>
              <a:round/>
              <a:headEnd type="none" w="med" len="med"/>
              <a:tailEnd type="none" w="med" len="med"/>
            </a:ln>
          </p:spPr>
        </p:cxnSp>
        <p:cxnSp>
          <p:nvCxnSpPr>
            <p:cNvPr id="462" name="Google Shape;462;p17"/>
            <p:cNvCxnSpPr/>
            <p:nvPr/>
          </p:nvCxnSpPr>
          <p:spPr>
            <a:xfrm>
              <a:off x="3281400" y="2777717"/>
              <a:ext cx="440700" cy="0"/>
            </a:xfrm>
            <a:prstGeom prst="straightConnector1">
              <a:avLst/>
            </a:prstGeom>
            <a:noFill/>
            <a:ln w="9525" cap="flat" cmpd="sng">
              <a:solidFill>
                <a:schemeClr val="dk1"/>
              </a:solidFill>
              <a:prstDash val="solid"/>
              <a:round/>
              <a:headEnd type="none" w="med" len="med"/>
              <a:tailEnd type="none" w="med" len="med"/>
            </a:ln>
          </p:spPr>
        </p:cxnSp>
        <p:cxnSp>
          <p:nvCxnSpPr>
            <p:cNvPr id="463" name="Google Shape;463;p17"/>
            <p:cNvCxnSpPr/>
            <p:nvPr/>
          </p:nvCxnSpPr>
          <p:spPr>
            <a:xfrm>
              <a:off x="3330435" y="2846921"/>
              <a:ext cx="336300" cy="0"/>
            </a:xfrm>
            <a:prstGeom prst="straightConnector1">
              <a:avLst/>
            </a:prstGeom>
            <a:noFill/>
            <a:ln w="9525" cap="flat" cmpd="sng">
              <a:solidFill>
                <a:schemeClr val="dk1"/>
              </a:solidFill>
              <a:prstDash val="solid"/>
              <a:round/>
              <a:headEnd type="none" w="med" len="med"/>
              <a:tailEnd type="none" w="med" len="med"/>
            </a:ln>
          </p:spPr>
        </p:cxnSp>
        <p:cxnSp>
          <p:nvCxnSpPr>
            <p:cNvPr id="464" name="Google Shape;464;p17"/>
            <p:cNvCxnSpPr/>
            <p:nvPr/>
          </p:nvCxnSpPr>
          <p:spPr>
            <a:xfrm>
              <a:off x="3416100" y="2916125"/>
              <a:ext cx="163200" cy="0"/>
            </a:xfrm>
            <a:prstGeom prst="straightConnector1">
              <a:avLst/>
            </a:prstGeom>
            <a:noFill/>
            <a:ln w="9525" cap="flat" cmpd="sng">
              <a:solidFill>
                <a:schemeClr val="dk1"/>
              </a:solidFill>
              <a:prstDash val="solid"/>
              <a:round/>
              <a:headEnd type="none" w="med" len="med"/>
              <a:tailEnd type="none" w="med" len="med"/>
            </a:ln>
          </p:spPr>
        </p:cxnSp>
      </p:grpSp>
      <p:sp>
        <p:nvSpPr>
          <p:cNvPr id="465" name="Google Shape;465;p17"/>
          <p:cNvSpPr>
            <a:spLocks noGrp="1"/>
          </p:cNvSpPr>
          <p:nvPr>
            <p:ph type="pic" idx="9"/>
          </p:nvPr>
        </p:nvSpPr>
        <p:spPr>
          <a:xfrm>
            <a:off x="6385275" y="2317625"/>
            <a:ext cx="2304000" cy="2304000"/>
          </a:xfrm>
          <a:prstGeom prst="ellipse">
            <a:avLst/>
          </a:prstGeom>
          <a:noFill/>
          <a:ln w="9525" cap="flat" cmpd="sng">
            <a:solidFill>
              <a:schemeClr val="dk1"/>
            </a:solidFill>
            <a:prstDash val="solid"/>
            <a:round/>
            <a:headEnd type="none" w="sm" len="sm"/>
            <a:tailEnd type="none" w="sm" len="sm"/>
          </a:ln>
        </p:spPr>
      </p:sp>
      <p:grpSp>
        <p:nvGrpSpPr>
          <p:cNvPr id="466" name="Google Shape;466;p17"/>
          <p:cNvGrpSpPr/>
          <p:nvPr/>
        </p:nvGrpSpPr>
        <p:grpSpPr>
          <a:xfrm>
            <a:off x="286963" y="222125"/>
            <a:ext cx="8570075" cy="4699200"/>
            <a:chOff x="286750" y="222125"/>
            <a:chExt cx="8570075" cy="4699200"/>
          </a:xfrm>
        </p:grpSpPr>
        <p:sp>
          <p:nvSpPr>
            <p:cNvPr id="467" name="Google Shape;467;p17"/>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8" name="Google Shape;468;p17"/>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469" name="Google Shape;469;p17"/>
            <p:cNvGrpSpPr/>
            <p:nvPr/>
          </p:nvGrpSpPr>
          <p:grpSpPr>
            <a:xfrm>
              <a:off x="426100" y="289975"/>
              <a:ext cx="8291950" cy="82650"/>
              <a:chOff x="386525" y="289975"/>
              <a:chExt cx="8291950" cy="82650"/>
            </a:xfrm>
          </p:grpSpPr>
          <p:grpSp>
            <p:nvGrpSpPr>
              <p:cNvPr id="470" name="Google Shape;470;p17"/>
              <p:cNvGrpSpPr/>
              <p:nvPr/>
            </p:nvGrpSpPr>
            <p:grpSpPr>
              <a:xfrm>
                <a:off x="386525" y="291325"/>
                <a:ext cx="362225" cy="81300"/>
                <a:chOff x="386525" y="291325"/>
                <a:chExt cx="362225" cy="81300"/>
              </a:xfrm>
            </p:grpSpPr>
            <p:sp>
              <p:nvSpPr>
                <p:cNvPr id="471" name="Google Shape;471;p17"/>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7"/>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7"/>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 name="Google Shape;474;p17"/>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3">
    <p:spTree>
      <p:nvGrpSpPr>
        <p:cNvPr id="1" name="Shape 656"/>
        <p:cNvGrpSpPr/>
        <p:nvPr/>
      </p:nvGrpSpPr>
      <p:grpSpPr>
        <a:xfrm>
          <a:off x="0" y="0"/>
          <a:ext cx="0" cy="0"/>
          <a:chOff x="0" y="0"/>
          <a:chExt cx="0" cy="0"/>
        </a:xfrm>
      </p:grpSpPr>
      <p:pic>
        <p:nvPicPr>
          <p:cNvPr id="657" name="Google Shape;657;p24"/>
          <p:cNvPicPr preferRelativeResize="0"/>
          <p:nvPr/>
        </p:nvPicPr>
        <p:blipFill>
          <a:blip r:embed="rId2">
            <a:alphaModFix amt="43000"/>
          </a:blip>
          <a:stretch>
            <a:fillRect/>
          </a:stretch>
        </p:blipFill>
        <p:spPr>
          <a:xfrm>
            <a:off x="0" y="0"/>
            <a:ext cx="9144003" cy="5143501"/>
          </a:xfrm>
          <a:prstGeom prst="rect">
            <a:avLst/>
          </a:prstGeom>
          <a:noFill/>
          <a:ln>
            <a:noFill/>
          </a:ln>
        </p:spPr>
      </p:pic>
      <p:grpSp>
        <p:nvGrpSpPr>
          <p:cNvPr id="658" name="Google Shape;658;p24"/>
          <p:cNvGrpSpPr/>
          <p:nvPr/>
        </p:nvGrpSpPr>
        <p:grpSpPr>
          <a:xfrm>
            <a:off x="286963" y="222125"/>
            <a:ext cx="8570075" cy="4699200"/>
            <a:chOff x="286750" y="222125"/>
            <a:chExt cx="8570075" cy="4699200"/>
          </a:xfrm>
        </p:grpSpPr>
        <p:sp>
          <p:nvSpPr>
            <p:cNvPr id="659" name="Google Shape;659;p24"/>
            <p:cNvSpPr/>
            <p:nvPr/>
          </p:nvSpPr>
          <p:spPr>
            <a:xfrm>
              <a:off x="287325" y="222125"/>
              <a:ext cx="8569500" cy="4699200"/>
            </a:xfrm>
            <a:prstGeom prst="roundRect">
              <a:avLst>
                <a:gd name="adj" fmla="val 2251"/>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0" name="Google Shape;660;p24"/>
            <p:cNvCxnSpPr/>
            <p:nvPr/>
          </p:nvCxnSpPr>
          <p:spPr>
            <a:xfrm>
              <a:off x="286750" y="439250"/>
              <a:ext cx="8568000" cy="0"/>
            </a:xfrm>
            <a:prstGeom prst="straightConnector1">
              <a:avLst/>
            </a:prstGeom>
            <a:noFill/>
            <a:ln w="9525" cap="flat" cmpd="sng">
              <a:solidFill>
                <a:schemeClr val="accent1"/>
              </a:solidFill>
              <a:prstDash val="solid"/>
              <a:round/>
              <a:headEnd type="none" w="med" len="med"/>
              <a:tailEnd type="none" w="med" len="med"/>
            </a:ln>
          </p:spPr>
        </p:cxnSp>
        <p:grpSp>
          <p:nvGrpSpPr>
            <p:cNvPr id="661" name="Google Shape;661;p24"/>
            <p:cNvGrpSpPr/>
            <p:nvPr/>
          </p:nvGrpSpPr>
          <p:grpSpPr>
            <a:xfrm>
              <a:off x="426100" y="289975"/>
              <a:ext cx="8291950" cy="82650"/>
              <a:chOff x="386525" y="289975"/>
              <a:chExt cx="8291950" cy="82650"/>
            </a:xfrm>
          </p:grpSpPr>
          <p:grpSp>
            <p:nvGrpSpPr>
              <p:cNvPr id="662" name="Google Shape;662;p24"/>
              <p:cNvGrpSpPr/>
              <p:nvPr/>
            </p:nvGrpSpPr>
            <p:grpSpPr>
              <a:xfrm>
                <a:off x="386525" y="291325"/>
                <a:ext cx="362225" cy="81300"/>
                <a:chOff x="386525" y="291325"/>
                <a:chExt cx="362225" cy="81300"/>
              </a:xfrm>
            </p:grpSpPr>
            <p:sp>
              <p:nvSpPr>
                <p:cNvPr id="663" name="Google Shape;663;p24"/>
                <p:cNvSpPr/>
                <p:nvPr/>
              </p:nvSpPr>
              <p:spPr>
                <a:xfrm>
                  <a:off x="386525" y="291325"/>
                  <a:ext cx="81300" cy="81300"/>
                </a:xfrm>
                <a:prstGeom prst="ellipse">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4"/>
                <p:cNvSpPr/>
                <p:nvPr/>
              </p:nvSpPr>
              <p:spPr>
                <a:xfrm>
                  <a:off x="526988" y="291325"/>
                  <a:ext cx="81300" cy="81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4"/>
                <p:cNvSpPr/>
                <p:nvPr/>
              </p:nvSpPr>
              <p:spPr>
                <a:xfrm>
                  <a:off x="667450" y="291325"/>
                  <a:ext cx="81300" cy="81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 name="Google Shape;666;p24"/>
              <p:cNvSpPr/>
              <p:nvPr/>
            </p:nvSpPr>
            <p:spPr>
              <a:xfrm>
                <a:off x="6642675" y="289975"/>
                <a:ext cx="2035800" cy="81300"/>
              </a:xfrm>
              <a:prstGeom prst="roundRect">
                <a:avLst>
                  <a:gd name="adj" fmla="val 32042"/>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7" name="Google Shape;667;p24"/>
          <p:cNvGrpSpPr/>
          <p:nvPr/>
        </p:nvGrpSpPr>
        <p:grpSpPr>
          <a:xfrm>
            <a:off x="8430775" y="4517725"/>
            <a:ext cx="305400" cy="305400"/>
            <a:chOff x="3877500" y="2882075"/>
            <a:chExt cx="305400" cy="305400"/>
          </a:xfrm>
        </p:grpSpPr>
        <p:cxnSp>
          <p:nvCxnSpPr>
            <p:cNvPr id="668" name="Google Shape;668;p24"/>
            <p:cNvCxnSpPr/>
            <p:nvPr/>
          </p:nvCxnSpPr>
          <p:spPr>
            <a:xfrm>
              <a:off x="4030200" y="2882075"/>
              <a:ext cx="0" cy="305400"/>
            </a:xfrm>
            <a:prstGeom prst="straightConnector1">
              <a:avLst/>
            </a:prstGeom>
            <a:noFill/>
            <a:ln w="9525" cap="flat" cmpd="sng">
              <a:solidFill>
                <a:schemeClr val="dk1"/>
              </a:solidFill>
              <a:prstDash val="solid"/>
              <a:round/>
              <a:headEnd type="none" w="med" len="med"/>
              <a:tailEnd type="none" w="med" len="med"/>
            </a:ln>
          </p:spPr>
        </p:cxnSp>
        <p:cxnSp>
          <p:nvCxnSpPr>
            <p:cNvPr id="669" name="Google Shape;669;p24"/>
            <p:cNvCxnSpPr/>
            <p:nvPr/>
          </p:nvCxnSpPr>
          <p:spPr>
            <a:xfrm>
              <a:off x="4030200" y="2882075"/>
              <a:ext cx="0" cy="305400"/>
            </a:xfrm>
            <a:prstGeom prst="straightConnector1">
              <a:avLst/>
            </a:prstGeom>
            <a:noFill/>
            <a:ln w="9525" cap="flat" cmpd="sng">
              <a:solidFill>
                <a:schemeClr val="dk1"/>
              </a:solidFill>
              <a:prstDash val="solid"/>
              <a:round/>
              <a:headEnd type="none" w="med" len="med"/>
              <a:tailEnd type="none" w="med" len="med"/>
            </a:ln>
          </p:spPr>
        </p:cxnSp>
        <p:cxnSp>
          <p:nvCxnSpPr>
            <p:cNvPr id="670" name="Google Shape;670;p24"/>
            <p:cNvCxnSpPr/>
            <p:nvPr/>
          </p:nvCxnSpPr>
          <p:spPr>
            <a:xfrm>
              <a:off x="4030200" y="2882040"/>
              <a:ext cx="0" cy="305470"/>
            </a:xfrm>
            <a:prstGeom prst="straightConnector1">
              <a:avLst/>
            </a:prstGeom>
            <a:noFill/>
            <a:ln w="9525" cap="flat" cmpd="sng">
              <a:solidFill>
                <a:schemeClr val="dk1"/>
              </a:solidFill>
              <a:prstDash val="solid"/>
              <a:round/>
              <a:headEnd type="none" w="med" len="med"/>
              <a:tailEnd type="none" w="med" len="med"/>
            </a:ln>
          </p:spPr>
        </p:cxnSp>
        <p:cxnSp>
          <p:nvCxnSpPr>
            <p:cNvPr id="671" name="Google Shape;671;p24"/>
            <p:cNvCxnSpPr/>
            <p:nvPr/>
          </p:nvCxnSpPr>
          <p:spPr>
            <a:xfrm>
              <a:off x="4030200" y="2882040"/>
              <a:ext cx="0" cy="305470"/>
            </a:xfrm>
            <a:prstGeom prst="straightConnector1">
              <a:avLst/>
            </a:prstGeom>
            <a:noFill/>
            <a:ln w="9525" cap="flat" cmpd="sng">
              <a:solidFill>
                <a:schemeClr val="dk1"/>
              </a:solidFill>
              <a:prstDash val="solid"/>
              <a:round/>
              <a:headEnd type="none" w="med" len="med"/>
              <a:tailEnd type="none" w="med" len="med"/>
            </a:ln>
          </p:spPr>
        </p:cxnSp>
      </p:grpSp>
      <p:grpSp>
        <p:nvGrpSpPr>
          <p:cNvPr id="672" name="Google Shape;672;p24"/>
          <p:cNvGrpSpPr/>
          <p:nvPr/>
        </p:nvGrpSpPr>
        <p:grpSpPr>
          <a:xfrm>
            <a:off x="-654628" y="831616"/>
            <a:ext cx="1869809" cy="1869809"/>
            <a:chOff x="3260800" y="2469225"/>
            <a:chExt cx="475500" cy="475500"/>
          </a:xfrm>
        </p:grpSpPr>
        <p:cxnSp>
          <p:nvCxnSpPr>
            <p:cNvPr id="673" name="Google Shape;673;p24"/>
            <p:cNvCxnSpPr/>
            <p:nvPr/>
          </p:nvCxnSpPr>
          <p:spPr>
            <a:xfrm>
              <a:off x="3500900" y="2469225"/>
              <a:ext cx="0" cy="475500"/>
            </a:xfrm>
            <a:prstGeom prst="straightConnector1">
              <a:avLst/>
            </a:prstGeom>
            <a:noFill/>
            <a:ln w="9525" cap="flat" cmpd="sng">
              <a:solidFill>
                <a:schemeClr val="accent1"/>
              </a:solidFill>
              <a:prstDash val="solid"/>
              <a:round/>
              <a:headEnd type="none" w="med" len="med"/>
              <a:tailEnd type="none" w="med" len="med"/>
            </a:ln>
          </p:spPr>
        </p:cxnSp>
        <p:cxnSp>
          <p:nvCxnSpPr>
            <p:cNvPr id="674" name="Google Shape;674;p24"/>
            <p:cNvCxnSpPr/>
            <p:nvPr/>
          </p:nvCxnSpPr>
          <p:spPr>
            <a:xfrm>
              <a:off x="3428792" y="2486650"/>
              <a:ext cx="0" cy="442200"/>
            </a:xfrm>
            <a:prstGeom prst="straightConnector1">
              <a:avLst/>
            </a:prstGeom>
            <a:noFill/>
            <a:ln w="9525" cap="flat" cmpd="sng">
              <a:solidFill>
                <a:schemeClr val="accent1"/>
              </a:solidFill>
              <a:prstDash val="solid"/>
              <a:round/>
              <a:headEnd type="none" w="med" len="med"/>
              <a:tailEnd type="none" w="med" len="med"/>
            </a:ln>
          </p:spPr>
        </p:cxnSp>
        <p:cxnSp>
          <p:nvCxnSpPr>
            <p:cNvPr id="675" name="Google Shape;675;p24"/>
            <p:cNvCxnSpPr/>
            <p:nvPr/>
          </p:nvCxnSpPr>
          <p:spPr>
            <a:xfrm>
              <a:off x="3356683" y="2538860"/>
              <a:ext cx="0" cy="336300"/>
            </a:xfrm>
            <a:prstGeom prst="straightConnector1">
              <a:avLst/>
            </a:prstGeom>
            <a:noFill/>
            <a:ln w="9525" cap="flat" cmpd="sng">
              <a:solidFill>
                <a:schemeClr val="accent1"/>
              </a:solidFill>
              <a:prstDash val="solid"/>
              <a:round/>
              <a:headEnd type="none" w="med" len="med"/>
              <a:tailEnd type="none" w="med" len="med"/>
            </a:ln>
          </p:spPr>
        </p:cxnSp>
        <p:cxnSp>
          <p:nvCxnSpPr>
            <p:cNvPr id="676" name="Google Shape;676;p24"/>
            <p:cNvCxnSpPr/>
            <p:nvPr/>
          </p:nvCxnSpPr>
          <p:spPr>
            <a:xfrm>
              <a:off x="3284575" y="2608675"/>
              <a:ext cx="0" cy="188700"/>
            </a:xfrm>
            <a:prstGeom prst="straightConnector1">
              <a:avLst/>
            </a:prstGeom>
            <a:noFill/>
            <a:ln w="9525" cap="flat" cmpd="sng">
              <a:solidFill>
                <a:schemeClr val="accent1"/>
              </a:solidFill>
              <a:prstDash val="solid"/>
              <a:round/>
              <a:headEnd type="none" w="med" len="med"/>
              <a:tailEnd type="none" w="med" len="med"/>
            </a:ln>
          </p:spPr>
        </p:cxnSp>
        <p:cxnSp>
          <p:nvCxnSpPr>
            <p:cNvPr id="677" name="Google Shape;677;p24"/>
            <p:cNvCxnSpPr/>
            <p:nvPr/>
          </p:nvCxnSpPr>
          <p:spPr>
            <a:xfrm>
              <a:off x="3573008" y="2480300"/>
              <a:ext cx="0" cy="454800"/>
            </a:xfrm>
            <a:prstGeom prst="straightConnector1">
              <a:avLst/>
            </a:prstGeom>
            <a:noFill/>
            <a:ln w="9525" cap="flat" cmpd="sng">
              <a:solidFill>
                <a:schemeClr val="accent1"/>
              </a:solidFill>
              <a:prstDash val="solid"/>
              <a:round/>
              <a:headEnd type="none" w="med" len="med"/>
              <a:tailEnd type="none" w="med" len="med"/>
            </a:ln>
          </p:spPr>
        </p:cxnSp>
        <p:cxnSp>
          <p:nvCxnSpPr>
            <p:cNvPr id="678" name="Google Shape;678;p24"/>
            <p:cNvCxnSpPr/>
            <p:nvPr/>
          </p:nvCxnSpPr>
          <p:spPr>
            <a:xfrm>
              <a:off x="3645117" y="2538860"/>
              <a:ext cx="0" cy="336300"/>
            </a:xfrm>
            <a:prstGeom prst="straightConnector1">
              <a:avLst/>
            </a:prstGeom>
            <a:noFill/>
            <a:ln w="9525" cap="flat" cmpd="sng">
              <a:solidFill>
                <a:schemeClr val="accent1"/>
              </a:solidFill>
              <a:prstDash val="solid"/>
              <a:round/>
              <a:headEnd type="none" w="med" len="med"/>
              <a:tailEnd type="none" w="med" len="med"/>
            </a:ln>
          </p:spPr>
        </p:cxnSp>
        <p:cxnSp>
          <p:nvCxnSpPr>
            <p:cNvPr id="679" name="Google Shape;679;p24"/>
            <p:cNvCxnSpPr/>
            <p:nvPr/>
          </p:nvCxnSpPr>
          <p:spPr>
            <a:xfrm>
              <a:off x="3717225" y="2622950"/>
              <a:ext cx="0" cy="166500"/>
            </a:xfrm>
            <a:prstGeom prst="straightConnector1">
              <a:avLst/>
            </a:prstGeom>
            <a:noFill/>
            <a:ln w="9525" cap="flat" cmpd="sng">
              <a:solidFill>
                <a:schemeClr val="accent1"/>
              </a:solidFill>
              <a:prstDash val="solid"/>
              <a:round/>
              <a:headEnd type="none" w="med" len="med"/>
              <a:tailEnd type="none" w="med" len="med"/>
            </a:ln>
          </p:spPr>
        </p:cxnSp>
        <p:cxnSp>
          <p:nvCxnSpPr>
            <p:cNvPr id="680" name="Google Shape;680;p24"/>
            <p:cNvCxnSpPr/>
            <p:nvPr/>
          </p:nvCxnSpPr>
          <p:spPr>
            <a:xfrm>
              <a:off x="3385150" y="2500900"/>
              <a:ext cx="226800" cy="0"/>
            </a:xfrm>
            <a:prstGeom prst="straightConnector1">
              <a:avLst/>
            </a:prstGeom>
            <a:noFill/>
            <a:ln w="9525" cap="flat" cmpd="sng">
              <a:solidFill>
                <a:schemeClr val="accent1"/>
              </a:solidFill>
              <a:prstDash val="solid"/>
              <a:round/>
              <a:headEnd type="none" w="med" len="med"/>
              <a:tailEnd type="none" w="med" len="med"/>
            </a:ln>
          </p:spPr>
        </p:cxnSp>
        <p:cxnSp>
          <p:nvCxnSpPr>
            <p:cNvPr id="681" name="Google Shape;681;p24"/>
            <p:cNvCxnSpPr/>
            <p:nvPr/>
          </p:nvCxnSpPr>
          <p:spPr>
            <a:xfrm>
              <a:off x="3330435" y="2570104"/>
              <a:ext cx="336300" cy="0"/>
            </a:xfrm>
            <a:prstGeom prst="straightConnector1">
              <a:avLst/>
            </a:prstGeom>
            <a:noFill/>
            <a:ln w="9525" cap="flat" cmpd="sng">
              <a:solidFill>
                <a:schemeClr val="accent1"/>
              </a:solidFill>
              <a:prstDash val="solid"/>
              <a:round/>
              <a:headEnd type="none" w="med" len="med"/>
              <a:tailEnd type="none" w="med" len="med"/>
            </a:ln>
          </p:spPr>
        </p:cxnSp>
        <p:cxnSp>
          <p:nvCxnSpPr>
            <p:cNvPr id="682" name="Google Shape;682;p24"/>
            <p:cNvCxnSpPr/>
            <p:nvPr/>
          </p:nvCxnSpPr>
          <p:spPr>
            <a:xfrm>
              <a:off x="3282975" y="2639308"/>
              <a:ext cx="440700" cy="0"/>
            </a:xfrm>
            <a:prstGeom prst="straightConnector1">
              <a:avLst/>
            </a:prstGeom>
            <a:noFill/>
            <a:ln w="9525" cap="flat" cmpd="sng">
              <a:solidFill>
                <a:schemeClr val="accent1"/>
              </a:solidFill>
              <a:prstDash val="solid"/>
              <a:round/>
              <a:headEnd type="none" w="med" len="med"/>
              <a:tailEnd type="none" w="med" len="med"/>
            </a:ln>
          </p:spPr>
        </p:cxnSp>
        <p:cxnSp>
          <p:nvCxnSpPr>
            <p:cNvPr id="683" name="Google Shape;683;p24"/>
            <p:cNvCxnSpPr/>
            <p:nvPr/>
          </p:nvCxnSpPr>
          <p:spPr>
            <a:xfrm>
              <a:off x="3260800" y="2708513"/>
              <a:ext cx="475500" cy="0"/>
            </a:xfrm>
            <a:prstGeom prst="straightConnector1">
              <a:avLst/>
            </a:prstGeom>
            <a:noFill/>
            <a:ln w="9525" cap="flat" cmpd="sng">
              <a:solidFill>
                <a:schemeClr val="accent1"/>
              </a:solidFill>
              <a:prstDash val="solid"/>
              <a:round/>
              <a:headEnd type="none" w="med" len="med"/>
              <a:tailEnd type="none" w="med" len="med"/>
            </a:ln>
          </p:spPr>
        </p:cxnSp>
        <p:cxnSp>
          <p:nvCxnSpPr>
            <p:cNvPr id="684" name="Google Shape;684;p24"/>
            <p:cNvCxnSpPr/>
            <p:nvPr/>
          </p:nvCxnSpPr>
          <p:spPr>
            <a:xfrm>
              <a:off x="3281400" y="2777717"/>
              <a:ext cx="440700" cy="0"/>
            </a:xfrm>
            <a:prstGeom prst="straightConnector1">
              <a:avLst/>
            </a:prstGeom>
            <a:noFill/>
            <a:ln w="9525" cap="flat" cmpd="sng">
              <a:solidFill>
                <a:schemeClr val="accent1"/>
              </a:solidFill>
              <a:prstDash val="solid"/>
              <a:round/>
              <a:headEnd type="none" w="med" len="med"/>
              <a:tailEnd type="none" w="med" len="med"/>
            </a:ln>
          </p:spPr>
        </p:cxnSp>
        <p:cxnSp>
          <p:nvCxnSpPr>
            <p:cNvPr id="685" name="Google Shape;685;p24"/>
            <p:cNvCxnSpPr/>
            <p:nvPr/>
          </p:nvCxnSpPr>
          <p:spPr>
            <a:xfrm>
              <a:off x="3330435" y="2846921"/>
              <a:ext cx="336300" cy="0"/>
            </a:xfrm>
            <a:prstGeom prst="straightConnector1">
              <a:avLst/>
            </a:prstGeom>
            <a:noFill/>
            <a:ln w="9525" cap="flat" cmpd="sng">
              <a:solidFill>
                <a:schemeClr val="accent1"/>
              </a:solidFill>
              <a:prstDash val="solid"/>
              <a:round/>
              <a:headEnd type="none" w="med" len="med"/>
              <a:tailEnd type="none" w="med" len="med"/>
            </a:ln>
          </p:spPr>
        </p:cxnSp>
        <p:cxnSp>
          <p:nvCxnSpPr>
            <p:cNvPr id="686" name="Google Shape;686;p24"/>
            <p:cNvCxnSpPr/>
            <p:nvPr/>
          </p:nvCxnSpPr>
          <p:spPr>
            <a:xfrm>
              <a:off x="3416100" y="2916125"/>
              <a:ext cx="163200" cy="0"/>
            </a:xfrm>
            <a:prstGeom prst="straightConnector1">
              <a:avLst/>
            </a:prstGeom>
            <a:noFill/>
            <a:ln w="9525" cap="flat" cmpd="sng">
              <a:solidFill>
                <a:schemeClr val="accent1"/>
              </a:solidFill>
              <a:prstDash val="solid"/>
              <a:round/>
              <a:headEnd type="none" w="med" len="med"/>
              <a:tailEnd type="none" w="med" len="med"/>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3_1">
    <p:spTree>
      <p:nvGrpSpPr>
        <p:cNvPr id="1" name="Shape 687"/>
        <p:cNvGrpSpPr/>
        <p:nvPr/>
      </p:nvGrpSpPr>
      <p:grpSpPr>
        <a:xfrm>
          <a:off x="0" y="0"/>
          <a:ext cx="0" cy="0"/>
          <a:chOff x="0" y="0"/>
          <a:chExt cx="0" cy="0"/>
        </a:xfrm>
      </p:grpSpPr>
      <p:pic>
        <p:nvPicPr>
          <p:cNvPr id="688" name="Google Shape;688;p25"/>
          <p:cNvPicPr preferRelativeResize="0"/>
          <p:nvPr/>
        </p:nvPicPr>
        <p:blipFill>
          <a:blip r:embed="rId2">
            <a:alphaModFix amt="43000"/>
          </a:blip>
          <a:stretch>
            <a:fillRect/>
          </a:stretch>
        </p:blipFill>
        <p:spPr>
          <a:xfrm>
            <a:off x="0" y="0"/>
            <a:ext cx="9144003" cy="5143501"/>
          </a:xfrm>
          <a:prstGeom prst="rect">
            <a:avLst/>
          </a:prstGeom>
          <a:noFill/>
          <a:ln>
            <a:noFill/>
          </a:ln>
        </p:spPr>
      </p:pic>
      <p:grpSp>
        <p:nvGrpSpPr>
          <p:cNvPr id="689" name="Google Shape;689;p25"/>
          <p:cNvGrpSpPr/>
          <p:nvPr/>
        </p:nvGrpSpPr>
        <p:grpSpPr>
          <a:xfrm>
            <a:off x="286963" y="222125"/>
            <a:ext cx="8570075" cy="4699200"/>
            <a:chOff x="286750" y="222125"/>
            <a:chExt cx="8570075" cy="4699200"/>
          </a:xfrm>
        </p:grpSpPr>
        <p:sp>
          <p:nvSpPr>
            <p:cNvPr id="690" name="Google Shape;690;p25"/>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1" name="Google Shape;691;p25"/>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692" name="Google Shape;692;p25"/>
            <p:cNvGrpSpPr/>
            <p:nvPr/>
          </p:nvGrpSpPr>
          <p:grpSpPr>
            <a:xfrm>
              <a:off x="426100" y="289975"/>
              <a:ext cx="8291950" cy="82650"/>
              <a:chOff x="386525" y="289975"/>
              <a:chExt cx="8291950" cy="82650"/>
            </a:xfrm>
          </p:grpSpPr>
          <p:grpSp>
            <p:nvGrpSpPr>
              <p:cNvPr id="693" name="Google Shape;693;p25"/>
              <p:cNvGrpSpPr/>
              <p:nvPr/>
            </p:nvGrpSpPr>
            <p:grpSpPr>
              <a:xfrm>
                <a:off x="386525" y="291325"/>
                <a:ext cx="362225" cy="81300"/>
                <a:chOff x="386525" y="291325"/>
                <a:chExt cx="362225" cy="81300"/>
              </a:xfrm>
            </p:grpSpPr>
            <p:sp>
              <p:nvSpPr>
                <p:cNvPr id="694" name="Google Shape;694;p25"/>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5"/>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5"/>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 name="Google Shape;697;p25"/>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8" name="Google Shape;698;p25"/>
          <p:cNvGrpSpPr/>
          <p:nvPr/>
        </p:nvGrpSpPr>
        <p:grpSpPr>
          <a:xfrm>
            <a:off x="-429572" y="881667"/>
            <a:ext cx="9477644" cy="3218209"/>
            <a:chOff x="-429572" y="881667"/>
            <a:chExt cx="9477644" cy="3218209"/>
          </a:xfrm>
        </p:grpSpPr>
        <p:grpSp>
          <p:nvGrpSpPr>
            <p:cNvPr id="699" name="Google Shape;699;p25"/>
            <p:cNvGrpSpPr/>
            <p:nvPr/>
          </p:nvGrpSpPr>
          <p:grpSpPr>
            <a:xfrm>
              <a:off x="-429572" y="2680176"/>
              <a:ext cx="1419700" cy="1419700"/>
              <a:chOff x="3260800" y="2469225"/>
              <a:chExt cx="475500" cy="475500"/>
            </a:xfrm>
          </p:grpSpPr>
          <p:cxnSp>
            <p:nvCxnSpPr>
              <p:cNvPr id="700" name="Google Shape;700;p25"/>
              <p:cNvCxnSpPr/>
              <p:nvPr/>
            </p:nvCxnSpPr>
            <p:spPr>
              <a:xfrm>
                <a:off x="3500900" y="2469225"/>
                <a:ext cx="0" cy="475500"/>
              </a:xfrm>
              <a:prstGeom prst="straightConnector1">
                <a:avLst/>
              </a:prstGeom>
              <a:noFill/>
              <a:ln w="9525" cap="flat" cmpd="sng">
                <a:solidFill>
                  <a:schemeClr val="dk1"/>
                </a:solidFill>
                <a:prstDash val="solid"/>
                <a:round/>
                <a:headEnd type="none" w="med" len="med"/>
                <a:tailEnd type="none" w="med" len="med"/>
              </a:ln>
            </p:spPr>
          </p:cxnSp>
          <p:cxnSp>
            <p:nvCxnSpPr>
              <p:cNvPr id="701" name="Google Shape;701;p25"/>
              <p:cNvCxnSpPr/>
              <p:nvPr/>
            </p:nvCxnSpPr>
            <p:spPr>
              <a:xfrm>
                <a:off x="3428792" y="2486650"/>
                <a:ext cx="0" cy="442200"/>
              </a:xfrm>
              <a:prstGeom prst="straightConnector1">
                <a:avLst/>
              </a:prstGeom>
              <a:noFill/>
              <a:ln w="9525" cap="flat" cmpd="sng">
                <a:solidFill>
                  <a:schemeClr val="dk1"/>
                </a:solidFill>
                <a:prstDash val="solid"/>
                <a:round/>
                <a:headEnd type="none" w="med" len="med"/>
                <a:tailEnd type="none" w="med" len="med"/>
              </a:ln>
            </p:spPr>
          </p:cxnSp>
          <p:cxnSp>
            <p:nvCxnSpPr>
              <p:cNvPr id="702" name="Google Shape;702;p25"/>
              <p:cNvCxnSpPr/>
              <p:nvPr/>
            </p:nvCxnSpPr>
            <p:spPr>
              <a:xfrm>
                <a:off x="3356683"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703" name="Google Shape;703;p25"/>
              <p:cNvCxnSpPr/>
              <p:nvPr/>
            </p:nvCxnSpPr>
            <p:spPr>
              <a:xfrm>
                <a:off x="3284575" y="2608675"/>
                <a:ext cx="0" cy="188700"/>
              </a:xfrm>
              <a:prstGeom prst="straightConnector1">
                <a:avLst/>
              </a:prstGeom>
              <a:noFill/>
              <a:ln w="9525" cap="flat" cmpd="sng">
                <a:solidFill>
                  <a:schemeClr val="dk1"/>
                </a:solidFill>
                <a:prstDash val="solid"/>
                <a:round/>
                <a:headEnd type="none" w="med" len="med"/>
                <a:tailEnd type="none" w="med" len="med"/>
              </a:ln>
            </p:spPr>
          </p:cxnSp>
          <p:cxnSp>
            <p:nvCxnSpPr>
              <p:cNvPr id="704" name="Google Shape;704;p25"/>
              <p:cNvCxnSpPr/>
              <p:nvPr/>
            </p:nvCxnSpPr>
            <p:spPr>
              <a:xfrm>
                <a:off x="3573008" y="2480300"/>
                <a:ext cx="0" cy="454800"/>
              </a:xfrm>
              <a:prstGeom prst="straightConnector1">
                <a:avLst/>
              </a:prstGeom>
              <a:noFill/>
              <a:ln w="9525" cap="flat" cmpd="sng">
                <a:solidFill>
                  <a:schemeClr val="dk1"/>
                </a:solidFill>
                <a:prstDash val="solid"/>
                <a:round/>
                <a:headEnd type="none" w="med" len="med"/>
                <a:tailEnd type="none" w="med" len="med"/>
              </a:ln>
            </p:spPr>
          </p:cxnSp>
          <p:cxnSp>
            <p:nvCxnSpPr>
              <p:cNvPr id="705" name="Google Shape;705;p25"/>
              <p:cNvCxnSpPr/>
              <p:nvPr/>
            </p:nvCxnSpPr>
            <p:spPr>
              <a:xfrm>
                <a:off x="3645117"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706" name="Google Shape;706;p25"/>
              <p:cNvCxnSpPr/>
              <p:nvPr/>
            </p:nvCxnSpPr>
            <p:spPr>
              <a:xfrm>
                <a:off x="3717225" y="2622950"/>
                <a:ext cx="0" cy="166500"/>
              </a:xfrm>
              <a:prstGeom prst="straightConnector1">
                <a:avLst/>
              </a:prstGeom>
              <a:noFill/>
              <a:ln w="9525" cap="flat" cmpd="sng">
                <a:solidFill>
                  <a:schemeClr val="dk1"/>
                </a:solidFill>
                <a:prstDash val="solid"/>
                <a:round/>
                <a:headEnd type="none" w="med" len="med"/>
                <a:tailEnd type="none" w="med" len="med"/>
              </a:ln>
            </p:spPr>
          </p:cxnSp>
          <p:cxnSp>
            <p:nvCxnSpPr>
              <p:cNvPr id="707" name="Google Shape;707;p25"/>
              <p:cNvCxnSpPr/>
              <p:nvPr/>
            </p:nvCxnSpPr>
            <p:spPr>
              <a:xfrm>
                <a:off x="3385150" y="2500900"/>
                <a:ext cx="226800" cy="0"/>
              </a:xfrm>
              <a:prstGeom prst="straightConnector1">
                <a:avLst/>
              </a:prstGeom>
              <a:noFill/>
              <a:ln w="9525" cap="flat" cmpd="sng">
                <a:solidFill>
                  <a:schemeClr val="dk1"/>
                </a:solidFill>
                <a:prstDash val="solid"/>
                <a:round/>
                <a:headEnd type="none" w="med" len="med"/>
                <a:tailEnd type="none" w="med" len="med"/>
              </a:ln>
            </p:spPr>
          </p:cxnSp>
          <p:cxnSp>
            <p:nvCxnSpPr>
              <p:cNvPr id="708" name="Google Shape;708;p25"/>
              <p:cNvCxnSpPr/>
              <p:nvPr/>
            </p:nvCxnSpPr>
            <p:spPr>
              <a:xfrm>
                <a:off x="3330435" y="2570104"/>
                <a:ext cx="336300" cy="0"/>
              </a:xfrm>
              <a:prstGeom prst="straightConnector1">
                <a:avLst/>
              </a:prstGeom>
              <a:noFill/>
              <a:ln w="9525" cap="flat" cmpd="sng">
                <a:solidFill>
                  <a:schemeClr val="dk1"/>
                </a:solidFill>
                <a:prstDash val="solid"/>
                <a:round/>
                <a:headEnd type="none" w="med" len="med"/>
                <a:tailEnd type="none" w="med" len="med"/>
              </a:ln>
            </p:spPr>
          </p:cxnSp>
          <p:cxnSp>
            <p:nvCxnSpPr>
              <p:cNvPr id="709" name="Google Shape;709;p25"/>
              <p:cNvCxnSpPr/>
              <p:nvPr/>
            </p:nvCxnSpPr>
            <p:spPr>
              <a:xfrm>
                <a:off x="3282975" y="2639308"/>
                <a:ext cx="440700" cy="0"/>
              </a:xfrm>
              <a:prstGeom prst="straightConnector1">
                <a:avLst/>
              </a:prstGeom>
              <a:noFill/>
              <a:ln w="9525" cap="flat" cmpd="sng">
                <a:solidFill>
                  <a:schemeClr val="dk1"/>
                </a:solidFill>
                <a:prstDash val="solid"/>
                <a:round/>
                <a:headEnd type="none" w="med" len="med"/>
                <a:tailEnd type="none" w="med" len="med"/>
              </a:ln>
            </p:spPr>
          </p:cxnSp>
          <p:cxnSp>
            <p:nvCxnSpPr>
              <p:cNvPr id="710" name="Google Shape;710;p25"/>
              <p:cNvCxnSpPr/>
              <p:nvPr/>
            </p:nvCxnSpPr>
            <p:spPr>
              <a:xfrm>
                <a:off x="3260800" y="2708513"/>
                <a:ext cx="475500" cy="0"/>
              </a:xfrm>
              <a:prstGeom prst="straightConnector1">
                <a:avLst/>
              </a:prstGeom>
              <a:noFill/>
              <a:ln w="9525" cap="flat" cmpd="sng">
                <a:solidFill>
                  <a:schemeClr val="dk1"/>
                </a:solidFill>
                <a:prstDash val="solid"/>
                <a:round/>
                <a:headEnd type="none" w="med" len="med"/>
                <a:tailEnd type="none" w="med" len="med"/>
              </a:ln>
            </p:spPr>
          </p:cxnSp>
          <p:cxnSp>
            <p:nvCxnSpPr>
              <p:cNvPr id="711" name="Google Shape;711;p25"/>
              <p:cNvCxnSpPr/>
              <p:nvPr/>
            </p:nvCxnSpPr>
            <p:spPr>
              <a:xfrm>
                <a:off x="3281400" y="2777717"/>
                <a:ext cx="440700" cy="0"/>
              </a:xfrm>
              <a:prstGeom prst="straightConnector1">
                <a:avLst/>
              </a:prstGeom>
              <a:noFill/>
              <a:ln w="9525" cap="flat" cmpd="sng">
                <a:solidFill>
                  <a:schemeClr val="dk1"/>
                </a:solidFill>
                <a:prstDash val="solid"/>
                <a:round/>
                <a:headEnd type="none" w="med" len="med"/>
                <a:tailEnd type="none" w="med" len="med"/>
              </a:ln>
            </p:spPr>
          </p:cxnSp>
          <p:cxnSp>
            <p:nvCxnSpPr>
              <p:cNvPr id="712" name="Google Shape;712;p25"/>
              <p:cNvCxnSpPr/>
              <p:nvPr/>
            </p:nvCxnSpPr>
            <p:spPr>
              <a:xfrm>
                <a:off x="3330435" y="2846921"/>
                <a:ext cx="336300" cy="0"/>
              </a:xfrm>
              <a:prstGeom prst="straightConnector1">
                <a:avLst/>
              </a:prstGeom>
              <a:noFill/>
              <a:ln w="9525" cap="flat" cmpd="sng">
                <a:solidFill>
                  <a:schemeClr val="dk1"/>
                </a:solidFill>
                <a:prstDash val="solid"/>
                <a:round/>
                <a:headEnd type="none" w="med" len="med"/>
                <a:tailEnd type="none" w="med" len="med"/>
              </a:ln>
            </p:spPr>
          </p:cxnSp>
          <p:cxnSp>
            <p:nvCxnSpPr>
              <p:cNvPr id="713" name="Google Shape;713;p25"/>
              <p:cNvCxnSpPr/>
              <p:nvPr/>
            </p:nvCxnSpPr>
            <p:spPr>
              <a:xfrm>
                <a:off x="3416100" y="2916125"/>
                <a:ext cx="163200" cy="0"/>
              </a:xfrm>
              <a:prstGeom prst="straightConnector1">
                <a:avLst/>
              </a:prstGeom>
              <a:noFill/>
              <a:ln w="9525" cap="flat" cmpd="sng">
                <a:solidFill>
                  <a:schemeClr val="dk1"/>
                </a:solidFill>
                <a:prstDash val="solid"/>
                <a:round/>
                <a:headEnd type="none" w="med" len="med"/>
                <a:tailEnd type="none" w="med" len="med"/>
              </a:ln>
            </p:spPr>
          </p:cxnSp>
        </p:grpSp>
        <p:grpSp>
          <p:nvGrpSpPr>
            <p:cNvPr id="714" name="Google Shape;714;p25"/>
            <p:cNvGrpSpPr/>
            <p:nvPr/>
          </p:nvGrpSpPr>
          <p:grpSpPr>
            <a:xfrm>
              <a:off x="8041913" y="881667"/>
              <a:ext cx="1006158" cy="1006158"/>
              <a:chOff x="3260800" y="2469225"/>
              <a:chExt cx="475500" cy="475500"/>
            </a:xfrm>
          </p:grpSpPr>
          <p:cxnSp>
            <p:nvCxnSpPr>
              <p:cNvPr id="715" name="Google Shape;715;p25"/>
              <p:cNvCxnSpPr/>
              <p:nvPr/>
            </p:nvCxnSpPr>
            <p:spPr>
              <a:xfrm>
                <a:off x="3500900" y="2469225"/>
                <a:ext cx="0" cy="475500"/>
              </a:xfrm>
              <a:prstGeom prst="straightConnector1">
                <a:avLst/>
              </a:prstGeom>
              <a:noFill/>
              <a:ln w="9525" cap="flat" cmpd="sng">
                <a:solidFill>
                  <a:schemeClr val="dk1"/>
                </a:solidFill>
                <a:prstDash val="solid"/>
                <a:round/>
                <a:headEnd type="none" w="med" len="med"/>
                <a:tailEnd type="none" w="med" len="med"/>
              </a:ln>
            </p:spPr>
          </p:cxnSp>
          <p:cxnSp>
            <p:nvCxnSpPr>
              <p:cNvPr id="716" name="Google Shape;716;p25"/>
              <p:cNvCxnSpPr/>
              <p:nvPr/>
            </p:nvCxnSpPr>
            <p:spPr>
              <a:xfrm>
                <a:off x="3428792" y="2486650"/>
                <a:ext cx="0" cy="442200"/>
              </a:xfrm>
              <a:prstGeom prst="straightConnector1">
                <a:avLst/>
              </a:prstGeom>
              <a:noFill/>
              <a:ln w="9525" cap="flat" cmpd="sng">
                <a:solidFill>
                  <a:schemeClr val="dk1"/>
                </a:solidFill>
                <a:prstDash val="solid"/>
                <a:round/>
                <a:headEnd type="none" w="med" len="med"/>
                <a:tailEnd type="none" w="med" len="med"/>
              </a:ln>
            </p:spPr>
          </p:cxnSp>
          <p:cxnSp>
            <p:nvCxnSpPr>
              <p:cNvPr id="717" name="Google Shape;717;p25"/>
              <p:cNvCxnSpPr/>
              <p:nvPr/>
            </p:nvCxnSpPr>
            <p:spPr>
              <a:xfrm>
                <a:off x="3356683"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718" name="Google Shape;718;p25"/>
              <p:cNvCxnSpPr/>
              <p:nvPr/>
            </p:nvCxnSpPr>
            <p:spPr>
              <a:xfrm>
                <a:off x="3284575" y="2608675"/>
                <a:ext cx="0" cy="188700"/>
              </a:xfrm>
              <a:prstGeom prst="straightConnector1">
                <a:avLst/>
              </a:prstGeom>
              <a:noFill/>
              <a:ln w="9525" cap="flat" cmpd="sng">
                <a:solidFill>
                  <a:schemeClr val="dk1"/>
                </a:solidFill>
                <a:prstDash val="solid"/>
                <a:round/>
                <a:headEnd type="none" w="med" len="med"/>
                <a:tailEnd type="none" w="med" len="med"/>
              </a:ln>
            </p:spPr>
          </p:cxnSp>
          <p:cxnSp>
            <p:nvCxnSpPr>
              <p:cNvPr id="719" name="Google Shape;719;p25"/>
              <p:cNvCxnSpPr/>
              <p:nvPr/>
            </p:nvCxnSpPr>
            <p:spPr>
              <a:xfrm>
                <a:off x="3573008" y="2480300"/>
                <a:ext cx="0" cy="454800"/>
              </a:xfrm>
              <a:prstGeom prst="straightConnector1">
                <a:avLst/>
              </a:prstGeom>
              <a:noFill/>
              <a:ln w="9525" cap="flat" cmpd="sng">
                <a:solidFill>
                  <a:schemeClr val="dk1"/>
                </a:solidFill>
                <a:prstDash val="solid"/>
                <a:round/>
                <a:headEnd type="none" w="med" len="med"/>
                <a:tailEnd type="none" w="med" len="med"/>
              </a:ln>
            </p:spPr>
          </p:cxnSp>
          <p:cxnSp>
            <p:nvCxnSpPr>
              <p:cNvPr id="720" name="Google Shape;720;p25"/>
              <p:cNvCxnSpPr/>
              <p:nvPr/>
            </p:nvCxnSpPr>
            <p:spPr>
              <a:xfrm>
                <a:off x="3645117"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721" name="Google Shape;721;p25"/>
              <p:cNvCxnSpPr/>
              <p:nvPr/>
            </p:nvCxnSpPr>
            <p:spPr>
              <a:xfrm>
                <a:off x="3717225" y="2622950"/>
                <a:ext cx="0" cy="166500"/>
              </a:xfrm>
              <a:prstGeom prst="straightConnector1">
                <a:avLst/>
              </a:prstGeom>
              <a:noFill/>
              <a:ln w="9525" cap="flat" cmpd="sng">
                <a:solidFill>
                  <a:schemeClr val="dk1"/>
                </a:solidFill>
                <a:prstDash val="solid"/>
                <a:round/>
                <a:headEnd type="none" w="med" len="med"/>
                <a:tailEnd type="none" w="med" len="med"/>
              </a:ln>
            </p:spPr>
          </p:cxnSp>
          <p:cxnSp>
            <p:nvCxnSpPr>
              <p:cNvPr id="722" name="Google Shape;722;p25"/>
              <p:cNvCxnSpPr/>
              <p:nvPr/>
            </p:nvCxnSpPr>
            <p:spPr>
              <a:xfrm>
                <a:off x="3385150" y="2500900"/>
                <a:ext cx="226800" cy="0"/>
              </a:xfrm>
              <a:prstGeom prst="straightConnector1">
                <a:avLst/>
              </a:prstGeom>
              <a:noFill/>
              <a:ln w="9525" cap="flat" cmpd="sng">
                <a:solidFill>
                  <a:schemeClr val="dk1"/>
                </a:solidFill>
                <a:prstDash val="solid"/>
                <a:round/>
                <a:headEnd type="none" w="med" len="med"/>
                <a:tailEnd type="none" w="med" len="med"/>
              </a:ln>
            </p:spPr>
          </p:cxnSp>
          <p:cxnSp>
            <p:nvCxnSpPr>
              <p:cNvPr id="723" name="Google Shape;723;p25"/>
              <p:cNvCxnSpPr/>
              <p:nvPr/>
            </p:nvCxnSpPr>
            <p:spPr>
              <a:xfrm>
                <a:off x="3330435" y="2570104"/>
                <a:ext cx="336300" cy="0"/>
              </a:xfrm>
              <a:prstGeom prst="straightConnector1">
                <a:avLst/>
              </a:prstGeom>
              <a:noFill/>
              <a:ln w="9525" cap="flat" cmpd="sng">
                <a:solidFill>
                  <a:schemeClr val="dk1"/>
                </a:solidFill>
                <a:prstDash val="solid"/>
                <a:round/>
                <a:headEnd type="none" w="med" len="med"/>
                <a:tailEnd type="none" w="med" len="med"/>
              </a:ln>
            </p:spPr>
          </p:cxnSp>
          <p:cxnSp>
            <p:nvCxnSpPr>
              <p:cNvPr id="724" name="Google Shape;724;p25"/>
              <p:cNvCxnSpPr/>
              <p:nvPr/>
            </p:nvCxnSpPr>
            <p:spPr>
              <a:xfrm>
                <a:off x="3282975" y="2639308"/>
                <a:ext cx="440700" cy="0"/>
              </a:xfrm>
              <a:prstGeom prst="straightConnector1">
                <a:avLst/>
              </a:prstGeom>
              <a:noFill/>
              <a:ln w="9525" cap="flat" cmpd="sng">
                <a:solidFill>
                  <a:schemeClr val="dk1"/>
                </a:solidFill>
                <a:prstDash val="solid"/>
                <a:round/>
                <a:headEnd type="none" w="med" len="med"/>
                <a:tailEnd type="none" w="med" len="med"/>
              </a:ln>
            </p:spPr>
          </p:cxnSp>
          <p:cxnSp>
            <p:nvCxnSpPr>
              <p:cNvPr id="725" name="Google Shape;725;p25"/>
              <p:cNvCxnSpPr/>
              <p:nvPr/>
            </p:nvCxnSpPr>
            <p:spPr>
              <a:xfrm>
                <a:off x="3260800" y="2708513"/>
                <a:ext cx="475500" cy="0"/>
              </a:xfrm>
              <a:prstGeom prst="straightConnector1">
                <a:avLst/>
              </a:prstGeom>
              <a:noFill/>
              <a:ln w="9525" cap="flat" cmpd="sng">
                <a:solidFill>
                  <a:schemeClr val="dk1"/>
                </a:solidFill>
                <a:prstDash val="solid"/>
                <a:round/>
                <a:headEnd type="none" w="med" len="med"/>
                <a:tailEnd type="none" w="med" len="med"/>
              </a:ln>
            </p:spPr>
          </p:cxnSp>
          <p:cxnSp>
            <p:nvCxnSpPr>
              <p:cNvPr id="726" name="Google Shape;726;p25"/>
              <p:cNvCxnSpPr/>
              <p:nvPr/>
            </p:nvCxnSpPr>
            <p:spPr>
              <a:xfrm>
                <a:off x="3281400" y="2777717"/>
                <a:ext cx="440700" cy="0"/>
              </a:xfrm>
              <a:prstGeom prst="straightConnector1">
                <a:avLst/>
              </a:prstGeom>
              <a:noFill/>
              <a:ln w="9525" cap="flat" cmpd="sng">
                <a:solidFill>
                  <a:schemeClr val="dk1"/>
                </a:solidFill>
                <a:prstDash val="solid"/>
                <a:round/>
                <a:headEnd type="none" w="med" len="med"/>
                <a:tailEnd type="none" w="med" len="med"/>
              </a:ln>
            </p:spPr>
          </p:cxnSp>
          <p:cxnSp>
            <p:nvCxnSpPr>
              <p:cNvPr id="727" name="Google Shape;727;p25"/>
              <p:cNvCxnSpPr/>
              <p:nvPr/>
            </p:nvCxnSpPr>
            <p:spPr>
              <a:xfrm>
                <a:off x="3330435" y="2846921"/>
                <a:ext cx="336300" cy="0"/>
              </a:xfrm>
              <a:prstGeom prst="straightConnector1">
                <a:avLst/>
              </a:prstGeom>
              <a:noFill/>
              <a:ln w="9525" cap="flat" cmpd="sng">
                <a:solidFill>
                  <a:schemeClr val="dk1"/>
                </a:solidFill>
                <a:prstDash val="solid"/>
                <a:round/>
                <a:headEnd type="none" w="med" len="med"/>
                <a:tailEnd type="none" w="med" len="med"/>
              </a:ln>
            </p:spPr>
          </p:cxnSp>
          <p:cxnSp>
            <p:nvCxnSpPr>
              <p:cNvPr id="728" name="Google Shape;728;p25"/>
              <p:cNvCxnSpPr/>
              <p:nvPr/>
            </p:nvCxnSpPr>
            <p:spPr>
              <a:xfrm>
                <a:off x="3416100" y="2916125"/>
                <a:ext cx="1632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729" name="Google Shape;729;p25"/>
          <p:cNvGrpSpPr/>
          <p:nvPr/>
        </p:nvGrpSpPr>
        <p:grpSpPr>
          <a:xfrm>
            <a:off x="376200" y="539500"/>
            <a:ext cx="8356964" cy="4247804"/>
            <a:chOff x="376200" y="539500"/>
            <a:chExt cx="8356964" cy="4247804"/>
          </a:xfrm>
        </p:grpSpPr>
        <p:grpSp>
          <p:nvGrpSpPr>
            <p:cNvPr id="730" name="Google Shape;730;p25"/>
            <p:cNvGrpSpPr/>
            <p:nvPr/>
          </p:nvGrpSpPr>
          <p:grpSpPr>
            <a:xfrm>
              <a:off x="8474561" y="4528700"/>
              <a:ext cx="258604" cy="258604"/>
              <a:chOff x="763075" y="3429325"/>
              <a:chExt cx="258604" cy="258604"/>
            </a:xfrm>
          </p:grpSpPr>
          <p:sp>
            <p:nvSpPr>
              <p:cNvPr id="731" name="Google Shape;731;p25"/>
              <p:cNvSpPr/>
              <p:nvPr/>
            </p:nvSpPr>
            <p:spPr>
              <a:xfrm>
                <a:off x="763075"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5"/>
              <p:cNvSpPr/>
              <p:nvPr/>
            </p:nvSpPr>
            <p:spPr>
              <a:xfrm>
                <a:off x="763075"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5"/>
              <p:cNvSpPr/>
              <p:nvPr/>
            </p:nvSpPr>
            <p:spPr>
              <a:xfrm>
                <a:off x="763075"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5"/>
              <p:cNvSpPr/>
              <p:nvPr/>
            </p:nvSpPr>
            <p:spPr>
              <a:xfrm>
                <a:off x="864777"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5"/>
              <p:cNvSpPr/>
              <p:nvPr/>
            </p:nvSpPr>
            <p:spPr>
              <a:xfrm>
                <a:off x="864777"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5"/>
              <p:cNvSpPr/>
              <p:nvPr/>
            </p:nvSpPr>
            <p:spPr>
              <a:xfrm>
                <a:off x="864777"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5"/>
              <p:cNvSpPr/>
              <p:nvPr/>
            </p:nvSpPr>
            <p:spPr>
              <a:xfrm>
                <a:off x="966479"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5"/>
              <p:cNvSpPr/>
              <p:nvPr/>
            </p:nvSpPr>
            <p:spPr>
              <a:xfrm>
                <a:off x="966479"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5"/>
              <p:cNvSpPr/>
              <p:nvPr/>
            </p:nvSpPr>
            <p:spPr>
              <a:xfrm>
                <a:off x="966479"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25"/>
            <p:cNvGrpSpPr/>
            <p:nvPr/>
          </p:nvGrpSpPr>
          <p:grpSpPr>
            <a:xfrm flipH="1">
              <a:off x="376200" y="539500"/>
              <a:ext cx="258604" cy="258604"/>
              <a:chOff x="763075" y="3429325"/>
              <a:chExt cx="258604" cy="258604"/>
            </a:xfrm>
          </p:grpSpPr>
          <p:sp>
            <p:nvSpPr>
              <p:cNvPr id="741" name="Google Shape;741;p25"/>
              <p:cNvSpPr/>
              <p:nvPr/>
            </p:nvSpPr>
            <p:spPr>
              <a:xfrm>
                <a:off x="763075"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5"/>
              <p:cNvSpPr/>
              <p:nvPr/>
            </p:nvSpPr>
            <p:spPr>
              <a:xfrm>
                <a:off x="864777"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5"/>
              <p:cNvSpPr/>
              <p:nvPr/>
            </p:nvSpPr>
            <p:spPr>
              <a:xfrm>
                <a:off x="864777"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5"/>
              <p:cNvSpPr/>
              <p:nvPr/>
            </p:nvSpPr>
            <p:spPr>
              <a:xfrm>
                <a:off x="966479"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5"/>
              <p:cNvSpPr/>
              <p:nvPr/>
            </p:nvSpPr>
            <p:spPr>
              <a:xfrm>
                <a:off x="966479"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5"/>
              <p:cNvSpPr/>
              <p:nvPr/>
            </p:nvSpPr>
            <p:spPr>
              <a:xfrm>
                <a:off x="966479"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
        <p:cNvGrpSpPr/>
        <p:nvPr/>
      </p:nvGrpSpPr>
      <p:grpSpPr>
        <a:xfrm>
          <a:off x="0" y="0"/>
          <a:ext cx="0" cy="0"/>
          <a:chOff x="0" y="0"/>
          <a:chExt cx="0" cy="0"/>
        </a:xfrm>
      </p:grpSpPr>
      <p:pic>
        <p:nvPicPr>
          <p:cNvPr id="88" name="Google Shape;88;p4"/>
          <p:cNvPicPr preferRelativeResize="0"/>
          <p:nvPr/>
        </p:nvPicPr>
        <p:blipFill>
          <a:blip r:embed="rId2">
            <a:alphaModFix amt="43000"/>
          </a:blip>
          <a:stretch>
            <a:fillRect/>
          </a:stretch>
        </p:blipFill>
        <p:spPr>
          <a:xfrm>
            <a:off x="0" y="0"/>
            <a:ext cx="9144003" cy="5143501"/>
          </a:xfrm>
          <a:prstGeom prst="rect">
            <a:avLst/>
          </a:prstGeom>
          <a:noFill/>
          <a:ln>
            <a:noFill/>
          </a:ln>
        </p:spPr>
      </p:pic>
      <p:grpSp>
        <p:nvGrpSpPr>
          <p:cNvPr id="89" name="Google Shape;89;p4"/>
          <p:cNvGrpSpPr/>
          <p:nvPr/>
        </p:nvGrpSpPr>
        <p:grpSpPr>
          <a:xfrm>
            <a:off x="286963" y="222125"/>
            <a:ext cx="8570075" cy="4699200"/>
            <a:chOff x="286750" y="222125"/>
            <a:chExt cx="8570075" cy="4699200"/>
          </a:xfrm>
        </p:grpSpPr>
        <p:sp>
          <p:nvSpPr>
            <p:cNvPr id="90" name="Google Shape;90;p4"/>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1" name="Google Shape;91;p4"/>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92" name="Google Shape;92;p4"/>
            <p:cNvGrpSpPr/>
            <p:nvPr/>
          </p:nvGrpSpPr>
          <p:grpSpPr>
            <a:xfrm>
              <a:off x="426100" y="289975"/>
              <a:ext cx="8291950" cy="82650"/>
              <a:chOff x="386525" y="289975"/>
              <a:chExt cx="8291950" cy="82650"/>
            </a:xfrm>
          </p:grpSpPr>
          <p:grpSp>
            <p:nvGrpSpPr>
              <p:cNvPr id="93" name="Google Shape;93;p4"/>
              <p:cNvGrpSpPr/>
              <p:nvPr/>
            </p:nvGrpSpPr>
            <p:grpSpPr>
              <a:xfrm>
                <a:off x="386525" y="291325"/>
                <a:ext cx="362225" cy="81300"/>
                <a:chOff x="386525" y="291325"/>
                <a:chExt cx="362225" cy="81300"/>
              </a:xfrm>
            </p:grpSpPr>
            <p:sp>
              <p:nvSpPr>
                <p:cNvPr id="94" name="Google Shape;94;p4"/>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4"/>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4"/>
          <p:cNvSpPr txBox="1">
            <a:spLocks noGrp="1"/>
          </p:cNvSpPr>
          <p:nvPr>
            <p:ph type="title"/>
          </p:nvPr>
        </p:nvSpPr>
        <p:spPr>
          <a:xfrm>
            <a:off x="713475" y="539500"/>
            <a:ext cx="7717200" cy="564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99" name="Google Shape;99;p4"/>
          <p:cNvSpPr txBox="1">
            <a:spLocks noGrp="1"/>
          </p:cNvSpPr>
          <p:nvPr>
            <p:ph type="subTitle" idx="1"/>
          </p:nvPr>
        </p:nvSpPr>
        <p:spPr>
          <a:xfrm>
            <a:off x="720750" y="1180600"/>
            <a:ext cx="7710000" cy="291300"/>
          </a:xfrm>
          <a:prstGeom prst="rect">
            <a:avLst/>
          </a:prstGeom>
        </p:spPr>
        <p:txBody>
          <a:bodyPr spcFirstLastPara="1" wrap="square" lIns="91425" tIns="91425" rIns="91425" bIns="91425" anchor="ctr" anchorCtr="0">
            <a:noAutofit/>
          </a:bodyPr>
          <a:lstStyle>
            <a:lvl1pPr lvl="0" algn="ctr">
              <a:spcBef>
                <a:spcPts val="0"/>
              </a:spcBef>
              <a:spcAft>
                <a:spcPts val="0"/>
              </a:spcAft>
              <a:buSzPts val="1100"/>
              <a:buNone/>
              <a:defRPr/>
            </a:lvl1pPr>
            <a:lvl2pPr lvl="1" algn="ctr">
              <a:spcBef>
                <a:spcPts val="0"/>
              </a:spcBef>
              <a:spcAft>
                <a:spcPts val="0"/>
              </a:spcAft>
              <a:buSzPts val="1100"/>
              <a:buNone/>
              <a:defRPr sz="1100"/>
            </a:lvl2pPr>
            <a:lvl3pPr lvl="2" algn="ctr">
              <a:spcBef>
                <a:spcPts val="0"/>
              </a:spcBef>
              <a:spcAft>
                <a:spcPts val="0"/>
              </a:spcAft>
              <a:buSzPts val="1100"/>
              <a:buNone/>
              <a:defRPr sz="1100"/>
            </a:lvl3pPr>
            <a:lvl4pPr lvl="3" algn="ctr">
              <a:spcBef>
                <a:spcPts val="0"/>
              </a:spcBef>
              <a:spcAft>
                <a:spcPts val="0"/>
              </a:spcAft>
              <a:buSzPts val="1100"/>
              <a:buNone/>
              <a:defRPr sz="1100"/>
            </a:lvl4pPr>
            <a:lvl5pPr lvl="4" algn="ctr">
              <a:spcBef>
                <a:spcPts val="0"/>
              </a:spcBef>
              <a:spcAft>
                <a:spcPts val="0"/>
              </a:spcAft>
              <a:buSzPts val="1100"/>
              <a:buNone/>
              <a:defRPr sz="1100"/>
            </a:lvl5pPr>
            <a:lvl6pPr lvl="5" algn="ctr">
              <a:spcBef>
                <a:spcPts val="0"/>
              </a:spcBef>
              <a:spcAft>
                <a:spcPts val="0"/>
              </a:spcAft>
              <a:buSzPts val="1100"/>
              <a:buNone/>
              <a:defRPr sz="1100"/>
            </a:lvl6pPr>
            <a:lvl7pPr lvl="6" algn="ctr">
              <a:spcBef>
                <a:spcPts val="0"/>
              </a:spcBef>
              <a:spcAft>
                <a:spcPts val="0"/>
              </a:spcAft>
              <a:buSzPts val="1100"/>
              <a:buNone/>
              <a:defRPr sz="1100"/>
            </a:lvl7pPr>
            <a:lvl8pPr lvl="7" algn="ctr">
              <a:spcBef>
                <a:spcPts val="0"/>
              </a:spcBef>
              <a:spcAft>
                <a:spcPts val="0"/>
              </a:spcAft>
              <a:buSzPts val="1100"/>
              <a:buNone/>
              <a:defRPr sz="1100"/>
            </a:lvl8pPr>
            <a:lvl9pPr lvl="8" algn="ctr">
              <a:spcBef>
                <a:spcPts val="0"/>
              </a:spcBef>
              <a:spcAft>
                <a:spcPts val="0"/>
              </a:spcAft>
              <a:buSzPts val="1100"/>
              <a:buNone/>
              <a:defRPr sz="1100"/>
            </a:lvl9pPr>
          </a:lstStyle>
          <a:p>
            <a:endParaRPr/>
          </a:p>
        </p:txBody>
      </p:sp>
      <p:grpSp>
        <p:nvGrpSpPr>
          <p:cNvPr id="100" name="Google Shape;100;p4"/>
          <p:cNvGrpSpPr/>
          <p:nvPr/>
        </p:nvGrpSpPr>
        <p:grpSpPr>
          <a:xfrm flipH="1">
            <a:off x="395559" y="539532"/>
            <a:ext cx="258604" cy="258604"/>
            <a:chOff x="763075" y="3429325"/>
            <a:chExt cx="258604" cy="258604"/>
          </a:xfrm>
        </p:grpSpPr>
        <p:sp>
          <p:nvSpPr>
            <p:cNvPr id="101" name="Google Shape;101;p4"/>
            <p:cNvSpPr/>
            <p:nvPr/>
          </p:nvSpPr>
          <p:spPr>
            <a:xfrm>
              <a:off x="763075"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864777"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864777"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966479"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966479"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966479"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6"/>
        <p:cNvGrpSpPr/>
        <p:nvPr/>
      </p:nvGrpSpPr>
      <p:grpSpPr>
        <a:xfrm>
          <a:off x="0" y="0"/>
          <a:ext cx="0" cy="0"/>
          <a:chOff x="0" y="0"/>
          <a:chExt cx="0" cy="0"/>
        </a:xfrm>
      </p:grpSpPr>
      <p:pic>
        <p:nvPicPr>
          <p:cNvPr id="147" name="Google Shape;147;p7"/>
          <p:cNvPicPr preferRelativeResize="0"/>
          <p:nvPr/>
        </p:nvPicPr>
        <p:blipFill>
          <a:blip r:embed="rId2">
            <a:alphaModFix amt="43000"/>
          </a:blip>
          <a:stretch>
            <a:fillRect/>
          </a:stretch>
        </p:blipFill>
        <p:spPr>
          <a:xfrm>
            <a:off x="0" y="0"/>
            <a:ext cx="9144003" cy="5143501"/>
          </a:xfrm>
          <a:prstGeom prst="rect">
            <a:avLst/>
          </a:prstGeom>
          <a:noFill/>
          <a:ln>
            <a:noFill/>
          </a:ln>
        </p:spPr>
      </p:pic>
      <p:grpSp>
        <p:nvGrpSpPr>
          <p:cNvPr id="148" name="Google Shape;148;p7"/>
          <p:cNvGrpSpPr/>
          <p:nvPr/>
        </p:nvGrpSpPr>
        <p:grpSpPr>
          <a:xfrm>
            <a:off x="286963" y="222125"/>
            <a:ext cx="8570075" cy="4699200"/>
            <a:chOff x="286750" y="222125"/>
            <a:chExt cx="8570075" cy="4699200"/>
          </a:xfrm>
        </p:grpSpPr>
        <p:sp>
          <p:nvSpPr>
            <p:cNvPr id="149" name="Google Shape;149;p7"/>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0" name="Google Shape;150;p7"/>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151" name="Google Shape;151;p7"/>
            <p:cNvGrpSpPr/>
            <p:nvPr/>
          </p:nvGrpSpPr>
          <p:grpSpPr>
            <a:xfrm>
              <a:off x="426100" y="289975"/>
              <a:ext cx="8291950" cy="82650"/>
              <a:chOff x="386525" y="289975"/>
              <a:chExt cx="8291950" cy="82650"/>
            </a:xfrm>
          </p:grpSpPr>
          <p:grpSp>
            <p:nvGrpSpPr>
              <p:cNvPr id="152" name="Google Shape;152;p7"/>
              <p:cNvGrpSpPr/>
              <p:nvPr/>
            </p:nvGrpSpPr>
            <p:grpSpPr>
              <a:xfrm>
                <a:off x="386525" y="291325"/>
                <a:ext cx="362225" cy="81300"/>
                <a:chOff x="386525" y="291325"/>
                <a:chExt cx="362225" cy="81300"/>
              </a:xfrm>
            </p:grpSpPr>
            <p:sp>
              <p:nvSpPr>
                <p:cNvPr id="153" name="Google Shape;153;p7"/>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7"/>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7" name="Google Shape;157;p7"/>
          <p:cNvSpPr txBox="1">
            <a:spLocks noGrp="1"/>
          </p:cNvSpPr>
          <p:nvPr>
            <p:ph type="title"/>
          </p:nvPr>
        </p:nvSpPr>
        <p:spPr>
          <a:xfrm>
            <a:off x="713225" y="1323600"/>
            <a:ext cx="2848800" cy="755700"/>
          </a:xfrm>
          <a:prstGeom prst="rect">
            <a:avLst/>
          </a:prstGeom>
        </p:spPr>
        <p:txBody>
          <a:bodyPr spcFirstLastPara="1" wrap="square" lIns="91425" tIns="91425" rIns="91425" bIns="91425" anchor="b" anchorCtr="0">
            <a:noAutofit/>
          </a:bodyPr>
          <a:lstStyle>
            <a:lvl1pPr lvl="0" algn="l">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58" name="Google Shape;158;p7"/>
          <p:cNvSpPr txBox="1">
            <a:spLocks noGrp="1"/>
          </p:cNvSpPr>
          <p:nvPr>
            <p:ph type="body" idx="1"/>
          </p:nvPr>
        </p:nvSpPr>
        <p:spPr>
          <a:xfrm>
            <a:off x="713225" y="2079300"/>
            <a:ext cx="2848800" cy="1740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59" name="Google Shape;159;p7"/>
          <p:cNvSpPr>
            <a:spLocks noGrp="1"/>
          </p:cNvSpPr>
          <p:nvPr>
            <p:ph type="pic" idx="2"/>
          </p:nvPr>
        </p:nvSpPr>
        <p:spPr>
          <a:xfrm>
            <a:off x="4824125" y="905325"/>
            <a:ext cx="3332700" cy="3332700"/>
          </a:xfrm>
          <a:prstGeom prst="ellipse">
            <a:avLst/>
          </a:prstGeom>
          <a:noFill/>
          <a:ln w="9525" cap="flat" cmpd="sng">
            <a:solidFill>
              <a:schemeClr val="dk1"/>
            </a:solidFill>
            <a:prstDash val="solid"/>
            <a:round/>
            <a:headEnd type="none" w="sm" len="sm"/>
            <a:tailEnd type="none" w="sm" len="sm"/>
          </a:ln>
        </p:spPr>
      </p:sp>
      <p:grpSp>
        <p:nvGrpSpPr>
          <p:cNvPr id="160" name="Google Shape;160;p7"/>
          <p:cNvGrpSpPr/>
          <p:nvPr/>
        </p:nvGrpSpPr>
        <p:grpSpPr>
          <a:xfrm>
            <a:off x="449188" y="805675"/>
            <a:ext cx="8288438" cy="3976425"/>
            <a:chOff x="449188" y="805675"/>
            <a:chExt cx="8288438" cy="3976425"/>
          </a:xfrm>
        </p:grpSpPr>
        <p:grpSp>
          <p:nvGrpSpPr>
            <p:cNvPr id="161" name="Google Shape;161;p7"/>
            <p:cNvGrpSpPr/>
            <p:nvPr/>
          </p:nvGrpSpPr>
          <p:grpSpPr>
            <a:xfrm rot="10800000">
              <a:off x="449188" y="4289638"/>
              <a:ext cx="528075" cy="492463"/>
              <a:chOff x="7983988" y="747438"/>
              <a:chExt cx="528075" cy="492463"/>
            </a:xfrm>
          </p:grpSpPr>
          <p:sp>
            <p:nvSpPr>
              <p:cNvPr id="162" name="Google Shape;162;p7"/>
              <p:cNvSpPr/>
              <p:nvPr/>
            </p:nvSpPr>
            <p:spPr>
              <a:xfrm>
                <a:off x="8430763" y="747438"/>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8430763" y="953019"/>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8430763" y="1158600"/>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8207375" y="747438"/>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7983988" y="747438"/>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8207363" y="9530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7"/>
            <p:cNvGrpSpPr/>
            <p:nvPr/>
          </p:nvGrpSpPr>
          <p:grpSpPr>
            <a:xfrm>
              <a:off x="8432225" y="805675"/>
              <a:ext cx="305400" cy="305400"/>
              <a:chOff x="3877500" y="2882075"/>
              <a:chExt cx="305400" cy="305400"/>
            </a:xfrm>
          </p:grpSpPr>
          <p:cxnSp>
            <p:nvCxnSpPr>
              <p:cNvPr id="169" name="Google Shape;169;p7"/>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170" name="Google Shape;170;p7"/>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171" name="Google Shape;171;p7"/>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cxnSp>
            <p:nvCxnSpPr>
              <p:cNvPr id="172" name="Google Shape;172;p7"/>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173" name="Google Shape;173;p7"/>
          <p:cNvGrpSpPr/>
          <p:nvPr/>
        </p:nvGrpSpPr>
        <p:grpSpPr>
          <a:xfrm>
            <a:off x="8314833" y="2863946"/>
            <a:ext cx="1071064" cy="1071064"/>
            <a:chOff x="3260800" y="2469225"/>
            <a:chExt cx="475500" cy="475500"/>
          </a:xfrm>
        </p:grpSpPr>
        <p:cxnSp>
          <p:nvCxnSpPr>
            <p:cNvPr id="174" name="Google Shape;174;p7"/>
            <p:cNvCxnSpPr/>
            <p:nvPr/>
          </p:nvCxnSpPr>
          <p:spPr>
            <a:xfrm>
              <a:off x="3500900" y="2469225"/>
              <a:ext cx="0" cy="475500"/>
            </a:xfrm>
            <a:prstGeom prst="straightConnector1">
              <a:avLst/>
            </a:prstGeom>
            <a:noFill/>
            <a:ln w="9525" cap="flat" cmpd="sng">
              <a:solidFill>
                <a:schemeClr val="dk1"/>
              </a:solidFill>
              <a:prstDash val="solid"/>
              <a:round/>
              <a:headEnd type="none" w="med" len="med"/>
              <a:tailEnd type="none" w="med" len="med"/>
            </a:ln>
          </p:spPr>
        </p:cxnSp>
        <p:cxnSp>
          <p:nvCxnSpPr>
            <p:cNvPr id="175" name="Google Shape;175;p7"/>
            <p:cNvCxnSpPr/>
            <p:nvPr/>
          </p:nvCxnSpPr>
          <p:spPr>
            <a:xfrm>
              <a:off x="3428792" y="2486650"/>
              <a:ext cx="0" cy="442200"/>
            </a:xfrm>
            <a:prstGeom prst="straightConnector1">
              <a:avLst/>
            </a:prstGeom>
            <a:noFill/>
            <a:ln w="9525" cap="flat" cmpd="sng">
              <a:solidFill>
                <a:schemeClr val="dk1"/>
              </a:solidFill>
              <a:prstDash val="solid"/>
              <a:round/>
              <a:headEnd type="none" w="med" len="med"/>
              <a:tailEnd type="none" w="med" len="med"/>
            </a:ln>
          </p:spPr>
        </p:cxnSp>
        <p:cxnSp>
          <p:nvCxnSpPr>
            <p:cNvPr id="176" name="Google Shape;176;p7"/>
            <p:cNvCxnSpPr/>
            <p:nvPr/>
          </p:nvCxnSpPr>
          <p:spPr>
            <a:xfrm>
              <a:off x="3356683"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177" name="Google Shape;177;p7"/>
            <p:cNvCxnSpPr/>
            <p:nvPr/>
          </p:nvCxnSpPr>
          <p:spPr>
            <a:xfrm>
              <a:off x="3284575" y="2608675"/>
              <a:ext cx="0" cy="188700"/>
            </a:xfrm>
            <a:prstGeom prst="straightConnector1">
              <a:avLst/>
            </a:prstGeom>
            <a:noFill/>
            <a:ln w="9525" cap="flat" cmpd="sng">
              <a:solidFill>
                <a:schemeClr val="dk1"/>
              </a:solidFill>
              <a:prstDash val="solid"/>
              <a:round/>
              <a:headEnd type="none" w="med" len="med"/>
              <a:tailEnd type="none" w="med" len="med"/>
            </a:ln>
          </p:spPr>
        </p:cxnSp>
        <p:cxnSp>
          <p:nvCxnSpPr>
            <p:cNvPr id="178" name="Google Shape;178;p7"/>
            <p:cNvCxnSpPr/>
            <p:nvPr/>
          </p:nvCxnSpPr>
          <p:spPr>
            <a:xfrm>
              <a:off x="3573008" y="2480300"/>
              <a:ext cx="0" cy="454800"/>
            </a:xfrm>
            <a:prstGeom prst="straightConnector1">
              <a:avLst/>
            </a:prstGeom>
            <a:noFill/>
            <a:ln w="9525" cap="flat" cmpd="sng">
              <a:solidFill>
                <a:schemeClr val="dk1"/>
              </a:solidFill>
              <a:prstDash val="solid"/>
              <a:round/>
              <a:headEnd type="none" w="med" len="med"/>
              <a:tailEnd type="none" w="med" len="med"/>
            </a:ln>
          </p:spPr>
        </p:cxnSp>
        <p:cxnSp>
          <p:nvCxnSpPr>
            <p:cNvPr id="179" name="Google Shape;179;p7"/>
            <p:cNvCxnSpPr/>
            <p:nvPr/>
          </p:nvCxnSpPr>
          <p:spPr>
            <a:xfrm>
              <a:off x="3645117"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180" name="Google Shape;180;p7"/>
            <p:cNvCxnSpPr/>
            <p:nvPr/>
          </p:nvCxnSpPr>
          <p:spPr>
            <a:xfrm>
              <a:off x="3717225" y="2622950"/>
              <a:ext cx="0" cy="166500"/>
            </a:xfrm>
            <a:prstGeom prst="straightConnector1">
              <a:avLst/>
            </a:prstGeom>
            <a:noFill/>
            <a:ln w="9525" cap="flat" cmpd="sng">
              <a:solidFill>
                <a:schemeClr val="dk1"/>
              </a:solidFill>
              <a:prstDash val="solid"/>
              <a:round/>
              <a:headEnd type="none" w="med" len="med"/>
              <a:tailEnd type="none" w="med" len="med"/>
            </a:ln>
          </p:spPr>
        </p:cxnSp>
        <p:cxnSp>
          <p:nvCxnSpPr>
            <p:cNvPr id="181" name="Google Shape;181;p7"/>
            <p:cNvCxnSpPr/>
            <p:nvPr/>
          </p:nvCxnSpPr>
          <p:spPr>
            <a:xfrm>
              <a:off x="3385150" y="2500900"/>
              <a:ext cx="226800" cy="0"/>
            </a:xfrm>
            <a:prstGeom prst="straightConnector1">
              <a:avLst/>
            </a:prstGeom>
            <a:noFill/>
            <a:ln w="9525" cap="flat" cmpd="sng">
              <a:solidFill>
                <a:schemeClr val="dk1"/>
              </a:solidFill>
              <a:prstDash val="solid"/>
              <a:round/>
              <a:headEnd type="none" w="med" len="med"/>
              <a:tailEnd type="none" w="med" len="med"/>
            </a:ln>
          </p:spPr>
        </p:cxnSp>
        <p:cxnSp>
          <p:nvCxnSpPr>
            <p:cNvPr id="182" name="Google Shape;182;p7"/>
            <p:cNvCxnSpPr/>
            <p:nvPr/>
          </p:nvCxnSpPr>
          <p:spPr>
            <a:xfrm>
              <a:off x="3330435" y="2570104"/>
              <a:ext cx="336300" cy="0"/>
            </a:xfrm>
            <a:prstGeom prst="straightConnector1">
              <a:avLst/>
            </a:prstGeom>
            <a:noFill/>
            <a:ln w="9525" cap="flat" cmpd="sng">
              <a:solidFill>
                <a:schemeClr val="dk1"/>
              </a:solidFill>
              <a:prstDash val="solid"/>
              <a:round/>
              <a:headEnd type="none" w="med" len="med"/>
              <a:tailEnd type="none" w="med" len="med"/>
            </a:ln>
          </p:spPr>
        </p:cxnSp>
        <p:cxnSp>
          <p:nvCxnSpPr>
            <p:cNvPr id="183" name="Google Shape;183;p7"/>
            <p:cNvCxnSpPr/>
            <p:nvPr/>
          </p:nvCxnSpPr>
          <p:spPr>
            <a:xfrm>
              <a:off x="3282975" y="2639308"/>
              <a:ext cx="440700" cy="0"/>
            </a:xfrm>
            <a:prstGeom prst="straightConnector1">
              <a:avLst/>
            </a:prstGeom>
            <a:noFill/>
            <a:ln w="9525" cap="flat" cmpd="sng">
              <a:solidFill>
                <a:schemeClr val="dk1"/>
              </a:solidFill>
              <a:prstDash val="solid"/>
              <a:round/>
              <a:headEnd type="none" w="med" len="med"/>
              <a:tailEnd type="none" w="med" len="med"/>
            </a:ln>
          </p:spPr>
        </p:cxnSp>
        <p:cxnSp>
          <p:nvCxnSpPr>
            <p:cNvPr id="184" name="Google Shape;184;p7"/>
            <p:cNvCxnSpPr/>
            <p:nvPr/>
          </p:nvCxnSpPr>
          <p:spPr>
            <a:xfrm>
              <a:off x="3260800" y="2708513"/>
              <a:ext cx="475500" cy="0"/>
            </a:xfrm>
            <a:prstGeom prst="straightConnector1">
              <a:avLst/>
            </a:prstGeom>
            <a:noFill/>
            <a:ln w="9525" cap="flat" cmpd="sng">
              <a:solidFill>
                <a:schemeClr val="dk1"/>
              </a:solidFill>
              <a:prstDash val="solid"/>
              <a:round/>
              <a:headEnd type="none" w="med" len="med"/>
              <a:tailEnd type="none" w="med" len="med"/>
            </a:ln>
          </p:spPr>
        </p:cxnSp>
        <p:cxnSp>
          <p:nvCxnSpPr>
            <p:cNvPr id="185" name="Google Shape;185;p7"/>
            <p:cNvCxnSpPr/>
            <p:nvPr/>
          </p:nvCxnSpPr>
          <p:spPr>
            <a:xfrm>
              <a:off x="3281400" y="2777717"/>
              <a:ext cx="440700" cy="0"/>
            </a:xfrm>
            <a:prstGeom prst="straightConnector1">
              <a:avLst/>
            </a:prstGeom>
            <a:noFill/>
            <a:ln w="9525" cap="flat" cmpd="sng">
              <a:solidFill>
                <a:schemeClr val="dk1"/>
              </a:solidFill>
              <a:prstDash val="solid"/>
              <a:round/>
              <a:headEnd type="none" w="med" len="med"/>
              <a:tailEnd type="none" w="med" len="med"/>
            </a:ln>
          </p:spPr>
        </p:cxnSp>
        <p:cxnSp>
          <p:nvCxnSpPr>
            <p:cNvPr id="186" name="Google Shape;186;p7"/>
            <p:cNvCxnSpPr/>
            <p:nvPr/>
          </p:nvCxnSpPr>
          <p:spPr>
            <a:xfrm>
              <a:off x="3330435" y="2846921"/>
              <a:ext cx="336300" cy="0"/>
            </a:xfrm>
            <a:prstGeom prst="straightConnector1">
              <a:avLst/>
            </a:prstGeom>
            <a:noFill/>
            <a:ln w="9525" cap="flat" cmpd="sng">
              <a:solidFill>
                <a:schemeClr val="dk1"/>
              </a:solidFill>
              <a:prstDash val="solid"/>
              <a:round/>
              <a:headEnd type="none" w="med" len="med"/>
              <a:tailEnd type="none" w="med" len="med"/>
            </a:ln>
          </p:spPr>
        </p:cxnSp>
        <p:cxnSp>
          <p:nvCxnSpPr>
            <p:cNvPr id="187" name="Google Shape;187;p7"/>
            <p:cNvCxnSpPr/>
            <p:nvPr/>
          </p:nvCxnSpPr>
          <p:spPr>
            <a:xfrm>
              <a:off x="3416100" y="2916125"/>
              <a:ext cx="1632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8"/>
        <p:cNvGrpSpPr/>
        <p:nvPr/>
      </p:nvGrpSpPr>
      <p:grpSpPr>
        <a:xfrm>
          <a:off x="0" y="0"/>
          <a:ext cx="0" cy="0"/>
          <a:chOff x="0" y="0"/>
          <a:chExt cx="0" cy="0"/>
        </a:xfrm>
      </p:grpSpPr>
      <p:pic>
        <p:nvPicPr>
          <p:cNvPr id="189" name="Google Shape;189;p8"/>
          <p:cNvPicPr preferRelativeResize="0"/>
          <p:nvPr/>
        </p:nvPicPr>
        <p:blipFill>
          <a:blip r:embed="rId2">
            <a:alphaModFix amt="43000"/>
          </a:blip>
          <a:stretch>
            <a:fillRect/>
          </a:stretch>
        </p:blipFill>
        <p:spPr>
          <a:xfrm>
            <a:off x="0" y="0"/>
            <a:ext cx="9144003" cy="5143501"/>
          </a:xfrm>
          <a:prstGeom prst="rect">
            <a:avLst/>
          </a:prstGeom>
          <a:noFill/>
          <a:ln>
            <a:noFill/>
          </a:ln>
        </p:spPr>
      </p:pic>
      <p:grpSp>
        <p:nvGrpSpPr>
          <p:cNvPr id="190" name="Google Shape;190;p8"/>
          <p:cNvGrpSpPr/>
          <p:nvPr/>
        </p:nvGrpSpPr>
        <p:grpSpPr>
          <a:xfrm>
            <a:off x="286963" y="222125"/>
            <a:ext cx="8570075" cy="4699200"/>
            <a:chOff x="286750" y="222125"/>
            <a:chExt cx="8570075" cy="4699200"/>
          </a:xfrm>
        </p:grpSpPr>
        <p:sp>
          <p:nvSpPr>
            <p:cNvPr id="191" name="Google Shape;191;p8"/>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 name="Google Shape;192;p8"/>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193" name="Google Shape;193;p8"/>
            <p:cNvGrpSpPr/>
            <p:nvPr/>
          </p:nvGrpSpPr>
          <p:grpSpPr>
            <a:xfrm>
              <a:off x="426100" y="289975"/>
              <a:ext cx="8291950" cy="82650"/>
              <a:chOff x="386525" y="289975"/>
              <a:chExt cx="8291950" cy="82650"/>
            </a:xfrm>
          </p:grpSpPr>
          <p:grpSp>
            <p:nvGrpSpPr>
              <p:cNvPr id="194" name="Google Shape;194;p8"/>
              <p:cNvGrpSpPr/>
              <p:nvPr/>
            </p:nvGrpSpPr>
            <p:grpSpPr>
              <a:xfrm>
                <a:off x="386525" y="291325"/>
                <a:ext cx="362225" cy="81300"/>
                <a:chOff x="386525" y="291325"/>
                <a:chExt cx="362225" cy="81300"/>
              </a:xfrm>
            </p:grpSpPr>
            <p:sp>
              <p:nvSpPr>
                <p:cNvPr id="195" name="Google Shape;195;p8"/>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8"/>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9" name="Google Shape;199;p8"/>
          <p:cNvSpPr txBox="1">
            <a:spLocks noGrp="1"/>
          </p:cNvSpPr>
          <p:nvPr>
            <p:ph type="title"/>
          </p:nvPr>
        </p:nvSpPr>
        <p:spPr>
          <a:xfrm>
            <a:off x="2118550" y="1194875"/>
            <a:ext cx="4906800" cy="27537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grpSp>
        <p:nvGrpSpPr>
          <p:cNvPr id="200" name="Google Shape;200;p8"/>
          <p:cNvGrpSpPr/>
          <p:nvPr/>
        </p:nvGrpSpPr>
        <p:grpSpPr>
          <a:xfrm>
            <a:off x="7672949" y="2520409"/>
            <a:ext cx="1801622" cy="1801622"/>
            <a:chOff x="3260800" y="2469225"/>
            <a:chExt cx="475500" cy="475500"/>
          </a:xfrm>
        </p:grpSpPr>
        <p:cxnSp>
          <p:nvCxnSpPr>
            <p:cNvPr id="201" name="Google Shape;201;p8"/>
            <p:cNvCxnSpPr/>
            <p:nvPr/>
          </p:nvCxnSpPr>
          <p:spPr>
            <a:xfrm>
              <a:off x="3500900" y="2469225"/>
              <a:ext cx="0" cy="475500"/>
            </a:xfrm>
            <a:prstGeom prst="straightConnector1">
              <a:avLst/>
            </a:prstGeom>
            <a:noFill/>
            <a:ln w="9525" cap="flat" cmpd="sng">
              <a:solidFill>
                <a:schemeClr val="dk1"/>
              </a:solidFill>
              <a:prstDash val="solid"/>
              <a:round/>
              <a:headEnd type="none" w="med" len="med"/>
              <a:tailEnd type="none" w="med" len="med"/>
            </a:ln>
          </p:spPr>
        </p:cxnSp>
        <p:cxnSp>
          <p:nvCxnSpPr>
            <p:cNvPr id="202" name="Google Shape;202;p8"/>
            <p:cNvCxnSpPr/>
            <p:nvPr/>
          </p:nvCxnSpPr>
          <p:spPr>
            <a:xfrm>
              <a:off x="3428792" y="2486650"/>
              <a:ext cx="0" cy="442200"/>
            </a:xfrm>
            <a:prstGeom prst="straightConnector1">
              <a:avLst/>
            </a:prstGeom>
            <a:noFill/>
            <a:ln w="9525" cap="flat" cmpd="sng">
              <a:solidFill>
                <a:schemeClr val="dk1"/>
              </a:solidFill>
              <a:prstDash val="solid"/>
              <a:round/>
              <a:headEnd type="none" w="med" len="med"/>
              <a:tailEnd type="none" w="med" len="med"/>
            </a:ln>
          </p:spPr>
        </p:cxnSp>
        <p:cxnSp>
          <p:nvCxnSpPr>
            <p:cNvPr id="203" name="Google Shape;203;p8"/>
            <p:cNvCxnSpPr/>
            <p:nvPr/>
          </p:nvCxnSpPr>
          <p:spPr>
            <a:xfrm>
              <a:off x="3356683"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204" name="Google Shape;204;p8"/>
            <p:cNvCxnSpPr/>
            <p:nvPr/>
          </p:nvCxnSpPr>
          <p:spPr>
            <a:xfrm>
              <a:off x="3284575" y="2608675"/>
              <a:ext cx="0" cy="188700"/>
            </a:xfrm>
            <a:prstGeom prst="straightConnector1">
              <a:avLst/>
            </a:prstGeom>
            <a:noFill/>
            <a:ln w="9525" cap="flat" cmpd="sng">
              <a:solidFill>
                <a:schemeClr val="dk1"/>
              </a:solidFill>
              <a:prstDash val="solid"/>
              <a:round/>
              <a:headEnd type="none" w="med" len="med"/>
              <a:tailEnd type="none" w="med" len="med"/>
            </a:ln>
          </p:spPr>
        </p:cxnSp>
        <p:cxnSp>
          <p:nvCxnSpPr>
            <p:cNvPr id="205" name="Google Shape;205;p8"/>
            <p:cNvCxnSpPr/>
            <p:nvPr/>
          </p:nvCxnSpPr>
          <p:spPr>
            <a:xfrm>
              <a:off x="3573008" y="2480300"/>
              <a:ext cx="0" cy="454800"/>
            </a:xfrm>
            <a:prstGeom prst="straightConnector1">
              <a:avLst/>
            </a:prstGeom>
            <a:noFill/>
            <a:ln w="9525" cap="flat" cmpd="sng">
              <a:solidFill>
                <a:schemeClr val="dk1"/>
              </a:solidFill>
              <a:prstDash val="solid"/>
              <a:round/>
              <a:headEnd type="none" w="med" len="med"/>
              <a:tailEnd type="none" w="med" len="med"/>
            </a:ln>
          </p:spPr>
        </p:cxnSp>
        <p:cxnSp>
          <p:nvCxnSpPr>
            <p:cNvPr id="206" name="Google Shape;206;p8"/>
            <p:cNvCxnSpPr/>
            <p:nvPr/>
          </p:nvCxnSpPr>
          <p:spPr>
            <a:xfrm>
              <a:off x="3645117"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207" name="Google Shape;207;p8"/>
            <p:cNvCxnSpPr/>
            <p:nvPr/>
          </p:nvCxnSpPr>
          <p:spPr>
            <a:xfrm>
              <a:off x="3717225" y="2622950"/>
              <a:ext cx="0" cy="166500"/>
            </a:xfrm>
            <a:prstGeom prst="straightConnector1">
              <a:avLst/>
            </a:prstGeom>
            <a:noFill/>
            <a:ln w="9525" cap="flat" cmpd="sng">
              <a:solidFill>
                <a:schemeClr val="dk1"/>
              </a:solidFill>
              <a:prstDash val="solid"/>
              <a:round/>
              <a:headEnd type="none" w="med" len="med"/>
              <a:tailEnd type="none" w="med" len="med"/>
            </a:ln>
          </p:spPr>
        </p:cxnSp>
        <p:cxnSp>
          <p:nvCxnSpPr>
            <p:cNvPr id="208" name="Google Shape;208;p8"/>
            <p:cNvCxnSpPr/>
            <p:nvPr/>
          </p:nvCxnSpPr>
          <p:spPr>
            <a:xfrm>
              <a:off x="3385150" y="2500900"/>
              <a:ext cx="226800" cy="0"/>
            </a:xfrm>
            <a:prstGeom prst="straightConnector1">
              <a:avLst/>
            </a:prstGeom>
            <a:noFill/>
            <a:ln w="9525" cap="flat" cmpd="sng">
              <a:solidFill>
                <a:schemeClr val="dk1"/>
              </a:solidFill>
              <a:prstDash val="solid"/>
              <a:round/>
              <a:headEnd type="none" w="med" len="med"/>
              <a:tailEnd type="none" w="med" len="med"/>
            </a:ln>
          </p:spPr>
        </p:cxnSp>
        <p:cxnSp>
          <p:nvCxnSpPr>
            <p:cNvPr id="209" name="Google Shape;209;p8"/>
            <p:cNvCxnSpPr/>
            <p:nvPr/>
          </p:nvCxnSpPr>
          <p:spPr>
            <a:xfrm>
              <a:off x="3330435" y="2570104"/>
              <a:ext cx="336300" cy="0"/>
            </a:xfrm>
            <a:prstGeom prst="straightConnector1">
              <a:avLst/>
            </a:prstGeom>
            <a:noFill/>
            <a:ln w="9525" cap="flat" cmpd="sng">
              <a:solidFill>
                <a:schemeClr val="dk1"/>
              </a:solidFill>
              <a:prstDash val="solid"/>
              <a:round/>
              <a:headEnd type="none" w="med" len="med"/>
              <a:tailEnd type="none" w="med" len="med"/>
            </a:ln>
          </p:spPr>
        </p:cxnSp>
        <p:cxnSp>
          <p:nvCxnSpPr>
            <p:cNvPr id="210" name="Google Shape;210;p8"/>
            <p:cNvCxnSpPr/>
            <p:nvPr/>
          </p:nvCxnSpPr>
          <p:spPr>
            <a:xfrm>
              <a:off x="3282975" y="2639308"/>
              <a:ext cx="440700" cy="0"/>
            </a:xfrm>
            <a:prstGeom prst="straightConnector1">
              <a:avLst/>
            </a:prstGeom>
            <a:noFill/>
            <a:ln w="9525" cap="flat" cmpd="sng">
              <a:solidFill>
                <a:schemeClr val="dk1"/>
              </a:solidFill>
              <a:prstDash val="solid"/>
              <a:round/>
              <a:headEnd type="none" w="med" len="med"/>
              <a:tailEnd type="none" w="med" len="med"/>
            </a:ln>
          </p:spPr>
        </p:cxnSp>
        <p:cxnSp>
          <p:nvCxnSpPr>
            <p:cNvPr id="211" name="Google Shape;211;p8"/>
            <p:cNvCxnSpPr/>
            <p:nvPr/>
          </p:nvCxnSpPr>
          <p:spPr>
            <a:xfrm>
              <a:off x="3260800" y="2708513"/>
              <a:ext cx="475500" cy="0"/>
            </a:xfrm>
            <a:prstGeom prst="straightConnector1">
              <a:avLst/>
            </a:prstGeom>
            <a:noFill/>
            <a:ln w="9525" cap="flat" cmpd="sng">
              <a:solidFill>
                <a:schemeClr val="dk1"/>
              </a:solidFill>
              <a:prstDash val="solid"/>
              <a:round/>
              <a:headEnd type="none" w="med" len="med"/>
              <a:tailEnd type="none" w="med" len="med"/>
            </a:ln>
          </p:spPr>
        </p:cxnSp>
        <p:cxnSp>
          <p:nvCxnSpPr>
            <p:cNvPr id="212" name="Google Shape;212;p8"/>
            <p:cNvCxnSpPr/>
            <p:nvPr/>
          </p:nvCxnSpPr>
          <p:spPr>
            <a:xfrm>
              <a:off x="3281400" y="2777717"/>
              <a:ext cx="440700" cy="0"/>
            </a:xfrm>
            <a:prstGeom prst="straightConnector1">
              <a:avLst/>
            </a:prstGeom>
            <a:noFill/>
            <a:ln w="9525" cap="flat" cmpd="sng">
              <a:solidFill>
                <a:schemeClr val="dk1"/>
              </a:solidFill>
              <a:prstDash val="solid"/>
              <a:round/>
              <a:headEnd type="none" w="med" len="med"/>
              <a:tailEnd type="none" w="med" len="med"/>
            </a:ln>
          </p:spPr>
        </p:cxnSp>
        <p:cxnSp>
          <p:nvCxnSpPr>
            <p:cNvPr id="213" name="Google Shape;213;p8"/>
            <p:cNvCxnSpPr/>
            <p:nvPr/>
          </p:nvCxnSpPr>
          <p:spPr>
            <a:xfrm>
              <a:off x="3330435" y="2846921"/>
              <a:ext cx="336300" cy="0"/>
            </a:xfrm>
            <a:prstGeom prst="straightConnector1">
              <a:avLst/>
            </a:prstGeom>
            <a:noFill/>
            <a:ln w="9525" cap="flat" cmpd="sng">
              <a:solidFill>
                <a:schemeClr val="dk1"/>
              </a:solidFill>
              <a:prstDash val="solid"/>
              <a:round/>
              <a:headEnd type="none" w="med" len="med"/>
              <a:tailEnd type="none" w="med" len="med"/>
            </a:ln>
          </p:spPr>
        </p:cxnSp>
        <p:cxnSp>
          <p:nvCxnSpPr>
            <p:cNvPr id="214" name="Google Shape;214;p8"/>
            <p:cNvCxnSpPr/>
            <p:nvPr/>
          </p:nvCxnSpPr>
          <p:spPr>
            <a:xfrm>
              <a:off x="3416100" y="2916125"/>
              <a:ext cx="163200" cy="0"/>
            </a:xfrm>
            <a:prstGeom prst="straightConnector1">
              <a:avLst/>
            </a:prstGeom>
            <a:noFill/>
            <a:ln w="9525" cap="flat" cmpd="sng">
              <a:solidFill>
                <a:schemeClr val="dk1"/>
              </a:solidFill>
              <a:prstDash val="solid"/>
              <a:round/>
              <a:headEnd type="none" w="med" len="med"/>
              <a:tailEnd type="none" w="med" len="med"/>
            </a:ln>
          </p:spPr>
        </p:cxnSp>
      </p:grpSp>
      <p:pic>
        <p:nvPicPr>
          <p:cNvPr id="215" name="Google Shape;215;p8"/>
          <p:cNvPicPr preferRelativeResize="0"/>
          <p:nvPr/>
        </p:nvPicPr>
        <p:blipFill>
          <a:blip r:embed="rId3">
            <a:alphaModFix/>
          </a:blip>
          <a:stretch>
            <a:fillRect/>
          </a:stretch>
        </p:blipFill>
        <p:spPr>
          <a:xfrm rot="1888481" flipH="1">
            <a:off x="-243675" y="1218975"/>
            <a:ext cx="1169252" cy="213300"/>
          </a:xfrm>
          <a:prstGeom prst="rect">
            <a:avLst/>
          </a:prstGeom>
          <a:noFill/>
          <a:ln>
            <a:noFill/>
          </a:ln>
        </p:spPr>
      </p:pic>
      <p:grpSp>
        <p:nvGrpSpPr>
          <p:cNvPr id="216" name="Google Shape;216;p8"/>
          <p:cNvGrpSpPr/>
          <p:nvPr/>
        </p:nvGrpSpPr>
        <p:grpSpPr>
          <a:xfrm>
            <a:off x="488000" y="805675"/>
            <a:ext cx="8173425" cy="3892904"/>
            <a:chOff x="488000" y="805675"/>
            <a:chExt cx="8173425" cy="3892904"/>
          </a:xfrm>
        </p:grpSpPr>
        <p:grpSp>
          <p:nvGrpSpPr>
            <p:cNvPr id="217" name="Google Shape;217;p8"/>
            <p:cNvGrpSpPr/>
            <p:nvPr/>
          </p:nvGrpSpPr>
          <p:grpSpPr>
            <a:xfrm>
              <a:off x="8356025" y="805675"/>
              <a:ext cx="305400" cy="305400"/>
              <a:chOff x="3877500" y="2882075"/>
              <a:chExt cx="305400" cy="305400"/>
            </a:xfrm>
          </p:grpSpPr>
          <p:cxnSp>
            <p:nvCxnSpPr>
              <p:cNvPr id="218" name="Google Shape;218;p8"/>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219" name="Google Shape;219;p8"/>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220" name="Google Shape;220;p8"/>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cxnSp>
            <p:nvCxnSpPr>
              <p:cNvPr id="221" name="Google Shape;221;p8"/>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grpSp>
        <p:grpSp>
          <p:nvGrpSpPr>
            <p:cNvPr id="222" name="Google Shape;222;p8"/>
            <p:cNvGrpSpPr/>
            <p:nvPr/>
          </p:nvGrpSpPr>
          <p:grpSpPr>
            <a:xfrm>
              <a:off x="488000" y="4439975"/>
              <a:ext cx="258604" cy="258604"/>
              <a:chOff x="763075" y="3429325"/>
              <a:chExt cx="258604" cy="258604"/>
            </a:xfrm>
          </p:grpSpPr>
          <p:sp>
            <p:nvSpPr>
              <p:cNvPr id="223" name="Google Shape;223;p8"/>
              <p:cNvSpPr/>
              <p:nvPr/>
            </p:nvSpPr>
            <p:spPr>
              <a:xfrm>
                <a:off x="763075" y="3429325"/>
                <a:ext cx="55200" cy="55200"/>
              </a:xfrm>
              <a:prstGeom prst="ellipse">
                <a:avLst/>
              </a:prstGeom>
              <a:solidFill>
                <a:srgbClr val="224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763075" y="3531027"/>
                <a:ext cx="55200" cy="55200"/>
              </a:xfrm>
              <a:prstGeom prst="ellipse">
                <a:avLst/>
              </a:prstGeom>
              <a:solidFill>
                <a:srgbClr val="224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763075" y="3632729"/>
                <a:ext cx="55200" cy="55200"/>
              </a:xfrm>
              <a:prstGeom prst="ellipse">
                <a:avLst/>
              </a:prstGeom>
              <a:solidFill>
                <a:srgbClr val="224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864777" y="3429325"/>
                <a:ext cx="55200" cy="55200"/>
              </a:xfrm>
              <a:prstGeom prst="ellipse">
                <a:avLst/>
              </a:prstGeom>
              <a:solidFill>
                <a:srgbClr val="224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864777" y="3531027"/>
                <a:ext cx="55200" cy="55200"/>
              </a:xfrm>
              <a:prstGeom prst="ellipse">
                <a:avLst/>
              </a:prstGeom>
              <a:solidFill>
                <a:srgbClr val="224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864777" y="3632729"/>
                <a:ext cx="55200" cy="55200"/>
              </a:xfrm>
              <a:prstGeom prst="ellipse">
                <a:avLst/>
              </a:prstGeom>
              <a:solidFill>
                <a:srgbClr val="224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966479" y="3429325"/>
                <a:ext cx="55200" cy="55200"/>
              </a:xfrm>
              <a:prstGeom prst="ellipse">
                <a:avLst/>
              </a:prstGeom>
              <a:solidFill>
                <a:srgbClr val="224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966479" y="3531027"/>
                <a:ext cx="55200" cy="55200"/>
              </a:xfrm>
              <a:prstGeom prst="ellipse">
                <a:avLst/>
              </a:prstGeom>
              <a:solidFill>
                <a:srgbClr val="224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966479" y="3632729"/>
                <a:ext cx="55200" cy="55200"/>
              </a:xfrm>
              <a:prstGeom prst="ellipse">
                <a:avLst/>
              </a:prstGeom>
              <a:solidFill>
                <a:srgbClr val="224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2"/>
        <p:cNvGrpSpPr/>
        <p:nvPr/>
      </p:nvGrpSpPr>
      <p:grpSpPr>
        <a:xfrm>
          <a:off x="0" y="0"/>
          <a:ext cx="0" cy="0"/>
          <a:chOff x="0" y="0"/>
          <a:chExt cx="0" cy="0"/>
        </a:xfrm>
      </p:grpSpPr>
      <p:pic>
        <p:nvPicPr>
          <p:cNvPr id="233" name="Google Shape;233;p9"/>
          <p:cNvPicPr preferRelativeResize="0"/>
          <p:nvPr/>
        </p:nvPicPr>
        <p:blipFill>
          <a:blip r:embed="rId2">
            <a:alphaModFix amt="43000"/>
          </a:blip>
          <a:stretch>
            <a:fillRect/>
          </a:stretch>
        </p:blipFill>
        <p:spPr>
          <a:xfrm>
            <a:off x="0" y="0"/>
            <a:ext cx="9144003" cy="5143501"/>
          </a:xfrm>
          <a:prstGeom prst="rect">
            <a:avLst/>
          </a:prstGeom>
          <a:noFill/>
          <a:ln>
            <a:noFill/>
          </a:ln>
        </p:spPr>
      </p:pic>
      <p:grpSp>
        <p:nvGrpSpPr>
          <p:cNvPr id="234" name="Google Shape;234;p9"/>
          <p:cNvGrpSpPr/>
          <p:nvPr/>
        </p:nvGrpSpPr>
        <p:grpSpPr>
          <a:xfrm>
            <a:off x="286963" y="222125"/>
            <a:ext cx="8570075" cy="4699200"/>
            <a:chOff x="286750" y="222125"/>
            <a:chExt cx="8570075" cy="4699200"/>
          </a:xfrm>
        </p:grpSpPr>
        <p:sp>
          <p:nvSpPr>
            <p:cNvPr id="235" name="Google Shape;235;p9"/>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6" name="Google Shape;236;p9"/>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237" name="Google Shape;237;p9"/>
            <p:cNvGrpSpPr/>
            <p:nvPr/>
          </p:nvGrpSpPr>
          <p:grpSpPr>
            <a:xfrm>
              <a:off x="426100" y="289975"/>
              <a:ext cx="8291950" cy="82650"/>
              <a:chOff x="386525" y="289975"/>
              <a:chExt cx="8291950" cy="82650"/>
            </a:xfrm>
          </p:grpSpPr>
          <p:grpSp>
            <p:nvGrpSpPr>
              <p:cNvPr id="238" name="Google Shape;238;p9"/>
              <p:cNvGrpSpPr/>
              <p:nvPr/>
            </p:nvGrpSpPr>
            <p:grpSpPr>
              <a:xfrm>
                <a:off x="386525" y="291325"/>
                <a:ext cx="362225" cy="81300"/>
                <a:chOff x="386525" y="291325"/>
                <a:chExt cx="362225" cy="81300"/>
              </a:xfrm>
            </p:grpSpPr>
            <p:sp>
              <p:nvSpPr>
                <p:cNvPr id="239" name="Google Shape;239;p9"/>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 name="Google Shape;242;p9"/>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3" name="Google Shape;243;p9"/>
          <p:cNvSpPr txBox="1">
            <a:spLocks noGrp="1"/>
          </p:cNvSpPr>
          <p:nvPr>
            <p:ph type="title"/>
          </p:nvPr>
        </p:nvSpPr>
        <p:spPr>
          <a:xfrm>
            <a:off x="2715525" y="1585338"/>
            <a:ext cx="3713100" cy="7377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44" name="Google Shape;244;p9"/>
          <p:cNvSpPr txBox="1">
            <a:spLocks noGrp="1"/>
          </p:cNvSpPr>
          <p:nvPr>
            <p:ph type="subTitle" idx="1"/>
          </p:nvPr>
        </p:nvSpPr>
        <p:spPr>
          <a:xfrm>
            <a:off x="2715525" y="2323013"/>
            <a:ext cx="37131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grpSp>
        <p:nvGrpSpPr>
          <p:cNvPr id="245" name="Google Shape;245;p9"/>
          <p:cNvGrpSpPr/>
          <p:nvPr/>
        </p:nvGrpSpPr>
        <p:grpSpPr>
          <a:xfrm>
            <a:off x="480579" y="805675"/>
            <a:ext cx="8212238" cy="3976425"/>
            <a:chOff x="480579" y="805675"/>
            <a:chExt cx="8212238" cy="3976425"/>
          </a:xfrm>
        </p:grpSpPr>
        <p:grpSp>
          <p:nvGrpSpPr>
            <p:cNvPr id="246" name="Google Shape;246;p9"/>
            <p:cNvGrpSpPr/>
            <p:nvPr/>
          </p:nvGrpSpPr>
          <p:grpSpPr>
            <a:xfrm rot="10800000" flipH="1">
              <a:off x="8164742" y="4289638"/>
              <a:ext cx="528075" cy="492463"/>
              <a:chOff x="7983988" y="747438"/>
              <a:chExt cx="528075" cy="492463"/>
            </a:xfrm>
          </p:grpSpPr>
          <p:sp>
            <p:nvSpPr>
              <p:cNvPr id="247" name="Google Shape;247;p9"/>
              <p:cNvSpPr/>
              <p:nvPr/>
            </p:nvSpPr>
            <p:spPr>
              <a:xfrm>
                <a:off x="8430763" y="747438"/>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8430763" y="953019"/>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8430763" y="1158600"/>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8207375" y="747438"/>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7983988" y="747438"/>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8207363" y="9530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9"/>
            <p:cNvGrpSpPr/>
            <p:nvPr/>
          </p:nvGrpSpPr>
          <p:grpSpPr>
            <a:xfrm flipH="1">
              <a:off x="480579" y="805675"/>
              <a:ext cx="305400" cy="305400"/>
              <a:chOff x="3877500" y="2882075"/>
              <a:chExt cx="305400" cy="305400"/>
            </a:xfrm>
          </p:grpSpPr>
          <p:cxnSp>
            <p:nvCxnSpPr>
              <p:cNvPr id="254" name="Google Shape;254;p9"/>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255" name="Google Shape;255;p9"/>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256" name="Google Shape;256;p9"/>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cxnSp>
            <p:nvCxnSpPr>
              <p:cNvPr id="257" name="Google Shape;257;p9"/>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258" name="Google Shape;258;p9"/>
          <p:cNvGrpSpPr/>
          <p:nvPr/>
        </p:nvGrpSpPr>
        <p:grpSpPr>
          <a:xfrm flipH="1">
            <a:off x="-243893" y="2863946"/>
            <a:ext cx="1071064" cy="1071064"/>
            <a:chOff x="3260800" y="2469225"/>
            <a:chExt cx="475500" cy="475500"/>
          </a:xfrm>
        </p:grpSpPr>
        <p:cxnSp>
          <p:nvCxnSpPr>
            <p:cNvPr id="259" name="Google Shape;259;p9"/>
            <p:cNvCxnSpPr/>
            <p:nvPr/>
          </p:nvCxnSpPr>
          <p:spPr>
            <a:xfrm>
              <a:off x="3500900" y="2469225"/>
              <a:ext cx="0" cy="475500"/>
            </a:xfrm>
            <a:prstGeom prst="straightConnector1">
              <a:avLst/>
            </a:prstGeom>
            <a:noFill/>
            <a:ln w="9525" cap="flat" cmpd="sng">
              <a:solidFill>
                <a:schemeClr val="dk1"/>
              </a:solidFill>
              <a:prstDash val="solid"/>
              <a:round/>
              <a:headEnd type="none" w="med" len="med"/>
              <a:tailEnd type="none" w="med" len="med"/>
            </a:ln>
          </p:spPr>
        </p:cxnSp>
        <p:cxnSp>
          <p:nvCxnSpPr>
            <p:cNvPr id="260" name="Google Shape;260;p9"/>
            <p:cNvCxnSpPr/>
            <p:nvPr/>
          </p:nvCxnSpPr>
          <p:spPr>
            <a:xfrm>
              <a:off x="3428792" y="2486650"/>
              <a:ext cx="0" cy="442200"/>
            </a:xfrm>
            <a:prstGeom prst="straightConnector1">
              <a:avLst/>
            </a:prstGeom>
            <a:noFill/>
            <a:ln w="9525" cap="flat" cmpd="sng">
              <a:solidFill>
                <a:schemeClr val="dk1"/>
              </a:solidFill>
              <a:prstDash val="solid"/>
              <a:round/>
              <a:headEnd type="none" w="med" len="med"/>
              <a:tailEnd type="none" w="med" len="med"/>
            </a:ln>
          </p:spPr>
        </p:cxnSp>
        <p:cxnSp>
          <p:nvCxnSpPr>
            <p:cNvPr id="261" name="Google Shape;261;p9"/>
            <p:cNvCxnSpPr/>
            <p:nvPr/>
          </p:nvCxnSpPr>
          <p:spPr>
            <a:xfrm>
              <a:off x="3356683"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262" name="Google Shape;262;p9"/>
            <p:cNvCxnSpPr/>
            <p:nvPr/>
          </p:nvCxnSpPr>
          <p:spPr>
            <a:xfrm>
              <a:off x="3284575" y="2608675"/>
              <a:ext cx="0" cy="188700"/>
            </a:xfrm>
            <a:prstGeom prst="straightConnector1">
              <a:avLst/>
            </a:prstGeom>
            <a:noFill/>
            <a:ln w="9525" cap="flat" cmpd="sng">
              <a:solidFill>
                <a:schemeClr val="dk1"/>
              </a:solidFill>
              <a:prstDash val="solid"/>
              <a:round/>
              <a:headEnd type="none" w="med" len="med"/>
              <a:tailEnd type="none" w="med" len="med"/>
            </a:ln>
          </p:spPr>
        </p:cxnSp>
        <p:cxnSp>
          <p:nvCxnSpPr>
            <p:cNvPr id="263" name="Google Shape;263;p9"/>
            <p:cNvCxnSpPr/>
            <p:nvPr/>
          </p:nvCxnSpPr>
          <p:spPr>
            <a:xfrm>
              <a:off x="3573008" y="2480300"/>
              <a:ext cx="0" cy="454800"/>
            </a:xfrm>
            <a:prstGeom prst="straightConnector1">
              <a:avLst/>
            </a:prstGeom>
            <a:noFill/>
            <a:ln w="9525" cap="flat" cmpd="sng">
              <a:solidFill>
                <a:schemeClr val="dk1"/>
              </a:solidFill>
              <a:prstDash val="solid"/>
              <a:round/>
              <a:headEnd type="none" w="med" len="med"/>
              <a:tailEnd type="none" w="med" len="med"/>
            </a:ln>
          </p:spPr>
        </p:cxnSp>
        <p:cxnSp>
          <p:nvCxnSpPr>
            <p:cNvPr id="264" name="Google Shape;264;p9"/>
            <p:cNvCxnSpPr/>
            <p:nvPr/>
          </p:nvCxnSpPr>
          <p:spPr>
            <a:xfrm>
              <a:off x="3645117"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265" name="Google Shape;265;p9"/>
            <p:cNvCxnSpPr/>
            <p:nvPr/>
          </p:nvCxnSpPr>
          <p:spPr>
            <a:xfrm>
              <a:off x="3717225" y="2622950"/>
              <a:ext cx="0" cy="166500"/>
            </a:xfrm>
            <a:prstGeom prst="straightConnector1">
              <a:avLst/>
            </a:prstGeom>
            <a:noFill/>
            <a:ln w="9525" cap="flat" cmpd="sng">
              <a:solidFill>
                <a:schemeClr val="dk1"/>
              </a:solidFill>
              <a:prstDash val="solid"/>
              <a:round/>
              <a:headEnd type="none" w="med" len="med"/>
              <a:tailEnd type="none" w="med" len="med"/>
            </a:ln>
          </p:spPr>
        </p:cxnSp>
        <p:cxnSp>
          <p:nvCxnSpPr>
            <p:cNvPr id="266" name="Google Shape;266;p9"/>
            <p:cNvCxnSpPr/>
            <p:nvPr/>
          </p:nvCxnSpPr>
          <p:spPr>
            <a:xfrm>
              <a:off x="3385150" y="2500900"/>
              <a:ext cx="226800" cy="0"/>
            </a:xfrm>
            <a:prstGeom prst="straightConnector1">
              <a:avLst/>
            </a:prstGeom>
            <a:noFill/>
            <a:ln w="9525" cap="flat" cmpd="sng">
              <a:solidFill>
                <a:schemeClr val="dk1"/>
              </a:solidFill>
              <a:prstDash val="solid"/>
              <a:round/>
              <a:headEnd type="none" w="med" len="med"/>
              <a:tailEnd type="none" w="med" len="med"/>
            </a:ln>
          </p:spPr>
        </p:cxnSp>
        <p:cxnSp>
          <p:nvCxnSpPr>
            <p:cNvPr id="267" name="Google Shape;267;p9"/>
            <p:cNvCxnSpPr/>
            <p:nvPr/>
          </p:nvCxnSpPr>
          <p:spPr>
            <a:xfrm>
              <a:off x="3330435" y="2570104"/>
              <a:ext cx="336300" cy="0"/>
            </a:xfrm>
            <a:prstGeom prst="straightConnector1">
              <a:avLst/>
            </a:prstGeom>
            <a:noFill/>
            <a:ln w="9525" cap="flat" cmpd="sng">
              <a:solidFill>
                <a:schemeClr val="dk1"/>
              </a:solidFill>
              <a:prstDash val="solid"/>
              <a:round/>
              <a:headEnd type="none" w="med" len="med"/>
              <a:tailEnd type="none" w="med" len="med"/>
            </a:ln>
          </p:spPr>
        </p:cxnSp>
        <p:cxnSp>
          <p:nvCxnSpPr>
            <p:cNvPr id="268" name="Google Shape;268;p9"/>
            <p:cNvCxnSpPr/>
            <p:nvPr/>
          </p:nvCxnSpPr>
          <p:spPr>
            <a:xfrm>
              <a:off x="3282975" y="2639308"/>
              <a:ext cx="440700" cy="0"/>
            </a:xfrm>
            <a:prstGeom prst="straightConnector1">
              <a:avLst/>
            </a:prstGeom>
            <a:noFill/>
            <a:ln w="9525" cap="flat" cmpd="sng">
              <a:solidFill>
                <a:schemeClr val="dk1"/>
              </a:solidFill>
              <a:prstDash val="solid"/>
              <a:round/>
              <a:headEnd type="none" w="med" len="med"/>
              <a:tailEnd type="none" w="med" len="med"/>
            </a:ln>
          </p:spPr>
        </p:cxnSp>
        <p:cxnSp>
          <p:nvCxnSpPr>
            <p:cNvPr id="269" name="Google Shape;269;p9"/>
            <p:cNvCxnSpPr/>
            <p:nvPr/>
          </p:nvCxnSpPr>
          <p:spPr>
            <a:xfrm>
              <a:off x="3260800" y="2708513"/>
              <a:ext cx="475500" cy="0"/>
            </a:xfrm>
            <a:prstGeom prst="straightConnector1">
              <a:avLst/>
            </a:prstGeom>
            <a:noFill/>
            <a:ln w="9525" cap="flat" cmpd="sng">
              <a:solidFill>
                <a:schemeClr val="dk1"/>
              </a:solidFill>
              <a:prstDash val="solid"/>
              <a:round/>
              <a:headEnd type="none" w="med" len="med"/>
              <a:tailEnd type="none" w="med" len="med"/>
            </a:ln>
          </p:spPr>
        </p:cxnSp>
        <p:cxnSp>
          <p:nvCxnSpPr>
            <p:cNvPr id="270" name="Google Shape;270;p9"/>
            <p:cNvCxnSpPr/>
            <p:nvPr/>
          </p:nvCxnSpPr>
          <p:spPr>
            <a:xfrm>
              <a:off x="3281400" y="2777717"/>
              <a:ext cx="440700" cy="0"/>
            </a:xfrm>
            <a:prstGeom prst="straightConnector1">
              <a:avLst/>
            </a:prstGeom>
            <a:noFill/>
            <a:ln w="9525" cap="flat" cmpd="sng">
              <a:solidFill>
                <a:schemeClr val="dk1"/>
              </a:solidFill>
              <a:prstDash val="solid"/>
              <a:round/>
              <a:headEnd type="none" w="med" len="med"/>
              <a:tailEnd type="none" w="med" len="med"/>
            </a:ln>
          </p:spPr>
        </p:cxnSp>
        <p:cxnSp>
          <p:nvCxnSpPr>
            <p:cNvPr id="271" name="Google Shape;271;p9"/>
            <p:cNvCxnSpPr/>
            <p:nvPr/>
          </p:nvCxnSpPr>
          <p:spPr>
            <a:xfrm>
              <a:off x="3330435" y="2846921"/>
              <a:ext cx="336300" cy="0"/>
            </a:xfrm>
            <a:prstGeom prst="straightConnector1">
              <a:avLst/>
            </a:prstGeom>
            <a:noFill/>
            <a:ln w="9525" cap="flat" cmpd="sng">
              <a:solidFill>
                <a:schemeClr val="dk1"/>
              </a:solidFill>
              <a:prstDash val="solid"/>
              <a:round/>
              <a:headEnd type="none" w="med" len="med"/>
              <a:tailEnd type="none" w="med" len="med"/>
            </a:ln>
          </p:spPr>
        </p:cxnSp>
        <p:cxnSp>
          <p:nvCxnSpPr>
            <p:cNvPr id="272" name="Google Shape;272;p9"/>
            <p:cNvCxnSpPr/>
            <p:nvPr/>
          </p:nvCxnSpPr>
          <p:spPr>
            <a:xfrm>
              <a:off x="3416100" y="2916125"/>
              <a:ext cx="1632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3"/>
        <p:cNvGrpSpPr/>
        <p:nvPr/>
      </p:nvGrpSpPr>
      <p:grpSpPr>
        <a:xfrm>
          <a:off x="0" y="0"/>
          <a:ext cx="0" cy="0"/>
          <a:chOff x="0" y="0"/>
          <a:chExt cx="0" cy="0"/>
        </a:xfrm>
      </p:grpSpPr>
      <p:sp>
        <p:nvSpPr>
          <p:cNvPr id="274" name="Google Shape;274;p10"/>
          <p:cNvSpPr>
            <a:spLocks noGrp="1"/>
          </p:cNvSpPr>
          <p:nvPr>
            <p:ph type="pic" idx="2"/>
          </p:nvPr>
        </p:nvSpPr>
        <p:spPr>
          <a:xfrm>
            <a:off x="-7275" y="-2425"/>
            <a:ext cx="9144000" cy="5143500"/>
          </a:xfrm>
          <a:prstGeom prst="rect">
            <a:avLst/>
          </a:prstGeom>
          <a:noFill/>
          <a:ln>
            <a:noFill/>
          </a:ln>
        </p:spPr>
      </p:sp>
      <p:sp>
        <p:nvSpPr>
          <p:cNvPr id="275" name="Google Shape;275;p10"/>
          <p:cNvSpPr txBox="1">
            <a:spLocks noGrp="1"/>
          </p:cNvSpPr>
          <p:nvPr>
            <p:ph type="body" idx="1"/>
          </p:nvPr>
        </p:nvSpPr>
        <p:spPr>
          <a:xfrm>
            <a:off x="713225" y="4003475"/>
            <a:ext cx="5998800" cy="605100"/>
          </a:xfrm>
          <a:prstGeom prst="rect">
            <a:avLst/>
          </a:prstGeom>
          <a:solidFill>
            <a:schemeClr val="lt1"/>
          </a:solidFill>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3300"/>
              <a:buFont typeface="Outfit"/>
              <a:buNone/>
              <a:defRPr sz="3300" b="1">
                <a:latin typeface="Outfit"/>
                <a:ea typeface="Outfit"/>
                <a:cs typeface="Outfit"/>
                <a:sym typeface="Outfit"/>
              </a:defRPr>
            </a:lvl1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0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01"/>
        <p:cNvGrpSpPr/>
        <p:nvPr/>
      </p:nvGrpSpPr>
      <p:grpSpPr>
        <a:xfrm>
          <a:off x="0" y="0"/>
          <a:ext cx="0" cy="0"/>
          <a:chOff x="0" y="0"/>
          <a:chExt cx="0" cy="0"/>
        </a:xfrm>
      </p:grpSpPr>
      <p:pic>
        <p:nvPicPr>
          <p:cNvPr id="302" name="Google Shape;302;p13"/>
          <p:cNvPicPr preferRelativeResize="0"/>
          <p:nvPr/>
        </p:nvPicPr>
        <p:blipFill>
          <a:blip r:embed="rId2">
            <a:alphaModFix amt="43000"/>
          </a:blip>
          <a:stretch>
            <a:fillRect/>
          </a:stretch>
        </p:blipFill>
        <p:spPr>
          <a:xfrm>
            <a:off x="0" y="0"/>
            <a:ext cx="9144003" cy="5143501"/>
          </a:xfrm>
          <a:prstGeom prst="rect">
            <a:avLst/>
          </a:prstGeom>
          <a:noFill/>
          <a:ln>
            <a:noFill/>
          </a:ln>
        </p:spPr>
      </p:pic>
      <p:grpSp>
        <p:nvGrpSpPr>
          <p:cNvPr id="303" name="Google Shape;303;p13"/>
          <p:cNvGrpSpPr/>
          <p:nvPr/>
        </p:nvGrpSpPr>
        <p:grpSpPr>
          <a:xfrm>
            <a:off x="286963" y="222125"/>
            <a:ext cx="8570075" cy="4699200"/>
            <a:chOff x="286750" y="222125"/>
            <a:chExt cx="8570075" cy="4699200"/>
          </a:xfrm>
        </p:grpSpPr>
        <p:sp>
          <p:nvSpPr>
            <p:cNvPr id="304" name="Google Shape;304;p13"/>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5" name="Google Shape;305;p13"/>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306" name="Google Shape;306;p13"/>
            <p:cNvGrpSpPr/>
            <p:nvPr/>
          </p:nvGrpSpPr>
          <p:grpSpPr>
            <a:xfrm>
              <a:off x="426100" y="289975"/>
              <a:ext cx="8291950" cy="82650"/>
              <a:chOff x="386525" y="289975"/>
              <a:chExt cx="8291950" cy="82650"/>
            </a:xfrm>
          </p:grpSpPr>
          <p:grpSp>
            <p:nvGrpSpPr>
              <p:cNvPr id="307" name="Google Shape;307;p13"/>
              <p:cNvGrpSpPr/>
              <p:nvPr/>
            </p:nvGrpSpPr>
            <p:grpSpPr>
              <a:xfrm>
                <a:off x="386525" y="291325"/>
                <a:ext cx="362225" cy="81300"/>
                <a:chOff x="386525" y="291325"/>
                <a:chExt cx="362225" cy="81300"/>
              </a:xfrm>
            </p:grpSpPr>
            <p:sp>
              <p:nvSpPr>
                <p:cNvPr id="308" name="Google Shape;308;p13"/>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 name="Google Shape;311;p13"/>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2" name="Google Shape;312;p13"/>
          <p:cNvSpPr txBox="1">
            <a:spLocks noGrp="1"/>
          </p:cNvSpPr>
          <p:nvPr>
            <p:ph type="title"/>
          </p:nvPr>
        </p:nvSpPr>
        <p:spPr>
          <a:xfrm>
            <a:off x="713475" y="539500"/>
            <a:ext cx="7717200" cy="564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Lexend Deca"/>
                <a:ea typeface="Lexend Deca"/>
                <a:cs typeface="Lexend Deca"/>
                <a:sym typeface="Lexend Deca"/>
              </a:defRPr>
            </a:lvl2pPr>
            <a:lvl3pPr lvl="2">
              <a:spcBef>
                <a:spcPts val="0"/>
              </a:spcBef>
              <a:spcAft>
                <a:spcPts val="0"/>
              </a:spcAft>
              <a:buSzPts val="3000"/>
              <a:buNone/>
              <a:defRPr>
                <a:latin typeface="Lexend Deca"/>
                <a:ea typeface="Lexend Deca"/>
                <a:cs typeface="Lexend Deca"/>
                <a:sym typeface="Lexend Deca"/>
              </a:defRPr>
            </a:lvl3pPr>
            <a:lvl4pPr lvl="3">
              <a:spcBef>
                <a:spcPts val="0"/>
              </a:spcBef>
              <a:spcAft>
                <a:spcPts val="0"/>
              </a:spcAft>
              <a:buSzPts val="3000"/>
              <a:buNone/>
              <a:defRPr>
                <a:latin typeface="Lexend Deca"/>
                <a:ea typeface="Lexend Deca"/>
                <a:cs typeface="Lexend Deca"/>
                <a:sym typeface="Lexend Deca"/>
              </a:defRPr>
            </a:lvl4pPr>
            <a:lvl5pPr lvl="4">
              <a:spcBef>
                <a:spcPts val="0"/>
              </a:spcBef>
              <a:spcAft>
                <a:spcPts val="0"/>
              </a:spcAft>
              <a:buSzPts val="3000"/>
              <a:buNone/>
              <a:defRPr>
                <a:latin typeface="Lexend Deca"/>
                <a:ea typeface="Lexend Deca"/>
                <a:cs typeface="Lexend Deca"/>
                <a:sym typeface="Lexend Deca"/>
              </a:defRPr>
            </a:lvl5pPr>
            <a:lvl6pPr lvl="5">
              <a:spcBef>
                <a:spcPts val="0"/>
              </a:spcBef>
              <a:spcAft>
                <a:spcPts val="0"/>
              </a:spcAft>
              <a:buSzPts val="3000"/>
              <a:buNone/>
              <a:defRPr>
                <a:latin typeface="Lexend Deca"/>
                <a:ea typeface="Lexend Deca"/>
                <a:cs typeface="Lexend Deca"/>
                <a:sym typeface="Lexend Deca"/>
              </a:defRPr>
            </a:lvl6pPr>
            <a:lvl7pPr lvl="6">
              <a:spcBef>
                <a:spcPts val="0"/>
              </a:spcBef>
              <a:spcAft>
                <a:spcPts val="0"/>
              </a:spcAft>
              <a:buSzPts val="3000"/>
              <a:buNone/>
              <a:defRPr>
                <a:latin typeface="Lexend Deca"/>
                <a:ea typeface="Lexend Deca"/>
                <a:cs typeface="Lexend Deca"/>
                <a:sym typeface="Lexend Deca"/>
              </a:defRPr>
            </a:lvl7pPr>
            <a:lvl8pPr lvl="7">
              <a:spcBef>
                <a:spcPts val="0"/>
              </a:spcBef>
              <a:spcAft>
                <a:spcPts val="0"/>
              </a:spcAft>
              <a:buSzPts val="3000"/>
              <a:buNone/>
              <a:defRPr>
                <a:latin typeface="Lexend Deca"/>
                <a:ea typeface="Lexend Deca"/>
                <a:cs typeface="Lexend Deca"/>
                <a:sym typeface="Lexend Deca"/>
              </a:defRPr>
            </a:lvl8pPr>
            <a:lvl9pPr lvl="8">
              <a:spcBef>
                <a:spcPts val="0"/>
              </a:spcBef>
              <a:spcAft>
                <a:spcPts val="0"/>
              </a:spcAft>
              <a:buSzPts val="3000"/>
              <a:buNone/>
              <a:defRPr>
                <a:latin typeface="Lexend Deca"/>
                <a:ea typeface="Lexend Deca"/>
                <a:cs typeface="Lexend Deca"/>
                <a:sym typeface="Lexend Deca"/>
              </a:defRPr>
            </a:lvl9pPr>
          </a:lstStyle>
          <a:p>
            <a:endParaRPr/>
          </a:p>
        </p:txBody>
      </p:sp>
      <p:sp>
        <p:nvSpPr>
          <p:cNvPr id="313" name="Google Shape;313;p13"/>
          <p:cNvSpPr txBox="1">
            <a:spLocks noGrp="1"/>
          </p:cNvSpPr>
          <p:nvPr>
            <p:ph type="title" idx="2" hasCustomPrompt="1"/>
          </p:nvPr>
        </p:nvSpPr>
        <p:spPr>
          <a:xfrm>
            <a:off x="4733025" y="1295638"/>
            <a:ext cx="861300" cy="73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accen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14" name="Google Shape;314;p13"/>
          <p:cNvSpPr txBox="1">
            <a:spLocks noGrp="1"/>
          </p:cNvSpPr>
          <p:nvPr>
            <p:ph type="subTitle" idx="1"/>
          </p:nvPr>
        </p:nvSpPr>
        <p:spPr>
          <a:xfrm>
            <a:off x="5594325" y="1295638"/>
            <a:ext cx="2560200" cy="732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2400"/>
              <a:buFont typeface="Outfit"/>
              <a:buNone/>
              <a:defRPr sz="2200" b="1">
                <a:latin typeface="Outfit"/>
                <a:ea typeface="Outfit"/>
                <a:cs typeface="Outfit"/>
                <a:sym typeface="Outfit"/>
              </a:defRPr>
            </a:lvl1pPr>
            <a:lvl2pPr lvl="1" algn="ctr">
              <a:spcBef>
                <a:spcPts val="0"/>
              </a:spcBef>
              <a:spcAft>
                <a:spcPts val="0"/>
              </a:spcAft>
              <a:buSzPts val="2400"/>
              <a:buFont typeface="Outfit"/>
              <a:buNone/>
              <a:defRPr sz="2400" b="1">
                <a:latin typeface="Outfit"/>
                <a:ea typeface="Outfit"/>
                <a:cs typeface="Outfit"/>
                <a:sym typeface="Outfit"/>
              </a:defRPr>
            </a:lvl2pPr>
            <a:lvl3pPr lvl="2" algn="ctr">
              <a:spcBef>
                <a:spcPts val="0"/>
              </a:spcBef>
              <a:spcAft>
                <a:spcPts val="0"/>
              </a:spcAft>
              <a:buSzPts val="2400"/>
              <a:buFont typeface="Outfit"/>
              <a:buNone/>
              <a:defRPr sz="2400" b="1">
                <a:latin typeface="Outfit"/>
                <a:ea typeface="Outfit"/>
                <a:cs typeface="Outfit"/>
                <a:sym typeface="Outfit"/>
              </a:defRPr>
            </a:lvl3pPr>
            <a:lvl4pPr lvl="3" algn="ctr">
              <a:spcBef>
                <a:spcPts val="0"/>
              </a:spcBef>
              <a:spcAft>
                <a:spcPts val="0"/>
              </a:spcAft>
              <a:buSzPts val="2400"/>
              <a:buFont typeface="Outfit"/>
              <a:buNone/>
              <a:defRPr sz="2400" b="1">
                <a:latin typeface="Outfit"/>
                <a:ea typeface="Outfit"/>
                <a:cs typeface="Outfit"/>
                <a:sym typeface="Outfit"/>
              </a:defRPr>
            </a:lvl4pPr>
            <a:lvl5pPr lvl="4" algn="ctr">
              <a:spcBef>
                <a:spcPts val="0"/>
              </a:spcBef>
              <a:spcAft>
                <a:spcPts val="0"/>
              </a:spcAft>
              <a:buSzPts val="2400"/>
              <a:buFont typeface="Outfit"/>
              <a:buNone/>
              <a:defRPr sz="2400" b="1">
                <a:latin typeface="Outfit"/>
                <a:ea typeface="Outfit"/>
                <a:cs typeface="Outfit"/>
                <a:sym typeface="Outfit"/>
              </a:defRPr>
            </a:lvl5pPr>
            <a:lvl6pPr lvl="5" algn="ctr">
              <a:spcBef>
                <a:spcPts val="0"/>
              </a:spcBef>
              <a:spcAft>
                <a:spcPts val="0"/>
              </a:spcAft>
              <a:buSzPts val="2400"/>
              <a:buFont typeface="Outfit"/>
              <a:buNone/>
              <a:defRPr sz="2400" b="1">
                <a:latin typeface="Outfit"/>
                <a:ea typeface="Outfit"/>
                <a:cs typeface="Outfit"/>
                <a:sym typeface="Outfit"/>
              </a:defRPr>
            </a:lvl6pPr>
            <a:lvl7pPr lvl="6" algn="ctr">
              <a:spcBef>
                <a:spcPts val="0"/>
              </a:spcBef>
              <a:spcAft>
                <a:spcPts val="0"/>
              </a:spcAft>
              <a:buSzPts val="2400"/>
              <a:buFont typeface="Outfit"/>
              <a:buNone/>
              <a:defRPr sz="2400" b="1">
                <a:latin typeface="Outfit"/>
                <a:ea typeface="Outfit"/>
                <a:cs typeface="Outfit"/>
                <a:sym typeface="Outfit"/>
              </a:defRPr>
            </a:lvl7pPr>
            <a:lvl8pPr lvl="7" algn="ctr">
              <a:spcBef>
                <a:spcPts val="0"/>
              </a:spcBef>
              <a:spcAft>
                <a:spcPts val="0"/>
              </a:spcAft>
              <a:buSzPts val="2400"/>
              <a:buFont typeface="Outfit"/>
              <a:buNone/>
              <a:defRPr sz="2400" b="1">
                <a:latin typeface="Outfit"/>
                <a:ea typeface="Outfit"/>
                <a:cs typeface="Outfit"/>
                <a:sym typeface="Outfit"/>
              </a:defRPr>
            </a:lvl8pPr>
            <a:lvl9pPr lvl="8" algn="ctr">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315" name="Google Shape;315;p13"/>
          <p:cNvSpPr txBox="1">
            <a:spLocks noGrp="1"/>
          </p:cNvSpPr>
          <p:nvPr>
            <p:ph type="title" idx="3" hasCustomPrompt="1"/>
          </p:nvPr>
        </p:nvSpPr>
        <p:spPr>
          <a:xfrm>
            <a:off x="4733025" y="2588288"/>
            <a:ext cx="861300" cy="73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accen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16" name="Google Shape;316;p13"/>
          <p:cNvSpPr txBox="1">
            <a:spLocks noGrp="1"/>
          </p:cNvSpPr>
          <p:nvPr>
            <p:ph type="subTitle" idx="4"/>
          </p:nvPr>
        </p:nvSpPr>
        <p:spPr>
          <a:xfrm>
            <a:off x="5594325" y="2588294"/>
            <a:ext cx="2560200" cy="732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algn="ctr" rtl="0">
              <a:spcBef>
                <a:spcPts val="0"/>
              </a:spcBef>
              <a:spcAft>
                <a:spcPts val="0"/>
              </a:spcAft>
              <a:buSzPts val="2400"/>
              <a:buFont typeface="Outfit"/>
              <a:buNone/>
              <a:defRPr sz="2400" b="1">
                <a:latin typeface="Outfit"/>
                <a:ea typeface="Outfit"/>
                <a:cs typeface="Outfit"/>
                <a:sym typeface="Outfit"/>
              </a:defRPr>
            </a:lvl2pPr>
            <a:lvl3pPr lvl="2" algn="ctr" rtl="0">
              <a:spcBef>
                <a:spcPts val="0"/>
              </a:spcBef>
              <a:spcAft>
                <a:spcPts val="0"/>
              </a:spcAft>
              <a:buSzPts val="2400"/>
              <a:buFont typeface="Outfit"/>
              <a:buNone/>
              <a:defRPr sz="2400" b="1">
                <a:latin typeface="Outfit"/>
                <a:ea typeface="Outfit"/>
                <a:cs typeface="Outfit"/>
                <a:sym typeface="Outfit"/>
              </a:defRPr>
            </a:lvl3pPr>
            <a:lvl4pPr lvl="3" algn="ctr" rtl="0">
              <a:spcBef>
                <a:spcPts val="0"/>
              </a:spcBef>
              <a:spcAft>
                <a:spcPts val="0"/>
              </a:spcAft>
              <a:buSzPts val="2400"/>
              <a:buFont typeface="Outfit"/>
              <a:buNone/>
              <a:defRPr sz="2400" b="1">
                <a:latin typeface="Outfit"/>
                <a:ea typeface="Outfit"/>
                <a:cs typeface="Outfit"/>
                <a:sym typeface="Outfit"/>
              </a:defRPr>
            </a:lvl4pPr>
            <a:lvl5pPr lvl="4" algn="ctr" rtl="0">
              <a:spcBef>
                <a:spcPts val="0"/>
              </a:spcBef>
              <a:spcAft>
                <a:spcPts val="0"/>
              </a:spcAft>
              <a:buSzPts val="2400"/>
              <a:buFont typeface="Outfit"/>
              <a:buNone/>
              <a:defRPr sz="2400" b="1">
                <a:latin typeface="Outfit"/>
                <a:ea typeface="Outfit"/>
                <a:cs typeface="Outfit"/>
                <a:sym typeface="Outfit"/>
              </a:defRPr>
            </a:lvl5pPr>
            <a:lvl6pPr lvl="5" algn="ctr" rtl="0">
              <a:spcBef>
                <a:spcPts val="0"/>
              </a:spcBef>
              <a:spcAft>
                <a:spcPts val="0"/>
              </a:spcAft>
              <a:buSzPts val="2400"/>
              <a:buFont typeface="Outfit"/>
              <a:buNone/>
              <a:defRPr sz="2400" b="1">
                <a:latin typeface="Outfit"/>
                <a:ea typeface="Outfit"/>
                <a:cs typeface="Outfit"/>
                <a:sym typeface="Outfit"/>
              </a:defRPr>
            </a:lvl6pPr>
            <a:lvl7pPr lvl="6" algn="ctr" rtl="0">
              <a:spcBef>
                <a:spcPts val="0"/>
              </a:spcBef>
              <a:spcAft>
                <a:spcPts val="0"/>
              </a:spcAft>
              <a:buSzPts val="2400"/>
              <a:buFont typeface="Outfit"/>
              <a:buNone/>
              <a:defRPr sz="2400" b="1">
                <a:latin typeface="Outfit"/>
                <a:ea typeface="Outfit"/>
                <a:cs typeface="Outfit"/>
                <a:sym typeface="Outfit"/>
              </a:defRPr>
            </a:lvl7pPr>
            <a:lvl8pPr lvl="7" algn="ctr" rtl="0">
              <a:spcBef>
                <a:spcPts val="0"/>
              </a:spcBef>
              <a:spcAft>
                <a:spcPts val="0"/>
              </a:spcAft>
              <a:buSzPts val="2400"/>
              <a:buFont typeface="Outfit"/>
              <a:buNone/>
              <a:defRPr sz="2400" b="1">
                <a:latin typeface="Outfit"/>
                <a:ea typeface="Outfit"/>
                <a:cs typeface="Outfit"/>
                <a:sym typeface="Outfit"/>
              </a:defRPr>
            </a:lvl8pPr>
            <a:lvl9pPr lvl="8" algn="ctr"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317" name="Google Shape;317;p13"/>
          <p:cNvSpPr txBox="1">
            <a:spLocks noGrp="1"/>
          </p:cNvSpPr>
          <p:nvPr>
            <p:ph type="title" idx="5" hasCustomPrompt="1"/>
          </p:nvPr>
        </p:nvSpPr>
        <p:spPr>
          <a:xfrm>
            <a:off x="4733025" y="3880950"/>
            <a:ext cx="861300" cy="73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accen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18" name="Google Shape;318;p13"/>
          <p:cNvSpPr txBox="1">
            <a:spLocks noGrp="1"/>
          </p:cNvSpPr>
          <p:nvPr>
            <p:ph type="subTitle" idx="6"/>
          </p:nvPr>
        </p:nvSpPr>
        <p:spPr>
          <a:xfrm>
            <a:off x="5594325" y="3880950"/>
            <a:ext cx="2560200" cy="732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algn="ctr" rtl="0">
              <a:spcBef>
                <a:spcPts val="0"/>
              </a:spcBef>
              <a:spcAft>
                <a:spcPts val="0"/>
              </a:spcAft>
              <a:buSzPts val="2400"/>
              <a:buFont typeface="Outfit"/>
              <a:buNone/>
              <a:defRPr sz="2400" b="1">
                <a:latin typeface="Outfit"/>
                <a:ea typeface="Outfit"/>
                <a:cs typeface="Outfit"/>
                <a:sym typeface="Outfit"/>
              </a:defRPr>
            </a:lvl2pPr>
            <a:lvl3pPr lvl="2" algn="ctr" rtl="0">
              <a:spcBef>
                <a:spcPts val="0"/>
              </a:spcBef>
              <a:spcAft>
                <a:spcPts val="0"/>
              </a:spcAft>
              <a:buSzPts val="2400"/>
              <a:buFont typeface="Outfit"/>
              <a:buNone/>
              <a:defRPr sz="2400" b="1">
                <a:latin typeface="Outfit"/>
                <a:ea typeface="Outfit"/>
                <a:cs typeface="Outfit"/>
                <a:sym typeface="Outfit"/>
              </a:defRPr>
            </a:lvl3pPr>
            <a:lvl4pPr lvl="3" algn="ctr" rtl="0">
              <a:spcBef>
                <a:spcPts val="0"/>
              </a:spcBef>
              <a:spcAft>
                <a:spcPts val="0"/>
              </a:spcAft>
              <a:buSzPts val="2400"/>
              <a:buFont typeface="Outfit"/>
              <a:buNone/>
              <a:defRPr sz="2400" b="1">
                <a:latin typeface="Outfit"/>
                <a:ea typeface="Outfit"/>
                <a:cs typeface="Outfit"/>
                <a:sym typeface="Outfit"/>
              </a:defRPr>
            </a:lvl4pPr>
            <a:lvl5pPr lvl="4" algn="ctr" rtl="0">
              <a:spcBef>
                <a:spcPts val="0"/>
              </a:spcBef>
              <a:spcAft>
                <a:spcPts val="0"/>
              </a:spcAft>
              <a:buSzPts val="2400"/>
              <a:buFont typeface="Outfit"/>
              <a:buNone/>
              <a:defRPr sz="2400" b="1">
                <a:latin typeface="Outfit"/>
                <a:ea typeface="Outfit"/>
                <a:cs typeface="Outfit"/>
                <a:sym typeface="Outfit"/>
              </a:defRPr>
            </a:lvl5pPr>
            <a:lvl6pPr lvl="5" algn="ctr" rtl="0">
              <a:spcBef>
                <a:spcPts val="0"/>
              </a:spcBef>
              <a:spcAft>
                <a:spcPts val="0"/>
              </a:spcAft>
              <a:buSzPts val="2400"/>
              <a:buFont typeface="Outfit"/>
              <a:buNone/>
              <a:defRPr sz="2400" b="1">
                <a:latin typeface="Outfit"/>
                <a:ea typeface="Outfit"/>
                <a:cs typeface="Outfit"/>
                <a:sym typeface="Outfit"/>
              </a:defRPr>
            </a:lvl6pPr>
            <a:lvl7pPr lvl="6" algn="ctr" rtl="0">
              <a:spcBef>
                <a:spcPts val="0"/>
              </a:spcBef>
              <a:spcAft>
                <a:spcPts val="0"/>
              </a:spcAft>
              <a:buSzPts val="2400"/>
              <a:buFont typeface="Outfit"/>
              <a:buNone/>
              <a:defRPr sz="2400" b="1">
                <a:latin typeface="Outfit"/>
                <a:ea typeface="Outfit"/>
                <a:cs typeface="Outfit"/>
                <a:sym typeface="Outfit"/>
              </a:defRPr>
            </a:lvl7pPr>
            <a:lvl8pPr lvl="7" algn="ctr" rtl="0">
              <a:spcBef>
                <a:spcPts val="0"/>
              </a:spcBef>
              <a:spcAft>
                <a:spcPts val="0"/>
              </a:spcAft>
              <a:buSzPts val="2400"/>
              <a:buFont typeface="Outfit"/>
              <a:buNone/>
              <a:defRPr sz="2400" b="1">
                <a:latin typeface="Outfit"/>
                <a:ea typeface="Outfit"/>
                <a:cs typeface="Outfit"/>
                <a:sym typeface="Outfit"/>
              </a:defRPr>
            </a:lvl8pPr>
            <a:lvl9pPr lvl="8" algn="ctr"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319" name="Google Shape;319;p13"/>
          <p:cNvSpPr txBox="1">
            <a:spLocks noGrp="1"/>
          </p:cNvSpPr>
          <p:nvPr>
            <p:ph type="title" idx="7" hasCustomPrompt="1"/>
          </p:nvPr>
        </p:nvSpPr>
        <p:spPr>
          <a:xfrm>
            <a:off x="989475" y="1295638"/>
            <a:ext cx="861300" cy="73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accen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20" name="Google Shape;320;p13"/>
          <p:cNvSpPr txBox="1">
            <a:spLocks noGrp="1"/>
          </p:cNvSpPr>
          <p:nvPr>
            <p:ph type="subTitle" idx="8"/>
          </p:nvPr>
        </p:nvSpPr>
        <p:spPr>
          <a:xfrm>
            <a:off x="1850775" y="1295638"/>
            <a:ext cx="2560200" cy="732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algn="ctr" rtl="0">
              <a:spcBef>
                <a:spcPts val="0"/>
              </a:spcBef>
              <a:spcAft>
                <a:spcPts val="0"/>
              </a:spcAft>
              <a:buSzPts val="2400"/>
              <a:buFont typeface="Outfit"/>
              <a:buNone/>
              <a:defRPr sz="2400" b="1">
                <a:latin typeface="Outfit"/>
                <a:ea typeface="Outfit"/>
                <a:cs typeface="Outfit"/>
                <a:sym typeface="Outfit"/>
              </a:defRPr>
            </a:lvl2pPr>
            <a:lvl3pPr lvl="2" algn="ctr" rtl="0">
              <a:spcBef>
                <a:spcPts val="0"/>
              </a:spcBef>
              <a:spcAft>
                <a:spcPts val="0"/>
              </a:spcAft>
              <a:buSzPts val="2400"/>
              <a:buFont typeface="Outfit"/>
              <a:buNone/>
              <a:defRPr sz="2400" b="1">
                <a:latin typeface="Outfit"/>
                <a:ea typeface="Outfit"/>
                <a:cs typeface="Outfit"/>
                <a:sym typeface="Outfit"/>
              </a:defRPr>
            </a:lvl3pPr>
            <a:lvl4pPr lvl="3" algn="ctr" rtl="0">
              <a:spcBef>
                <a:spcPts val="0"/>
              </a:spcBef>
              <a:spcAft>
                <a:spcPts val="0"/>
              </a:spcAft>
              <a:buSzPts val="2400"/>
              <a:buFont typeface="Outfit"/>
              <a:buNone/>
              <a:defRPr sz="2400" b="1">
                <a:latin typeface="Outfit"/>
                <a:ea typeface="Outfit"/>
                <a:cs typeface="Outfit"/>
                <a:sym typeface="Outfit"/>
              </a:defRPr>
            </a:lvl4pPr>
            <a:lvl5pPr lvl="4" algn="ctr" rtl="0">
              <a:spcBef>
                <a:spcPts val="0"/>
              </a:spcBef>
              <a:spcAft>
                <a:spcPts val="0"/>
              </a:spcAft>
              <a:buSzPts val="2400"/>
              <a:buFont typeface="Outfit"/>
              <a:buNone/>
              <a:defRPr sz="2400" b="1">
                <a:latin typeface="Outfit"/>
                <a:ea typeface="Outfit"/>
                <a:cs typeface="Outfit"/>
                <a:sym typeface="Outfit"/>
              </a:defRPr>
            </a:lvl5pPr>
            <a:lvl6pPr lvl="5" algn="ctr" rtl="0">
              <a:spcBef>
                <a:spcPts val="0"/>
              </a:spcBef>
              <a:spcAft>
                <a:spcPts val="0"/>
              </a:spcAft>
              <a:buSzPts val="2400"/>
              <a:buFont typeface="Outfit"/>
              <a:buNone/>
              <a:defRPr sz="2400" b="1">
                <a:latin typeface="Outfit"/>
                <a:ea typeface="Outfit"/>
                <a:cs typeface="Outfit"/>
                <a:sym typeface="Outfit"/>
              </a:defRPr>
            </a:lvl6pPr>
            <a:lvl7pPr lvl="6" algn="ctr" rtl="0">
              <a:spcBef>
                <a:spcPts val="0"/>
              </a:spcBef>
              <a:spcAft>
                <a:spcPts val="0"/>
              </a:spcAft>
              <a:buSzPts val="2400"/>
              <a:buFont typeface="Outfit"/>
              <a:buNone/>
              <a:defRPr sz="2400" b="1">
                <a:latin typeface="Outfit"/>
                <a:ea typeface="Outfit"/>
                <a:cs typeface="Outfit"/>
                <a:sym typeface="Outfit"/>
              </a:defRPr>
            </a:lvl7pPr>
            <a:lvl8pPr lvl="7" algn="ctr" rtl="0">
              <a:spcBef>
                <a:spcPts val="0"/>
              </a:spcBef>
              <a:spcAft>
                <a:spcPts val="0"/>
              </a:spcAft>
              <a:buSzPts val="2400"/>
              <a:buFont typeface="Outfit"/>
              <a:buNone/>
              <a:defRPr sz="2400" b="1">
                <a:latin typeface="Outfit"/>
                <a:ea typeface="Outfit"/>
                <a:cs typeface="Outfit"/>
                <a:sym typeface="Outfit"/>
              </a:defRPr>
            </a:lvl8pPr>
            <a:lvl9pPr lvl="8" algn="ctr"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321" name="Google Shape;321;p13"/>
          <p:cNvSpPr txBox="1">
            <a:spLocks noGrp="1"/>
          </p:cNvSpPr>
          <p:nvPr>
            <p:ph type="title" idx="9" hasCustomPrompt="1"/>
          </p:nvPr>
        </p:nvSpPr>
        <p:spPr>
          <a:xfrm>
            <a:off x="989475" y="2588300"/>
            <a:ext cx="861300" cy="73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accen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22" name="Google Shape;322;p13"/>
          <p:cNvSpPr txBox="1">
            <a:spLocks noGrp="1"/>
          </p:cNvSpPr>
          <p:nvPr>
            <p:ph type="subTitle" idx="13"/>
          </p:nvPr>
        </p:nvSpPr>
        <p:spPr>
          <a:xfrm>
            <a:off x="1850775" y="2588300"/>
            <a:ext cx="2560200" cy="732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algn="ctr" rtl="0">
              <a:spcBef>
                <a:spcPts val="0"/>
              </a:spcBef>
              <a:spcAft>
                <a:spcPts val="0"/>
              </a:spcAft>
              <a:buSzPts val="2400"/>
              <a:buFont typeface="Outfit"/>
              <a:buNone/>
              <a:defRPr sz="2400" b="1">
                <a:latin typeface="Outfit"/>
                <a:ea typeface="Outfit"/>
                <a:cs typeface="Outfit"/>
                <a:sym typeface="Outfit"/>
              </a:defRPr>
            </a:lvl2pPr>
            <a:lvl3pPr lvl="2" algn="ctr" rtl="0">
              <a:spcBef>
                <a:spcPts val="0"/>
              </a:spcBef>
              <a:spcAft>
                <a:spcPts val="0"/>
              </a:spcAft>
              <a:buSzPts val="2400"/>
              <a:buFont typeface="Outfit"/>
              <a:buNone/>
              <a:defRPr sz="2400" b="1">
                <a:latin typeface="Outfit"/>
                <a:ea typeface="Outfit"/>
                <a:cs typeface="Outfit"/>
                <a:sym typeface="Outfit"/>
              </a:defRPr>
            </a:lvl3pPr>
            <a:lvl4pPr lvl="3" algn="ctr" rtl="0">
              <a:spcBef>
                <a:spcPts val="0"/>
              </a:spcBef>
              <a:spcAft>
                <a:spcPts val="0"/>
              </a:spcAft>
              <a:buSzPts val="2400"/>
              <a:buFont typeface="Outfit"/>
              <a:buNone/>
              <a:defRPr sz="2400" b="1">
                <a:latin typeface="Outfit"/>
                <a:ea typeface="Outfit"/>
                <a:cs typeface="Outfit"/>
                <a:sym typeface="Outfit"/>
              </a:defRPr>
            </a:lvl4pPr>
            <a:lvl5pPr lvl="4" algn="ctr" rtl="0">
              <a:spcBef>
                <a:spcPts val="0"/>
              </a:spcBef>
              <a:spcAft>
                <a:spcPts val="0"/>
              </a:spcAft>
              <a:buSzPts val="2400"/>
              <a:buFont typeface="Outfit"/>
              <a:buNone/>
              <a:defRPr sz="2400" b="1">
                <a:latin typeface="Outfit"/>
                <a:ea typeface="Outfit"/>
                <a:cs typeface="Outfit"/>
                <a:sym typeface="Outfit"/>
              </a:defRPr>
            </a:lvl5pPr>
            <a:lvl6pPr lvl="5" algn="ctr" rtl="0">
              <a:spcBef>
                <a:spcPts val="0"/>
              </a:spcBef>
              <a:spcAft>
                <a:spcPts val="0"/>
              </a:spcAft>
              <a:buSzPts val="2400"/>
              <a:buFont typeface="Outfit"/>
              <a:buNone/>
              <a:defRPr sz="2400" b="1">
                <a:latin typeface="Outfit"/>
                <a:ea typeface="Outfit"/>
                <a:cs typeface="Outfit"/>
                <a:sym typeface="Outfit"/>
              </a:defRPr>
            </a:lvl6pPr>
            <a:lvl7pPr lvl="6" algn="ctr" rtl="0">
              <a:spcBef>
                <a:spcPts val="0"/>
              </a:spcBef>
              <a:spcAft>
                <a:spcPts val="0"/>
              </a:spcAft>
              <a:buSzPts val="2400"/>
              <a:buFont typeface="Outfit"/>
              <a:buNone/>
              <a:defRPr sz="2400" b="1">
                <a:latin typeface="Outfit"/>
                <a:ea typeface="Outfit"/>
                <a:cs typeface="Outfit"/>
                <a:sym typeface="Outfit"/>
              </a:defRPr>
            </a:lvl7pPr>
            <a:lvl8pPr lvl="7" algn="ctr" rtl="0">
              <a:spcBef>
                <a:spcPts val="0"/>
              </a:spcBef>
              <a:spcAft>
                <a:spcPts val="0"/>
              </a:spcAft>
              <a:buSzPts val="2400"/>
              <a:buFont typeface="Outfit"/>
              <a:buNone/>
              <a:defRPr sz="2400" b="1">
                <a:latin typeface="Outfit"/>
                <a:ea typeface="Outfit"/>
                <a:cs typeface="Outfit"/>
                <a:sym typeface="Outfit"/>
              </a:defRPr>
            </a:lvl8pPr>
            <a:lvl9pPr lvl="8" algn="ctr"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323" name="Google Shape;323;p13"/>
          <p:cNvSpPr txBox="1">
            <a:spLocks noGrp="1"/>
          </p:cNvSpPr>
          <p:nvPr>
            <p:ph type="title" idx="14" hasCustomPrompt="1"/>
          </p:nvPr>
        </p:nvSpPr>
        <p:spPr>
          <a:xfrm>
            <a:off x="989475" y="3880963"/>
            <a:ext cx="861300" cy="73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accen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24" name="Google Shape;324;p13"/>
          <p:cNvSpPr txBox="1">
            <a:spLocks noGrp="1"/>
          </p:cNvSpPr>
          <p:nvPr>
            <p:ph type="subTitle" idx="15"/>
          </p:nvPr>
        </p:nvSpPr>
        <p:spPr>
          <a:xfrm>
            <a:off x="1850775" y="3880963"/>
            <a:ext cx="2560200" cy="732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algn="ctr" rtl="0">
              <a:spcBef>
                <a:spcPts val="0"/>
              </a:spcBef>
              <a:spcAft>
                <a:spcPts val="0"/>
              </a:spcAft>
              <a:buSzPts val="2400"/>
              <a:buFont typeface="Outfit"/>
              <a:buNone/>
              <a:defRPr sz="2400" b="1">
                <a:latin typeface="Outfit"/>
                <a:ea typeface="Outfit"/>
                <a:cs typeface="Outfit"/>
                <a:sym typeface="Outfit"/>
              </a:defRPr>
            </a:lvl2pPr>
            <a:lvl3pPr lvl="2" algn="ctr" rtl="0">
              <a:spcBef>
                <a:spcPts val="0"/>
              </a:spcBef>
              <a:spcAft>
                <a:spcPts val="0"/>
              </a:spcAft>
              <a:buSzPts val="2400"/>
              <a:buFont typeface="Outfit"/>
              <a:buNone/>
              <a:defRPr sz="2400" b="1">
                <a:latin typeface="Outfit"/>
                <a:ea typeface="Outfit"/>
                <a:cs typeface="Outfit"/>
                <a:sym typeface="Outfit"/>
              </a:defRPr>
            </a:lvl3pPr>
            <a:lvl4pPr lvl="3" algn="ctr" rtl="0">
              <a:spcBef>
                <a:spcPts val="0"/>
              </a:spcBef>
              <a:spcAft>
                <a:spcPts val="0"/>
              </a:spcAft>
              <a:buSzPts val="2400"/>
              <a:buFont typeface="Outfit"/>
              <a:buNone/>
              <a:defRPr sz="2400" b="1">
                <a:latin typeface="Outfit"/>
                <a:ea typeface="Outfit"/>
                <a:cs typeface="Outfit"/>
                <a:sym typeface="Outfit"/>
              </a:defRPr>
            </a:lvl4pPr>
            <a:lvl5pPr lvl="4" algn="ctr" rtl="0">
              <a:spcBef>
                <a:spcPts val="0"/>
              </a:spcBef>
              <a:spcAft>
                <a:spcPts val="0"/>
              </a:spcAft>
              <a:buSzPts val="2400"/>
              <a:buFont typeface="Outfit"/>
              <a:buNone/>
              <a:defRPr sz="2400" b="1">
                <a:latin typeface="Outfit"/>
                <a:ea typeface="Outfit"/>
                <a:cs typeface="Outfit"/>
                <a:sym typeface="Outfit"/>
              </a:defRPr>
            </a:lvl5pPr>
            <a:lvl6pPr lvl="5" algn="ctr" rtl="0">
              <a:spcBef>
                <a:spcPts val="0"/>
              </a:spcBef>
              <a:spcAft>
                <a:spcPts val="0"/>
              </a:spcAft>
              <a:buSzPts val="2400"/>
              <a:buFont typeface="Outfit"/>
              <a:buNone/>
              <a:defRPr sz="2400" b="1">
                <a:latin typeface="Outfit"/>
                <a:ea typeface="Outfit"/>
                <a:cs typeface="Outfit"/>
                <a:sym typeface="Outfit"/>
              </a:defRPr>
            </a:lvl6pPr>
            <a:lvl7pPr lvl="6" algn="ctr" rtl="0">
              <a:spcBef>
                <a:spcPts val="0"/>
              </a:spcBef>
              <a:spcAft>
                <a:spcPts val="0"/>
              </a:spcAft>
              <a:buSzPts val="2400"/>
              <a:buFont typeface="Outfit"/>
              <a:buNone/>
              <a:defRPr sz="2400" b="1">
                <a:latin typeface="Outfit"/>
                <a:ea typeface="Outfit"/>
                <a:cs typeface="Outfit"/>
                <a:sym typeface="Outfit"/>
              </a:defRPr>
            </a:lvl7pPr>
            <a:lvl8pPr lvl="7" algn="ctr" rtl="0">
              <a:spcBef>
                <a:spcPts val="0"/>
              </a:spcBef>
              <a:spcAft>
                <a:spcPts val="0"/>
              </a:spcAft>
              <a:buSzPts val="2400"/>
              <a:buFont typeface="Outfit"/>
              <a:buNone/>
              <a:defRPr sz="2400" b="1">
                <a:latin typeface="Outfit"/>
                <a:ea typeface="Outfit"/>
                <a:cs typeface="Outfit"/>
                <a:sym typeface="Outfit"/>
              </a:defRPr>
            </a:lvl8pPr>
            <a:lvl9pPr lvl="8" algn="ctr" rtl="0">
              <a:spcBef>
                <a:spcPts val="0"/>
              </a:spcBef>
              <a:spcAft>
                <a:spcPts val="0"/>
              </a:spcAft>
              <a:buSzPts val="2400"/>
              <a:buFont typeface="Outfit"/>
              <a:buNone/>
              <a:defRPr sz="2400" b="1">
                <a:latin typeface="Outfit"/>
                <a:ea typeface="Outfit"/>
                <a:cs typeface="Outfit"/>
                <a:sym typeface="Outfit"/>
              </a:defRPr>
            </a:lvl9pPr>
          </a:lstStyle>
          <a:p>
            <a:endParaRPr/>
          </a:p>
        </p:txBody>
      </p:sp>
      <p:pic>
        <p:nvPicPr>
          <p:cNvPr id="325" name="Google Shape;325;p13"/>
          <p:cNvPicPr preferRelativeResize="0"/>
          <p:nvPr/>
        </p:nvPicPr>
        <p:blipFill>
          <a:blip r:embed="rId3">
            <a:alphaModFix/>
          </a:blip>
          <a:stretch>
            <a:fillRect/>
          </a:stretch>
        </p:blipFill>
        <p:spPr>
          <a:xfrm rot="-454419">
            <a:off x="7438575" y="4759750"/>
            <a:ext cx="1169251" cy="213300"/>
          </a:xfrm>
          <a:prstGeom prst="rect">
            <a:avLst/>
          </a:prstGeom>
          <a:noFill/>
          <a:ln>
            <a:noFill/>
          </a:ln>
        </p:spPr>
      </p:pic>
      <p:grpSp>
        <p:nvGrpSpPr>
          <p:cNvPr id="326" name="Google Shape;326;p13"/>
          <p:cNvGrpSpPr/>
          <p:nvPr/>
        </p:nvGrpSpPr>
        <p:grpSpPr>
          <a:xfrm>
            <a:off x="8430675" y="2442425"/>
            <a:ext cx="258604" cy="258604"/>
            <a:chOff x="763075" y="3429325"/>
            <a:chExt cx="258604" cy="258604"/>
          </a:xfrm>
        </p:grpSpPr>
        <p:sp>
          <p:nvSpPr>
            <p:cNvPr id="327" name="Google Shape;327;p13"/>
            <p:cNvSpPr/>
            <p:nvPr/>
          </p:nvSpPr>
          <p:spPr>
            <a:xfrm>
              <a:off x="763075"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a:off x="763075"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763075"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a:off x="864777"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864777"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864777"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966479"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966479"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966479"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13"/>
          <p:cNvGrpSpPr/>
          <p:nvPr/>
        </p:nvGrpSpPr>
        <p:grpSpPr>
          <a:xfrm>
            <a:off x="-667836" y="731373"/>
            <a:ext cx="1457360" cy="1457360"/>
            <a:chOff x="3260800" y="2469225"/>
            <a:chExt cx="475500" cy="475500"/>
          </a:xfrm>
        </p:grpSpPr>
        <p:cxnSp>
          <p:nvCxnSpPr>
            <p:cNvPr id="337" name="Google Shape;337;p13"/>
            <p:cNvCxnSpPr/>
            <p:nvPr/>
          </p:nvCxnSpPr>
          <p:spPr>
            <a:xfrm>
              <a:off x="3500900" y="2469225"/>
              <a:ext cx="0" cy="475500"/>
            </a:xfrm>
            <a:prstGeom prst="straightConnector1">
              <a:avLst/>
            </a:prstGeom>
            <a:noFill/>
            <a:ln w="9525" cap="flat" cmpd="sng">
              <a:solidFill>
                <a:schemeClr val="dk1"/>
              </a:solidFill>
              <a:prstDash val="solid"/>
              <a:round/>
              <a:headEnd type="none" w="med" len="med"/>
              <a:tailEnd type="none" w="med" len="med"/>
            </a:ln>
          </p:spPr>
        </p:cxnSp>
        <p:cxnSp>
          <p:nvCxnSpPr>
            <p:cNvPr id="338" name="Google Shape;338;p13"/>
            <p:cNvCxnSpPr/>
            <p:nvPr/>
          </p:nvCxnSpPr>
          <p:spPr>
            <a:xfrm>
              <a:off x="3428792" y="2486650"/>
              <a:ext cx="0" cy="442200"/>
            </a:xfrm>
            <a:prstGeom prst="straightConnector1">
              <a:avLst/>
            </a:prstGeom>
            <a:noFill/>
            <a:ln w="9525" cap="flat" cmpd="sng">
              <a:solidFill>
                <a:schemeClr val="dk1"/>
              </a:solidFill>
              <a:prstDash val="solid"/>
              <a:round/>
              <a:headEnd type="none" w="med" len="med"/>
              <a:tailEnd type="none" w="med" len="med"/>
            </a:ln>
          </p:spPr>
        </p:cxnSp>
        <p:cxnSp>
          <p:nvCxnSpPr>
            <p:cNvPr id="339" name="Google Shape;339;p13"/>
            <p:cNvCxnSpPr/>
            <p:nvPr/>
          </p:nvCxnSpPr>
          <p:spPr>
            <a:xfrm>
              <a:off x="3356683"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340" name="Google Shape;340;p13"/>
            <p:cNvCxnSpPr/>
            <p:nvPr/>
          </p:nvCxnSpPr>
          <p:spPr>
            <a:xfrm>
              <a:off x="3284575" y="2608675"/>
              <a:ext cx="0" cy="188700"/>
            </a:xfrm>
            <a:prstGeom prst="straightConnector1">
              <a:avLst/>
            </a:prstGeom>
            <a:noFill/>
            <a:ln w="9525" cap="flat" cmpd="sng">
              <a:solidFill>
                <a:schemeClr val="dk1"/>
              </a:solidFill>
              <a:prstDash val="solid"/>
              <a:round/>
              <a:headEnd type="none" w="med" len="med"/>
              <a:tailEnd type="none" w="med" len="med"/>
            </a:ln>
          </p:spPr>
        </p:cxnSp>
        <p:cxnSp>
          <p:nvCxnSpPr>
            <p:cNvPr id="341" name="Google Shape;341;p13"/>
            <p:cNvCxnSpPr/>
            <p:nvPr/>
          </p:nvCxnSpPr>
          <p:spPr>
            <a:xfrm>
              <a:off x="3573008" y="2480300"/>
              <a:ext cx="0" cy="454800"/>
            </a:xfrm>
            <a:prstGeom prst="straightConnector1">
              <a:avLst/>
            </a:prstGeom>
            <a:noFill/>
            <a:ln w="9525" cap="flat" cmpd="sng">
              <a:solidFill>
                <a:schemeClr val="dk1"/>
              </a:solidFill>
              <a:prstDash val="solid"/>
              <a:round/>
              <a:headEnd type="none" w="med" len="med"/>
              <a:tailEnd type="none" w="med" len="med"/>
            </a:ln>
          </p:spPr>
        </p:cxnSp>
        <p:cxnSp>
          <p:nvCxnSpPr>
            <p:cNvPr id="342" name="Google Shape;342;p13"/>
            <p:cNvCxnSpPr/>
            <p:nvPr/>
          </p:nvCxnSpPr>
          <p:spPr>
            <a:xfrm>
              <a:off x="3645117"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343" name="Google Shape;343;p13"/>
            <p:cNvCxnSpPr/>
            <p:nvPr/>
          </p:nvCxnSpPr>
          <p:spPr>
            <a:xfrm>
              <a:off x="3717225" y="2622950"/>
              <a:ext cx="0" cy="166500"/>
            </a:xfrm>
            <a:prstGeom prst="straightConnector1">
              <a:avLst/>
            </a:prstGeom>
            <a:noFill/>
            <a:ln w="9525" cap="flat" cmpd="sng">
              <a:solidFill>
                <a:schemeClr val="dk1"/>
              </a:solidFill>
              <a:prstDash val="solid"/>
              <a:round/>
              <a:headEnd type="none" w="med" len="med"/>
              <a:tailEnd type="none" w="med" len="med"/>
            </a:ln>
          </p:spPr>
        </p:cxnSp>
        <p:cxnSp>
          <p:nvCxnSpPr>
            <p:cNvPr id="344" name="Google Shape;344;p13"/>
            <p:cNvCxnSpPr/>
            <p:nvPr/>
          </p:nvCxnSpPr>
          <p:spPr>
            <a:xfrm>
              <a:off x="3385150" y="2500900"/>
              <a:ext cx="226800" cy="0"/>
            </a:xfrm>
            <a:prstGeom prst="straightConnector1">
              <a:avLst/>
            </a:prstGeom>
            <a:noFill/>
            <a:ln w="9525" cap="flat" cmpd="sng">
              <a:solidFill>
                <a:schemeClr val="dk1"/>
              </a:solidFill>
              <a:prstDash val="solid"/>
              <a:round/>
              <a:headEnd type="none" w="med" len="med"/>
              <a:tailEnd type="none" w="med" len="med"/>
            </a:ln>
          </p:spPr>
        </p:cxnSp>
        <p:cxnSp>
          <p:nvCxnSpPr>
            <p:cNvPr id="345" name="Google Shape;345;p13"/>
            <p:cNvCxnSpPr/>
            <p:nvPr/>
          </p:nvCxnSpPr>
          <p:spPr>
            <a:xfrm>
              <a:off x="3330435" y="2570104"/>
              <a:ext cx="336300" cy="0"/>
            </a:xfrm>
            <a:prstGeom prst="straightConnector1">
              <a:avLst/>
            </a:prstGeom>
            <a:noFill/>
            <a:ln w="9525" cap="flat" cmpd="sng">
              <a:solidFill>
                <a:schemeClr val="dk1"/>
              </a:solidFill>
              <a:prstDash val="solid"/>
              <a:round/>
              <a:headEnd type="none" w="med" len="med"/>
              <a:tailEnd type="none" w="med" len="med"/>
            </a:ln>
          </p:spPr>
        </p:cxnSp>
        <p:cxnSp>
          <p:nvCxnSpPr>
            <p:cNvPr id="346" name="Google Shape;346;p13"/>
            <p:cNvCxnSpPr/>
            <p:nvPr/>
          </p:nvCxnSpPr>
          <p:spPr>
            <a:xfrm>
              <a:off x="3282975" y="2639308"/>
              <a:ext cx="440700" cy="0"/>
            </a:xfrm>
            <a:prstGeom prst="straightConnector1">
              <a:avLst/>
            </a:prstGeom>
            <a:noFill/>
            <a:ln w="9525" cap="flat" cmpd="sng">
              <a:solidFill>
                <a:schemeClr val="dk1"/>
              </a:solidFill>
              <a:prstDash val="solid"/>
              <a:round/>
              <a:headEnd type="none" w="med" len="med"/>
              <a:tailEnd type="none" w="med" len="med"/>
            </a:ln>
          </p:spPr>
        </p:cxnSp>
        <p:cxnSp>
          <p:nvCxnSpPr>
            <p:cNvPr id="347" name="Google Shape;347;p13"/>
            <p:cNvCxnSpPr/>
            <p:nvPr/>
          </p:nvCxnSpPr>
          <p:spPr>
            <a:xfrm>
              <a:off x="3260800" y="2708513"/>
              <a:ext cx="475500" cy="0"/>
            </a:xfrm>
            <a:prstGeom prst="straightConnector1">
              <a:avLst/>
            </a:prstGeom>
            <a:noFill/>
            <a:ln w="9525" cap="flat" cmpd="sng">
              <a:solidFill>
                <a:schemeClr val="dk1"/>
              </a:solidFill>
              <a:prstDash val="solid"/>
              <a:round/>
              <a:headEnd type="none" w="med" len="med"/>
              <a:tailEnd type="none" w="med" len="med"/>
            </a:ln>
          </p:spPr>
        </p:cxnSp>
        <p:cxnSp>
          <p:nvCxnSpPr>
            <p:cNvPr id="348" name="Google Shape;348;p13"/>
            <p:cNvCxnSpPr/>
            <p:nvPr/>
          </p:nvCxnSpPr>
          <p:spPr>
            <a:xfrm>
              <a:off x="3281400" y="2777717"/>
              <a:ext cx="440700" cy="0"/>
            </a:xfrm>
            <a:prstGeom prst="straightConnector1">
              <a:avLst/>
            </a:prstGeom>
            <a:noFill/>
            <a:ln w="9525" cap="flat" cmpd="sng">
              <a:solidFill>
                <a:schemeClr val="dk1"/>
              </a:solidFill>
              <a:prstDash val="solid"/>
              <a:round/>
              <a:headEnd type="none" w="med" len="med"/>
              <a:tailEnd type="none" w="med" len="med"/>
            </a:ln>
          </p:spPr>
        </p:cxnSp>
        <p:cxnSp>
          <p:nvCxnSpPr>
            <p:cNvPr id="349" name="Google Shape;349;p13"/>
            <p:cNvCxnSpPr/>
            <p:nvPr/>
          </p:nvCxnSpPr>
          <p:spPr>
            <a:xfrm>
              <a:off x="3330435" y="2846921"/>
              <a:ext cx="336300" cy="0"/>
            </a:xfrm>
            <a:prstGeom prst="straightConnector1">
              <a:avLst/>
            </a:prstGeom>
            <a:noFill/>
            <a:ln w="9525" cap="flat" cmpd="sng">
              <a:solidFill>
                <a:schemeClr val="dk1"/>
              </a:solidFill>
              <a:prstDash val="solid"/>
              <a:round/>
              <a:headEnd type="none" w="med" len="med"/>
              <a:tailEnd type="none" w="med" len="med"/>
            </a:ln>
          </p:spPr>
        </p:cxnSp>
        <p:cxnSp>
          <p:nvCxnSpPr>
            <p:cNvPr id="350" name="Google Shape;350;p13"/>
            <p:cNvCxnSpPr/>
            <p:nvPr/>
          </p:nvCxnSpPr>
          <p:spPr>
            <a:xfrm>
              <a:off x="3416100" y="2916125"/>
              <a:ext cx="1632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
    <p:spTree>
      <p:nvGrpSpPr>
        <p:cNvPr id="1" name="Shape 389"/>
        <p:cNvGrpSpPr/>
        <p:nvPr/>
      </p:nvGrpSpPr>
      <p:grpSpPr>
        <a:xfrm>
          <a:off x="0" y="0"/>
          <a:ext cx="0" cy="0"/>
          <a:chOff x="0" y="0"/>
          <a:chExt cx="0" cy="0"/>
        </a:xfrm>
      </p:grpSpPr>
      <p:pic>
        <p:nvPicPr>
          <p:cNvPr id="390" name="Google Shape;390;p16"/>
          <p:cNvPicPr preferRelativeResize="0"/>
          <p:nvPr/>
        </p:nvPicPr>
        <p:blipFill>
          <a:blip r:embed="rId2">
            <a:alphaModFix amt="43000"/>
          </a:blip>
          <a:stretch>
            <a:fillRect/>
          </a:stretch>
        </p:blipFill>
        <p:spPr>
          <a:xfrm>
            <a:off x="0" y="0"/>
            <a:ext cx="9144003" cy="5143501"/>
          </a:xfrm>
          <a:prstGeom prst="rect">
            <a:avLst/>
          </a:prstGeom>
          <a:noFill/>
          <a:ln>
            <a:noFill/>
          </a:ln>
        </p:spPr>
      </p:pic>
      <p:grpSp>
        <p:nvGrpSpPr>
          <p:cNvPr id="391" name="Google Shape;391;p16"/>
          <p:cNvGrpSpPr/>
          <p:nvPr/>
        </p:nvGrpSpPr>
        <p:grpSpPr>
          <a:xfrm>
            <a:off x="286963" y="222125"/>
            <a:ext cx="8570075" cy="4699200"/>
            <a:chOff x="286750" y="222125"/>
            <a:chExt cx="8570075" cy="4699200"/>
          </a:xfrm>
        </p:grpSpPr>
        <p:sp>
          <p:nvSpPr>
            <p:cNvPr id="392" name="Google Shape;392;p16"/>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3" name="Google Shape;393;p16"/>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394" name="Google Shape;394;p16"/>
            <p:cNvGrpSpPr/>
            <p:nvPr/>
          </p:nvGrpSpPr>
          <p:grpSpPr>
            <a:xfrm>
              <a:off x="426100" y="289975"/>
              <a:ext cx="8291950" cy="82650"/>
              <a:chOff x="386525" y="289975"/>
              <a:chExt cx="8291950" cy="82650"/>
            </a:xfrm>
          </p:grpSpPr>
          <p:grpSp>
            <p:nvGrpSpPr>
              <p:cNvPr id="395" name="Google Shape;395;p16"/>
              <p:cNvGrpSpPr/>
              <p:nvPr/>
            </p:nvGrpSpPr>
            <p:grpSpPr>
              <a:xfrm>
                <a:off x="386525" y="291325"/>
                <a:ext cx="362225" cy="81300"/>
                <a:chOff x="386525" y="291325"/>
                <a:chExt cx="362225" cy="81300"/>
              </a:xfrm>
            </p:grpSpPr>
            <p:sp>
              <p:nvSpPr>
                <p:cNvPr id="396" name="Google Shape;396;p16"/>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16"/>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0" name="Google Shape;400;p16"/>
          <p:cNvSpPr txBox="1">
            <a:spLocks noGrp="1"/>
          </p:cNvSpPr>
          <p:nvPr>
            <p:ph type="title"/>
          </p:nvPr>
        </p:nvSpPr>
        <p:spPr>
          <a:xfrm>
            <a:off x="713475" y="539500"/>
            <a:ext cx="7717200" cy="564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1" name="Google Shape;401;p16"/>
          <p:cNvSpPr txBox="1">
            <a:spLocks noGrp="1"/>
          </p:cNvSpPr>
          <p:nvPr>
            <p:ph type="subTitle" idx="1"/>
          </p:nvPr>
        </p:nvSpPr>
        <p:spPr>
          <a:xfrm>
            <a:off x="1627682" y="1231125"/>
            <a:ext cx="4059900" cy="5649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algn="ctr" rtl="0">
              <a:spcBef>
                <a:spcPts val="0"/>
              </a:spcBef>
              <a:spcAft>
                <a:spcPts val="0"/>
              </a:spcAft>
              <a:buSzPts val="2400"/>
              <a:buFont typeface="Outfit"/>
              <a:buNone/>
              <a:defRPr sz="2400" b="1">
                <a:latin typeface="Outfit"/>
                <a:ea typeface="Outfit"/>
                <a:cs typeface="Outfit"/>
                <a:sym typeface="Outfit"/>
              </a:defRPr>
            </a:lvl2pPr>
            <a:lvl3pPr lvl="2" algn="ctr" rtl="0">
              <a:spcBef>
                <a:spcPts val="0"/>
              </a:spcBef>
              <a:spcAft>
                <a:spcPts val="0"/>
              </a:spcAft>
              <a:buSzPts val="2400"/>
              <a:buFont typeface="Outfit"/>
              <a:buNone/>
              <a:defRPr sz="2400" b="1">
                <a:latin typeface="Outfit"/>
                <a:ea typeface="Outfit"/>
                <a:cs typeface="Outfit"/>
                <a:sym typeface="Outfit"/>
              </a:defRPr>
            </a:lvl3pPr>
            <a:lvl4pPr lvl="3" algn="ctr" rtl="0">
              <a:spcBef>
                <a:spcPts val="0"/>
              </a:spcBef>
              <a:spcAft>
                <a:spcPts val="0"/>
              </a:spcAft>
              <a:buSzPts val="2400"/>
              <a:buFont typeface="Outfit"/>
              <a:buNone/>
              <a:defRPr sz="2400" b="1">
                <a:latin typeface="Outfit"/>
                <a:ea typeface="Outfit"/>
                <a:cs typeface="Outfit"/>
                <a:sym typeface="Outfit"/>
              </a:defRPr>
            </a:lvl4pPr>
            <a:lvl5pPr lvl="4" algn="ctr" rtl="0">
              <a:spcBef>
                <a:spcPts val="0"/>
              </a:spcBef>
              <a:spcAft>
                <a:spcPts val="0"/>
              </a:spcAft>
              <a:buSzPts val="2400"/>
              <a:buFont typeface="Outfit"/>
              <a:buNone/>
              <a:defRPr sz="2400" b="1">
                <a:latin typeface="Outfit"/>
                <a:ea typeface="Outfit"/>
                <a:cs typeface="Outfit"/>
                <a:sym typeface="Outfit"/>
              </a:defRPr>
            </a:lvl5pPr>
            <a:lvl6pPr lvl="5" algn="ctr" rtl="0">
              <a:spcBef>
                <a:spcPts val="0"/>
              </a:spcBef>
              <a:spcAft>
                <a:spcPts val="0"/>
              </a:spcAft>
              <a:buSzPts val="2400"/>
              <a:buFont typeface="Outfit"/>
              <a:buNone/>
              <a:defRPr sz="2400" b="1">
                <a:latin typeface="Outfit"/>
                <a:ea typeface="Outfit"/>
                <a:cs typeface="Outfit"/>
                <a:sym typeface="Outfit"/>
              </a:defRPr>
            </a:lvl6pPr>
            <a:lvl7pPr lvl="6" algn="ctr" rtl="0">
              <a:spcBef>
                <a:spcPts val="0"/>
              </a:spcBef>
              <a:spcAft>
                <a:spcPts val="0"/>
              </a:spcAft>
              <a:buSzPts val="2400"/>
              <a:buFont typeface="Outfit"/>
              <a:buNone/>
              <a:defRPr sz="2400" b="1">
                <a:latin typeface="Outfit"/>
                <a:ea typeface="Outfit"/>
                <a:cs typeface="Outfit"/>
                <a:sym typeface="Outfit"/>
              </a:defRPr>
            </a:lvl7pPr>
            <a:lvl8pPr lvl="7" algn="ctr" rtl="0">
              <a:spcBef>
                <a:spcPts val="0"/>
              </a:spcBef>
              <a:spcAft>
                <a:spcPts val="0"/>
              </a:spcAft>
              <a:buSzPts val="2400"/>
              <a:buFont typeface="Outfit"/>
              <a:buNone/>
              <a:defRPr sz="2400" b="1">
                <a:latin typeface="Outfit"/>
                <a:ea typeface="Outfit"/>
                <a:cs typeface="Outfit"/>
                <a:sym typeface="Outfit"/>
              </a:defRPr>
            </a:lvl8pPr>
            <a:lvl9pPr lvl="8" algn="ctr"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402" name="Google Shape;402;p16"/>
          <p:cNvSpPr txBox="1">
            <a:spLocks noGrp="1"/>
          </p:cNvSpPr>
          <p:nvPr>
            <p:ph type="subTitle" idx="2"/>
          </p:nvPr>
        </p:nvSpPr>
        <p:spPr>
          <a:xfrm>
            <a:off x="1627699" y="1720075"/>
            <a:ext cx="4059900" cy="548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403" name="Google Shape;403;p16"/>
          <p:cNvSpPr txBox="1">
            <a:spLocks noGrp="1"/>
          </p:cNvSpPr>
          <p:nvPr>
            <p:ph type="subTitle" idx="3"/>
          </p:nvPr>
        </p:nvSpPr>
        <p:spPr>
          <a:xfrm>
            <a:off x="3456405" y="2401025"/>
            <a:ext cx="4059900" cy="5649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2400"/>
              <a:buFont typeface="Outfit"/>
              <a:buNone/>
              <a:defRPr sz="2200" b="1">
                <a:latin typeface="Outfit"/>
                <a:ea typeface="Outfit"/>
                <a:cs typeface="Outfit"/>
                <a:sym typeface="Outfit"/>
              </a:defRPr>
            </a:lvl1pPr>
            <a:lvl2pPr lvl="1" algn="ctr" rtl="0">
              <a:spcBef>
                <a:spcPts val="0"/>
              </a:spcBef>
              <a:spcAft>
                <a:spcPts val="0"/>
              </a:spcAft>
              <a:buSzPts val="2400"/>
              <a:buFont typeface="Outfit"/>
              <a:buNone/>
              <a:defRPr sz="2400" b="1">
                <a:latin typeface="Outfit"/>
                <a:ea typeface="Outfit"/>
                <a:cs typeface="Outfit"/>
                <a:sym typeface="Outfit"/>
              </a:defRPr>
            </a:lvl2pPr>
            <a:lvl3pPr lvl="2" algn="ctr" rtl="0">
              <a:spcBef>
                <a:spcPts val="0"/>
              </a:spcBef>
              <a:spcAft>
                <a:spcPts val="0"/>
              </a:spcAft>
              <a:buSzPts val="2400"/>
              <a:buFont typeface="Outfit"/>
              <a:buNone/>
              <a:defRPr sz="2400" b="1">
                <a:latin typeface="Outfit"/>
                <a:ea typeface="Outfit"/>
                <a:cs typeface="Outfit"/>
                <a:sym typeface="Outfit"/>
              </a:defRPr>
            </a:lvl3pPr>
            <a:lvl4pPr lvl="3" algn="ctr" rtl="0">
              <a:spcBef>
                <a:spcPts val="0"/>
              </a:spcBef>
              <a:spcAft>
                <a:spcPts val="0"/>
              </a:spcAft>
              <a:buSzPts val="2400"/>
              <a:buFont typeface="Outfit"/>
              <a:buNone/>
              <a:defRPr sz="2400" b="1">
                <a:latin typeface="Outfit"/>
                <a:ea typeface="Outfit"/>
                <a:cs typeface="Outfit"/>
                <a:sym typeface="Outfit"/>
              </a:defRPr>
            </a:lvl4pPr>
            <a:lvl5pPr lvl="4" algn="ctr" rtl="0">
              <a:spcBef>
                <a:spcPts val="0"/>
              </a:spcBef>
              <a:spcAft>
                <a:spcPts val="0"/>
              </a:spcAft>
              <a:buSzPts val="2400"/>
              <a:buFont typeface="Outfit"/>
              <a:buNone/>
              <a:defRPr sz="2400" b="1">
                <a:latin typeface="Outfit"/>
                <a:ea typeface="Outfit"/>
                <a:cs typeface="Outfit"/>
                <a:sym typeface="Outfit"/>
              </a:defRPr>
            </a:lvl5pPr>
            <a:lvl6pPr lvl="5" algn="ctr" rtl="0">
              <a:spcBef>
                <a:spcPts val="0"/>
              </a:spcBef>
              <a:spcAft>
                <a:spcPts val="0"/>
              </a:spcAft>
              <a:buSzPts val="2400"/>
              <a:buFont typeface="Outfit"/>
              <a:buNone/>
              <a:defRPr sz="2400" b="1">
                <a:latin typeface="Outfit"/>
                <a:ea typeface="Outfit"/>
                <a:cs typeface="Outfit"/>
                <a:sym typeface="Outfit"/>
              </a:defRPr>
            </a:lvl6pPr>
            <a:lvl7pPr lvl="6" algn="ctr" rtl="0">
              <a:spcBef>
                <a:spcPts val="0"/>
              </a:spcBef>
              <a:spcAft>
                <a:spcPts val="0"/>
              </a:spcAft>
              <a:buSzPts val="2400"/>
              <a:buFont typeface="Outfit"/>
              <a:buNone/>
              <a:defRPr sz="2400" b="1">
                <a:latin typeface="Outfit"/>
                <a:ea typeface="Outfit"/>
                <a:cs typeface="Outfit"/>
                <a:sym typeface="Outfit"/>
              </a:defRPr>
            </a:lvl7pPr>
            <a:lvl8pPr lvl="7" algn="ctr" rtl="0">
              <a:spcBef>
                <a:spcPts val="0"/>
              </a:spcBef>
              <a:spcAft>
                <a:spcPts val="0"/>
              </a:spcAft>
              <a:buSzPts val="2400"/>
              <a:buFont typeface="Outfit"/>
              <a:buNone/>
              <a:defRPr sz="2400" b="1">
                <a:latin typeface="Outfit"/>
                <a:ea typeface="Outfit"/>
                <a:cs typeface="Outfit"/>
                <a:sym typeface="Outfit"/>
              </a:defRPr>
            </a:lvl8pPr>
            <a:lvl9pPr lvl="8" algn="ctr"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404" name="Google Shape;404;p16"/>
          <p:cNvSpPr txBox="1">
            <a:spLocks noGrp="1"/>
          </p:cNvSpPr>
          <p:nvPr>
            <p:ph type="subTitle" idx="4"/>
          </p:nvPr>
        </p:nvSpPr>
        <p:spPr>
          <a:xfrm>
            <a:off x="3456422" y="2889975"/>
            <a:ext cx="4059900" cy="5487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405" name="Google Shape;405;p16"/>
          <p:cNvSpPr txBox="1">
            <a:spLocks noGrp="1"/>
          </p:cNvSpPr>
          <p:nvPr>
            <p:ph type="subTitle" idx="5"/>
          </p:nvPr>
        </p:nvSpPr>
        <p:spPr>
          <a:xfrm>
            <a:off x="1627678" y="3570925"/>
            <a:ext cx="4059900" cy="5649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algn="ctr" rtl="0">
              <a:spcBef>
                <a:spcPts val="0"/>
              </a:spcBef>
              <a:spcAft>
                <a:spcPts val="0"/>
              </a:spcAft>
              <a:buSzPts val="2400"/>
              <a:buFont typeface="Outfit"/>
              <a:buNone/>
              <a:defRPr sz="2400" b="1">
                <a:latin typeface="Outfit"/>
                <a:ea typeface="Outfit"/>
                <a:cs typeface="Outfit"/>
                <a:sym typeface="Outfit"/>
              </a:defRPr>
            </a:lvl2pPr>
            <a:lvl3pPr lvl="2" algn="ctr" rtl="0">
              <a:spcBef>
                <a:spcPts val="0"/>
              </a:spcBef>
              <a:spcAft>
                <a:spcPts val="0"/>
              </a:spcAft>
              <a:buSzPts val="2400"/>
              <a:buFont typeface="Outfit"/>
              <a:buNone/>
              <a:defRPr sz="2400" b="1">
                <a:latin typeface="Outfit"/>
                <a:ea typeface="Outfit"/>
                <a:cs typeface="Outfit"/>
                <a:sym typeface="Outfit"/>
              </a:defRPr>
            </a:lvl3pPr>
            <a:lvl4pPr lvl="3" algn="ctr" rtl="0">
              <a:spcBef>
                <a:spcPts val="0"/>
              </a:spcBef>
              <a:spcAft>
                <a:spcPts val="0"/>
              </a:spcAft>
              <a:buSzPts val="2400"/>
              <a:buFont typeface="Outfit"/>
              <a:buNone/>
              <a:defRPr sz="2400" b="1">
                <a:latin typeface="Outfit"/>
                <a:ea typeface="Outfit"/>
                <a:cs typeface="Outfit"/>
                <a:sym typeface="Outfit"/>
              </a:defRPr>
            </a:lvl4pPr>
            <a:lvl5pPr lvl="4" algn="ctr" rtl="0">
              <a:spcBef>
                <a:spcPts val="0"/>
              </a:spcBef>
              <a:spcAft>
                <a:spcPts val="0"/>
              </a:spcAft>
              <a:buSzPts val="2400"/>
              <a:buFont typeface="Outfit"/>
              <a:buNone/>
              <a:defRPr sz="2400" b="1">
                <a:latin typeface="Outfit"/>
                <a:ea typeface="Outfit"/>
                <a:cs typeface="Outfit"/>
                <a:sym typeface="Outfit"/>
              </a:defRPr>
            </a:lvl5pPr>
            <a:lvl6pPr lvl="5" algn="ctr" rtl="0">
              <a:spcBef>
                <a:spcPts val="0"/>
              </a:spcBef>
              <a:spcAft>
                <a:spcPts val="0"/>
              </a:spcAft>
              <a:buSzPts val="2400"/>
              <a:buFont typeface="Outfit"/>
              <a:buNone/>
              <a:defRPr sz="2400" b="1">
                <a:latin typeface="Outfit"/>
                <a:ea typeface="Outfit"/>
                <a:cs typeface="Outfit"/>
                <a:sym typeface="Outfit"/>
              </a:defRPr>
            </a:lvl6pPr>
            <a:lvl7pPr lvl="6" algn="ctr" rtl="0">
              <a:spcBef>
                <a:spcPts val="0"/>
              </a:spcBef>
              <a:spcAft>
                <a:spcPts val="0"/>
              </a:spcAft>
              <a:buSzPts val="2400"/>
              <a:buFont typeface="Outfit"/>
              <a:buNone/>
              <a:defRPr sz="2400" b="1">
                <a:latin typeface="Outfit"/>
                <a:ea typeface="Outfit"/>
                <a:cs typeface="Outfit"/>
                <a:sym typeface="Outfit"/>
              </a:defRPr>
            </a:lvl7pPr>
            <a:lvl8pPr lvl="7" algn="ctr" rtl="0">
              <a:spcBef>
                <a:spcPts val="0"/>
              </a:spcBef>
              <a:spcAft>
                <a:spcPts val="0"/>
              </a:spcAft>
              <a:buSzPts val="2400"/>
              <a:buFont typeface="Outfit"/>
              <a:buNone/>
              <a:defRPr sz="2400" b="1">
                <a:latin typeface="Outfit"/>
                <a:ea typeface="Outfit"/>
                <a:cs typeface="Outfit"/>
                <a:sym typeface="Outfit"/>
              </a:defRPr>
            </a:lvl8pPr>
            <a:lvl9pPr lvl="8" algn="ctr"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406" name="Google Shape;406;p16"/>
          <p:cNvSpPr txBox="1">
            <a:spLocks noGrp="1"/>
          </p:cNvSpPr>
          <p:nvPr>
            <p:ph type="subTitle" idx="6"/>
          </p:nvPr>
        </p:nvSpPr>
        <p:spPr>
          <a:xfrm>
            <a:off x="1627695" y="4059875"/>
            <a:ext cx="4059900" cy="548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grpSp>
        <p:nvGrpSpPr>
          <p:cNvPr id="407" name="Google Shape;407;p16"/>
          <p:cNvGrpSpPr/>
          <p:nvPr/>
        </p:nvGrpSpPr>
        <p:grpSpPr>
          <a:xfrm>
            <a:off x="8129843" y="4043113"/>
            <a:ext cx="1104919" cy="1104919"/>
            <a:chOff x="3260800" y="2469225"/>
            <a:chExt cx="475500" cy="475500"/>
          </a:xfrm>
        </p:grpSpPr>
        <p:cxnSp>
          <p:nvCxnSpPr>
            <p:cNvPr id="408" name="Google Shape;408;p16"/>
            <p:cNvCxnSpPr/>
            <p:nvPr/>
          </p:nvCxnSpPr>
          <p:spPr>
            <a:xfrm>
              <a:off x="3500900" y="2469225"/>
              <a:ext cx="0" cy="475500"/>
            </a:xfrm>
            <a:prstGeom prst="straightConnector1">
              <a:avLst/>
            </a:prstGeom>
            <a:noFill/>
            <a:ln w="9525" cap="flat" cmpd="sng">
              <a:solidFill>
                <a:schemeClr val="dk1"/>
              </a:solidFill>
              <a:prstDash val="solid"/>
              <a:round/>
              <a:headEnd type="none" w="med" len="med"/>
              <a:tailEnd type="none" w="med" len="med"/>
            </a:ln>
          </p:spPr>
        </p:cxnSp>
        <p:cxnSp>
          <p:nvCxnSpPr>
            <p:cNvPr id="409" name="Google Shape;409;p16"/>
            <p:cNvCxnSpPr/>
            <p:nvPr/>
          </p:nvCxnSpPr>
          <p:spPr>
            <a:xfrm>
              <a:off x="3428792" y="2486650"/>
              <a:ext cx="0" cy="442200"/>
            </a:xfrm>
            <a:prstGeom prst="straightConnector1">
              <a:avLst/>
            </a:prstGeom>
            <a:noFill/>
            <a:ln w="9525" cap="flat" cmpd="sng">
              <a:solidFill>
                <a:schemeClr val="dk1"/>
              </a:solidFill>
              <a:prstDash val="solid"/>
              <a:round/>
              <a:headEnd type="none" w="med" len="med"/>
              <a:tailEnd type="none" w="med" len="med"/>
            </a:ln>
          </p:spPr>
        </p:cxnSp>
        <p:cxnSp>
          <p:nvCxnSpPr>
            <p:cNvPr id="410" name="Google Shape;410;p16"/>
            <p:cNvCxnSpPr/>
            <p:nvPr/>
          </p:nvCxnSpPr>
          <p:spPr>
            <a:xfrm>
              <a:off x="3356683"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411" name="Google Shape;411;p16"/>
            <p:cNvCxnSpPr/>
            <p:nvPr/>
          </p:nvCxnSpPr>
          <p:spPr>
            <a:xfrm>
              <a:off x="3284575" y="2608675"/>
              <a:ext cx="0" cy="188700"/>
            </a:xfrm>
            <a:prstGeom prst="straightConnector1">
              <a:avLst/>
            </a:prstGeom>
            <a:noFill/>
            <a:ln w="9525" cap="flat" cmpd="sng">
              <a:solidFill>
                <a:schemeClr val="dk1"/>
              </a:solidFill>
              <a:prstDash val="solid"/>
              <a:round/>
              <a:headEnd type="none" w="med" len="med"/>
              <a:tailEnd type="none" w="med" len="med"/>
            </a:ln>
          </p:spPr>
        </p:cxnSp>
        <p:cxnSp>
          <p:nvCxnSpPr>
            <p:cNvPr id="412" name="Google Shape;412;p16"/>
            <p:cNvCxnSpPr/>
            <p:nvPr/>
          </p:nvCxnSpPr>
          <p:spPr>
            <a:xfrm>
              <a:off x="3573008" y="2480300"/>
              <a:ext cx="0" cy="454800"/>
            </a:xfrm>
            <a:prstGeom prst="straightConnector1">
              <a:avLst/>
            </a:prstGeom>
            <a:noFill/>
            <a:ln w="9525" cap="flat" cmpd="sng">
              <a:solidFill>
                <a:schemeClr val="dk1"/>
              </a:solidFill>
              <a:prstDash val="solid"/>
              <a:round/>
              <a:headEnd type="none" w="med" len="med"/>
              <a:tailEnd type="none" w="med" len="med"/>
            </a:ln>
          </p:spPr>
        </p:cxnSp>
        <p:cxnSp>
          <p:nvCxnSpPr>
            <p:cNvPr id="413" name="Google Shape;413;p16"/>
            <p:cNvCxnSpPr/>
            <p:nvPr/>
          </p:nvCxnSpPr>
          <p:spPr>
            <a:xfrm>
              <a:off x="3645117"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414" name="Google Shape;414;p16"/>
            <p:cNvCxnSpPr/>
            <p:nvPr/>
          </p:nvCxnSpPr>
          <p:spPr>
            <a:xfrm>
              <a:off x="3717225" y="2622950"/>
              <a:ext cx="0" cy="166500"/>
            </a:xfrm>
            <a:prstGeom prst="straightConnector1">
              <a:avLst/>
            </a:prstGeom>
            <a:noFill/>
            <a:ln w="9525" cap="flat" cmpd="sng">
              <a:solidFill>
                <a:schemeClr val="dk1"/>
              </a:solidFill>
              <a:prstDash val="solid"/>
              <a:round/>
              <a:headEnd type="none" w="med" len="med"/>
              <a:tailEnd type="none" w="med" len="med"/>
            </a:ln>
          </p:spPr>
        </p:cxnSp>
        <p:cxnSp>
          <p:nvCxnSpPr>
            <p:cNvPr id="415" name="Google Shape;415;p16"/>
            <p:cNvCxnSpPr/>
            <p:nvPr/>
          </p:nvCxnSpPr>
          <p:spPr>
            <a:xfrm>
              <a:off x="3385150" y="2500900"/>
              <a:ext cx="226800" cy="0"/>
            </a:xfrm>
            <a:prstGeom prst="straightConnector1">
              <a:avLst/>
            </a:prstGeom>
            <a:noFill/>
            <a:ln w="9525" cap="flat" cmpd="sng">
              <a:solidFill>
                <a:schemeClr val="dk1"/>
              </a:solidFill>
              <a:prstDash val="solid"/>
              <a:round/>
              <a:headEnd type="none" w="med" len="med"/>
              <a:tailEnd type="none" w="med" len="med"/>
            </a:ln>
          </p:spPr>
        </p:cxnSp>
        <p:cxnSp>
          <p:nvCxnSpPr>
            <p:cNvPr id="416" name="Google Shape;416;p16"/>
            <p:cNvCxnSpPr/>
            <p:nvPr/>
          </p:nvCxnSpPr>
          <p:spPr>
            <a:xfrm>
              <a:off x="3330435" y="2570104"/>
              <a:ext cx="336300" cy="0"/>
            </a:xfrm>
            <a:prstGeom prst="straightConnector1">
              <a:avLst/>
            </a:prstGeom>
            <a:noFill/>
            <a:ln w="9525" cap="flat" cmpd="sng">
              <a:solidFill>
                <a:schemeClr val="dk1"/>
              </a:solidFill>
              <a:prstDash val="solid"/>
              <a:round/>
              <a:headEnd type="none" w="med" len="med"/>
              <a:tailEnd type="none" w="med" len="med"/>
            </a:ln>
          </p:spPr>
        </p:cxnSp>
        <p:cxnSp>
          <p:nvCxnSpPr>
            <p:cNvPr id="417" name="Google Shape;417;p16"/>
            <p:cNvCxnSpPr/>
            <p:nvPr/>
          </p:nvCxnSpPr>
          <p:spPr>
            <a:xfrm>
              <a:off x="3282975" y="2639308"/>
              <a:ext cx="440700" cy="0"/>
            </a:xfrm>
            <a:prstGeom prst="straightConnector1">
              <a:avLst/>
            </a:prstGeom>
            <a:noFill/>
            <a:ln w="9525" cap="flat" cmpd="sng">
              <a:solidFill>
                <a:schemeClr val="dk1"/>
              </a:solidFill>
              <a:prstDash val="solid"/>
              <a:round/>
              <a:headEnd type="none" w="med" len="med"/>
              <a:tailEnd type="none" w="med" len="med"/>
            </a:ln>
          </p:spPr>
        </p:cxnSp>
        <p:cxnSp>
          <p:nvCxnSpPr>
            <p:cNvPr id="418" name="Google Shape;418;p16"/>
            <p:cNvCxnSpPr/>
            <p:nvPr/>
          </p:nvCxnSpPr>
          <p:spPr>
            <a:xfrm>
              <a:off x="3260800" y="2708513"/>
              <a:ext cx="475500" cy="0"/>
            </a:xfrm>
            <a:prstGeom prst="straightConnector1">
              <a:avLst/>
            </a:prstGeom>
            <a:noFill/>
            <a:ln w="9525" cap="flat" cmpd="sng">
              <a:solidFill>
                <a:schemeClr val="dk1"/>
              </a:solidFill>
              <a:prstDash val="solid"/>
              <a:round/>
              <a:headEnd type="none" w="med" len="med"/>
              <a:tailEnd type="none" w="med" len="med"/>
            </a:ln>
          </p:spPr>
        </p:cxnSp>
        <p:cxnSp>
          <p:nvCxnSpPr>
            <p:cNvPr id="419" name="Google Shape;419;p16"/>
            <p:cNvCxnSpPr/>
            <p:nvPr/>
          </p:nvCxnSpPr>
          <p:spPr>
            <a:xfrm>
              <a:off x="3281400" y="2777717"/>
              <a:ext cx="440700" cy="0"/>
            </a:xfrm>
            <a:prstGeom prst="straightConnector1">
              <a:avLst/>
            </a:prstGeom>
            <a:noFill/>
            <a:ln w="9525" cap="flat" cmpd="sng">
              <a:solidFill>
                <a:schemeClr val="dk1"/>
              </a:solidFill>
              <a:prstDash val="solid"/>
              <a:round/>
              <a:headEnd type="none" w="med" len="med"/>
              <a:tailEnd type="none" w="med" len="med"/>
            </a:ln>
          </p:spPr>
        </p:cxnSp>
        <p:cxnSp>
          <p:nvCxnSpPr>
            <p:cNvPr id="420" name="Google Shape;420;p16"/>
            <p:cNvCxnSpPr/>
            <p:nvPr/>
          </p:nvCxnSpPr>
          <p:spPr>
            <a:xfrm>
              <a:off x="3330435" y="2846921"/>
              <a:ext cx="336300" cy="0"/>
            </a:xfrm>
            <a:prstGeom prst="straightConnector1">
              <a:avLst/>
            </a:prstGeom>
            <a:noFill/>
            <a:ln w="9525" cap="flat" cmpd="sng">
              <a:solidFill>
                <a:schemeClr val="dk1"/>
              </a:solidFill>
              <a:prstDash val="solid"/>
              <a:round/>
              <a:headEnd type="none" w="med" len="med"/>
              <a:tailEnd type="none" w="med" len="med"/>
            </a:ln>
          </p:spPr>
        </p:cxnSp>
        <p:cxnSp>
          <p:nvCxnSpPr>
            <p:cNvPr id="421" name="Google Shape;421;p16"/>
            <p:cNvCxnSpPr/>
            <p:nvPr/>
          </p:nvCxnSpPr>
          <p:spPr>
            <a:xfrm>
              <a:off x="3416100" y="2916125"/>
              <a:ext cx="163200" cy="0"/>
            </a:xfrm>
            <a:prstGeom prst="straightConnector1">
              <a:avLst/>
            </a:prstGeom>
            <a:noFill/>
            <a:ln w="9525" cap="flat" cmpd="sng">
              <a:solidFill>
                <a:schemeClr val="dk1"/>
              </a:solidFill>
              <a:prstDash val="solid"/>
              <a:round/>
              <a:headEnd type="none" w="med" len="med"/>
              <a:tailEnd type="none" w="med" len="med"/>
            </a:ln>
          </p:spPr>
        </p:cxnSp>
      </p:grpSp>
      <p:grpSp>
        <p:nvGrpSpPr>
          <p:cNvPr id="422" name="Google Shape;422;p16"/>
          <p:cNvGrpSpPr/>
          <p:nvPr/>
        </p:nvGrpSpPr>
        <p:grpSpPr>
          <a:xfrm flipH="1">
            <a:off x="370475" y="548282"/>
            <a:ext cx="258604" cy="258604"/>
            <a:chOff x="763075" y="3429325"/>
            <a:chExt cx="258604" cy="258604"/>
          </a:xfrm>
        </p:grpSpPr>
        <p:sp>
          <p:nvSpPr>
            <p:cNvPr id="423" name="Google Shape;423;p16"/>
            <p:cNvSpPr/>
            <p:nvPr/>
          </p:nvSpPr>
          <p:spPr>
            <a:xfrm>
              <a:off x="763075"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p:nvPr/>
          </p:nvSpPr>
          <p:spPr>
            <a:xfrm>
              <a:off x="864777"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6"/>
            <p:cNvSpPr/>
            <p:nvPr/>
          </p:nvSpPr>
          <p:spPr>
            <a:xfrm>
              <a:off x="864777"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a:off x="966479"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a:off x="966479"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a:off x="966479"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475" y="539500"/>
            <a:ext cx="7717200" cy="564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3000"/>
              <a:buFont typeface="Outfit"/>
              <a:buNone/>
              <a:defRPr sz="3000" b="1">
                <a:solidFill>
                  <a:schemeClr val="dk1"/>
                </a:solidFill>
                <a:latin typeface="Outfit"/>
                <a:ea typeface="Outfit"/>
                <a:cs typeface="Outfit"/>
                <a:sym typeface="Outfit"/>
              </a:defRPr>
            </a:lvl1pPr>
            <a:lvl2pPr lvl="1" algn="ctr">
              <a:lnSpc>
                <a:spcPct val="100000"/>
              </a:lnSpc>
              <a:spcBef>
                <a:spcPts val="0"/>
              </a:spcBef>
              <a:spcAft>
                <a:spcPts val="0"/>
              </a:spcAft>
              <a:buClr>
                <a:schemeClr val="dk1"/>
              </a:buClr>
              <a:buSzPts val="3000"/>
              <a:buFont typeface="Outfit"/>
              <a:buNone/>
              <a:defRPr sz="3000" b="1">
                <a:solidFill>
                  <a:schemeClr val="dk1"/>
                </a:solidFill>
                <a:latin typeface="Outfit"/>
                <a:ea typeface="Outfit"/>
                <a:cs typeface="Outfit"/>
                <a:sym typeface="Outfit"/>
              </a:defRPr>
            </a:lvl2pPr>
            <a:lvl3pPr lvl="2" algn="ctr">
              <a:lnSpc>
                <a:spcPct val="100000"/>
              </a:lnSpc>
              <a:spcBef>
                <a:spcPts val="0"/>
              </a:spcBef>
              <a:spcAft>
                <a:spcPts val="0"/>
              </a:spcAft>
              <a:buClr>
                <a:schemeClr val="dk1"/>
              </a:buClr>
              <a:buSzPts val="3000"/>
              <a:buFont typeface="Outfit"/>
              <a:buNone/>
              <a:defRPr sz="3000" b="1">
                <a:solidFill>
                  <a:schemeClr val="dk1"/>
                </a:solidFill>
                <a:latin typeface="Outfit"/>
                <a:ea typeface="Outfit"/>
                <a:cs typeface="Outfit"/>
                <a:sym typeface="Outfit"/>
              </a:defRPr>
            </a:lvl3pPr>
            <a:lvl4pPr lvl="3" algn="ctr">
              <a:lnSpc>
                <a:spcPct val="100000"/>
              </a:lnSpc>
              <a:spcBef>
                <a:spcPts val="0"/>
              </a:spcBef>
              <a:spcAft>
                <a:spcPts val="0"/>
              </a:spcAft>
              <a:buClr>
                <a:schemeClr val="dk1"/>
              </a:buClr>
              <a:buSzPts val="3000"/>
              <a:buFont typeface="Outfit"/>
              <a:buNone/>
              <a:defRPr sz="3000" b="1">
                <a:solidFill>
                  <a:schemeClr val="dk1"/>
                </a:solidFill>
                <a:latin typeface="Outfit"/>
                <a:ea typeface="Outfit"/>
                <a:cs typeface="Outfit"/>
                <a:sym typeface="Outfit"/>
              </a:defRPr>
            </a:lvl4pPr>
            <a:lvl5pPr lvl="4" algn="ctr">
              <a:lnSpc>
                <a:spcPct val="100000"/>
              </a:lnSpc>
              <a:spcBef>
                <a:spcPts val="0"/>
              </a:spcBef>
              <a:spcAft>
                <a:spcPts val="0"/>
              </a:spcAft>
              <a:buClr>
                <a:schemeClr val="dk1"/>
              </a:buClr>
              <a:buSzPts val="3000"/>
              <a:buFont typeface="Outfit"/>
              <a:buNone/>
              <a:defRPr sz="3000" b="1">
                <a:solidFill>
                  <a:schemeClr val="dk1"/>
                </a:solidFill>
                <a:latin typeface="Outfit"/>
                <a:ea typeface="Outfit"/>
                <a:cs typeface="Outfit"/>
                <a:sym typeface="Outfit"/>
              </a:defRPr>
            </a:lvl5pPr>
            <a:lvl6pPr lvl="5" algn="ctr">
              <a:lnSpc>
                <a:spcPct val="100000"/>
              </a:lnSpc>
              <a:spcBef>
                <a:spcPts val="0"/>
              </a:spcBef>
              <a:spcAft>
                <a:spcPts val="0"/>
              </a:spcAft>
              <a:buClr>
                <a:schemeClr val="dk1"/>
              </a:buClr>
              <a:buSzPts val="3000"/>
              <a:buFont typeface="Outfit"/>
              <a:buNone/>
              <a:defRPr sz="3000" b="1">
                <a:solidFill>
                  <a:schemeClr val="dk1"/>
                </a:solidFill>
                <a:latin typeface="Outfit"/>
                <a:ea typeface="Outfit"/>
                <a:cs typeface="Outfit"/>
                <a:sym typeface="Outfit"/>
              </a:defRPr>
            </a:lvl6pPr>
            <a:lvl7pPr lvl="6" algn="ctr">
              <a:lnSpc>
                <a:spcPct val="100000"/>
              </a:lnSpc>
              <a:spcBef>
                <a:spcPts val="0"/>
              </a:spcBef>
              <a:spcAft>
                <a:spcPts val="0"/>
              </a:spcAft>
              <a:buClr>
                <a:schemeClr val="dk1"/>
              </a:buClr>
              <a:buSzPts val="3000"/>
              <a:buFont typeface="Outfit"/>
              <a:buNone/>
              <a:defRPr sz="3000" b="1">
                <a:solidFill>
                  <a:schemeClr val="dk1"/>
                </a:solidFill>
                <a:latin typeface="Outfit"/>
                <a:ea typeface="Outfit"/>
                <a:cs typeface="Outfit"/>
                <a:sym typeface="Outfit"/>
              </a:defRPr>
            </a:lvl7pPr>
            <a:lvl8pPr lvl="7" algn="ctr">
              <a:lnSpc>
                <a:spcPct val="100000"/>
              </a:lnSpc>
              <a:spcBef>
                <a:spcPts val="0"/>
              </a:spcBef>
              <a:spcAft>
                <a:spcPts val="0"/>
              </a:spcAft>
              <a:buClr>
                <a:schemeClr val="dk1"/>
              </a:buClr>
              <a:buSzPts val="3000"/>
              <a:buFont typeface="Outfit"/>
              <a:buNone/>
              <a:defRPr sz="3000" b="1">
                <a:solidFill>
                  <a:schemeClr val="dk1"/>
                </a:solidFill>
                <a:latin typeface="Outfit"/>
                <a:ea typeface="Outfit"/>
                <a:cs typeface="Outfit"/>
                <a:sym typeface="Outfit"/>
              </a:defRPr>
            </a:lvl8pPr>
            <a:lvl9pPr lvl="8" algn="ctr">
              <a:lnSpc>
                <a:spcPct val="100000"/>
              </a:lnSpc>
              <a:spcBef>
                <a:spcPts val="0"/>
              </a:spcBef>
              <a:spcAft>
                <a:spcPts val="0"/>
              </a:spcAft>
              <a:buClr>
                <a:schemeClr val="dk1"/>
              </a:buClr>
              <a:buSzPts val="3000"/>
              <a:buFont typeface="Outfit"/>
              <a:buNone/>
              <a:defRPr sz="3000" b="1">
                <a:solidFill>
                  <a:schemeClr val="dk1"/>
                </a:solidFill>
                <a:latin typeface="Outfit"/>
                <a:ea typeface="Outfit"/>
                <a:cs typeface="Outfit"/>
                <a:sym typeface="Outfit"/>
              </a:defRPr>
            </a:lvl9pPr>
          </a:lstStyle>
          <a:p>
            <a:endParaRPr/>
          </a:p>
        </p:txBody>
      </p:sp>
      <p:sp>
        <p:nvSpPr>
          <p:cNvPr id="7" name="Google Shape;7;p1"/>
          <p:cNvSpPr txBox="1">
            <a:spLocks noGrp="1"/>
          </p:cNvSpPr>
          <p:nvPr>
            <p:ph type="body" idx="1"/>
          </p:nvPr>
        </p:nvSpPr>
        <p:spPr>
          <a:xfrm>
            <a:off x="713475" y="1237559"/>
            <a:ext cx="7717200" cy="33711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1"/>
              </a:buClr>
              <a:buSzPts val="1200"/>
              <a:buFont typeface="Lexend Deca"/>
              <a:buChar char="●"/>
              <a:defRPr sz="1200">
                <a:solidFill>
                  <a:schemeClr val="dk1"/>
                </a:solidFill>
                <a:latin typeface="Lexend Deca"/>
                <a:ea typeface="Lexend Deca"/>
                <a:cs typeface="Lexend Deca"/>
                <a:sym typeface="Lexend Deca"/>
              </a:defRPr>
            </a:lvl1pPr>
            <a:lvl2pPr marL="914400" lvl="1" indent="-304800">
              <a:lnSpc>
                <a:spcPct val="100000"/>
              </a:lnSpc>
              <a:spcBef>
                <a:spcPts val="0"/>
              </a:spcBef>
              <a:spcAft>
                <a:spcPts val="0"/>
              </a:spcAft>
              <a:buClr>
                <a:schemeClr val="dk1"/>
              </a:buClr>
              <a:buSzPts val="1200"/>
              <a:buFont typeface="Lexend Deca"/>
              <a:buChar char="○"/>
              <a:defRPr sz="1200">
                <a:solidFill>
                  <a:schemeClr val="dk1"/>
                </a:solidFill>
                <a:latin typeface="Lexend Deca"/>
                <a:ea typeface="Lexend Deca"/>
                <a:cs typeface="Lexend Deca"/>
                <a:sym typeface="Lexend Deca"/>
              </a:defRPr>
            </a:lvl2pPr>
            <a:lvl3pPr marL="1371600" lvl="2" indent="-304800">
              <a:lnSpc>
                <a:spcPct val="100000"/>
              </a:lnSpc>
              <a:spcBef>
                <a:spcPts val="0"/>
              </a:spcBef>
              <a:spcAft>
                <a:spcPts val="0"/>
              </a:spcAft>
              <a:buClr>
                <a:schemeClr val="dk1"/>
              </a:buClr>
              <a:buSzPts val="1200"/>
              <a:buFont typeface="Lexend Deca"/>
              <a:buChar char="■"/>
              <a:defRPr sz="1200">
                <a:solidFill>
                  <a:schemeClr val="dk1"/>
                </a:solidFill>
                <a:latin typeface="Lexend Deca"/>
                <a:ea typeface="Lexend Deca"/>
                <a:cs typeface="Lexend Deca"/>
                <a:sym typeface="Lexend Deca"/>
              </a:defRPr>
            </a:lvl3pPr>
            <a:lvl4pPr marL="1828800" lvl="3" indent="-304800">
              <a:lnSpc>
                <a:spcPct val="100000"/>
              </a:lnSpc>
              <a:spcBef>
                <a:spcPts val="0"/>
              </a:spcBef>
              <a:spcAft>
                <a:spcPts val="0"/>
              </a:spcAft>
              <a:buClr>
                <a:schemeClr val="dk1"/>
              </a:buClr>
              <a:buSzPts val="1200"/>
              <a:buFont typeface="Lexend Deca"/>
              <a:buChar char="●"/>
              <a:defRPr sz="1200">
                <a:solidFill>
                  <a:schemeClr val="dk1"/>
                </a:solidFill>
                <a:latin typeface="Lexend Deca"/>
                <a:ea typeface="Lexend Deca"/>
                <a:cs typeface="Lexend Deca"/>
                <a:sym typeface="Lexend Deca"/>
              </a:defRPr>
            </a:lvl4pPr>
            <a:lvl5pPr marL="2286000" lvl="4" indent="-304800">
              <a:lnSpc>
                <a:spcPct val="100000"/>
              </a:lnSpc>
              <a:spcBef>
                <a:spcPts val="0"/>
              </a:spcBef>
              <a:spcAft>
                <a:spcPts val="0"/>
              </a:spcAft>
              <a:buClr>
                <a:schemeClr val="dk1"/>
              </a:buClr>
              <a:buSzPts val="1200"/>
              <a:buFont typeface="Lexend Deca"/>
              <a:buChar char="○"/>
              <a:defRPr sz="1200">
                <a:solidFill>
                  <a:schemeClr val="dk1"/>
                </a:solidFill>
                <a:latin typeface="Lexend Deca"/>
                <a:ea typeface="Lexend Deca"/>
                <a:cs typeface="Lexend Deca"/>
                <a:sym typeface="Lexend Deca"/>
              </a:defRPr>
            </a:lvl5pPr>
            <a:lvl6pPr marL="2743200" lvl="5" indent="-304800">
              <a:lnSpc>
                <a:spcPct val="100000"/>
              </a:lnSpc>
              <a:spcBef>
                <a:spcPts val="0"/>
              </a:spcBef>
              <a:spcAft>
                <a:spcPts val="0"/>
              </a:spcAft>
              <a:buClr>
                <a:schemeClr val="dk1"/>
              </a:buClr>
              <a:buSzPts val="1200"/>
              <a:buFont typeface="Lexend Deca"/>
              <a:buChar char="■"/>
              <a:defRPr sz="1200">
                <a:solidFill>
                  <a:schemeClr val="dk1"/>
                </a:solidFill>
                <a:latin typeface="Lexend Deca"/>
                <a:ea typeface="Lexend Deca"/>
                <a:cs typeface="Lexend Deca"/>
                <a:sym typeface="Lexend Deca"/>
              </a:defRPr>
            </a:lvl6pPr>
            <a:lvl7pPr marL="3200400" lvl="6" indent="-304800">
              <a:lnSpc>
                <a:spcPct val="100000"/>
              </a:lnSpc>
              <a:spcBef>
                <a:spcPts val="0"/>
              </a:spcBef>
              <a:spcAft>
                <a:spcPts val="0"/>
              </a:spcAft>
              <a:buClr>
                <a:schemeClr val="dk1"/>
              </a:buClr>
              <a:buSzPts val="1200"/>
              <a:buFont typeface="Lexend Deca"/>
              <a:buChar char="●"/>
              <a:defRPr sz="1200">
                <a:solidFill>
                  <a:schemeClr val="dk1"/>
                </a:solidFill>
                <a:latin typeface="Lexend Deca"/>
                <a:ea typeface="Lexend Deca"/>
                <a:cs typeface="Lexend Deca"/>
                <a:sym typeface="Lexend Deca"/>
              </a:defRPr>
            </a:lvl7pPr>
            <a:lvl8pPr marL="3657600" lvl="7" indent="-304800">
              <a:lnSpc>
                <a:spcPct val="100000"/>
              </a:lnSpc>
              <a:spcBef>
                <a:spcPts val="0"/>
              </a:spcBef>
              <a:spcAft>
                <a:spcPts val="0"/>
              </a:spcAft>
              <a:buClr>
                <a:schemeClr val="dk1"/>
              </a:buClr>
              <a:buSzPts val="1200"/>
              <a:buFont typeface="Lexend Deca"/>
              <a:buChar char="○"/>
              <a:defRPr sz="1200">
                <a:solidFill>
                  <a:schemeClr val="dk1"/>
                </a:solidFill>
                <a:latin typeface="Lexend Deca"/>
                <a:ea typeface="Lexend Deca"/>
                <a:cs typeface="Lexend Deca"/>
                <a:sym typeface="Lexend Deca"/>
              </a:defRPr>
            </a:lvl8pPr>
            <a:lvl9pPr marL="4114800" lvl="8" indent="-304800">
              <a:lnSpc>
                <a:spcPct val="100000"/>
              </a:lnSpc>
              <a:spcBef>
                <a:spcPts val="0"/>
              </a:spcBef>
              <a:spcAft>
                <a:spcPts val="0"/>
              </a:spcAft>
              <a:buClr>
                <a:schemeClr val="dk1"/>
              </a:buClr>
              <a:buSzPts val="1200"/>
              <a:buFont typeface="Lexend Deca"/>
              <a:buChar char="■"/>
              <a:defRPr sz="1200">
                <a:solidFill>
                  <a:schemeClr val="dk1"/>
                </a:solidFill>
                <a:latin typeface="Lexend Deca"/>
                <a:ea typeface="Lexend Deca"/>
                <a:cs typeface="Lexend Deca"/>
                <a:sym typeface="Lexend Dec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5" r:id="rId5"/>
    <p:sldLayoutId id="2147483656" r:id="rId6"/>
    <p:sldLayoutId id="2147483658" r:id="rId7"/>
    <p:sldLayoutId id="2147483659" r:id="rId8"/>
    <p:sldLayoutId id="2147483662" r:id="rId9"/>
    <p:sldLayoutId id="2147483663"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pic>
        <p:nvPicPr>
          <p:cNvPr id="757" name="Google Shape;757;p29"/>
          <p:cNvPicPr preferRelativeResize="0"/>
          <p:nvPr/>
        </p:nvPicPr>
        <p:blipFill>
          <a:blip r:embed="rId3">
            <a:alphaModFix/>
          </a:blip>
          <a:stretch>
            <a:fillRect/>
          </a:stretch>
        </p:blipFill>
        <p:spPr>
          <a:xfrm rot="-581539">
            <a:off x="4877928" y="3573453"/>
            <a:ext cx="4253373" cy="1220714"/>
          </a:xfrm>
          <a:prstGeom prst="rect">
            <a:avLst/>
          </a:prstGeom>
          <a:noFill/>
          <a:ln>
            <a:noFill/>
          </a:ln>
        </p:spPr>
      </p:pic>
      <p:sp>
        <p:nvSpPr>
          <p:cNvPr id="758" name="Google Shape;758;p29"/>
          <p:cNvSpPr txBox="1">
            <a:spLocks noGrp="1"/>
          </p:cNvSpPr>
          <p:nvPr>
            <p:ph type="subTitle" idx="1"/>
          </p:nvPr>
        </p:nvSpPr>
        <p:spPr>
          <a:xfrm>
            <a:off x="846900" y="2423234"/>
            <a:ext cx="1927500" cy="61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t>Milka,S.Sos., M.A.P</a:t>
            </a:r>
            <a:endParaRPr/>
          </a:p>
        </p:txBody>
      </p:sp>
      <p:sp>
        <p:nvSpPr>
          <p:cNvPr id="759" name="Google Shape;759;p29"/>
          <p:cNvSpPr txBox="1">
            <a:spLocks noGrp="1"/>
          </p:cNvSpPr>
          <p:nvPr>
            <p:ph type="ctrTitle"/>
          </p:nvPr>
        </p:nvSpPr>
        <p:spPr>
          <a:xfrm>
            <a:off x="713225" y="539500"/>
            <a:ext cx="4695600" cy="1401370"/>
          </a:xfrm>
          <a:prstGeom prst="rect">
            <a:avLst/>
          </a:prstGeom>
        </p:spPr>
        <p:txBody>
          <a:bodyPr spcFirstLastPara="1" wrap="square" lIns="91425" tIns="91425" rIns="91425" bIns="91425" anchor="b" anchorCtr="0">
            <a:noAutofit/>
          </a:bodyPr>
          <a:lstStyle/>
          <a:p>
            <a:pPr lvl="0"/>
            <a:r>
              <a:rPr lang="id-ID" sz="2400"/>
              <a:t>KONSEP MANAJEMEN PELAYANAN PUBLIK</a:t>
            </a:r>
            <a:endParaRPr sz="2400"/>
          </a:p>
        </p:txBody>
      </p:sp>
      <p:grpSp>
        <p:nvGrpSpPr>
          <p:cNvPr id="760" name="Google Shape;760;p29"/>
          <p:cNvGrpSpPr/>
          <p:nvPr/>
        </p:nvGrpSpPr>
        <p:grpSpPr>
          <a:xfrm>
            <a:off x="5924070" y="995373"/>
            <a:ext cx="1457360" cy="1457360"/>
            <a:chOff x="3260800" y="2469225"/>
            <a:chExt cx="475500" cy="475500"/>
          </a:xfrm>
        </p:grpSpPr>
        <p:cxnSp>
          <p:nvCxnSpPr>
            <p:cNvPr id="761" name="Google Shape;761;p29"/>
            <p:cNvCxnSpPr/>
            <p:nvPr/>
          </p:nvCxnSpPr>
          <p:spPr>
            <a:xfrm>
              <a:off x="3500900" y="2469225"/>
              <a:ext cx="0" cy="475500"/>
            </a:xfrm>
            <a:prstGeom prst="straightConnector1">
              <a:avLst/>
            </a:prstGeom>
            <a:noFill/>
            <a:ln w="9525" cap="flat" cmpd="sng">
              <a:solidFill>
                <a:schemeClr val="dk1"/>
              </a:solidFill>
              <a:prstDash val="solid"/>
              <a:round/>
              <a:headEnd type="none" w="med" len="med"/>
              <a:tailEnd type="none" w="med" len="med"/>
            </a:ln>
          </p:spPr>
        </p:cxnSp>
        <p:cxnSp>
          <p:nvCxnSpPr>
            <p:cNvPr id="762" name="Google Shape;762;p29"/>
            <p:cNvCxnSpPr/>
            <p:nvPr/>
          </p:nvCxnSpPr>
          <p:spPr>
            <a:xfrm>
              <a:off x="3428792" y="2486650"/>
              <a:ext cx="0" cy="442200"/>
            </a:xfrm>
            <a:prstGeom prst="straightConnector1">
              <a:avLst/>
            </a:prstGeom>
            <a:noFill/>
            <a:ln w="9525" cap="flat" cmpd="sng">
              <a:solidFill>
                <a:schemeClr val="dk1"/>
              </a:solidFill>
              <a:prstDash val="solid"/>
              <a:round/>
              <a:headEnd type="none" w="med" len="med"/>
              <a:tailEnd type="none" w="med" len="med"/>
            </a:ln>
          </p:spPr>
        </p:cxnSp>
        <p:cxnSp>
          <p:nvCxnSpPr>
            <p:cNvPr id="763" name="Google Shape;763;p29"/>
            <p:cNvCxnSpPr/>
            <p:nvPr/>
          </p:nvCxnSpPr>
          <p:spPr>
            <a:xfrm>
              <a:off x="3356683"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764" name="Google Shape;764;p29"/>
            <p:cNvCxnSpPr/>
            <p:nvPr/>
          </p:nvCxnSpPr>
          <p:spPr>
            <a:xfrm>
              <a:off x="3284575" y="2608675"/>
              <a:ext cx="0" cy="188700"/>
            </a:xfrm>
            <a:prstGeom prst="straightConnector1">
              <a:avLst/>
            </a:prstGeom>
            <a:noFill/>
            <a:ln w="9525" cap="flat" cmpd="sng">
              <a:solidFill>
                <a:schemeClr val="dk1"/>
              </a:solidFill>
              <a:prstDash val="solid"/>
              <a:round/>
              <a:headEnd type="none" w="med" len="med"/>
              <a:tailEnd type="none" w="med" len="med"/>
            </a:ln>
          </p:spPr>
        </p:cxnSp>
        <p:cxnSp>
          <p:nvCxnSpPr>
            <p:cNvPr id="765" name="Google Shape;765;p29"/>
            <p:cNvCxnSpPr/>
            <p:nvPr/>
          </p:nvCxnSpPr>
          <p:spPr>
            <a:xfrm>
              <a:off x="3573008" y="2480300"/>
              <a:ext cx="0" cy="454800"/>
            </a:xfrm>
            <a:prstGeom prst="straightConnector1">
              <a:avLst/>
            </a:prstGeom>
            <a:noFill/>
            <a:ln w="9525" cap="flat" cmpd="sng">
              <a:solidFill>
                <a:schemeClr val="dk1"/>
              </a:solidFill>
              <a:prstDash val="solid"/>
              <a:round/>
              <a:headEnd type="none" w="med" len="med"/>
              <a:tailEnd type="none" w="med" len="med"/>
            </a:ln>
          </p:spPr>
        </p:cxnSp>
        <p:cxnSp>
          <p:nvCxnSpPr>
            <p:cNvPr id="766" name="Google Shape;766;p29"/>
            <p:cNvCxnSpPr/>
            <p:nvPr/>
          </p:nvCxnSpPr>
          <p:spPr>
            <a:xfrm>
              <a:off x="3645117"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767" name="Google Shape;767;p29"/>
            <p:cNvCxnSpPr/>
            <p:nvPr/>
          </p:nvCxnSpPr>
          <p:spPr>
            <a:xfrm>
              <a:off x="3717225" y="2622950"/>
              <a:ext cx="0" cy="166500"/>
            </a:xfrm>
            <a:prstGeom prst="straightConnector1">
              <a:avLst/>
            </a:prstGeom>
            <a:noFill/>
            <a:ln w="9525" cap="flat" cmpd="sng">
              <a:solidFill>
                <a:schemeClr val="dk1"/>
              </a:solidFill>
              <a:prstDash val="solid"/>
              <a:round/>
              <a:headEnd type="none" w="med" len="med"/>
              <a:tailEnd type="none" w="med" len="med"/>
            </a:ln>
          </p:spPr>
        </p:cxnSp>
        <p:cxnSp>
          <p:nvCxnSpPr>
            <p:cNvPr id="768" name="Google Shape;768;p29"/>
            <p:cNvCxnSpPr/>
            <p:nvPr/>
          </p:nvCxnSpPr>
          <p:spPr>
            <a:xfrm>
              <a:off x="3385150" y="2500900"/>
              <a:ext cx="226800" cy="0"/>
            </a:xfrm>
            <a:prstGeom prst="straightConnector1">
              <a:avLst/>
            </a:prstGeom>
            <a:noFill/>
            <a:ln w="9525" cap="flat" cmpd="sng">
              <a:solidFill>
                <a:schemeClr val="dk1"/>
              </a:solidFill>
              <a:prstDash val="solid"/>
              <a:round/>
              <a:headEnd type="none" w="med" len="med"/>
              <a:tailEnd type="none" w="med" len="med"/>
            </a:ln>
          </p:spPr>
        </p:cxnSp>
        <p:cxnSp>
          <p:nvCxnSpPr>
            <p:cNvPr id="769" name="Google Shape;769;p29"/>
            <p:cNvCxnSpPr/>
            <p:nvPr/>
          </p:nvCxnSpPr>
          <p:spPr>
            <a:xfrm>
              <a:off x="3330435" y="2570104"/>
              <a:ext cx="336300" cy="0"/>
            </a:xfrm>
            <a:prstGeom prst="straightConnector1">
              <a:avLst/>
            </a:prstGeom>
            <a:noFill/>
            <a:ln w="9525" cap="flat" cmpd="sng">
              <a:solidFill>
                <a:schemeClr val="dk1"/>
              </a:solidFill>
              <a:prstDash val="solid"/>
              <a:round/>
              <a:headEnd type="none" w="med" len="med"/>
              <a:tailEnd type="none" w="med" len="med"/>
            </a:ln>
          </p:spPr>
        </p:cxnSp>
        <p:cxnSp>
          <p:nvCxnSpPr>
            <p:cNvPr id="770" name="Google Shape;770;p29"/>
            <p:cNvCxnSpPr/>
            <p:nvPr/>
          </p:nvCxnSpPr>
          <p:spPr>
            <a:xfrm>
              <a:off x="3282975" y="2639308"/>
              <a:ext cx="440700" cy="0"/>
            </a:xfrm>
            <a:prstGeom prst="straightConnector1">
              <a:avLst/>
            </a:prstGeom>
            <a:noFill/>
            <a:ln w="9525" cap="flat" cmpd="sng">
              <a:solidFill>
                <a:schemeClr val="dk1"/>
              </a:solidFill>
              <a:prstDash val="solid"/>
              <a:round/>
              <a:headEnd type="none" w="med" len="med"/>
              <a:tailEnd type="none" w="med" len="med"/>
            </a:ln>
          </p:spPr>
        </p:cxnSp>
        <p:cxnSp>
          <p:nvCxnSpPr>
            <p:cNvPr id="771" name="Google Shape;771;p29"/>
            <p:cNvCxnSpPr/>
            <p:nvPr/>
          </p:nvCxnSpPr>
          <p:spPr>
            <a:xfrm>
              <a:off x="3260800" y="2708513"/>
              <a:ext cx="475500" cy="0"/>
            </a:xfrm>
            <a:prstGeom prst="straightConnector1">
              <a:avLst/>
            </a:prstGeom>
            <a:noFill/>
            <a:ln w="9525" cap="flat" cmpd="sng">
              <a:solidFill>
                <a:schemeClr val="dk1"/>
              </a:solidFill>
              <a:prstDash val="solid"/>
              <a:round/>
              <a:headEnd type="none" w="med" len="med"/>
              <a:tailEnd type="none" w="med" len="med"/>
            </a:ln>
          </p:spPr>
        </p:cxnSp>
        <p:cxnSp>
          <p:nvCxnSpPr>
            <p:cNvPr id="772" name="Google Shape;772;p29"/>
            <p:cNvCxnSpPr/>
            <p:nvPr/>
          </p:nvCxnSpPr>
          <p:spPr>
            <a:xfrm>
              <a:off x="3281400" y="2777717"/>
              <a:ext cx="440700" cy="0"/>
            </a:xfrm>
            <a:prstGeom prst="straightConnector1">
              <a:avLst/>
            </a:prstGeom>
            <a:noFill/>
            <a:ln w="9525" cap="flat" cmpd="sng">
              <a:solidFill>
                <a:schemeClr val="dk1"/>
              </a:solidFill>
              <a:prstDash val="solid"/>
              <a:round/>
              <a:headEnd type="none" w="med" len="med"/>
              <a:tailEnd type="none" w="med" len="med"/>
            </a:ln>
          </p:spPr>
        </p:cxnSp>
        <p:cxnSp>
          <p:nvCxnSpPr>
            <p:cNvPr id="773" name="Google Shape;773;p29"/>
            <p:cNvCxnSpPr/>
            <p:nvPr/>
          </p:nvCxnSpPr>
          <p:spPr>
            <a:xfrm>
              <a:off x="3330435" y="2846921"/>
              <a:ext cx="336300" cy="0"/>
            </a:xfrm>
            <a:prstGeom prst="straightConnector1">
              <a:avLst/>
            </a:prstGeom>
            <a:noFill/>
            <a:ln w="9525" cap="flat" cmpd="sng">
              <a:solidFill>
                <a:schemeClr val="dk1"/>
              </a:solidFill>
              <a:prstDash val="solid"/>
              <a:round/>
              <a:headEnd type="none" w="med" len="med"/>
              <a:tailEnd type="none" w="med" len="med"/>
            </a:ln>
          </p:spPr>
        </p:cxnSp>
        <p:cxnSp>
          <p:nvCxnSpPr>
            <p:cNvPr id="774" name="Google Shape;774;p29"/>
            <p:cNvCxnSpPr/>
            <p:nvPr/>
          </p:nvCxnSpPr>
          <p:spPr>
            <a:xfrm>
              <a:off x="3416100" y="2916125"/>
              <a:ext cx="163200" cy="0"/>
            </a:xfrm>
            <a:prstGeom prst="straightConnector1">
              <a:avLst/>
            </a:prstGeom>
            <a:noFill/>
            <a:ln w="9525" cap="flat" cmpd="sng">
              <a:solidFill>
                <a:schemeClr val="dk1"/>
              </a:solidFill>
              <a:prstDash val="solid"/>
              <a:round/>
              <a:headEnd type="none" w="med" len="med"/>
              <a:tailEnd type="none" w="med" len="med"/>
            </a:ln>
          </p:spPr>
        </p:cxnSp>
      </p:grpSp>
      <p:pic>
        <p:nvPicPr>
          <p:cNvPr id="775" name="Google Shape;775;p29"/>
          <p:cNvPicPr preferRelativeResize="0">
            <a:picLocks noGrp="1"/>
          </p:cNvPicPr>
          <p:nvPr>
            <p:ph type="pic" idx="2"/>
          </p:nvPr>
        </p:nvPicPr>
        <p:blipFill rotWithShape="1">
          <a:blip r:embed="rId4">
            <a:alphaModFix/>
          </a:blip>
          <a:srcRect l="14279" r="14286"/>
          <a:stretch/>
        </p:blipFill>
        <p:spPr>
          <a:xfrm>
            <a:off x="5622125" y="1548200"/>
            <a:ext cx="2991900" cy="2991900"/>
          </a:xfrm>
          <a:prstGeom prst="ellipse">
            <a:avLst/>
          </a:prstGeom>
        </p:spPr>
      </p:pic>
      <p:grpSp>
        <p:nvGrpSpPr>
          <p:cNvPr id="776" name="Google Shape;776;p29"/>
          <p:cNvGrpSpPr/>
          <p:nvPr/>
        </p:nvGrpSpPr>
        <p:grpSpPr>
          <a:xfrm>
            <a:off x="819300" y="3361850"/>
            <a:ext cx="258604" cy="258604"/>
            <a:chOff x="763075" y="3429325"/>
            <a:chExt cx="258604" cy="258604"/>
          </a:xfrm>
        </p:grpSpPr>
        <p:sp>
          <p:nvSpPr>
            <p:cNvPr id="777" name="Google Shape;777;p29"/>
            <p:cNvSpPr/>
            <p:nvPr/>
          </p:nvSpPr>
          <p:spPr>
            <a:xfrm>
              <a:off x="763075"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9"/>
            <p:cNvSpPr/>
            <p:nvPr/>
          </p:nvSpPr>
          <p:spPr>
            <a:xfrm>
              <a:off x="763075"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a:off x="763075"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864777"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864777"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864777"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966479"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966479"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966479"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pic>
        <p:nvPicPr>
          <p:cNvPr id="826" name="Google Shape;826;p32"/>
          <p:cNvPicPr preferRelativeResize="0"/>
          <p:nvPr/>
        </p:nvPicPr>
        <p:blipFill>
          <a:blip r:embed="rId3">
            <a:alphaModFix/>
          </a:blip>
          <a:stretch>
            <a:fillRect/>
          </a:stretch>
        </p:blipFill>
        <p:spPr>
          <a:xfrm rot="-454421">
            <a:off x="4341980" y="3809041"/>
            <a:ext cx="2069988" cy="377618"/>
          </a:xfrm>
          <a:prstGeom prst="rect">
            <a:avLst/>
          </a:prstGeom>
          <a:noFill/>
          <a:ln>
            <a:noFill/>
          </a:ln>
        </p:spPr>
      </p:pic>
      <p:grpSp>
        <p:nvGrpSpPr>
          <p:cNvPr id="827" name="Google Shape;827;p32"/>
          <p:cNvGrpSpPr/>
          <p:nvPr/>
        </p:nvGrpSpPr>
        <p:grpSpPr>
          <a:xfrm>
            <a:off x="4646719" y="754071"/>
            <a:ext cx="1071064" cy="1071064"/>
            <a:chOff x="3260800" y="2469225"/>
            <a:chExt cx="475500" cy="475500"/>
          </a:xfrm>
        </p:grpSpPr>
        <p:cxnSp>
          <p:nvCxnSpPr>
            <p:cNvPr id="828" name="Google Shape;828;p32"/>
            <p:cNvCxnSpPr/>
            <p:nvPr/>
          </p:nvCxnSpPr>
          <p:spPr>
            <a:xfrm>
              <a:off x="3500900" y="2469225"/>
              <a:ext cx="0" cy="475500"/>
            </a:xfrm>
            <a:prstGeom prst="straightConnector1">
              <a:avLst/>
            </a:prstGeom>
            <a:noFill/>
            <a:ln w="9525" cap="flat" cmpd="sng">
              <a:solidFill>
                <a:schemeClr val="dk1"/>
              </a:solidFill>
              <a:prstDash val="solid"/>
              <a:round/>
              <a:headEnd type="none" w="med" len="med"/>
              <a:tailEnd type="none" w="med" len="med"/>
            </a:ln>
          </p:spPr>
        </p:cxnSp>
        <p:cxnSp>
          <p:nvCxnSpPr>
            <p:cNvPr id="829" name="Google Shape;829;p32"/>
            <p:cNvCxnSpPr/>
            <p:nvPr/>
          </p:nvCxnSpPr>
          <p:spPr>
            <a:xfrm>
              <a:off x="3428792" y="2486650"/>
              <a:ext cx="0" cy="442200"/>
            </a:xfrm>
            <a:prstGeom prst="straightConnector1">
              <a:avLst/>
            </a:prstGeom>
            <a:noFill/>
            <a:ln w="9525" cap="flat" cmpd="sng">
              <a:solidFill>
                <a:schemeClr val="dk1"/>
              </a:solidFill>
              <a:prstDash val="solid"/>
              <a:round/>
              <a:headEnd type="none" w="med" len="med"/>
              <a:tailEnd type="none" w="med" len="med"/>
            </a:ln>
          </p:spPr>
        </p:cxnSp>
        <p:cxnSp>
          <p:nvCxnSpPr>
            <p:cNvPr id="830" name="Google Shape;830;p32"/>
            <p:cNvCxnSpPr/>
            <p:nvPr/>
          </p:nvCxnSpPr>
          <p:spPr>
            <a:xfrm>
              <a:off x="3356683"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831" name="Google Shape;831;p32"/>
            <p:cNvCxnSpPr/>
            <p:nvPr/>
          </p:nvCxnSpPr>
          <p:spPr>
            <a:xfrm>
              <a:off x="3284575" y="2608675"/>
              <a:ext cx="0" cy="188700"/>
            </a:xfrm>
            <a:prstGeom prst="straightConnector1">
              <a:avLst/>
            </a:prstGeom>
            <a:noFill/>
            <a:ln w="9525" cap="flat" cmpd="sng">
              <a:solidFill>
                <a:schemeClr val="dk1"/>
              </a:solidFill>
              <a:prstDash val="solid"/>
              <a:round/>
              <a:headEnd type="none" w="med" len="med"/>
              <a:tailEnd type="none" w="med" len="med"/>
            </a:ln>
          </p:spPr>
        </p:cxnSp>
        <p:cxnSp>
          <p:nvCxnSpPr>
            <p:cNvPr id="832" name="Google Shape;832;p32"/>
            <p:cNvCxnSpPr/>
            <p:nvPr/>
          </p:nvCxnSpPr>
          <p:spPr>
            <a:xfrm>
              <a:off x="3573008" y="2480300"/>
              <a:ext cx="0" cy="454800"/>
            </a:xfrm>
            <a:prstGeom prst="straightConnector1">
              <a:avLst/>
            </a:prstGeom>
            <a:noFill/>
            <a:ln w="9525" cap="flat" cmpd="sng">
              <a:solidFill>
                <a:schemeClr val="dk1"/>
              </a:solidFill>
              <a:prstDash val="solid"/>
              <a:round/>
              <a:headEnd type="none" w="med" len="med"/>
              <a:tailEnd type="none" w="med" len="med"/>
            </a:ln>
          </p:spPr>
        </p:cxnSp>
        <p:cxnSp>
          <p:nvCxnSpPr>
            <p:cNvPr id="833" name="Google Shape;833;p32"/>
            <p:cNvCxnSpPr/>
            <p:nvPr/>
          </p:nvCxnSpPr>
          <p:spPr>
            <a:xfrm>
              <a:off x="3645117"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834" name="Google Shape;834;p32"/>
            <p:cNvCxnSpPr/>
            <p:nvPr/>
          </p:nvCxnSpPr>
          <p:spPr>
            <a:xfrm>
              <a:off x="3717225" y="2622950"/>
              <a:ext cx="0" cy="166500"/>
            </a:xfrm>
            <a:prstGeom prst="straightConnector1">
              <a:avLst/>
            </a:prstGeom>
            <a:noFill/>
            <a:ln w="9525" cap="flat" cmpd="sng">
              <a:solidFill>
                <a:schemeClr val="dk1"/>
              </a:solidFill>
              <a:prstDash val="solid"/>
              <a:round/>
              <a:headEnd type="none" w="med" len="med"/>
              <a:tailEnd type="none" w="med" len="med"/>
            </a:ln>
          </p:spPr>
        </p:cxnSp>
        <p:cxnSp>
          <p:nvCxnSpPr>
            <p:cNvPr id="835" name="Google Shape;835;p32"/>
            <p:cNvCxnSpPr/>
            <p:nvPr/>
          </p:nvCxnSpPr>
          <p:spPr>
            <a:xfrm>
              <a:off x="3385150" y="2500900"/>
              <a:ext cx="226800" cy="0"/>
            </a:xfrm>
            <a:prstGeom prst="straightConnector1">
              <a:avLst/>
            </a:prstGeom>
            <a:noFill/>
            <a:ln w="9525" cap="flat" cmpd="sng">
              <a:solidFill>
                <a:schemeClr val="dk1"/>
              </a:solidFill>
              <a:prstDash val="solid"/>
              <a:round/>
              <a:headEnd type="none" w="med" len="med"/>
              <a:tailEnd type="none" w="med" len="med"/>
            </a:ln>
          </p:spPr>
        </p:cxnSp>
        <p:cxnSp>
          <p:nvCxnSpPr>
            <p:cNvPr id="836" name="Google Shape;836;p32"/>
            <p:cNvCxnSpPr/>
            <p:nvPr/>
          </p:nvCxnSpPr>
          <p:spPr>
            <a:xfrm>
              <a:off x="3330435" y="2570104"/>
              <a:ext cx="336300" cy="0"/>
            </a:xfrm>
            <a:prstGeom prst="straightConnector1">
              <a:avLst/>
            </a:prstGeom>
            <a:noFill/>
            <a:ln w="9525" cap="flat" cmpd="sng">
              <a:solidFill>
                <a:schemeClr val="dk1"/>
              </a:solidFill>
              <a:prstDash val="solid"/>
              <a:round/>
              <a:headEnd type="none" w="med" len="med"/>
              <a:tailEnd type="none" w="med" len="med"/>
            </a:ln>
          </p:spPr>
        </p:cxnSp>
        <p:cxnSp>
          <p:nvCxnSpPr>
            <p:cNvPr id="837" name="Google Shape;837;p32"/>
            <p:cNvCxnSpPr/>
            <p:nvPr/>
          </p:nvCxnSpPr>
          <p:spPr>
            <a:xfrm>
              <a:off x="3282975" y="2639308"/>
              <a:ext cx="440700" cy="0"/>
            </a:xfrm>
            <a:prstGeom prst="straightConnector1">
              <a:avLst/>
            </a:prstGeom>
            <a:noFill/>
            <a:ln w="9525" cap="flat" cmpd="sng">
              <a:solidFill>
                <a:schemeClr val="dk1"/>
              </a:solidFill>
              <a:prstDash val="solid"/>
              <a:round/>
              <a:headEnd type="none" w="med" len="med"/>
              <a:tailEnd type="none" w="med" len="med"/>
            </a:ln>
          </p:spPr>
        </p:cxnSp>
        <p:cxnSp>
          <p:nvCxnSpPr>
            <p:cNvPr id="838" name="Google Shape;838;p32"/>
            <p:cNvCxnSpPr/>
            <p:nvPr/>
          </p:nvCxnSpPr>
          <p:spPr>
            <a:xfrm>
              <a:off x="3260800" y="2708513"/>
              <a:ext cx="475500" cy="0"/>
            </a:xfrm>
            <a:prstGeom prst="straightConnector1">
              <a:avLst/>
            </a:prstGeom>
            <a:noFill/>
            <a:ln w="9525" cap="flat" cmpd="sng">
              <a:solidFill>
                <a:schemeClr val="dk1"/>
              </a:solidFill>
              <a:prstDash val="solid"/>
              <a:round/>
              <a:headEnd type="none" w="med" len="med"/>
              <a:tailEnd type="none" w="med" len="med"/>
            </a:ln>
          </p:spPr>
        </p:cxnSp>
        <p:cxnSp>
          <p:nvCxnSpPr>
            <p:cNvPr id="839" name="Google Shape;839;p32"/>
            <p:cNvCxnSpPr/>
            <p:nvPr/>
          </p:nvCxnSpPr>
          <p:spPr>
            <a:xfrm>
              <a:off x="3281400" y="2777717"/>
              <a:ext cx="440700" cy="0"/>
            </a:xfrm>
            <a:prstGeom prst="straightConnector1">
              <a:avLst/>
            </a:prstGeom>
            <a:noFill/>
            <a:ln w="9525" cap="flat" cmpd="sng">
              <a:solidFill>
                <a:schemeClr val="dk1"/>
              </a:solidFill>
              <a:prstDash val="solid"/>
              <a:round/>
              <a:headEnd type="none" w="med" len="med"/>
              <a:tailEnd type="none" w="med" len="med"/>
            </a:ln>
          </p:spPr>
        </p:cxnSp>
        <p:cxnSp>
          <p:nvCxnSpPr>
            <p:cNvPr id="840" name="Google Shape;840;p32"/>
            <p:cNvCxnSpPr/>
            <p:nvPr/>
          </p:nvCxnSpPr>
          <p:spPr>
            <a:xfrm>
              <a:off x="3330435" y="2846921"/>
              <a:ext cx="336300" cy="0"/>
            </a:xfrm>
            <a:prstGeom prst="straightConnector1">
              <a:avLst/>
            </a:prstGeom>
            <a:noFill/>
            <a:ln w="9525" cap="flat" cmpd="sng">
              <a:solidFill>
                <a:schemeClr val="dk1"/>
              </a:solidFill>
              <a:prstDash val="solid"/>
              <a:round/>
              <a:headEnd type="none" w="med" len="med"/>
              <a:tailEnd type="none" w="med" len="med"/>
            </a:ln>
          </p:spPr>
        </p:cxnSp>
        <p:cxnSp>
          <p:nvCxnSpPr>
            <p:cNvPr id="841" name="Google Shape;841;p32"/>
            <p:cNvCxnSpPr/>
            <p:nvPr/>
          </p:nvCxnSpPr>
          <p:spPr>
            <a:xfrm>
              <a:off x="3416100" y="2916125"/>
              <a:ext cx="163200" cy="0"/>
            </a:xfrm>
            <a:prstGeom prst="straightConnector1">
              <a:avLst/>
            </a:prstGeom>
            <a:noFill/>
            <a:ln w="9525" cap="flat" cmpd="sng">
              <a:solidFill>
                <a:schemeClr val="dk1"/>
              </a:solidFill>
              <a:prstDash val="solid"/>
              <a:round/>
              <a:headEnd type="none" w="med" len="med"/>
              <a:tailEnd type="none" w="med" len="med"/>
            </a:ln>
          </p:spPr>
        </p:cxnSp>
      </p:grpSp>
      <p:sp>
        <p:nvSpPr>
          <p:cNvPr id="842" name="Google Shape;842;p32"/>
          <p:cNvSpPr txBox="1">
            <a:spLocks noGrp="1"/>
          </p:cNvSpPr>
          <p:nvPr>
            <p:ph type="title"/>
          </p:nvPr>
        </p:nvSpPr>
        <p:spPr>
          <a:xfrm>
            <a:off x="722461" y="700560"/>
            <a:ext cx="5447430" cy="755700"/>
          </a:xfrm>
          <a:prstGeom prst="rect">
            <a:avLst/>
          </a:prstGeom>
        </p:spPr>
        <p:txBody>
          <a:bodyPr spcFirstLastPara="1" wrap="square" lIns="91425" tIns="91425" rIns="91425" bIns="91425" anchor="b" anchorCtr="0">
            <a:noAutofit/>
          </a:bodyPr>
          <a:lstStyle/>
          <a:p>
            <a:pPr lvl="0"/>
            <a:r>
              <a:rPr lang="en-US" sz="2000"/>
              <a:t>Manajemen Pelayanan Publik</a:t>
            </a:r>
            <a:endParaRPr sz="2000"/>
          </a:p>
        </p:txBody>
      </p:sp>
      <p:sp>
        <p:nvSpPr>
          <p:cNvPr id="843" name="Google Shape;843;p32"/>
          <p:cNvSpPr txBox="1">
            <a:spLocks noGrp="1"/>
          </p:cNvSpPr>
          <p:nvPr>
            <p:ph type="body" idx="1"/>
          </p:nvPr>
        </p:nvSpPr>
        <p:spPr>
          <a:xfrm>
            <a:off x="4250417" y="1933674"/>
            <a:ext cx="2848800" cy="1740600"/>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algn="just">
              <a:buNone/>
            </a:pPr>
            <a:r>
              <a:rPr lang="en-US" b="1">
                <a:solidFill>
                  <a:srgbClr val="000000"/>
                </a:solidFill>
              </a:rPr>
              <a:t>M</a:t>
            </a:r>
            <a:r>
              <a:rPr lang="id-ID" b="1" smtClean="0">
                <a:solidFill>
                  <a:srgbClr val="000000"/>
                </a:solidFill>
              </a:rPr>
              <a:t>anajemen </a:t>
            </a:r>
            <a:r>
              <a:rPr lang="id-ID" b="1">
                <a:solidFill>
                  <a:srgbClr val="000000"/>
                </a:solidFill>
              </a:rPr>
              <a:t>pelayanan publik</a:t>
            </a:r>
            <a:r>
              <a:rPr lang="id-ID">
                <a:solidFill>
                  <a:srgbClr val="000000"/>
                </a:solidFill>
              </a:rPr>
              <a:t> merupakan upaya pengelolaan sejumlah aspek dalam manajemen dalam upayan merancang, mempersiapkan atau mempersembahkan barang dan jasa kepada masyarakat serta dilakukan evaluasi dan penilaian atas kegiatan-kegiatan tersebut</a:t>
            </a:r>
            <a:endParaRPr>
              <a:solidFill>
                <a:srgbClr val="000000"/>
              </a:solidFill>
            </a:endParaRPr>
          </a:p>
        </p:txBody>
      </p:sp>
      <p:sp>
        <p:nvSpPr>
          <p:cNvPr id="5" name="Rectangle 3"/>
          <p:cNvSpPr>
            <a:spLocks noChangeArrowheads="1"/>
          </p:cNvSpPr>
          <p:nvPr/>
        </p:nvSpPr>
        <p:spPr bwMode="auto">
          <a:xfrm>
            <a:off x="822864" y="1595663"/>
            <a:ext cx="2723899" cy="1785104"/>
          </a:xfrm>
          <a:prstGeom prst="rect">
            <a:avLst/>
          </a:prstGeo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1000" b="0" i="0" u="none" strike="noStrike" cap="none" normalizeH="0" baseline="0" smtClean="0">
                <a:ln>
                  <a:noFill/>
                </a:ln>
                <a:solidFill>
                  <a:srgbClr val="000000"/>
                </a:solidFill>
                <a:effectLst/>
                <a:latin typeface="Arial Unicode MS" pitchFamily="34" charset="-128"/>
                <a:cs typeface="Arial" pitchFamily="34" charset="0"/>
              </a:rPr>
              <a:t>George R. Terry, ''Manajemen adalah proses yang berbeda yang terdiri dari perencanaan, pengorganisasian,</a:t>
            </a:r>
            <a:r>
              <a:rPr kumimoji="0" lang="en-US" sz="1000" b="0" i="0" u="none" strike="noStrike" cap="none" normalizeH="0" smtClean="0">
                <a:ln>
                  <a:noFill/>
                </a:ln>
                <a:solidFill>
                  <a:srgbClr val="000000"/>
                </a:solidFill>
                <a:effectLst/>
                <a:latin typeface="Arial Unicode MS" pitchFamily="34" charset="-128"/>
                <a:cs typeface="Arial" pitchFamily="34" charset="0"/>
              </a:rPr>
              <a:t> </a:t>
            </a:r>
            <a:r>
              <a:rPr kumimoji="0" lang="en-US" sz="1000" b="0" i="0" u="none" strike="noStrike" cap="none" normalizeH="0" baseline="0" smtClean="0">
                <a:ln>
                  <a:noFill/>
                </a:ln>
                <a:solidFill>
                  <a:srgbClr val="000000"/>
                </a:solidFill>
                <a:effectLst/>
                <a:latin typeface="Arial Unicode MS" pitchFamily="34" charset="-128"/>
                <a:cs typeface="Arial" pitchFamily="34" charset="0"/>
              </a:rPr>
              <a:t>tindakan dan pengendalian; memanfaatkan di masing-masing baik ilmu pengetahuan dan seni, dan diikuti untuk mencapai tujuan yang telah ditentukan sebelumnya.</a:t>
            </a:r>
          </a:p>
          <a:p>
            <a:pPr marL="171450" marR="0" lvl="0" indent="-171450" algn="just" defTabSz="914400" rtl="0" eaLnBrk="1" fontAlgn="base" latinLnBrk="0" hangingPunct="1">
              <a:lnSpc>
                <a:spcPct val="100000"/>
              </a:lnSpc>
              <a:spcBef>
                <a:spcPct val="0"/>
              </a:spcBef>
              <a:spcAft>
                <a:spcPct val="0"/>
              </a:spcAft>
              <a:buClrTx/>
              <a:buSzTx/>
              <a:buFont typeface="Wingdings" pitchFamily="2" charset="2"/>
              <a:buChar char="Ø"/>
              <a:tabLst/>
            </a:pPr>
            <a:endParaRPr lang="en-US" sz="1000">
              <a:solidFill>
                <a:srgbClr val="000000"/>
              </a:solidFill>
              <a:latin typeface="Arial Unicode MS" pitchFamily="34" charset="-128"/>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1000" b="0" i="0" u="none" strike="noStrike" cap="none" normalizeH="0" baseline="0" smtClean="0">
                <a:ln>
                  <a:noFill/>
                </a:ln>
                <a:solidFill>
                  <a:srgbClr val="000000"/>
                </a:solidFill>
                <a:effectLst/>
                <a:latin typeface="Arial Unicode MS" pitchFamily="34" charset="-128"/>
                <a:cs typeface="Arial" pitchFamily="34" charset="0"/>
              </a:rPr>
              <a:t>Mary Parker Follet. Manajemen, katanya, adalah "seni menyelesaikan sesuatu". melalui orang.”</a:t>
            </a:r>
            <a:r>
              <a:rPr kumimoji="0" lang="en-US" sz="800" b="0" i="0" u="none" strike="noStrike" cap="none" normalizeH="0" baseline="0" smtClean="0">
                <a:ln>
                  <a:noFill/>
                </a:ln>
                <a:solidFill>
                  <a:srgbClr val="000000"/>
                </a:solidFill>
                <a:effectLst/>
                <a:latin typeface="Arial" pitchFamily="34" charset="0"/>
                <a:cs typeface="Arial" pitchFamily="34" charset="0"/>
              </a:rPr>
              <a:t> </a:t>
            </a:r>
            <a:endParaRPr kumimoji="0" lang="en-US" sz="1800" b="0" i="0" u="none" strike="noStrike" cap="none" normalizeH="0" baseline="0" smtClean="0">
              <a:ln>
                <a:noFill/>
              </a:ln>
              <a:solidFill>
                <a:srgbClr val="000000"/>
              </a:solidFill>
              <a:effectLst/>
              <a:latin typeface="Arial" pitchFamily="34" charset="0"/>
              <a:cs typeface="Arial" pitchFamily="34" charset="0"/>
            </a:endParaRPr>
          </a:p>
        </p:txBody>
      </p:sp>
      <p:cxnSp>
        <p:nvCxnSpPr>
          <p:cNvPr id="3" name="Elbow Connector 2"/>
          <p:cNvCxnSpPr>
            <a:endCxn id="843" idx="1"/>
          </p:cNvCxnSpPr>
          <p:nvPr/>
        </p:nvCxnSpPr>
        <p:spPr>
          <a:xfrm>
            <a:off x="3546763" y="2142836"/>
            <a:ext cx="703654" cy="66113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3" name="Google Shape;827;p32"/>
          <p:cNvGrpSpPr/>
          <p:nvPr/>
        </p:nvGrpSpPr>
        <p:grpSpPr>
          <a:xfrm>
            <a:off x="7348355" y="1665570"/>
            <a:ext cx="1071064" cy="1071064"/>
            <a:chOff x="3260800" y="2469225"/>
            <a:chExt cx="475500" cy="475500"/>
          </a:xfrm>
        </p:grpSpPr>
        <p:cxnSp>
          <p:nvCxnSpPr>
            <p:cNvPr id="24" name="Google Shape;828;p32"/>
            <p:cNvCxnSpPr/>
            <p:nvPr/>
          </p:nvCxnSpPr>
          <p:spPr>
            <a:xfrm>
              <a:off x="3500900" y="2469225"/>
              <a:ext cx="0" cy="475500"/>
            </a:xfrm>
            <a:prstGeom prst="straightConnector1">
              <a:avLst/>
            </a:prstGeom>
            <a:noFill/>
            <a:ln w="9525" cap="flat" cmpd="sng">
              <a:solidFill>
                <a:schemeClr val="dk1"/>
              </a:solidFill>
              <a:prstDash val="solid"/>
              <a:round/>
              <a:headEnd type="none" w="med" len="med"/>
              <a:tailEnd type="none" w="med" len="med"/>
            </a:ln>
          </p:spPr>
        </p:cxnSp>
        <p:cxnSp>
          <p:nvCxnSpPr>
            <p:cNvPr id="25" name="Google Shape;829;p32"/>
            <p:cNvCxnSpPr/>
            <p:nvPr/>
          </p:nvCxnSpPr>
          <p:spPr>
            <a:xfrm>
              <a:off x="3428792" y="2486650"/>
              <a:ext cx="0" cy="442200"/>
            </a:xfrm>
            <a:prstGeom prst="straightConnector1">
              <a:avLst/>
            </a:prstGeom>
            <a:noFill/>
            <a:ln w="9525" cap="flat" cmpd="sng">
              <a:solidFill>
                <a:schemeClr val="dk1"/>
              </a:solidFill>
              <a:prstDash val="solid"/>
              <a:round/>
              <a:headEnd type="none" w="med" len="med"/>
              <a:tailEnd type="none" w="med" len="med"/>
            </a:ln>
          </p:spPr>
        </p:cxnSp>
        <p:cxnSp>
          <p:nvCxnSpPr>
            <p:cNvPr id="26" name="Google Shape;830;p32"/>
            <p:cNvCxnSpPr/>
            <p:nvPr/>
          </p:nvCxnSpPr>
          <p:spPr>
            <a:xfrm>
              <a:off x="3356683"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27" name="Google Shape;831;p32"/>
            <p:cNvCxnSpPr/>
            <p:nvPr/>
          </p:nvCxnSpPr>
          <p:spPr>
            <a:xfrm>
              <a:off x="3284575" y="2608675"/>
              <a:ext cx="0" cy="188700"/>
            </a:xfrm>
            <a:prstGeom prst="straightConnector1">
              <a:avLst/>
            </a:prstGeom>
            <a:noFill/>
            <a:ln w="9525" cap="flat" cmpd="sng">
              <a:solidFill>
                <a:schemeClr val="dk1"/>
              </a:solidFill>
              <a:prstDash val="solid"/>
              <a:round/>
              <a:headEnd type="none" w="med" len="med"/>
              <a:tailEnd type="none" w="med" len="med"/>
            </a:ln>
          </p:spPr>
        </p:cxnSp>
        <p:cxnSp>
          <p:nvCxnSpPr>
            <p:cNvPr id="28" name="Google Shape;832;p32"/>
            <p:cNvCxnSpPr/>
            <p:nvPr/>
          </p:nvCxnSpPr>
          <p:spPr>
            <a:xfrm>
              <a:off x="3573008" y="2480300"/>
              <a:ext cx="0" cy="454800"/>
            </a:xfrm>
            <a:prstGeom prst="straightConnector1">
              <a:avLst/>
            </a:prstGeom>
            <a:noFill/>
            <a:ln w="9525" cap="flat" cmpd="sng">
              <a:solidFill>
                <a:schemeClr val="dk1"/>
              </a:solidFill>
              <a:prstDash val="solid"/>
              <a:round/>
              <a:headEnd type="none" w="med" len="med"/>
              <a:tailEnd type="none" w="med" len="med"/>
            </a:ln>
          </p:spPr>
        </p:cxnSp>
        <p:cxnSp>
          <p:nvCxnSpPr>
            <p:cNvPr id="29" name="Google Shape;833;p32"/>
            <p:cNvCxnSpPr/>
            <p:nvPr/>
          </p:nvCxnSpPr>
          <p:spPr>
            <a:xfrm>
              <a:off x="3645117"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30" name="Google Shape;834;p32"/>
            <p:cNvCxnSpPr/>
            <p:nvPr/>
          </p:nvCxnSpPr>
          <p:spPr>
            <a:xfrm>
              <a:off x="3717225" y="2622950"/>
              <a:ext cx="0" cy="166500"/>
            </a:xfrm>
            <a:prstGeom prst="straightConnector1">
              <a:avLst/>
            </a:prstGeom>
            <a:noFill/>
            <a:ln w="9525" cap="flat" cmpd="sng">
              <a:solidFill>
                <a:schemeClr val="dk1"/>
              </a:solidFill>
              <a:prstDash val="solid"/>
              <a:round/>
              <a:headEnd type="none" w="med" len="med"/>
              <a:tailEnd type="none" w="med" len="med"/>
            </a:ln>
          </p:spPr>
        </p:cxnSp>
        <p:cxnSp>
          <p:nvCxnSpPr>
            <p:cNvPr id="31" name="Google Shape;835;p32"/>
            <p:cNvCxnSpPr/>
            <p:nvPr/>
          </p:nvCxnSpPr>
          <p:spPr>
            <a:xfrm>
              <a:off x="3385150" y="2500900"/>
              <a:ext cx="226800" cy="0"/>
            </a:xfrm>
            <a:prstGeom prst="straightConnector1">
              <a:avLst/>
            </a:prstGeom>
            <a:noFill/>
            <a:ln w="9525" cap="flat" cmpd="sng">
              <a:solidFill>
                <a:schemeClr val="dk1"/>
              </a:solidFill>
              <a:prstDash val="solid"/>
              <a:round/>
              <a:headEnd type="none" w="med" len="med"/>
              <a:tailEnd type="none" w="med" len="med"/>
            </a:ln>
          </p:spPr>
        </p:cxnSp>
        <p:cxnSp>
          <p:nvCxnSpPr>
            <p:cNvPr id="32" name="Google Shape;836;p32"/>
            <p:cNvCxnSpPr/>
            <p:nvPr/>
          </p:nvCxnSpPr>
          <p:spPr>
            <a:xfrm>
              <a:off x="3330435" y="2570104"/>
              <a:ext cx="336300" cy="0"/>
            </a:xfrm>
            <a:prstGeom prst="straightConnector1">
              <a:avLst/>
            </a:prstGeom>
            <a:noFill/>
            <a:ln w="9525" cap="flat" cmpd="sng">
              <a:solidFill>
                <a:schemeClr val="dk1"/>
              </a:solidFill>
              <a:prstDash val="solid"/>
              <a:round/>
              <a:headEnd type="none" w="med" len="med"/>
              <a:tailEnd type="none" w="med" len="med"/>
            </a:ln>
          </p:spPr>
        </p:cxnSp>
        <p:cxnSp>
          <p:nvCxnSpPr>
            <p:cNvPr id="33" name="Google Shape;837;p32"/>
            <p:cNvCxnSpPr/>
            <p:nvPr/>
          </p:nvCxnSpPr>
          <p:spPr>
            <a:xfrm>
              <a:off x="3282975" y="2639308"/>
              <a:ext cx="440700" cy="0"/>
            </a:xfrm>
            <a:prstGeom prst="straightConnector1">
              <a:avLst/>
            </a:prstGeom>
            <a:noFill/>
            <a:ln w="9525" cap="flat" cmpd="sng">
              <a:solidFill>
                <a:schemeClr val="dk1"/>
              </a:solidFill>
              <a:prstDash val="solid"/>
              <a:round/>
              <a:headEnd type="none" w="med" len="med"/>
              <a:tailEnd type="none" w="med" len="med"/>
            </a:ln>
          </p:spPr>
        </p:cxnSp>
        <p:cxnSp>
          <p:nvCxnSpPr>
            <p:cNvPr id="34" name="Google Shape;838;p32"/>
            <p:cNvCxnSpPr/>
            <p:nvPr/>
          </p:nvCxnSpPr>
          <p:spPr>
            <a:xfrm>
              <a:off x="3260800" y="2708513"/>
              <a:ext cx="475500" cy="0"/>
            </a:xfrm>
            <a:prstGeom prst="straightConnector1">
              <a:avLst/>
            </a:prstGeom>
            <a:noFill/>
            <a:ln w="9525" cap="flat" cmpd="sng">
              <a:solidFill>
                <a:schemeClr val="dk1"/>
              </a:solidFill>
              <a:prstDash val="solid"/>
              <a:round/>
              <a:headEnd type="none" w="med" len="med"/>
              <a:tailEnd type="none" w="med" len="med"/>
            </a:ln>
          </p:spPr>
        </p:cxnSp>
        <p:cxnSp>
          <p:nvCxnSpPr>
            <p:cNvPr id="35" name="Google Shape;839;p32"/>
            <p:cNvCxnSpPr/>
            <p:nvPr/>
          </p:nvCxnSpPr>
          <p:spPr>
            <a:xfrm>
              <a:off x="3281400" y="2777717"/>
              <a:ext cx="440700" cy="0"/>
            </a:xfrm>
            <a:prstGeom prst="straightConnector1">
              <a:avLst/>
            </a:prstGeom>
            <a:noFill/>
            <a:ln w="9525" cap="flat" cmpd="sng">
              <a:solidFill>
                <a:schemeClr val="dk1"/>
              </a:solidFill>
              <a:prstDash val="solid"/>
              <a:round/>
              <a:headEnd type="none" w="med" len="med"/>
              <a:tailEnd type="none" w="med" len="med"/>
            </a:ln>
          </p:spPr>
        </p:cxnSp>
        <p:cxnSp>
          <p:nvCxnSpPr>
            <p:cNvPr id="36" name="Google Shape;840;p32"/>
            <p:cNvCxnSpPr/>
            <p:nvPr/>
          </p:nvCxnSpPr>
          <p:spPr>
            <a:xfrm>
              <a:off x="3330435" y="2846921"/>
              <a:ext cx="336300" cy="0"/>
            </a:xfrm>
            <a:prstGeom prst="straightConnector1">
              <a:avLst/>
            </a:prstGeom>
            <a:noFill/>
            <a:ln w="9525" cap="flat" cmpd="sng">
              <a:solidFill>
                <a:schemeClr val="dk1"/>
              </a:solidFill>
              <a:prstDash val="solid"/>
              <a:round/>
              <a:headEnd type="none" w="med" len="med"/>
              <a:tailEnd type="none" w="med" len="med"/>
            </a:ln>
          </p:spPr>
        </p:cxnSp>
        <p:cxnSp>
          <p:nvCxnSpPr>
            <p:cNvPr id="37" name="Google Shape;841;p32"/>
            <p:cNvCxnSpPr/>
            <p:nvPr/>
          </p:nvCxnSpPr>
          <p:spPr>
            <a:xfrm>
              <a:off x="3416100" y="2916125"/>
              <a:ext cx="1632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45734" y="998645"/>
            <a:ext cx="2962848" cy="1051827"/>
          </a:xfrm>
        </p:spPr>
        <p:style>
          <a:lnRef idx="1">
            <a:schemeClr val="dk1"/>
          </a:lnRef>
          <a:fillRef idx="2">
            <a:schemeClr val="dk1"/>
          </a:fillRef>
          <a:effectRef idx="1">
            <a:schemeClr val="dk1"/>
          </a:effectRef>
          <a:fontRef idx="minor">
            <a:schemeClr val="dk1"/>
          </a:fontRef>
        </p:style>
        <p:txBody>
          <a:bodyPr/>
          <a:lstStyle/>
          <a:p>
            <a:pPr marL="152400" indent="0" algn="just">
              <a:buNone/>
            </a:pPr>
            <a:r>
              <a:rPr lang="en-US">
                <a:solidFill>
                  <a:srgbClr val="000000"/>
                </a:solidFill>
              </a:rPr>
              <a:t>Tujuan utama pelayanan publik adalah memenuhi kebutuhan masyarakat terkait pelayanan administrasi, barang dan jasa.</a:t>
            </a:r>
          </a:p>
        </p:txBody>
      </p:sp>
      <p:sp>
        <p:nvSpPr>
          <p:cNvPr id="5" name="Rectangle 4"/>
          <p:cNvSpPr/>
          <p:nvPr/>
        </p:nvSpPr>
        <p:spPr>
          <a:xfrm>
            <a:off x="3685308" y="2575095"/>
            <a:ext cx="4544292" cy="160043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a:t>Adanya standar pelayanan publik memberikan keterbukaan akses informasi kepada masyarakat sehingga dalam sebuah pelayanan baik persyaratan, prosedur, biaya dan jangka waktu dapat diukur dan diketahui masyarakat tanpa mengalami kebingungan serta menuntut pengawasan masyarakat dalam penyelenggaraannya.</a:t>
            </a:r>
          </a:p>
        </p:txBody>
      </p:sp>
      <p:pic>
        <p:nvPicPr>
          <p:cNvPr id="1026" name="Picture 2" descr="C:\Users\Pardiah\Documents\Bu Milka\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165" y="230375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563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31"/>
          <p:cNvSpPr txBox="1">
            <a:spLocks noGrp="1"/>
          </p:cNvSpPr>
          <p:nvPr>
            <p:ph type="title"/>
          </p:nvPr>
        </p:nvSpPr>
        <p:spPr>
          <a:xfrm>
            <a:off x="713475" y="539500"/>
            <a:ext cx="7717200" cy="564900"/>
          </a:xfrm>
          <a:prstGeom prst="rect">
            <a:avLst/>
          </a:prstGeom>
        </p:spPr>
        <p:txBody>
          <a:bodyPr spcFirstLastPara="1" wrap="square" lIns="91425" tIns="91425" rIns="91425" bIns="91425" anchor="t" anchorCtr="0">
            <a:noAutofit/>
          </a:bodyPr>
          <a:lstStyle/>
          <a:p>
            <a:pPr lvl="0"/>
            <a:r>
              <a:rPr lang="en-US"/>
              <a:t>Prinsip-Prinsip Pelayanan Publik</a:t>
            </a:r>
            <a:endParaRPr/>
          </a:p>
        </p:txBody>
      </p:sp>
      <p:sp>
        <p:nvSpPr>
          <p:cNvPr id="810" name="Google Shape;810;p31"/>
          <p:cNvSpPr txBox="1">
            <a:spLocks noGrp="1"/>
          </p:cNvSpPr>
          <p:nvPr>
            <p:ph type="title" idx="2"/>
          </p:nvPr>
        </p:nvSpPr>
        <p:spPr>
          <a:xfrm>
            <a:off x="4355976" y="1315930"/>
            <a:ext cx="861300" cy="73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smtClean="0"/>
              <a:t>6</a:t>
            </a:r>
            <a:endParaRPr sz="2400"/>
          </a:p>
        </p:txBody>
      </p:sp>
      <p:sp>
        <p:nvSpPr>
          <p:cNvPr id="812" name="Google Shape;812;p31"/>
          <p:cNvSpPr txBox="1">
            <a:spLocks noGrp="1"/>
          </p:cNvSpPr>
          <p:nvPr>
            <p:ph type="title" idx="3"/>
          </p:nvPr>
        </p:nvSpPr>
        <p:spPr>
          <a:xfrm>
            <a:off x="4336932" y="2595912"/>
            <a:ext cx="861300" cy="73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smtClean="0"/>
              <a:t>8</a:t>
            </a:r>
            <a:endParaRPr sz="2400"/>
          </a:p>
        </p:txBody>
      </p:sp>
      <p:sp>
        <p:nvSpPr>
          <p:cNvPr id="813" name="Google Shape;813;p31"/>
          <p:cNvSpPr txBox="1">
            <a:spLocks noGrp="1"/>
          </p:cNvSpPr>
          <p:nvPr>
            <p:ph type="subTitle" idx="4"/>
          </p:nvPr>
        </p:nvSpPr>
        <p:spPr>
          <a:xfrm>
            <a:off x="1304029" y="3231927"/>
            <a:ext cx="2843095" cy="732600"/>
          </a:xfrm>
          <a:prstGeom prst="rect">
            <a:avLst/>
          </a:prstGeom>
        </p:spPr>
        <p:txBody>
          <a:bodyPr spcFirstLastPara="1" wrap="square" lIns="91425" tIns="91425" rIns="91425" bIns="91425" anchor="ctr" anchorCtr="0">
            <a:noAutofit/>
          </a:bodyPr>
          <a:lstStyle/>
          <a:p>
            <a:pPr marL="0" lvl="0" indent="0" algn="just"/>
            <a:r>
              <a:rPr lang="en-US" sz="1100" b="0">
                <a:solidFill>
                  <a:srgbClr val="000000"/>
                </a:solidFill>
              </a:rPr>
              <a:t>Tanggung jawab Pimpinan atau </a:t>
            </a:r>
            <a:r>
              <a:rPr lang="en-US" sz="1100" b="0">
                <a:solidFill>
                  <a:srgbClr val="000000"/>
                </a:solidFill>
              </a:rPr>
              <a:t>pejabat </a:t>
            </a:r>
            <a:r>
              <a:rPr lang="en-US" sz="1100" b="0" smtClean="0">
                <a:solidFill>
                  <a:srgbClr val="000000"/>
                </a:solidFill>
              </a:rPr>
              <a:t>pelaksanaan </a:t>
            </a:r>
            <a:r>
              <a:rPr lang="en-US" sz="1100" b="0">
                <a:solidFill>
                  <a:srgbClr val="000000"/>
                </a:solidFill>
              </a:rPr>
              <a:t>pelayanan dan penyelesaian masalah-masalah yang timbul dalam </a:t>
            </a:r>
            <a:r>
              <a:rPr lang="en-US" sz="1100" b="0">
                <a:solidFill>
                  <a:srgbClr val="000000"/>
                </a:solidFill>
              </a:rPr>
              <a:t>pelaksanaan </a:t>
            </a:r>
            <a:r>
              <a:rPr lang="en-US" sz="1100" b="0" smtClean="0">
                <a:solidFill>
                  <a:srgbClr val="000000"/>
                </a:solidFill>
              </a:rPr>
              <a:t>pelayan.</a:t>
            </a:r>
            <a:endParaRPr sz="1100">
              <a:solidFill>
                <a:srgbClr val="000000"/>
              </a:solidFill>
            </a:endParaRPr>
          </a:p>
        </p:txBody>
      </p:sp>
      <p:sp>
        <p:nvSpPr>
          <p:cNvPr id="814" name="Google Shape;814;p31"/>
          <p:cNvSpPr txBox="1">
            <a:spLocks noGrp="1"/>
          </p:cNvSpPr>
          <p:nvPr>
            <p:ph type="title" idx="5"/>
          </p:nvPr>
        </p:nvSpPr>
        <p:spPr>
          <a:xfrm>
            <a:off x="4292588" y="3962815"/>
            <a:ext cx="861300" cy="73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smtClean="0"/>
              <a:t>10</a:t>
            </a:r>
            <a:endParaRPr sz="2400"/>
          </a:p>
        </p:txBody>
      </p:sp>
      <p:sp>
        <p:nvSpPr>
          <p:cNvPr id="815" name="Google Shape;815;p31"/>
          <p:cNvSpPr txBox="1">
            <a:spLocks noGrp="1"/>
          </p:cNvSpPr>
          <p:nvPr>
            <p:ph type="subTitle" idx="6"/>
          </p:nvPr>
        </p:nvSpPr>
        <p:spPr>
          <a:xfrm>
            <a:off x="5089236" y="3973310"/>
            <a:ext cx="3046817" cy="732600"/>
          </a:xfrm>
          <a:prstGeom prst="rect">
            <a:avLst/>
          </a:prstGeom>
        </p:spPr>
        <p:txBody>
          <a:bodyPr spcFirstLastPara="1" wrap="square" lIns="91425" tIns="91425" rIns="91425" bIns="91425" anchor="ctr" anchorCtr="0">
            <a:noAutofit/>
          </a:bodyPr>
          <a:lstStyle/>
          <a:p>
            <a:pPr marL="0" lvl="0" indent="0" algn="just"/>
            <a:r>
              <a:rPr lang="en-US" sz="1100" b="0">
                <a:solidFill>
                  <a:srgbClr val="000000"/>
                </a:solidFill>
              </a:rPr>
              <a:t>Kesederhanaan Dengan pengertian prosedur pelayanan tidak berbelit belit, mudah dipahami dan mudah dilaksanakan</a:t>
            </a:r>
            <a:endParaRPr sz="1100">
              <a:solidFill>
                <a:srgbClr val="000000"/>
              </a:solidFill>
            </a:endParaRPr>
          </a:p>
        </p:txBody>
      </p:sp>
      <p:sp>
        <p:nvSpPr>
          <p:cNvPr id="816" name="Google Shape;816;p31"/>
          <p:cNvSpPr txBox="1">
            <a:spLocks noGrp="1"/>
          </p:cNvSpPr>
          <p:nvPr>
            <p:ph type="title" idx="7"/>
          </p:nvPr>
        </p:nvSpPr>
        <p:spPr>
          <a:xfrm>
            <a:off x="647730" y="1315930"/>
            <a:ext cx="861300" cy="73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smtClean="0"/>
              <a:t>1</a:t>
            </a:r>
            <a:endParaRPr sz="2400"/>
          </a:p>
        </p:txBody>
      </p:sp>
      <p:sp>
        <p:nvSpPr>
          <p:cNvPr id="817" name="Google Shape;817;p31"/>
          <p:cNvSpPr txBox="1">
            <a:spLocks noGrp="1"/>
          </p:cNvSpPr>
          <p:nvPr>
            <p:ph type="subTitle" idx="8"/>
          </p:nvPr>
        </p:nvSpPr>
        <p:spPr>
          <a:xfrm>
            <a:off x="1324302" y="1315930"/>
            <a:ext cx="2822826" cy="732600"/>
          </a:xfrm>
          <a:prstGeom prst="rect">
            <a:avLst/>
          </a:prstGeom>
        </p:spPr>
        <p:txBody>
          <a:bodyPr spcFirstLastPara="1" wrap="square" lIns="91425" tIns="91425" rIns="91425" bIns="91425" anchor="ctr" anchorCtr="0">
            <a:noAutofit/>
          </a:bodyPr>
          <a:lstStyle/>
          <a:p>
            <a:pPr marL="0" lvl="0" indent="0" algn="just"/>
            <a:r>
              <a:rPr lang="en-US" sz="1100" b="0">
                <a:solidFill>
                  <a:srgbClr val="000000"/>
                </a:solidFill>
              </a:rPr>
              <a:t>Kejelasan Kejelasan </a:t>
            </a:r>
            <a:r>
              <a:rPr lang="en-US" sz="1100" b="0">
                <a:solidFill>
                  <a:srgbClr val="000000"/>
                </a:solidFill>
              </a:rPr>
              <a:t>tentang </a:t>
            </a:r>
            <a:r>
              <a:rPr lang="en-US" sz="1100" b="0" smtClean="0">
                <a:solidFill>
                  <a:srgbClr val="000000"/>
                </a:solidFill>
              </a:rPr>
              <a:t> </a:t>
            </a:r>
            <a:r>
              <a:rPr lang="en-US" sz="1100" b="0">
                <a:solidFill>
                  <a:srgbClr val="000000"/>
                </a:solidFill>
              </a:rPr>
              <a:t>Persyaratan teknis </a:t>
            </a:r>
            <a:r>
              <a:rPr lang="en-US" sz="1100" b="0">
                <a:solidFill>
                  <a:srgbClr val="000000"/>
                </a:solidFill>
              </a:rPr>
              <a:t>dan </a:t>
            </a:r>
            <a:r>
              <a:rPr lang="en-US" sz="1100" b="0" smtClean="0">
                <a:solidFill>
                  <a:srgbClr val="000000"/>
                </a:solidFill>
              </a:rPr>
              <a:t>administratif.</a:t>
            </a:r>
            <a:endParaRPr sz="1100">
              <a:solidFill>
                <a:srgbClr val="000000"/>
              </a:solidFill>
            </a:endParaRPr>
          </a:p>
        </p:txBody>
      </p:sp>
      <p:sp>
        <p:nvSpPr>
          <p:cNvPr id="818" name="Google Shape;818;p31"/>
          <p:cNvSpPr txBox="1">
            <a:spLocks noGrp="1"/>
          </p:cNvSpPr>
          <p:nvPr>
            <p:ph type="title" idx="9"/>
          </p:nvPr>
        </p:nvSpPr>
        <p:spPr>
          <a:xfrm>
            <a:off x="629684" y="2497615"/>
            <a:ext cx="861300" cy="73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smtClean="0"/>
              <a:t>3</a:t>
            </a:r>
            <a:endParaRPr sz="2400"/>
          </a:p>
        </p:txBody>
      </p:sp>
      <p:sp>
        <p:nvSpPr>
          <p:cNvPr id="819" name="Google Shape;819;p31"/>
          <p:cNvSpPr txBox="1">
            <a:spLocks noGrp="1"/>
          </p:cNvSpPr>
          <p:nvPr>
            <p:ph type="subTitle" idx="13"/>
          </p:nvPr>
        </p:nvSpPr>
        <p:spPr>
          <a:xfrm>
            <a:off x="1304026" y="2497615"/>
            <a:ext cx="2824623" cy="732600"/>
          </a:xfrm>
          <a:prstGeom prst="rect">
            <a:avLst/>
          </a:prstGeom>
        </p:spPr>
        <p:txBody>
          <a:bodyPr spcFirstLastPara="1" wrap="square" lIns="91425" tIns="91425" rIns="91425" bIns="91425" anchor="ctr" anchorCtr="0">
            <a:noAutofit/>
          </a:bodyPr>
          <a:lstStyle/>
          <a:p>
            <a:pPr marL="0" lvl="0" indent="0" algn="just"/>
            <a:r>
              <a:rPr lang="en-US" sz="1100" b="0">
                <a:solidFill>
                  <a:srgbClr val="000000"/>
                </a:solidFill>
              </a:rPr>
              <a:t>Kepastian waktu Kejelasan tentang jangka waktu dalam penyelesaian </a:t>
            </a:r>
            <a:r>
              <a:rPr lang="en-US" sz="1100" b="0">
                <a:solidFill>
                  <a:srgbClr val="000000"/>
                </a:solidFill>
              </a:rPr>
              <a:t>pelayanan </a:t>
            </a:r>
            <a:r>
              <a:rPr lang="en-US" sz="1100" b="0" smtClean="0">
                <a:solidFill>
                  <a:srgbClr val="000000"/>
                </a:solidFill>
              </a:rPr>
              <a:t>publik.</a:t>
            </a:r>
            <a:endParaRPr sz="1100">
              <a:solidFill>
                <a:srgbClr val="000000"/>
              </a:solidFill>
            </a:endParaRPr>
          </a:p>
        </p:txBody>
      </p:sp>
      <p:sp>
        <p:nvSpPr>
          <p:cNvPr id="820" name="Google Shape;820;p31"/>
          <p:cNvSpPr txBox="1">
            <a:spLocks noGrp="1"/>
          </p:cNvSpPr>
          <p:nvPr>
            <p:ph type="title" idx="14"/>
          </p:nvPr>
        </p:nvSpPr>
        <p:spPr>
          <a:xfrm>
            <a:off x="599766" y="3939935"/>
            <a:ext cx="861300" cy="73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smtClean="0"/>
              <a:t>5</a:t>
            </a:r>
            <a:endParaRPr sz="2400"/>
          </a:p>
        </p:txBody>
      </p:sp>
      <p:sp>
        <p:nvSpPr>
          <p:cNvPr id="821" name="Google Shape;821;p31"/>
          <p:cNvSpPr txBox="1">
            <a:spLocks noGrp="1"/>
          </p:cNvSpPr>
          <p:nvPr>
            <p:ph type="subTitle" idx="15"/>
          </p:nvPr>
        </p:nvSpPr>
        <p:spPr>
          <a:xfrm>
            <a:off x="1294793" y="3963230"/>
            <a:ext cx="2824622" cy="732600"/>
          </a:xfrm>
          <a:prstGeom prst="rect">
            <a:avLst/>
          </a:prstGeom>
        </p:spPr>
        <p:txBody>
          <a:bodyPr spcFirstLastPara="1" wrap="square" lIns="91425" tIns="91425" rIns="91425" bIns="91425" anchor="ctr" anchorCtr="0">
            <a:noAutofit/>
          </a:bodyPr>
          <a:lstStyle/>
          <a:p>
            <a:pPr marL="0" lvl="0" indent="0" algn="just"/>
            <a:r>
              <a:rPr lang="en-US" sz="1100" b="0">
                <a:solidFill>
                  <a:srgbClr val="000000"/>
                </a:solidFill>
              </a:rPr>
              <a:t>Kepastian waktu Kejelasan tentang jangka waktu dalam penyelesaian </a:t>
            </a:r>
            <a:r>
              <a:rPr lang="en-US" sz="1100" b="0">
                <a:solidFill>
                  <a:srgbClr val="000000"/>
                </a:solidFill>
              </a:rPr>
              <a:t>pelayanan </a:t>
            </a:r>
            <a:r>
              <a:rPr lang="en-US" sz="1100" b="0" smtClean="0">
                <a:solidFill>
                  <a:srgbClr val="000000"/>
                </a:solidFill>
              </a:rPr>
              <a:t>publik.</a:t>
            </a:r>
            <a:endParaRPr sz="1100">
              <a:solidFill>
                <a:srgbClr val="000000"/>
              </a:solidFill>
            </a:endParaRPr>
          </a:p>
        </p:txBody>
      </p:sp>
      <p:sp>
        <p:nvSpPr>
          <p:cNvPr id="16" name="Google Shape;810;p31"/>
          <p:cNvSpPr txBox="1">
            <a:spLocks/>
          </p:cNvSpPr>
          <p:nvPr/>
        </p:nvSpPr>
        <p:spPr>
          <a:xfrm>
            <a:off x="630301" y="1863312"/>
            <a:ext cx="861300" cy="732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Outfit"/>
              <a:buNone/>
              <a:defRPr sz="3000" b="1" i="0" u="none" strike="noStrike" cap="none">
                <a:solidFill>
                  <a:schemeClr val="accent1"/>
                </a:solidFill>
                <a:latin typeface="Outfit"/>
                <a:ea typeface="Outfit"/>
                <a:cs typeface="Outfit"/>
                <a:sym typeface="Outfit"/>
              </a:defRPr>
            </a:lvl1pPr>
            <a:lvl2pPr marR="0" lvl="1"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2pPr>
            <a:lvl3pPr marR="0" lvl="2"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3pPr>
            <a:lvl4pPr marR="0" lvl="3"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4pPr>
            <a:lvl5pPr marR="0" lvl="4"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5pPr>
            <a:lvl6pPr marR="0" lvl="5"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6pPr>
            <a:lvl7pPr marR="0" lvl="6"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7pPr>
            <a:lvl8pPr marR="0" lvl="7"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8pPr>
            <a:lvl9pPr marR="0" lvl="8"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9pPr>
          </a:lstStyle>
          <a:p>
            <a:r>
              <a:rPr lang="en" sz="2400" smtClean="0"/>
              <a:t>2</a:t>
            </a:r>
            <a:endParaRPr lang="en" sz="2400"/>
          </a:p>
        </p:txBody>
      </p:sp>
      <p:sp>
        <p:nvSpPr>
          <p:cNvPr id="3" name="Subtitle 2"/>
          <p:cNvSpPr>
            <a:spLocks noGrp="1"/>
          </p:cNvSpPr>
          <p:nvPr>
            <p:ph type="subTitle" idx="1"/>
          </p:nvPr>
        </p:nvSpPr>
        <p:spPr>
          <a:xfrm>
            <a:off x="4655128" y="1304874"/>
            <a:ext cx="3620649" cy="732600"/>
          </a:xfrm>
        </p:spPr>
        <p:txBody>
          <a:bodyPr/>
          <a:lstStyle/>
          <a:p>
            <a:pPr algn="just"/>
            <a:r>
              <a:rPr lang="en-US" sz="1100" b="0" smtClean="0">
                <a:solidFill>
                  <a:srgbClr val="000000"/>
                </a:solidFill>
              </a:rPr>
              <a:t>	Tersedianya </a:t>
            </a:r>
            <a:r>
              <a:rPr lang="en-US" sz="1100" b="0">
                <a:solidFill>
                  <a:srgbClr val="000000"/>
                </a:solidFill>
              </a:rPr>
              <a:t>sarana </a:t>
            </a:r>
            <a:r>
              <a:rPr lang="en-US" sz="1100" b="0">
                <a:solidFill>
                  <a:srgbClr val="000000"/>
                </a:solidFill>
              </a:rPr>
              <a:t>prasarana </a:t>
            </a:r>
            <a:r>
              <a:rPr lang="en-US" sz="1100" b="0" smtClean="0">
                <a:solidFill>
                  <a:srgbClr val="000000"/>
                </a:solidFill>
              </a:rPr>
              <a:t>pelayanan yang memadai.</a:t>
            </a:r>
            <a:endParaRPr lang="en-US" sz="1100">
              <a:solidFill>
                <a:srgbClr val="000000"/>
              </a:solidFill>
            </a:endParaRPr>
          </a:p>
        </p:txBody>
      </p:sp>
      <p:sp>
        <p:nvSpPr>
          <p:cNvPr id="18" name="Google Shape;811;p31"/>
          <p:cNvSpPr txBox="1">
            <a:spLocks/>
          </p:cNvSpPr>
          <p:nvPr/>
        </p:nvSpPr>
        <p:spPr>
          <a:xfrm>
            <a:off x="1313264" y="1873765"/>
            <a:ext cx="2824623" cy="732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1"/>
              </a:buClr>
              <a:buSzPts val="2400"/>
              <a:buFont typeface="Outfit"/>
              <a:buNone/>
              <a:defRPr sz="2200" b="1" i="0" u="none" strike="noStrike" cap="none">
                <a:solidFill>
                  <a:schemeClr val="dk1"/>
                </a:solidFill>
                <a:latin typeface="Outfit"/>
                <a:ea typeface="Outfit"/>
                <a:cs typeface="Outfit"/>
                <a:sym typeface="Outfit"/>
              </a:defRPr>
            </a:lvl1pPr>
            <a:lvl2pPr marL="914400" marR="0" lvl="1" indent="-304800" algn="ctr" rtl="0">
              <a:lnSpc>
                <a:spcPct val="100000"/>
              </a:lnSpc>
              <a:spcBef>
                <a:spcPts val="0"/>
              </a:spcBef>
              <a:spcAft>
                <a:spcPts val="0"/>
              </a:spcAft>
              <a:buClr>
                <a:schemeClr val="dk1"/>
              </a:buClr>
              <a:buSzPts val="2400"/>
              <a:buFont typeface="Outfit"/>
              <a:buNone/>
              <a:defRPr sz="2400" b="1" i="0" u="none" strike="noStrike" cap="none">
                <a:solidFill>
                  <a:schemeClr val="dk1"/>
                </a:solidFill>
                <a:latin typeface="Outfit"/>
                <a:ea typeface="Outfit"/>
                <a:cs typeface="Outfit"/>
                <a:sym typeface="Outfit"/>
              </a:defRPr>
            </a:lvl2pPr>
            <a:lvl3pPr marL="1371600" marR="0" lvl="2" indent="-304800" algn="ctr" rtl="0">
              <a:lnSpc>
                <a:spcPct val="100000"/>
              </a:lnSpc>
              <a:spcBef>
                <a:spcPts val="0"/>
              </a:spcBef>
              <a:spcAft>
                <a:spcPts val="0"/>
              </a:spcAft>
              <a:buClr>
                <a:schemeClr val="dk1"/>
              </a:buClr>
              <a:buSzPts val="2400"/>
              <a:buFont typeface="Outfit"/>
              <a:buNone/>
              <a:defRPr sz="2400" b="1" i="0" u="none" strike="noStrike" cap="none">
                <a:solidFill>
                  <a:schemeClr val="dk1"/>
                </a:solidFill>
                <a:latin typeface="Outfit"/>
                <a:ea typeface="Outfit"/>
                <a:cs typeface="Outfit"/>
                <a:sym typeface="Outfit"/>
              </a:defRPr>
            </a:lvl3pPr>
            <a:lvl4pPr marL="1828800" marR="0" lvl="3" indent="-304800" algn="ctr" rtl="0">
              <a:lnSpc>
                <a:spcPct val="100000"/>
              </a:lnSpc>
              <a:spcBef>
                <a:spcPts val="0"/>
              </a:spcBef>
              <a:spcAft>
                <a:spcPts val="0"/>
              </a:spcAft>
              <a:buClr>
                <a:schemeClr val="dk1"/>
              </a:buClr>
              <a:buSzPts val="2400"/>
              <a:buFont typeface="Outfit"/>
              <a:buNone/>
              <a:defRPr sz="2400" b="1" i="0" u="none" strike="noStrike" cap="none">
                <a:solidFill>
                  <a:schemeClr val="dk1"/>
                </a:solidFill>
                <a:latin typeface="Outfit"/>
                <a:ea typeface="Outfit"/>
                <a:cs typeface="Outfit"/>
                <a:sym typeface="Outfit"/>
              </a:defRPr>
            </a:lvl4pPr>
            <a:lvl5pPr marL="2286000" marR="0" lvl="4" indent="-304800" algn="ctr" rtl="0">
              <a:lnSpc>
                <a:spcPct val="100000"/>
              </a:lnSpc>
              <a:spcBef>
                <a:spcPts val="0"/>
              </a:spcBef>
              <a:spcAft>
                <a:spcPts val="0"/>
              </a:spcAft>
              <a:buClr>
                <a:schemeClr val="dk1"/>
              </a:buClr>
              <a:buSzPts val="2400"/>
              <a:buFont typeface="Outfit"/>
              <a:buNone/>
              <a:defRPr sz="2400" b="1" i="0" u="none" strike="noStrike" cap="none">
                <a:solidFill>
                  <a:schemeClr val="dk1"/>
                </a:solidFill>
                <a:latin typeface="Outfit"/>
                <a:ea typeface="Outfit"/>
                <a:cs typeface="Outfit"/>
                <a:sym typeface="Outfit"/>
              </a:defRPr>
            </a:lvl5pPr>
            <a:lvl6pPr marL="2743200" marR="0" lvl="5" indent="-304800" algn="ctr" rtl="0">
              <a:lnSpc>
                <a:spcPct val="100000"/>
              </a:lnSpc>
              <a:spcBef>
                <a:spcPts val="0"/>
              </a:spcBef>
              <a:spcAft>
                <a:spcPts val="0"/>
              </a:spcAft>
              <a:buClr>
                <a:schemeClr val="dk1"/>
              </a:buClr>
              <a:buSzPts val="2400"/>
              <a:buFont typeface="Outfit"/>
              <a:buNone/>
              <a:defRPr sz="2400" b="1" i="0" u="none" strike="noStrike" cap="none">
                <a:solidFill>
                  <a:schemeClr val="dk1"/>
                </a:solidFill>
                <a:latin typeface="Outfit"/>
                <a:ea typeface="Outfit"/>
                <a:cs typeface="Outfit"/>
                <a:sym typeface="Outfit"/>
              </a:defRPr>
            </a:lvl6pPr>
            <a:lvl7pPr marL="3200400" marR="0" lvl="6" indent="-304800" algn="ctr" rtl="0">
              <a:lnSpc>
                <a:spcPct val="100000"/>
              </a:lnSpc>
              <a:spcBef>
                <a:spcPts val="0"/>
              </a:spcBef>
              <a:spcAft>
                <a:spcPts val="0"/>
              </a:spcAft>
              <a:buClr>
                <a:schemeClr val="dk1"/>
              </a:buClr>
              <a:buSzPts val="2400"/>
              <a:buFont typeface="Outfit"/>
              <a:buNone/>
              <a:defRPr sz="2400" b="1" i="0" u="none" strike="noStrike" cap="none">
                <a:solidFill>
                  <a:schemeClr val="dk1"/>
                </a:solidFill>
                <a:latin typeface="Outfit"/>
                <a:ea typeface="Outfit"/>
                <a:cs typeface="Outfit"/>
                <a:sym typeface="Outfit"/>
              </a:defRPr>
            </a:lvl7pPr>
            <a:lvl8pPr marL="3657600" marR="0" lvl="7" indent="-304800" algn="ctr" rtl="0">
              <a:lnSpc>
                <a:spcPct val="100000"/>
              </a:lnSpc>
              <a:spcBef>
                <a:spcPts val="0"/>
              </a:spcBef>
              <a:spcAft>
                <a:spcPts val="0"/>
              </a:spcAft>
              <a:buClr>
                <a:schemeClr val="dk1"/>
              </a:buClr>
              <a:buSzPts val="2400"/>
              <a:buFont typeface="Outfit"/>
              <a:buNone/>
              <a:defRPr sz="2400" b="1" i="0" u="none" strike="noStrike" cap="none">
                <a:solidFill>
                  <a:schemeClr val="dk1"/>
                </a:solidFill>
                <a:latin typeface="Outfit"/>
                <a:ea typeface="Outfit"/>
                <a:cs typeface="Outfit"/>
                <a:sym typeface="Outfit"/>
              </a:defRPr>
            </a:lvl8pPr>
            <a:lvl9pPr marL="4114800" marR="0" lvl="8" indent="-304800" algn="ctr" rtl="0">
              <a:lnSpc>
                <a:spcPct val="100000"/>
              </a:lnSpc>
              <a:spcBef>
                <a:spcPts val="0"/>
              </a:spcBef>
              <a:spcAft>
                <a:spcPts val="0"/>
              </a:spcAft>
              <a:buClr>
                <a:schemeClr val="dk1"/>
              </a:buClr>
              <a:buSzPts val="2400"/>
              <a:buFont typeface="Outfit"/>
              <a:buNone/>
              <a:defRPr sz="2400" b="1" i="0" u="none" strike="noStrike" cap="none">
                <a:solidFill>
                  <a:schemeClr val="dk1"/>
                </a:solidFill>
                <a:latin typeface="Outfit"/>
                <a:ea typeface="Outfit"/>
                <a:cs typeface="Outfit"/>
                <a:sym typeface="Outfit"/>
              </a:defRPr>
            </a:lvl9pPr>
          </a:lstStyle>
          <a:p>
            <a:pPr marL="0" indent="0" algn="just"/>
            <a:r>
              <a:rPr lang="en-US" sz="1100" b="0" smtClean="0">
                <a:solidFill>
                  <a:srgbClr val="000000"/>
                </a:solidFill>
              </a:rPr>
              <a:t>Keamanan, Produk pelayanan dapat memberikan rasa aman dan kepastian hukum.</a:t>
            </a:r>
            <a:endParaRPr lang="en-US" sz="1100">
              <a:solidFill>
                <a:srgbClr val="000000"/>
              </a:solidFill>
            </a:endParaRPr>
          </a:p>
        </p:txBody>
      </p:sp>
      <p:sp>
        <p:nvSpPr>
          <p:cNvPr id="19" name="Google Shape;812;p31"/>
          <p:cNvSpPr txBox="1">
            <a:spLocks/>
          </p:cNvSpPr>
          <p:nvPr/>
        </p:nvSpPr>
        <p:spPr>
          <a:xfrm>
            <a:off x="599766" y="3230215"/>
            <a:ext cx="861300" cy="732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Outfit"/>
              <a:buNone/>
              <a:defRPr sz="3000" b="1" i="0" u="none" strike="noStrike" cap="none">
                <a:solidFill>
                  <a:schemeClr val="accent1"/>
                </a:solidFill>
                <a:latin typeface="Outfit"/>
                <a:ea typeface="Outfit"/>
                <a:cs typeface="Outfit"/>
                <a:sym typeface="Outfit"/>
              </a:defRPr>
            </a:lvl1pPr>
            <a:lvl2pPr marR="0" lvl="1"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2pPr>
            <a:lvl3pPr marR="0" lvl="2"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3pPr>
            <a:lvl4pPr marR="0" lvl="3"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4pPr>
            <a:lvl5pPr marR="0" lvl="4"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5pPr>
            <a:lvl6pPr marR="0" lvl="5"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6pPr>
            <a:lvl7pPr marR="0" lvl="6"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7pPr>
            <a:lvl8pPr marR="0" lvl="7"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8pPr>
            <a:lvl9pPr marR="0" lvl="8"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9pPr>
          </a:lstStyle>
          <a:p>
            <a:r>
              <a:rPr lang="en" sz="2400" smtClean="0"/>
              <a:t>4</a:t>
            </a:r>
            <a:endParaRPr lang="en" sz="2400"/>
          </a:p>
        </p:txBody>
      </p:sp>
      <p:sp>
        <p:nvSpPr>
          <p:cNvPr id="20" name="Google Shape;812;p31"/>
          <p:cNvSpPr txBox="1">
            <a:spLocks/>
          </p:cNvSpPr>
          <p:nvPr/>
        </p:nvSpPr>
        <p:spPr>
          <a:xfrm>
            <a:off x="4311060" y="3230215"/>
            <a:ext cx="861300" cy="732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Outfit"/>
              <a:buNone/>
              <a:defRPr sz="3000" b="1" i="0" u="none" strike="noStrike" cap="none">
                <a:solidFill>
                  <a:schemeClr val="accent1"/>
                </a:solidFill>
                <a:latin typeface="Outfit"/>
                <a:ea typeface="Outfit"/>
                <a:cs typeface="Outfit"/>
                <a:sym typeface="Outfit"/>
              </a:defRPr>
            </a:lvl1pPr>
            <a:lvl2pPr marR="0" lvl="1"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2pPr>
            <a:lvl3pPr marR="0" lvl="2"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3pPr>
            <a:lvl4pPr marR="0" lvl="3"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4pPr>
            <a:lvl5pPr marR="0" lvl="4"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5pPr>
            <a:lvl6pPr marR="0" lvl="5"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6pPr>
            <a:lvl7pPr marR="0" lvl="6"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7pPr>
            <a:lvl8pPr marR="0" lvl="7"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8pPr>
            <a:lvl9pPr marR="0" lvl="8"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9pPr>
          </a:lstStyle>
          <a:p>
            <a:r>
              <a:rPr lang="en" sz="2400" smtClean="0"/>
              <a:t>9</a:t>
            </a:r>
            <a:endParaRPr lang="en" sz="2400"/>
          </a:p>
        </p:txBody>
      </p:sp>
      <p:sp>
        <p:nvSpPr>
          <p:cNvPr id="21" name="Google Shape;812;p31"/>
          <p:cNvSpPr txBox="1">
            <a:spLocks/>
          </p:cNvSpPr>
          <p:nvPr/>
        </p:nvSpPr>
        <p:spPr>
          <a:xfrm>
            <a:off x="4361185" y="1964012"/>
            <a:ext cx="861300" cy="732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Outfit"/>
              <a:buNone/>
              <a:defRPr sz="3000" b="1" i="0" u="none" strike="noStrike" cap="none">
                <a:solidFill>
                  <a:schemeClr val="accent1"/>
                </a:solidFill>
                <a:latin typeface="Outfit"/>
                <a:ea typeface="Outfit"/>
                <a:cs typeface="Outfit"/>
                <a:sym typeface="Outfit"/>
              </a:defRPr>
            </a:lvl1pPr>
            <a:lvl2pPr marR="0" lvl="1"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2pPr>
            <a:lvl3pPr marR="0" lvl="2"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3pPr>
            <a:lvl4pPr marR="0" lvl="3"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4pPr>
            <a:lvl5pPr marR="0" lvl="4"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5pPr>
            <a:lvl6pPr marR="0" lvl="5"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6pPr>
            <a:lvl7pPr marR="0" lvl="6"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7pPr>
            <a:lvl8pPr marR="0" lvl="7"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8pPr>
            <a:lvl9pPr marR="0" lvl="8" algn="ctr" rtl="0">
              <a:lnSpc>
                <a:spcPct val="100000"/>
              </a:lnSpc>
              <a:spcBef>
                <a:spcPts val="0"/>
              </a:spcBef>
              <a:spcAft>
                <a:spcPts val="0"/>
              </a:spcAft>
              <a:buClr>
                <a:schemeClr val="dk1"/>
              </a:buClr>
              <a:buSzPts val="4000"/>
              <a:buFont typeface="Outfit"/>
              <a:buNone/>
              <a:defRPr sz="4000" b="1" i="0" u="none" strike="noStrike" cap="none">
                <a:solidFill>
                  <a:schemeClr val="dk1"/>
                </a:solidFill>
                <a:latin typeface="Outfit"/>
                <a:ea typeface="Outfit"/>
                <a:cs typeface="Outfit"/>
                <a:sym typeface="Outfit"/>
              </a:defRPr>
            </a:lvl9pPr>
          </a:lstStyle>
          <a:p>
            <a:r>
              <a:rPr lang="en" sz="2400" smtClean="0"/>
              <a:t>7</a:t>
            </a:r>
            <a:endParaRPr lang="en" sz="2400"/>
          </a:p>
        </p:txBody>
      </p:sp>
      <p:sp>
        <p:nvSpPr>
          <p:cNvPr id="4" name="Rectangle 3"/>
          <p:cNvSpPr/>
          <p:nvPr/>
        </p:nvSpPr>
        <p:spPr>
          <a:xfrm>
            <a:off x="5107708" y="2048530"/>
            <a:ext cx="3168069" cy="600164"/>
          </a:xfrm>
          <a:prstGeom prst="rect">
            <a:avLst/>
          </a:prstGeom>
        </p:spPr>
        <p:txBody>
          <a:bodyPr wrap="square">
            <a:spAutoFit/>
          </a:bodyPr>
          <a:lstStyle/>
          <a:p>
            <a:pPr algn="just"/>
            <a:r>
              <a:rPr lang="en-US" sz="1100"/>
              <a:t>Kemudahan akses Tempat dan lokasi serta sarana pelayanan mudah dijangkau oleh masyarakat</a:t>
            </a:r>
          </a:p>
        </p:txBody>
      </p:sp>
      <p:sp>
        <p:nvSpPr>
          <p:cNvPr id="5" name="Rectangle 4"/>
          <p:cNvSpPr/>
          <p:nvPr/>
        </p:nvSpPr>
        <p:spPr>
          <a:xfrm>
            <a:off x="5103087" y="2696612"/>
            <a:ext cx="3172690" cy="600164"/>
          </a:xfrm>
          <a:prstGeom prst="rect">
            <a:avLst/>
          </a:prstGeom>
        </p:spPr>
        <p:txBody>
          <a:bodyPr wrap="square">
            <a:spAutoFit/>
          </a:bodyPr>
          <a:lstStyle/>
          <a:p>
            <a:pPr algn="just"/>
            <a:r>
              <a:rPr lang="sv-SE" sz="1100"/>
              <a:t>P</a:t>
            </a:r>
            <a:r>
              <a:rPr lang="sv-SE" sz="1100" smtClean="0"/>
              <a:t>emberi </a:t>
            </a:r>
            <a:r>
              <a:rPr lang="sv-SE" sz="1100"/>
              <a:t>pelayanan bersikap disiplin, sopan dan santun, ramah, serta memberikan pelayanan dengan ikhlas</a:t>
            </a:r>
            <a:endParaRPr lang="en-US" sz="1100"/>
          </a:p>
        </p:txBody>
      </p:sp>
      <p:sp>
        <p:nvSpPr>
          <p:cNvPr id="6" name="Rectangle 5"/>
          <p:cNvSpPr/>
          <p:nvPr/>
        </p:nvSpPr>
        <p:spPr>
          <a:xfrm>
            <a:off x="5089232" y="3374309"/>
            <a:ext cx="3186545" cy="600164"/>
          </a:xfrm>
          <a:prstGeom prst="rect">
            <a:avLst/>
          </a:prstGeom>
        </p:spPr>
        <p:txBody>
          <a:bodyPr wrap="square">
            <a:spAutoFit/>
          </a:bodyPr>
          <a:lstStyle/>
          <a:p>
            <a:pPr algn="just"/>
            <a:r>
              <a:rPr lang="en-US" sz="1100"/>
              <a:t>Kenyamanan Kondisi lingkungan pelayanan yang tertib, teratur, bersih, indah dan dilengkapi dengan fasilitas pendukung yang diperlukan.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30"/>
          <p:cNvSpPr txBox="1">
            <a:spLocks noGrp="1"/>
          </p:cNvSpPr>
          <p:nvPr>
            <p:ph type="title"/>
          </p:nvPr>
        </p:nvSpPr>
        <p:spPr>
          <a:xfrm>
            <a:off x="713475" y="539500"/>
            <a:ext cx="7717200" cy="564900"/>
          </a:xfrm>
          <a:prstGeom prst="rect">
            <a:avLst/>
          </a:prstGeom>
        </p:spPr>
        <p:txBody>
          <a:bodyPr spcFirstLastPara="1" wrap="square" lIns="91425" tIns="91425" rIns="91425" bIns="91425" anchor="t" anchorCtr="0">
            <a:noAutofit/>
          </a:bodyPr>
          <a:lstStyle/>
          <a:p>
            <a:pPr lvl="0"/>
            <a:r>
              <a:rPr lang="en-US" sz="1800"/>
              <a:t>Perbedaan Manajemen Pelayanan Publik dengan Manajemen Layanan di sektor swasta</a:t>
            </a:r>
            <a:endParaRPr sz="1800"/>
          </a:p>
        </p:txBody>
      </p:sp>
      <p:grpSp>
        <p:nvGrpSpPr>
          <p:cNvPr id="795" name="Google Shape;795;p30"/>
          <p:cNvGrpSpPr/>
          <p:nvPr/>
        </p:nvGrpSpPr>
        <p:grpSpPr>
          <a:xfrm>
            <a:off x="8172175" y="4349975"/>
            <a:ext cx="258604" cy="258604"/>
            <a:chOff x="763075" y="3429325"/>
            <a:chExt cx="258604" cy="258604"/>
          </a:xfrm>
        </p:grpSpPr>
        <p:sp>
          <p:nvSpPr>
            <p:cNvPr id="796" name="Google Shape;796;p30"/>
            <p:cNvSpPr/>
            <p:nvPr/>
          </p:nvSpPr>
          <p:spPr>
            <a:xfrm>
              <a:off x="763075"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0"/>
            <p:cNvSpPr/>
            <p:nvPr/>
          </p:nvSpPr>
          <p:spPr>
            <a:xfrm>
              <a:off x="763075"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0"/>
            <p:cNvSpPr/>
            <p:nvPr/>
          </p:nvSpPr>
          <p:spPr>
            <a:xfrm>
              <a:off x="763075"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0"/>
            <p:cNvSpPr/>
            <p:nvPr/>
          </p:nvSpPr>
          <p:spPr>
            <a:xfrm>
              <a:off x="864777"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864777"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0"/>
            <p:cNvSpPr/>
            <p:nvPr/>
          </p:nvSpPr>
          <p:spPr>
            <a:xfrm>
              <a:off x="864777"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0"/>
            <p:cNvSpPr/>
            <p:nvPr/>
          </p:nvSpPr>
          <p:spPr>
            <a:xfrm>
              <a:off x="966479"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a:off x="966479"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a:off x="966479"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4662342" y="1331085"/>
            <a:ext cx="3768437" cy="2862322"/>
          </a:xfrm>
          <a:prstGeom prst="rect">
            <a:avLst/>
          </a:prstGeom>
        </p:spPr>
        <p:txBody>
          <a:bodyPr wrap="square">
            <a:spAutoFit/>
          </a:bodyPr>
          <a:lstStyle/>
          <a:p>
            <a:pPr algn="just"/>
            <a:r>
              <a:rPr lang="en-US" sz="1300" smtClean="0"/>
              <a:t>Sektor Swasta</a:t>
            </a:r>
          </a:p>
          <a:p>
            <a:pPr marL="285750" indent="-285750" algn="just">
              <a:buFont typeface="Wingdings" pitchFamily="2" charset="2"/>
              <a:buChar char="§"/>
            </a:pPr>
            <a:r>
              <a:rPr lang="en-US" sz="1200" smtClean="0"/>
              <a:t>lebih </a:t>
            </a:r>
            <a:r>
              <a:rPr lang="en-US" sz="1200"/>
              <a:t>mendasarkan pada pilihan individu (</a:t>
            </a:r>
            <a:r>
              <a:rPr lang="en-US" sz="1200" i="1"/>
              <a:t>individual choice</a:t>
            </a:r>
            <a:r>
              <a:rPr lang="en-US" sz="1200"/>
              <a:t>) dalam </a:t>
            </a:r>
            <a:r>
              <a:rPr lang="en-US" sz="1200"/>
              <a:t>pasar</a:t>
            </a:r>
            <a:r>
              <a:rPr lang="en-US" sz="1200" smtClean="0"/>
              <a:t>.</a:t>
            </a:r>
          </a:p>
          <a:p>
            <a:pPr marL="285750" indent="-285750" algn="just">
              <a:buFont typeface="Wingdings" pitchFamily="2" charset="2"/>
              <a:buChar char="§"/>
            </a:pPr>
            <a:r>
              <a:rPr lang="en-US" sz="1200"/>
              <a:t>karakteristik sektor swasta adalah dipengaruhi hukum permintaan dan penawaran (</a:t>
            </a:r>
            <a:r>
              <a:rPr lang="en-US" sz="1200" i="1"/>
              <a:t>supply and </a:t>
            </a:r>
            <a:r>
              <a:rPr lang="en-US" sz="1200" i="1"/>
              <a:t>demand</a:t>
            </a:r>
            <a:r>
              <a:rPr lang="en-US" sz="1200" smtClean="0"/>
              <a:t>)</a:t>
            </a:r>
          </a:p>
          <a:p>
            <a:pPr marL="285750" indent="-285750" algn="just">
              <a:buFont typeface="Wingdings" pitchFamily="2" charset="2"/>
              <a:buChar char="§"/>
            </a:pPr>
            <a:r>
              <a:rPr lang="en-US" sz="1200" smtClean="0"/>
              <a:t>Bersifat tertutup terhadap akses publik</a:t>
            </a:r>
          </a:p>
          <a:p>
            <a:pPr marL="285750" indent="-285750" algn="just">
              <a:buFont typeface="Wingdings" pitchFamily="2" charset="2"/>
              <a:buChar char="§"/>
            </a:pPr>
            <a:r>
              <a:rPr lang="en-US" sz="1200"/>
              <a:t>berorientasi pada keadilan pasar (</a:t>
            </a:r>
            <a:r>
              <a:rPr lang="en-US" sz="1200" i="1"/>
              <a:t>equity of </a:t>
            </a:r>
            <a:r>
              <a:rPr lang="en-US" sz="1200" i="1"/>
              <a:t>market</a:t>
            </a:r>
            <a:r>
              <a:rPr lang="en-US" sz="1200" smtClean="0"/>
              <a:t>).</a:t>
            </a:r>
          </a:p>
          <a:p>
            <a:pPr marL="285750" indent="-285750" algn="just">
              <a:buFont typeface="Wingdings" pitchFamily="2" charset="2"/>
              <a:buChar char="§"/>
            </a:pPr>
            <a:r>
              <a:rPr lang="en-US" sz="1200"/>
              <a:t>tujuan manajemen pelayanan sektor swasta adalah untuk mencari kepuasan pelanggan (selera </a:t>
            </a:r>
            <a:r>
              <a:rPr lang="en-US" sz="1200"/>
              <a:t>pasar</a:t>
            </a:r>
            <a:r>
              <a:rPr lang="en-US" sz="1200" smtClean="0"/>
              <a:t>).</a:t>
            </a:r>
          </a:p>
          <a:p>
            <a:pPr marL="285750" indent="-285750" algn="just">
              <a:buFont typeface="Wingdings" pitchFamily="2" charset="2"/>
              <a:buChar char="§"/>
            </a:pPr>
            <a:r>
              <a:rPr lang="en-US" sz="1200"/>
              <a:t>memiliki konsepsi bahwa pelanggan adalah </a:t>
            </a:r>
            <a:r>
              <a:rPr lang="en-US" sz="1200"/>
              <a:t>raja</a:t>
            </a:r>
            <a:r>
              <a:rPr lang="en-US" sz="1200" smtClean="0"/>
              <a:t>.</a:t>
            </a:r>
          </a:p>
          <a:p>
            <a:pPr marL="285750" indent="-285750" algn="just">
              <a:buFont typeface="Wingdings" pitchFamily="2" charset="2"/>
              <a:buChar char="§"/>
            </a:pPr>
            <a:r>
              <a:rPr lang="sv-SE" sz="1200"/>
              <a:t>persaingan dalam sektor swasta merupakan instrumen pasar,</a:t>
            </a:r>
            <a:endParaRPr lang="en-US" sz="1200"/>
          </a:p>
        </p:txBody>
      </p:sp>
      <p:sp>
        <p:nvSpPr>
          <p:cNvPr id="4" name="Rectangle 3"/>
          <p:cNvSpPr/>
          <p:nvPr/>
        </p:nvSpPr>
        <p:spPr>
          <a:xfrm>
            <a:off x="586509" y="1331085"/>
            <a:ext cx="3652981" cy="2862322"/>
          </a:xfrm>
          <a:prstGeom prst="rect">
            <a:avLst/>
          </a:prstGeom>
        </p:spPr>
        <p:txBody>
          <a:bodyPr wrap="square">
            <a:spAutoFit/>
          </a:bodyPr>
          <a:lstStyle/>
          <a:p>
            <a:pPr algn="just"/>
            <a:r>
              <a:rPr lang="en-US" sz="1300" smtClean="0"/>
              <a:t>Sektor Publik</a:t>
            </a:r>
          </a:p>
          <a:p>
            <a:pPr marL="285750" indent="-285750" algn="just">
              <a:buFont typeface="Wingdings" pitchFamily="2" charset="2"/>
              <a:buChar char="§"/>
            </a:pPr>
            <a:r>
              <a:rPr lang="en-US" sz="1200" smtClean="0"/>
              <a:t> </a:t>
            </a:r>
            <a:r>
              <a:rPr lang="en-US" sz="1200"/>
              <a:t>mendasarkan pada tuntutan masyarakat yang sifatnya kolektif (</a:t>
            </a:r>
            <a:r>
              <a:rPr lang="en-US" sz="1200"/>
              <a:t>massa</a:t>
            </a:r>
            <a:r>
              <a:rPr lang="en-US" sz="1200" smtClean="0"/>
              <a:t>).</a:t>
            </a:r>
          </a:p>
          <a:p>
            <a:pPr marL="285750" indent="-285750" algn="just">
              <a:buFont typeface="Wingdings" pitchFamily="2" charset="2"/>
              <a:buChar char="§"/>
            </a:pPr>
            <a:r>
              <a:rPr lang="en-US" sz="1200"/>
              <a:t>Adanya </a:t>
            </a:r>
            <a:r>
              <a:rPr lang="en-US" sz="1200"/>
              <a:t>kebutuhan </a:t>
            </a:r>
            <a:r>
              <a:rPr lang="en-US" sz="1200" smtClean="0"/>
              <a:t>sumber daya seperti </a:t>
            </a:r>
            <a:r>
              <a:rPr lang="en-US" sz="1200"/>
              <a:t>air bersih, listrik, keamanan, kesehatan, pendidikan, dan sebagainya</a:t>
            </a:r>
          </a:p>
          <a:p>
            <a:pPr marL="285750" indent="-285750" algn="just">
              <a:buFont typeface="Wingdings" pitchFamily="2" charset="2"/>
              <a:buChar char="§"/>
            </a:pPr>
            <a:r>
              <a:rPr lang="en-US" sz="1200"/>
              <a:t>bersifat terbuka untuk masyarakat terutama yang terkait dengan manajemen </a:t>
            </a:r>
            <a:r>
              <a:rPr lang="en-US" sz="1200"/>
              <a:t>pelayanan</a:t>
            </a:r>
            <a:r>
              <a:rPr lang="en-US" sz="1200" smtClean="0"/>
              <a:t>.</a:t>
            </a:r>
          </a:p>
          <a:p>
            <a:pPr marL="285750" indent="-285750" algn="just">
              <a:buFont typeface="Wingdings" pitchFamily="2" charset="2"/>
              <a:buChar char="§"/>
            </a:pPr>
            <a:r>
              <a:rPr lang="en-US" sz="1200"/>
              <a:t>menciptakan keadilan kebutuhan (</a:t>
            </a:r>
            <a:r>
              <a:rPr lang="en-US" sz="1200" i="1"/>
              <a:t>equity of need</a:t>
            </a:r>
            <a:r>
              <a:rPr lang="en-US" sz="1200"/>
              <a:t>).</a:t>
            </a:r>
          </a:p>
          <a:p>
            <a:pPr marL="285750" indent="-285750" algn="just">
              <a:buFont typeface="Wingdings" pitchFamily="2" charset="2"/>
              <a:buChar char="§"/>
            </a:pPr>
            <a:r>
              <a:rPr lang="fi-FI" sz="1200"/>
              <a:t>bertujuan untuk menciptakan keadilan dan kesejahteraan </a:t>
            </a:r>
            <a:r>
              <a:rPr lang="fi-FI" sz="1200"/>
              <a:t>sosial</a:t>
            </a:r>
            <a:r>
              <a:rPr lang="fi-FI" sz="1200" smtClean="0"/>
              <a:t>.</a:t>
            </a:r>
          </a:p>
          <a:p>
            <a:pPr marL="285750" indent="-285750" algn="just">
              <a:buFont typeface="Wingdings" pitchFamily="2" charset="2"/>
              <a:buChar char="§"/>
            </a:pPr>
            <a:r>
              <a:rPr lang="en-US" sz="1200"/>
              <a:t>publik kekuasaan tertinggi adalah </a:t>
            </a:r>
            <a:r>
              <a:rPr lang="en-US" sz="1200"/>
              <a:t>masyarakat</a:t>
            </a:r>
            <a:r>
              <a:rPr lang="en-US" sz="1200" smtClean="0"/>
              <a:t>.</a:t>
            </a:r>
          </a:p>
          <a:p>
            <a:pPr marL="285750" indent="-285750" algn="just">
              <a:buFont typeface="Wingdings" pitchFamily="2" charset="2"/>
              <a:buChar char="§"/>
            </a:pPr>
            <a:r>
              <a:rPr lang="sv-SE" sz="1200"/>
              <a:t>instrumen pemerintahan adalah tindakan kolektif.</a:t>
            </a:r>
            <a:endParaRPr lang="en-US" sz="12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35"/>
          <p:cNvSpPr txBox="1">
            <a:spLocks noGrp="1"/>
          </p:cNvSpPr>
          <p:nvPr>
            <p:ph type="title"/>
          </p:nvPr>
        </p:nvSpPr>
        <p:spPr>
          <a:xfrm>
            <a:off x="628075" y="1814109"/>
            <a:ext cx="2373744" cy="1353977"/>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lvl="0"/>
            <a:r>
              <a:rPr lang="en-US" sz="1800" smtClean="0">
                <a:solidFill>
                  <a:srgbClr val="000000"/>
                </a:solidFill>
              </a:rPr>
              <a:t/>
            </a:r>
            <a:br>
              <a:rPr lang="en-US" sz="1800" smtClean="0">
                <a:solidFill>
                  <a:srgbClr val="000000"/>
                </a:solidFill>
              </a:rPr>
            </a:br>
            <a:r>
              <a:rPr lang="id-ID" sz="1800" smtClean="0">
                <a:solidFill>
                  <a:srgbClr val="000000"/>
                </a:solidFill>
              </a:rPr>
              <a:t>Aspek </a:t>
            </a:r>
            <a:r>
              <a:rPr lang="id-ID" sz="1800">
                <a:solidFill>
                  <a:srgbClr val="000000"/>
                </a:solidFill>
              </a:rPr>
              <a:t>Pelayanan Publik yang Penting</a:t>
            </a:r>
            <a:endParaRPr lang="en-US" sz="1800">
              <a:solidFill>
                <a:srgbClr val="000000"/>
              </a:solidFill>
            </a:endParaRPr>
          </a:p>
        </p:txBody>
      </p:sp>
      <p:sp>
        <p:nvSpPr>
          <p:cNvPr id="893" name="Google Shape;893;p35"/>
          <p:cNvSpPr txBox="1">
            <a:spLocks noGrp="1"/>
          </p:cNvSpPr>
          <p:nvPr>
            <p:ph type="subTitle" idx="1"/>
          </p:nvPr>
        </p:nvSpPr>
        <p:spPr>
          <a:xfrm>
            <a:off x="3862881" y="1208175"/>
            <a:ext cx="4059900" cy="564900"/>
          </a:xfrm>
          <a:prstGeom prst="rect">
            <a:avLst/>
          </a:prstGeom>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b" anchorCtr="0">
            <a:noAutofit/>
          </a:bodyPr>
          <a:lstStyle/>
          <a:p>
            <a:pPr marL="0" lvl="0" indent="0" algn="ctr"/>
            <a:r>
              <a:rPr lang="id-ID" sz="1400">
                <a:solidFill>
                  <a:srgbClr val="000000"/>
                </a:solidFill>
              </a:rPr>
              <a:t>Kualitas pelayanan dan kepuasan masyarakat</a:t>
            </a:r>
            <a:endParaRPr sz="1400">
              <a:solidFill>
                <a:srgbClr val="000000"/>
              </a:solidFill>
            </a:endParaRPr>
          </a:p>
        </p:txBody>
      </p:sp>
      <p:sp>
        <p:nvSpPr>
          <p:cNvPr id="895" name="Google Shape;895;p35"/>
          <p:cNvSpPr txBox="1">
            <a:spLocks noGrp="1"/>
          </p:cNvSpPr>
          <p:nvPr>
            <p:ph type="subTitle" idx="3"/>
          </p:nvPr>
        </p:nvSpPr>
        <p:spPr>
          <a:xfrm>
            <a:off x="3862805" y="2210315"/>
            <a:ext cx="4059900" cy="564900"/>
          </a:xfrm>
          <a:prstGeom prst="rect">
            <a:avLst/>
          </a:prstGeom>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b" anchorCtr="0">
            <a:noAutofit/>
          </a:bodyPr>
          <a:lstStyle/>
          <a:p>
            <a:pPr marL="0" lvl="0" indent="0" algn="l"/>
            <a:r>
              <a:rPr lang="id-ID" sz="1400">
                <a:solidFill>
                  <a:srgbClr val="000000"/>
                </a:solidFill>
              </a:rPr>
              <a:t>Aksesibilitas dan kesetaraan dalam pelayanan publik</a:t>
            </a:r>
            <a:endParaRPr sz="1400">
              <a:solidFill>
                <a:srgbClr val="000000"/>
              </a:solidFill>
            </a:endParaRPr>
          </a:p>
        </p:txBody>
      </p:sp>
      <p:sp>
        <p:nvSpPr>
          <p:cNvPr id="897" name="Google Shape;897;p35"/>
          <p:cNvSpPr txBox="1">
            <a:spLocks noGrp="1"/>
          </p:cNvSpPr>
          <p:nvPr>
            <p:ph type="subTitle" idx="5"/>
          </p:nvPr>
        </p:nvSpPr>
        <p:spPr>
          <a:xfrm>
            <a:off x="3862878" y="3155288"/>
            <a:ext cx="4059900" cy="564900"/>
          </a:xfrm>
          <a:prstGeom prst="rect">
            <a:avLst/>
          </a:prstGeom>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b" anchorCtr="0">
            <a:noAutofit/>
          </a:bodyPr>
          <a:lstStyle/>
          <a:p>
            <a:pPr marL="0" lvl="0" indent="0"/>
            <a:r>
              <a:rPr lang="id-ID" sz="1400">
                <a:solidFill>
                  <a:srgbClr val="000000"/>
                </a:solidFill>
              </a:rPr>
              <a:t>Partisipasi masyarakat dalam proses pelayanan publik</a:t>
            </a:r>
            <a:endParaRPr sz="1400">
              <a:solidFill>
                <a:srgbClr val="000000"/>
              </a:solidFill>
            </a:endParaRPr>
          </a:p>
        </p:txBody>
      </p:sp>
      <p:grpSp>
        <p:nvGrpSpPr>
          <p:cNvPr id="899" name="Google Shape;899;p35"/>
          <p:cNvGrpSpPr/>
          <p:nvPr/>
        </p:nvGrpSpPr>
        <p:grpSpPr>
          <a:xfrm>
            <a:off x="1471425" y="2775250"/>
            <a:ext cx="305400" cy="305400"/>
            <a:chOff x="3877500" y="2882075"/>
            <a:chExt cx="305400" cy="305400"/>
          </a:xfrm>
        </p:grpSpPr>
        <p:cxnSp>
          <p:nvCxnSpPr>
            <p:cNvPr id="900" name="Google Shape;900;p35"/>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901" name="Google Shape;901;p35"/>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902" name="Google Shape;902;p35"/>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cxnSp>
          <p:nvCxnSpPr>
            <p:cNvPr id="903" name="Google Shape;903;p35"/>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grpSp>
      <p:grpSp>
        <p:nvGrpSpPr>
          <p:cNvPr id="904" name="Google Shape;904;p35"/>
          <p:cNvGrpSpPr/>
          <p:nvPr/>
        </p:nvGrpSpPr>
        <p:grpSpPr>
          <a:xfrm>
            <a:off x="7279875" y="1490625"/>
            <a:ext cx="305400" cy="305400"/>
            <a:chOff x="3877500" y="2882075"/>
            <a:chExt cx="305400" cy="305400"/>
          </a:xfrm>
        </p:grpSpPr>
        <p:cxnSp>
          <p:nvCxnSpPr>
            <p:cNvPr id="905" name="Google Shape;905;p35"/>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906" name="Google Shape;906;p35"/>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907" name="Google Shape;907;p35"/>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cxnSp>
          <p:nvCxnSpPr>
            <p:cNvPr id="908" name="Google Shape;908;p35"/>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grpSp>
      <p:cxnSp>
        <p:nvCxnSpPr>
          <p:cNvPr id="6" name="Straight Connector 5"/>
          <p:cNvCxnSpPr>
            <a:stCxn id="892" idx="3"/>
            <a:endCxn id="893" idx="1"/>
          </p:cNvCxnSpPr>
          <p:nvPr/>
        </p:nvCxnSpPr>
        <p:spPr>
          <a:xfrm flipV="1">
            <a:off x="3001819" y="1490625"/>
            <a:ext cx="861062" cy="1000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892" idx="3"/>
            <a:endCxn id="895" idx="1"/>
          </p:cNvCxnSpPr>
          <p:nvPr/>
        </p:nvCxnSpPr>
        <p:spPr>
          <a:xfrm>
            <a:off x="3001819" y="2491098"/>
            <a:ext cx="860986" cy="1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92" idx="3"/>
            <a:endCxn id="897" idx="1"/>
          </p:cNvCxnSpPr>
          <p:nvPr/>
        </p:nvCxnSpPr>
        <p:spPr>
          <a:xfrm>
            <a:off x="3001819" y="2491098"/>
            <a:ext cx="861059" cy="94664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36"/>
          <p:cNvSpPr txBox="1">
            <a:spLocks noGrp="1"/>
          </p:cNvSpPr>
          <p:nvPr>
            <p:ph type="title"/>
          </p:nvPr>
        </p:nvSpPr>
        <p:spPr>
          <a:xfrm>
            <a:off x="2579221" y="2072737"/>
            <a:ext cx="3239689" cy="564900"/>
          </a:xfrm>
          <a:prstGeom prst="rect">
            <a:avLst/>
          </a:prstGeom>
        </p:spPr>
        <p:txBody>
          <a:bodyPr spcFirstLastPara="1" wrap="square" lIns="91425" tIns="91425" rIns="91425" bIns="91425" anchor="t" anchorCtr="0">
            <a:noAutofit/>
          </a:bodyPr>
          <a:lstStyle/>
          <a:p>
            <a:pPr lvl="0"/>
            <a:r>
              <a:rPr lang="en" smtClean="0"/>
              <a:t>Terima Kasih</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arget Audience in your Marketing Plan by Slidesgo">
  <a:themeElements>
    <a:clrScheme name="Simple Light">
      <a:dk1>
        <a:srgbClr val="224C8F"/>
      </a:dk1>
      <a:lt1>
        <a:srgbClr val="FFFFFF"/>
      </a:lt1>
      <a:dk2>
        <a:srgbClr val="8CAADB"/>
      </a:dk2>
      <a:lt2>
        <a:srgbClr val="D5E0F2"/>
      </a:lt2>
      <a:accent1>
        <a:srgbClr val="E44791"/>
      </a:accent1>
      <a:accent2>
        <a:srgbClr val="FF98D1"/>
      </a:accent2>
      <a:accent3>
        <a:srgbClr val="FFFFFF"/>
      </a:accent3>
      <a:accent4>
        <a:srgbClr val="FFFFFF"/>
      </a:accent4>
      <a:accent5>
        <a:srgbClr val="FFFFFF"/>
      </a:accent5>
      <a:accent6>
        <a:srgbClr val="FFFFFF"/>
      </a:accent6>
      <a:hlink>
        <a:srgbClr val="E4479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456</Words>
  <Application>Microsoft Office PowerPoint</Application>
  <PresentationFormat>On-screen Show (16:9)</PresentationFormat>
  <Paragraphs>52</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Target Audience in your Marketing Plan by Slidesgo</vt:lpstr>
      <vt:lpstr>KONSEP MANAJEMEN PELAYANAN PUBLIK</vt:lpstr>
      <vt:lpstr>Manajemen Pelayanan Publik</vt:lpstr>
      <vt:lpstr>PowerPoint Presentation</vt:lpstr>
      <vt:lpstr>Prinsip-Prinsip Pelayanan Publik</vt:lpstr>
      <vt:lpstr>Perbedaan Manajemen Pelayanan Publik dengan Manajemen Layanan di sektor swasta</vt:lpstr>
      <vt:lpstr> Aspek Pelayanan Publik yang Penting</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MANAJEMEN PELAYANAN PUBLIK</dc:title>
  <dc:creator>Pardiah</dc:creator>
  <cp:lastModifiedBy>Pardiah</cp:lastModifiedBy>
  <cp:revision>18</cp:revision>
  <dcterms:modified xsi:type="dcterms:W3CDTF">2023-07-28T22:17:13Z</dcterms:modified>
</cp:coreProperties>
</file>