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D0BA-8D0C-4158-9CC0-599FC2389A34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5931D-4059-4946-929B-C8B830E95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213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D0BA-8D0C-4158-9CC0-599FC2389A34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5931D-4059-4946-929B-C8B830E95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566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D0BA-8D0C-4158-9CC0-599FC2389A34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5931D-4059-4946-929B-C8B830E95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595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D0BA-8D0C-4158-9CC0-599FC2389A34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5931D-4059-4946-929B-C8B830E95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329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D0BA-8D0C-4158-9CC0-599FC2389A34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5931D-4059-4946-929B-C8B830E95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695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D0BA-8D0C-4158-9CC0-599FC2389A34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5931D-4059-4946-929B-C8B830E95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284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D0BA-8D0C-4158-9CC0-599FC2389A34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5931D-4059-4946-929B-C8B830E95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218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D0BA-8D0C-4158-9CC0-599FC2389A34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5931D-4059-4946-929B-C8B830E95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90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D0BA-8D0C-4158-9CC0-599FC2389A34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5931D-4059-4946-929B-C8B830E95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501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D0BA-8D0C-4158-9CC0-599FC2389A34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5931D-4059-4946-929B-C8B830E95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239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D0BA-8D0C-4158-9CC0-599FC2389A34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5931D-4059-4946-929B-C8B830E95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326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5D0BA-8D0C-4158-9CC0-599FC2389A34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5931D-4059-4946-929B-C8B830E95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965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gip.go.id/hak-cipta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Alur</a:t>
            </a:r>
            <a:r>
              <a:rPr lang="en-US" dirty="0" smtClean="0"/>
              <a:t> </a:t>
            </a:r>
            <a:r>
              <a:rPr lang="en-US" dirty="0" err="1" smtClean="0"/>
              <a:t>Pengajuan</a:t>
            </a:r>
            <a:r>
              <a:rPr lang="en-US" dirty="0" smtClean="0"/>
              <a:t> </a:t>
            </a:r>
            <a:r>
              <a:rPr lang="en-US" dirty="0" err="1" smtClean="0"/>
              <a:t>Permohonan</a:t>
            </a:r>
            <a:r>
              <a:rPr lang="en-US" dirty="0" smtClean="0"/>
              <a:t> </a:t>
            </a:r>
            <a:r>
              <a:rPr lang="en-US" dirty="0" err="1" smtClean="0"/>
              <a:t>Pencatatan</a:t>
            </a:r>
            <a:r>
              <a:rPr lang="en-US" dirty="0" smtClean="0"/>
              <a:t> </a:t>
            </a:r>
            <a:r>
              <a:rPr lang="en-US" dirty="0" err="1" smtClean="0"/>
              <a:t>Ciptaan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250" dirty="0" err="1"/>
              <a:t>Menurut</a:t>
            </a:r>
            <a:r>
              <a:rPr lang="en-US" sz="2250" dirty="0"/>
              <a:t>: </a:t>
            </a:r>
            <a:r>
              <a:rPr lang="en-US" sz="2250" dirty="0">
                <a:hlinkClick r:id="rId2"/>
              </a:rPr>
              <a:t>http://www.dgip.go.id/hak-cipta</a:t>
            </a:r>
            <a:endParaRPr lang="en-US" sz="2250" dirty="0"/>
          </a:p>
          <a:p>
            <a:pPr algn="just"/>
            <a:r>
              <a:rPr lang="en-US" sz="2250" b="1" dirty="0" err="1">
                <a:solidFill>
                  <a:srgbClr val="FF0000"/>
                </a:solidFill>
              </a:rPr>
              <a:t>Berlaku</a:t>
            </a:r>
            <a:r>
              <a:rPr lang="en-US" sz="2250" b="1" dirty="0">
                <a:solidFill>
                  <a:srgbClr val="FF0000"/>
                </a:solidFill>
              </a:rPr>
              <a:t> </a:t>
            </a:r>
            <a:r>
              <a:rPr lang="en-US" sz="2250" b="1" dirty="0" err="1">
                <a:solidFill>
                  <a:srgbClr val="FF0000"/>
                </a:solidFill>
              </a:rPr>
              <a:t>mulai</a:t>
            </a:r>
            <a:r>
              <a:rPr lang="en-US" sz="2250" b="1" dirty="0">
                <a:solidFill>
                  <a:srgbClr val="FF0000"/>
                </a:solidFill>
              </a:rPr>
              <a:t> 1 </a:t>
            </a:r>
            <a:r>
              <a:rPr lang="en-US" sz="2250" b="1" dirty="0" err="1">
                <a:solidFill>
                  <a:srgbClr val="FF0000"/>
                </a:solidFill>
              </a:rPr>
              <a:t>Agustus</a:t>
            </a:r>
            <a:r>
              <a:rPr lang="en-US" sz="2250" b="1" dirty="0">
                <a:solidFill>
                  <a:srgbClr val="FF0000"/>
                </a:solidFill>
              </a:rPr>
              <a:t> 2012</a:t>
            </a:r>
          </a:p>
          <a:p>
            <a:pPr algn="just"/>
            <a:endParaRPr lang="en-US" sz="2250" dirty="0"/>
          </a:p>
          <a:p>
            <a:pPr algn="just"/>
            <a:r>
              <a:rPr lang="en-US" sz="2250" dirty="0" err="1"/>
              <a:t>Alur</a:t>
            </a:r>
            <a:r>
              <a:rPr lang="en-US" sz="2250" dirty="0"/>
              <a:t> </a:t>
            </a:r>
            <a:r>
              <a:rPr lang="en-US" sz="2250" dirty="0" err="1"/>
              <a:t>ini</a:t>
            </a:r>
            <a:r>
              <a:rPr lang="en-US" sz="2250" dirty="0"/>
              <a:t> </a:t>
            </a:r>
            <a:r>
              <a:rPr lang="en-US" sz="2250" dirty="0" err="1"/>
              <a:t>merupakan</a:t>
            </a:r>
            <a:r>
              <a:rPr lang="en-US" sz="2250" dirty="0"/>
              <a:t> </a:t>
            </a:r>
            <a:r>
              <a:rPr lang="en-US" sz="2250" b="1" i="1" dirty="0" err="1"/>
              <a:t>tahapan</a:t>
            </a:r>
            <a:r>
              <a:rPr lang="en-US" sz="2250" b="1" i="1" dirty="0"/>
              <a:t> yang </a:t>
            </a:r>
            <a:r>
              <a:rPr lang="en-US" sz="2250" b="1" i="1" dirty="0" err="1"/>
              <a:t>harus</a:t>
            </a:r>
            <a:r>
              <a:rPr lang="en-US" sz="2250" b="1" i="1" dirty="0"/>
              <a:t> </a:t>
            </a:r>
            <a:r>
              <a:rPr lang="en-US" sz="2250" b="1" i="1" dirty="0" err="1"/>
              <a:t>dilalui</a:t>
            </a:r>
            <a:r>
              <a:rPr lang="en-US" sz="2250" b="1" i="1" dirty="0"/>
              <a:t> </a:t>
            </a:r>
            <a:r>
              <a:rPr lang="en-US" sz="2250" b="1" i="1" dirty="0" err="1"/>
              <a:t>oleh</a:t>
            </a:r>
            <a:r>
              <a:rPr lang="en-US" sz="2250" b="1" i="1" dirty="0"/>
              <a:t> </a:t>
            </a:r>
            <a:r>
              <a:rPr lang="en-US" sz="2250" b="1" i="1" dirty="0" err="1"/>
              <a:t>pemohon</a:t>
            </a:r>
            <a:r>
              <a:rPr lang="en-US" sz="2250" b="1" i="1" dirty="0"/>
              <a:t> </a:t>
            </a:r>
            <a:r>
              <a:rPr lang="en-US" sz="2250" b="1" i="1" dirty="0" err="1"/>
              <a:t>hingga</a:t>
            </a:r>
            <a:r>
              <a:rPr lang="en-US" sz="2250" b="1" i="1" dirty="0"/>
              <a:t> </a:t>
            </a:r>
            <a:r>
              <a:rPr lang="en-US" sz="2250" b="1" i="1" dirty="0" err="1"/>
              <a:t>memperoleh</a:t>
            </a:r>
            <a:r>
              <a:rPr lang="en-US" sz="2250" b="1" i="1" dirty="0"/>
              <a:t> </a:t>
            </a:r>
            <a:r>
              <a:rPr lang="en-US" sz="2250" b="1" i="1" dirty="0" err="1"/>
              <a:t>bukti</a:t>
            </a:r>
            <a:r>
              <a:rPr lang="en-US" sz="2250" b="1" i="1" dirty="0"/>
              <a:t>/</a:t>
            </a:r>
            <a:r>
              <a:rPr lang="en-US" sz="2250" b="1" i="1" dirty="0" err="1"/>
              <a:t>tanda</a:t>
            </a:r>
            <a:r>
              <a:rPr lang="en-US" sz="2250" b="1" i="1" dirty="0"/>
              <a:t> </a:t>
            </a:r>
            <a:r>
              <a:rPr lang="en-US" sz="2250" b="1" i="1" dirty="0" err="1"/>
              <a:t>bukti</a:t>
            </a:r>
            <a:r>
              <a:rPr lang="en-US" sz="2250" b="1" i="1" dirty="0"/>
              <a:t> </a:t>
            </a:r>
            <a:r>
              <a:rPr lang="en-US" sz="2250" b="1" i="1" dirty="0" err="1"/>
              <a:t>mengajukan</a:t>
            </a:r>
            <a:r>
              <a:rPr lang="en-US" sz="2250" b="1" i="1" dirty="0"/>
              <a:t> </a:t>
            </a:r>
            <a:r>
              <a:rPr lang="en-US" sz="2250" b="1" i="1" dirty="0" err="1"/>
              <a:t>permohonan</a:t>
            </a:r>
            <a:r>
              <a:rPr lang="en-US" sz="2250" b="1" i="1" dirty="0"/>
              <a:t> </a:t>
            </a:r>
            <a:r>
              <a:rPr lang="en-US" sz="2250" b="1" i="1" dirty="0" err="1"/>
              <a:t>pencatatan</a:t>
            </a:r>
            <a:r>
              <a:rPr lang="en-US" sz="2250" b="1" i="1" dirty="0"/>
              <a:t> </a:t>
            </a:r>
            <a:r>
              <a:rPr lang="en-US" sz="2250" b="1" i="1" dirty="0" err="1"/>
              <a:t>ciptaan</a:t>
            </a:r>
            <a:r>
              <a:rPr lang="en-US" sz="2250" b="1" i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8268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Menampilkan HAK CIPTA FATSYAHRINA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375" y="160336"/>
            <a:ext cx="4591050" cy="6305550"/>
          </a:xfrm>
          <a:prstGeom prst="rect">
            <a:avLst/>
          </a:prstGeom>
        </p:spPr>
      </p:pic>
      <p:sp>
        <p:nvSpPr>
          <p:cNvPr id="4" name="AutoShape 2" descr="blob:https://web.whatsapp.com/02d4e501-7167-4555-9ee0-71d36e5a8da5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7826" y="67469"/>
            <a:ext cx="3554413" cy="649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67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URL : http://www.dgip.go.id/hak-cipta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155" t="10513" r="13233" b="6968"/>
          <a:stretch/>
        </p:blipFill>
        <p:spPr>
          <a:xfrm>
            <a:off x="2472458" y="1978509"/>
            <a:ext cx="6709643" cy="400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05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484632"/>
            <a:ext cx="7772400" cy="1058418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Alur</a:t>
            </a:r>
            <a:r>
              <a:rPr lang="en-US" dirty="0" smtClean="0"/>
              <a:t> </a:t>
            </a:r>
            <a:r>
              <a:rPr lang="en-US" dirty="0" err="1" smtClean="0"/>
              <a:t>Pengajuan</a:t>
            </a:r>
            <a:r>
              <a:rPr lang="en-US" dirty="0" smtClean="0"/>
              <a:t> </a:t>
            </a:r>
            <a:r>
              <a:rPr lang="en-US" dirty="0" err="1" smtClean="0"/>
              <a:t>Permohonan</a:t>
            </a:r>
            <a:r>
              <a:rPr lang="en-US" dirty="0" smtClean="0"/>
              <a:t> </a:t>
            </a:r>
            <a:r>
              <a:rPr lang="en-US" dirty="0" err="1" smtClean="0"/>
              <a:t>Pencatatan</a:t>
            </a:r>
            <a:r>
              <a:rPr lang="en-US" dirty="0" smtClean="0"/>
              <a:t> </a:t>
            </a:r>
            <a:r>
              <a:rPr lang="en-US" dirty="0" err="1" smtClean="0"/>
              <a:t>Ciptaan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en-US" sz="2250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7139" y="1116587"/>
            <a:ext cx="6743699" cy="543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05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Alur</a:t>
            </a:r>
            <a:r>
              <a:rPr lang="en-US" dirty="0" smtClean="0"/>
              <a:t> </a:t>
            </a:r>
            <a:r>
              <a:rPr lang="en-US" dirty="0" err="1" smtClean="0"/>
              <a:t>Pengajuan</a:t>
            </a:r>
            <a:r>
              <a:rPr lang="en-US" dirty="0" smtClean="0"/>
              <a:t> </a:t>
            </a:r>
            <a:r>
              <a:rPr lang="en-US" dirty="0" err="1" smtClean="0"/>
              <a:t>Permohonan</a:t>
            </a:r>
            <a:r>
              <a:rPr lang="en-US" dirty="0" smtClean="0"/>
              <a:t> </a:t>
            </a:r>
            <a:r>
              <a:rPr lang="en-US" dirty="0" err="1" smtClean="0"/>
              <a:t>Pencatatan</a:t>
            </a:r>
            <a:r>
              <a:rPr lang="en-US" dirty="0" smtClean="0"/>
              <a:t> </a:t>
            </a:r>
            <a:r>
              <a:rPr lang="en-US" dirty="0" err="1" smtClean="0"/>
              <a:t>Ciptaan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250" b="1" dirty="0" err="1"/>
              <a:t>Bukti</a:t>
            </a:r>
            <a:r>
              <a:rPr lang="en-US" sz="2250" b="1" dirty="0"/>
              <a:t>/</a:t>
            </a:r>
            <a:r>
              <a:rPr lang="en-US" sz="2250" b="1" dirty="0" err="1"/>
              <a:t>tanda</a:t>
            </a:r>
            <a:r>
              <a:rPr lang="en-US" sz="2250" b="1" dirty="0"/>
              <a:t> </a:t>
            </a:r>
            <a:r>
              <a:rPr lang="en-US" sz="2250" b="1" dirty="0" err="1"/>
              <a:t>telah</a:t>
            </a:r>
            <a:r>
              <a:rPr lang="en-US" sz="2250" b="1" dirty="0"/>
              <a:t> </a:t>
            </a:r>
            <a:r>
              <a:rPr lang="en-US" sz="2250" b="1" dirty="0" err="1"/>
              <a:t>mengajukan</a:t>
            </a:r>
            <a:r>
              <a:rPr lang="en-US" sz="2250" b="1" dirty="0"/>
              <a:t> </a:t>
            </a:r>
            <a:r>
              <a:rPr lang="en-US" sz="2250" b="1" dirty="0" err="1"/>
              <a:t>permohonan</a:t>
            </a:r>
            <a:r>
              <a:rPr lang="en-US" sz="2250" b="1" dirty="0"/>
              <a:t>, </a:t>
            </a:r>
            <a:r>
              <a:rPr lang="en-US" sz="2250" b="1" dirty="0" err="1"/>
              <a:t>bukan</a:t>
            </a:r>
            <a:r>
              <a:rPr lang="en-US" sz="2250" b="1" dirty="0"/>
              <a:t> </a:t>
            </a:r>
            <a:r>
              <a:rPr lang="en-US" sz="2250" b="1" dirty="0" err="1"/>
              <a:t>merupakan</a:t>
            </a:r>
            <a:r>
              <a:rPr lang="en-US" sz="2250" b="1" dirty="0"/>
              <a:t> </a:t>
            </a:r>
            <a:r>
              <a:rPr lang="en-US" sz="2250" b="1" dirty="0" err="1"/>
              <a:t>Sertifikat</a:t>
            </a:r>
            <a:r>
              <a:rPr lang="en-US" sz="2250" b="1" dirty="0"/>
              <a:t> </a:t>
            </a:r>
            <a:r>
              <a:rPr lang="en-US" sz="2250" b="1" dirty="0" err="1"/>
              <a:t>pencatatan</a:t>
            </a:r>
            <a:r>
              <a:rPr lang="en-US" sz="2250" b="1" dirty="0"/>
              <a:t> </a:t>
            </a:r>
            <a:r>
              <a:rPr lang="en-US" sz="2250" b="1" dirty="0" err="1"/>
              <a:t>ciptaan</a:t>
            </a:r>
            <a:r>
              <a:rPr lang="en-US" sz="2250" b="1" dirty="0"/>
              <a:t>. </a:t>
            </a:r>
          </a:p>
          <a:p>
            <a:pPr algn="just"/>
            <a:endParaRPr lang="en-US" sz="2250" b="1" dirty="0"/>
          </a:p>
          <a:p>
            <a:pPr algn="just"/>
            <a:r>
              <a:rPr lang="en-US" sz="2250" b="1" dirty="0" err="1"/>
              <a:t>Setelah</a:t>
            </a:r>
            <a:r>
              <a:rPr lang="en-US" sz="2250" b="1" dirty="0"/>
              <a:t> </a:t>
            </a:r>
            <a:r>
              <a:rPr lang="en-US" sz="2250" b="1" dirty="0" err="1"/>
              <a:t>tahapan</a:t>
            </a:r>
            <a:r>
              <a:rPr lang="en-US" sz="2250" b="1" dirty="0"/>
              <a:t> </a:t>
            </a:r>
            <a:r>
              <a:rPr lang="en-US" sz="2250" b="1" dirty="0" err="1"/>
              <a:t>ini</a:t>
            </a:r>
            <a:r>
              <a:rPr lang="en-US" sz="2250" b="1" dirty="0"/>
              <a:t>, </a:t>
            </a:r>
            <a:r>
              <a:rPr lang="en-US" sz="2250" b="1" dirty="0" err="1"/>
              <a:t>akan</a:t>
            </a:r>
            <a:r>
              <a:rPr lang="en-US" sz="2250" b="1" dirty="0"/>
              <a:t> </a:t>
            </a:r>
            <a:r>
              <a:rPr lang="en-US" sz="2250" b="1" dirty="0" err="1"/>
              <a:t>diproses</a:t>
            </a:r>
            <a:r>
              <a:rPr lang="en-US" sz="2250" b="1" dirty="0"/>
              <a:t> </a:t>
            </a:r>
            <a:r>
              <a:rPr lang="en-US" sz="2250" b="1" dirty="0" err="1"/>
              <a:t>lebih</a:t>
            </a:r>
            <a:r>
              <a:rPr lang="en-US" sz="2250" b="1" dirty="0"/>
              <a:t> </a:t>
            </a:r>
            <a:r>
              <a:rPr lang="en-US" sz="2250" b="1" dirty="0" err="1"/>
              <a:t>lanjut</a:t>
            </a:r>
            <a:r>
              <a:rPr lang="en-US" sz="2250" b="1" dirty="0"/>
              <a:t> </a:t>
            </a:r>
            <a:r>
              <a:rPr lang="en-US" sz="2250" b="1" dirty="0" err="1"/>
              <a:t>sesuai</a:t>
            </a:r>
            <a:r>
              <a:rPr lang="en-US" sz="2250" b="1" dirty="0"/>
              <a:t> </a:t>
            </a:r>
            <a:r>
              <a:rPr lang="en-US" sz="2250" b="1" dirty="0" err="1"/>
              <a:t>dengan</a:t>
            </a:r>
            <a:r>
              <a:rPr lang="en-US" sz="2250" b="1" dirty="0"/>
              <a:t> </a:t>
            </a:r>
            <a:r>
              <a:rPr lang="en-US" sz="2250" b="1" dirty="0" err="1"/>
              <a:t>ketentuan</a:t>
            </a:r>
            <a:r>
              <a:rPr lang="en-US" sz="2250" b="1" dirty="0"/>
              <a:t> yang </a:t>
            </a:r>
            <a:r>
              <a:rPr lang="en-US" sz="2250" b="1" dirty="0" err="1"/>
              <a:t>berlaku</a:t>
            </a:r>
            <a:r>
              <a:rPr lang="en-US" sz="2250" b="1" dirty="0"/>
              <a:t> </a:t>
            </a:r>
            <a:r>
              <a:rPr lang="en-US" sz="2250" b="1" dirty="0" err="1"/>
              <a:t>dalam</a:t>
            </a:r>
            <a:r>
              <a:rPr lang="en-US" sz="2250" b="1" dirty="0"/>
              <a:t> </a:t>
            </a:r>
            <a:r>
              <a:rPr lang="en-US" sz="2250" b="1" dirty="0" err="1"/>
              <a:t>peraturan</a:t>
            </a:r>
            <a:r>
              <a:rPr lang="en-US" sz="2250" b="1" dirty="0"/>
              <a:t> </a:t>
            </a:r>
            <a:r>
              <a:rPr lang="en-US" sz="2250" b="1" dirty="0" err="1"/>
              <a:t>perundang-undangan</a:t>
            </a:r>
            <a:r>
              <a:rPr lang="en-US" sz="2250" b="1" dirty="0"/>
              <a:t> </a:t>
            </a:r>
            <a:r>
              <a:rPr lang="en-US" sz="2250" b="1" dirty="0" err="1"/>
              <a:t>masing-masing</a:t>
            </a:r>
            <a:r>
              <a:rPr lang="en-US" sz="2250" b="1" dirty="0"/>
              <a:t> </a:t>
            </a:r>
            <a:r>
              <a:rPr lang="en-US" sz="2250" b="1" dirty="0" err="1"/>
              <a:t>rezim</a:t>
            </a:r>
            <a:r>
              <a:rPr lang="en-US" sz="2250" b="1" dirty="0"/>
              <a:t> HKI </a:t>
            </a:r>
            <a:r>
              <a:rPr lang="en-US" sz="2250" b="1" dirty="0" err="1"/>
              <a:t>hingga</a:t>
            </a:r>
            <a:r>
              <a:rPr lang="en-US" sz="2250" b="1" dirty="0"/>
              <a:t> </a:t>
            </a:r>
            <a:r>
              <a:rPr lang="en-US" sz="2250" b="1" dirty="0" err="1"/>
              <a:t>dengan</a:t>
            </a:r>
            <a:r>
              <a:rPr lang="en-US" sz="2250" b="1" dirty="0"/>
              <a:t> </a:t>
            </a:r>
            <a:r>
              <a:rPr lang="en-US" sz="2250" b="1" dirty="0" err="1"/>
              <a:t>dikeluarkannya</a:t>
            </a:r>
            <a:r>
              <a:rPr lang="en-US" sz="2250" b="1" dirty="0"/>
              <a:t> </a:t>
            </a:r>
            <a:r>
              <a:rPr lang="en-US" sz="2250" b="1" dirty="0" err="1"/>
              <a:t>keputusan</a:t>
            </a:r>
            <a:r>
              <a:rPr lang="en-US" sz="2250" b="1" dirty="0"/>
              <a:t> </a:t>
            </a:r>
            <a:r>
              <a:rPr lang="en-US" sz="2250" b="1" dirty="0" err="1"/>
              <a:t>akhir</a:t>
            </a:r>
            <a:r>
              <a:rPr lang="en-US" sz="2250" b="1" dirty="0"/>
              <a:t>. </a:t>
            </a:r>
          </a:p>
          <a:p>
            <a:pPr marL="0" indent="0" algn="just">
              <a:buNone/>
            </a:pPr>
            <a:r>
              <a:rPr lang="en-US" sz="2250" b="1" i="1" dirty="0">
                <a:solidFill>
                  <a:srgbClr val="FF0000"/>
                </a:solidFill>
              </a:rPr>
              <a:t>(</a:t>
            </a:r>
            <a:r>
              <a:rPr lang="en-US" sz="2250" b="1" i="1" dirty="0" err="1">
                <a:solidFill>
                  <a:srgbClr val="FF0000"/>
                </a:solidFill>
              </a:rPr>
              <a:t>Lihat</a:t>
            </a:r>
            <a:r>
              <a:rPr lang="en-US" sz="2250" b="1" i="1" dirty="0">
                <a:solidFill>
                  <a:srgbClr val="FF0000"/>
                </a:solidFill>
              </a:rPr>
              <a:t> </a:t>
            </a:r>
            <a:r>
              <a:rPr lang="en-US" sz="2250" b="1" i="1" dirty="0" err="1">
                <a:solidFill>
                  <a:srgbClr val="FF0000"/>
                </a:solidFill>
              </a:rPr>
              <a:t>prosedur</a:t>
            </a:r>
            <a:r>
              <a:rPr lang="en-US" sz="2250" b="1" i="1" dirty="0">
                <a:solidFill>
                  <a:srgbClr val="FF0000"/>
                </a:solidFill>
              </a:rPr>
              <a:t> </a:t>
            </a:r>
            <a:r>
              <a:rPr lang="en-US" sz="2250" b="1" i="1" dirty="0" err="1">
                <a:solidFill>
                  <a:srgbClr val="FF0000"/>
                </a:solidFill>
              </a:rPr>
              <a:t>Pencatatan</a:t>
            </a:r>
            <a:r>
              <a:rPr lang="en-US" sz="2250" b="1" i="1" dirty="0">
                <a:solidFill>
                  <a:srgbClr val="FF0000"/>
                </a:solidFill>
              </a:rPr>
              <a:t> </a:t>
            </a:r>
            <a:r>
              <a:rPr lang="en-US" sz="2250" b="1" i="1" dirty="0" err="1">
                <a:solidFill>
                  <a:srgbClr val="FF0000"/>
                </a:solidFill>
              </a:rPr>
              <a:t>Hak</a:t>
            </a:r>
            <a:r>
              <a:rPr lang="en-US" sz="2250" b="1" i="1" dirty="0">
                <a:solidFill>
                  <a:srgbClr val="FF0000"/>
                </a:solidFill>
              </a:rPr>
              <a:t> </a:t>
            </a:r>
            <a:r>
              <a:rPr lang="en-US" sz="2250" b="1" i="1" dirty="0" err="1">
                <a:solidFill>
                  <a:srgbClr val="FF0000"/>
                </a:solidFill>
              </a:rPr>
              <a:t>Cipta</a:t>
            </a:r>
            <a:r>
              <a:rPr lang="en-US" sz="2250" b="1" i="1" dirty="0">
                <a:solidFill>
                  <a:srgbClr val="FF0000"/>
                </a:solidFill>
              </a:rPr>
              <a:t>) </a:t>
            </a:r>
          </a:p>
          <a:p>
            <a:pPr marL="0" indent="0" algn="just">
              <a:buNone/>
            </a:pPr>
            <a:r>
              <a:rPr lang="en-US" sz="2250" b="1" i="1" dirty="0" err="1">
                <a:solidFill>
                  <a:srgbClr val="FF0000"/>
                </a:solidFill>
              </a:rPr>
              <a:t>url</a:t>
            </a:r>
            <a:r>
              <a:rPr lang="en-US" sz="2250" b="1" i="1" dirty="0">
                <a:solidFill>
                  <a:srgbClr val="FF0000"/>
                </a:solidFill>
              </a:rPr>
              <a:t> : http://www.dgip.go.id/hak-cipta/prosedur-pencatatan-hak-cipta</a:t>
            </a:r>
          </a:p>
        </p:txBody>
      </p:sp>
    </p:spTree>
    <p:extLst>
      <p:ext uri="{BB962C8B-B14F-4D97-AF65-F5344CB8AC3E}">
        <p14:creationId xmlns:p14="http://schemas.microsoft.com/office/powerpoint/2010/main" val="71078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34833"/>
            <a:ext cx="7772400" cy="1609344"/>
          </a:xfrm>
        </p:spPr>
        <p:txBody>
          <a:bodyPr/>
          <a:lstStyle/>
          <a:p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Pencatatan</a:t>
            </a:r>
            <a:r>
              <a:rPr lang="en-US" dirty="0" smtClean="0"/>
              <a:t> </a:t>
            </a:r>
            <a:r>
              <a:rPr lang="en-US" dirty="0" err="1" smtClean="0"/>
              <a:t>Hak</a:t>
            </a:r>
            <a:r>
              <a:rPr lang="en-US" dirty="0" smtClean="0"/>
              <a:t> </a:t>
            </a:r>
            <a:r>
              <a:rPr lang="en-US" dirty="0" err="1" smtClean="0"/>
              <a:t>Cipta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en-US" sz="2250" b="1" i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16"/>
          <a:stretch/>
        </p:blipFill>
        <p:spPr>
          <a:xfrm>
            <a:off x="3844498" y="1309772"/>
            <a:ext cx="5151864" cy="515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36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Formulir</a:t>
            </a:r>
            <a:r>
              <a:rPr lang="en-US" dirty="0" smtClean="0"/>
              <a:t> </a:t>
            </a:r>
            <a:r>
              <a:rPr lang="en-US" dirty="0" err="1" smtClean="0"/>
              <a:t>Pendaftaran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HKI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902524"/>
            <a:ext cx="6861368" cy="448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90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Formulir</a:t>
            </a:r>
            <a:r>
              <a:rPr lang="en-US" dirty="0" smtClean="0"/>
              <a:t> </a:t>
            </a:r>
            <a:r>
              <a:rPr lang="en-US" dirty="0" err="1" smtClean="0"/>
              <a:t>Pendaftaran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HKI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14460"/>
          <a:stretch/>
        </p:blipFill>
        <p:spPr>
          <a:xfrm>
            <a:off x="2478999" y="2093977"/>
            <a:ext cx="6923250" cy="440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85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Formulir</a:t>
            </a:r>
            <a:r>
              <a:rPr lang="en-US" dirty="0" smtClean="0"/>
              <a:t> </a:t>
            </a:r>
            <a:r>
              <a:rPr lang="en-US" dirty="0" err="1" smtClean="0"/>
              <a:t>Pendaftaran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HKI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3712" y="2121408"/>
            <a:ext cx="7818488" cy="373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079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urat Permohonan Hak Cipta_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1" y="-361950"/>
            <a:ext cx="5248275" cy="721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47553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</Words>
  <Application>Microsoft Office PowerPoint</Application>
  <PresentationFormat>Widescreen</PresentationFormat>
  <Paragraphs>17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Alur Pengajuan Permohonan Pencatatan Ciptaan</vt:lpstr>
      <vt:lpstr>URL : http://www.dgip.go.id/hak-cipta </vt:lpstr>
      <vt:lpstr>Alur Pengajuan Permohonan Pencatatan Ciptaan</vt:lpstr>
      <vt:lpstr>Alur Pengajuan Permohonan Pencatatan Ciptaan</vt:lpstr>
      <vt:lpstr>Prosedur Pencatatan Hak Cipta</vt:lpstr>
      <vt:lpstr>Formulir Pendaftaran HKI</vt:lpstr>
      <vt:lpstr>Formulir Pendaftaran HKI</vt:lpstr>
      <vt:lpstr>Formulir Pendaftaran HKI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Alur Pengajuan Permohonan Pencatatan Ciptaan</dc:title>
  <dc:creator>User</dc:creator>
  <cp:lastModifiedBy>User</cp:lastModifiedBy>
  <cp:revision>1</cp:revision>
  <dcterms:created xsi:type="dcterms:W3CDTF">2020-04-26T14:15:41Z</dcterms:created>
  <dcterms:modified xsi:type="dcterms:W3CDTF">2020-04-26T14:16:00Z</dcterms:modified>
</cp:coreProperties>
</file>