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270" r:id="rId4"/>
    <p:sldId id="340" r:id="rId5"/>
    <p:sldId id="317" r:id="rId6"/>
    <p:sldId id="277" r:id="rId7"/>
    <p:sldId id="300" r:id="rId8"/>
    <p:sldId id="280" r:id="rId9"/>
    <p:sldId id="298" r:id="rId10"/>
    <p:sldId id="341" r:id="rId11"/>
    <p:sldId id="261" r:id="rId12"/>
    <p:sldId id="313" r:id="rId13"/>
    <p:sldId id="284" r:id="rId14"/>
    <p:sldId id="282" r:id="rId15"/>
    <p:sldId id="289" r:id="rId16"/>
    <p:sldId id="319" r:id="rId17"/>
    <p:sldId id="272" r:id="rId18"/>
    <p:sldId id="273" r:id="rId19"/>
    <p:sldId id="3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22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52" y="44"/>
      </p:cViewPr>
      <p:guideLst>
        <p:guide orient="horz" pos="23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3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2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B47D6-DAD7-40A6-BD10-CD2FABB13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094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7960874-3F9B-4D3F-855A-5669B09C92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B1140DE-B7EF-4821-92DB-87F8292871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2D1BE3B-CE32-4F45-9E7C-3CF4C5DACDC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F1FA09A-98C2-4BC7-A032-43C843531C6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8718837-365D-4859-B99D-1C4C5BB7E50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74010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E24A2BE-80CE-4B79-BF31-91FA62C0442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2160665"/>
            <a:ext cx="12192000" cy="2502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51014-6E90-4769-BCD9-A06A9FC17AC8}"/>
              </a:ext>
            </a:extLst>
          </p:cNvPr>
          <p:cNvSpPr/>
          <p:nvPr userDrawn="1"/>
        </p:nvSpPr>
        <p:spPr>
          <a:xfrm>
            <a:off x="0" y="2026940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C926F-7282-4E00-BF8A-8D24B274039B}"/>
              </a:ext>
            </a:extLst>
          </p:cNvPr>
          <p:cNvSpPr/>
          <p:nvPr userDrawn="1"/>
        </p:nvSpPr>
        <p:spPr>
          <a:xfrm>
            <a:off x="0" y="4725144"/>
            <a:ext cx="12192000" cy="7200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150336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A7A44CD1-8791-4411-9DCF-BE8F9EB9E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4584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C24402-8447-448E-89E3-183EBB1DA00D}"/>
              </a:ext>
            </a:extLst>
          </p:cNvPr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E4CF9D97-FAE0-4B0A-A30C-8936E46C66B2}"/>
              </a:ext>
            </a:extLst>
          </p:cNvPr>
          <p:cNvGrpSpPr/>
          <p:nvPr userDrawn="1"/>
        </p:nvGrpSpPr>
        <p:grpSpPr>
          <a:xfrm>
            <a:off x="4763852" y="1553600"/>
            <a:ext cx="2664296" cy="4683693"/>
            <a:chOff x="445712" y="1449040"/>
            <a:chExt cx="2113018" cy="3924176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665FA86-6430-4D7E-ABCB-4F8C3E52E09B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DAFBD2-84EC-4D6B-80BE-DA2118509069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78866A3A-5A93-49E6-8DE2-C98FC661D430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EB10029A-074D-4812-8AB6-62EF3ED7357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" name="Rounded Rectangle 12">
                <a:extLst>
                  <a:ext uri="{FF2B5EF4-FFF2-40B4-BE49-F238E27FC236}">
                    <a16:creationId xmlns:a16="http://schemas.microsoft.com/office/drawing/2014/main" id="{BE572564-2A3A-45E0-93B7-2FB78757998F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42F8FDE-91AA-45DB-A05E-7507C27F30F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70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538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12FC24-B0BB-43AE-AB6F-2F8A6318C976}"/>
              </a:ext>
            </a:extLst>
          </p:cNvPr>
          <p:cNvGrpSpPr/>
          <p:nvPr userDrawn="1"/>
        </p:nvGrpSpPr>
        <p:grpSpPr>
          <a:xfrm flipH="1">
            <a:off x="486250" y="477136"/>
            <a:ext cx="11704320" cy="5935130"/>
            <a:chOff x="-161213" y="477136"/>
            <a:chExt cx="11704320" cy="59351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02B0099-32CD-4A9E-A010-EB75F1B7AD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477136"/>
              <a:ext cx="11704320" cy="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6FFECB2-D63A-4DED-B565-1B5EC1C6DBC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543107" y="477136"/>
              <a:ext cx="0" cy="5935130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23856D-6F4B-428C-8039-92BC2469A81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61213" y="6392850"/>
              <a:ext cx="11704320" cy="13272"/>
            </a:xfrm>
            <a:prstGeom prst="line">
              <a:avLst/>
            </a:prstGeom>
            <a:ln w="444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13480D-83E6-465D-B9EC-FA0799699FB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268686" y="0"/>
            <a:ext cx="6923314" cy="6858000"/>
          </a:xfrm>
          <a:custGeom>
            <a:avLst/>
            <a:gdLst>
              <a:gd name="connsiteX0" fmla="*/ 1714500 w 6923314"/>
              <a:gd name="connsiteY0" fmla="*/ 0 h 6858000"/>
              <a:gd name="connsiteX1" fmla="*/ 6923314 w 6923314"/>
              <a:gd name="connsiteY1" fmla="*/ 0 h 6858000"/>
              <a:gd name="connsiteX2" fmla="*/ 6923314 w 6923314"/>
              <a:gd name="connsiteY2" fmla="*/ 1637212 h 6858000"/>
              <a:gd name="connsiteX3" fmla="*/ 5618117 w 6923314"/>
              <a:gd name="connsiteY3" fmla="*/ 6858000 h 6858000"/>
              <a:gd name="connsiteX4" fmla="*/ 0 w 692331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1714500" y="0"/>
                </a:moveTo>
                <a:lnTo>
                  <a:pt x="6923314" y="0"/>
                </a:lnTo>
                <a:lnTo>
                  <a:pt x="6923314" y="1637212"/>
                </a:lnTo>
                <a:lnTo>
                  <a:pt x="5618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4146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3A78E6-F71D-4312-BDB2-FA26CAF574B4}"/>
              </a:ext>
            </a:extLst>
          </p:cNvPr>
          <p:cNvSpPr/>
          <p:nvPr userDrawn="1"/>
        </p:nvSpPr>
        <p:spPr>
          <a:xfrm flipH="1" flipV="1">
            <a:off x="5119026" y="0"/>
            <a:ext cx="7072972" cy="6858000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C75BF01-2621-417D-9B96-39DD8D0867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7072972" cy="6858000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" fmla="*/ 0 w 7424664"/>
              <a:gd name="connsiteY0" fmla="*/ 0 h 6858000"/>
              <a:gd name="connsiteX1" fmla="*/ 2158503 w 7424664"/>
              <a:gd name="connsiteY1" fmla="*/ 0 h 6858000"/>
              <a:gd name="connsiteX2" fmla="*/ 7424664 w 7424664"/>
              <a:gd name="connsiteY2" fmla="*/ 2326151 h 6858000"/>
              <a:gd name="connsiteX3" fmla="*/ 3307176 w 7424664"/>
              <a:gd name="connsiteY3" fmla="*/ 6858000 h 6858000"/>
              <a:gd name="connsiteX4" fmla="*/ 0 w 7424664"/>
              <a:gd name="connsiteY4" fmla="*/ 6858000 h 6858000"/>
              <a:gd name="connsiteX5" fmla="*/ 0 w 7424664"/>
              <a:gd name="connsiteY5" fmla="*/ 0 h 6858000"/>
              <a:gd name="connsiteX0" fmla="*/ 0 w 7424664"/>
              <a:gd name="connsiteY0" fmla="*/ 0 h 6858000"/>
              <a:gd name="connsiteX1" fmla="*/ 7424664 w 7424664"/>
              <a:gd name="connsiteY1" fmla="*/ 2326151 h 6858000"/>
              <a:gd name="connsiteX2" fmla="*/ 3307176 w 7424664"/>
              <a:gd name="connsiteY2" fmla="*/ 6858000 h 6858000"/>
              <a:gd name="connsiteX3" fmla="*/ 0 w 7424664"/>
              <a:gd name="connsiteY3" fmla="*/ 6858000 h 6858000"/>
              <a:gd name="connsiteX4" fmla="*/ 0 w 7424664"/>
              <a:gd name="connsiteY4" fmla="*/ 0 h 6858000"/>
              <a:gd name="connsiteX0" fmla="*/ 0 w 6904159"/>
              <a:gd name="connsiteY0" fmla="*/ 0 h 6858000"/>
              <a:gd name="connsiteX1" fmla="*/ 6904159 w 6904159"/>
              <a:gd name="connsiteY1" fmla="*/ 1805646 h 6858000"/>
              <a:gd name="connsiteX2" fmla="*/ 3307176 w 6904159"/>
              <a:gd name="connsiteY2" fmla="*/ 6858000 h 6858000"/>
              <a:gd name="connsiteX3" fmla="*/ 0 w 6904159"/>
              <a:gd name="connsiteY3" fmla="*/ 6858000 h 6858000"/>
              <a:gd name="connsiteX4" fmla="*/ 0 w 6904159"/>
              <a:gd name="connsiteY4" fmla="*/ 0 h 6858000"/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  <a:gd name="connsiteX4" fmla="*/ 0 w 7072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6707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23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002060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1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77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82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99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8" r:id="rId3"/>
    <p:sldLayoutId id="2147483669" r:id="rId4"/>
    <p:sldLayoutId id="2147483675" r:id="rId5"/>
    <p:sldLayoutId id="2147483671" r:id="rId6"/>
    <p:sldLayoutId id="2147483672" r:id="rId7"/>
    <p:sldLayoutId id="2147483673" r:id="rId8"/>
    <p:sldLayoutId id="2147483674" r:id="rId9"/>
    <p:sldLayoutId id="2147483676" r:id="rId10"/>
    <p:sldLayoutId id="2147483665" r:id="rId11"/>
    <p:sldLayoutId id="2147483677" r:id="rId12"/>
    <p:sldLayoutId id="2147483681" r:id="rId13"/>
    <p:sldLayoutId id="2147483678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1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2BF505-7DE6-4F49-BE53-8357C3CFAD67}"/>
              </a:ext>
            </a:extLst>
          </p:cNvPr>
          <p:cNvGrpSpPr/>
          <p:nvPr/>
        </p:nvGrpSpPr>
        <p:grpSpPr>
          <a:xfrm>
            <a:off x="10046387" y="194480"/>
            <a:ext cx="1684599" cy="413563"/>
            <a:chOff x="864753" y="5755727"/>
            <a:chExt cx="1544830" cy="413563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76510AC1-6796-4AAE-826B-82E3C6C83F08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AA9B7A6-AA04-48A1-8F03-8478DA0AB4E2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B1FA3CF-9802-4908-BF1F-FFF6919AFED7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67BCD5F-023B-4928-A8BA-960BE01DD3FA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E83D94-2B8F-4267-A14B-28F4B1D232E9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09FB9A1-EA5C-4B9A-9354-78F7C28542B6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17" name="TextBox 16">
            <a:hlinkClick r:id="rId2"/>
            <a:extLst>
              <a:ext uri="{FF2B5EF4-FFF2-40B4-BE49-F238E27FC236}">
                <a16:creationId xmlns:a16="http://schemas.microsoft.com/office/drawing/2014/main" id="{46673C6C-F4E2-45EA-9333-0F52A6A69329}"/>
              </a:ext>
            </a:extLst>
          </p:cNvPr>
          <p:cNvSpPr txBox="1"/>
          <p:nvPr/>
        </p:nvSpPr>
        <p:spPr>
          <a:xfrm>
            <a:off x="6703316" y="6333576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000" dirty="0" err="1">
                <a:solidFill>
                  <a:schemeClr val="bg1"/>
                </a:solidFill>
                <a:cs typeface="Arial" pitchFamily="34" charset="0"/>
              </a:rPr>
              <a:t>Fakultas</a:t>
            </a:r>
            <a:r>
              <a:rPr lang="en-US" altLang="ko-KR" sz="1000" dirty="0">
                <a:solidFill>
                  <a:schemeClr val="bg1"/>
                </a:solidFill>
                <a:cs typeface="Arial" pitchFamily="34" charset="0"/>
              </a:rPr>
              <a:t> Hukum – Universitas </a:t>
            </a:r>
            <a:r>
              <a:rPr lang="en-US" altLang="ko-KR" sz="1000" dirty="0" err="1">
                <a:solidFill>
                  <a:schemeClr val="bg1"/>
                </a:solidFill>
                <a:cs typeface="Arial" pitchFamily="34" charset="0"/>
              </a:rPr>
              <a:t>Djuanda</a:t>
            </a:r>
            <a:endParaRPr lang="ko-KR" alt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AEA043-746F-4334-A00A-A4587B060237}"/>
              </a:ext>
            </a:extLst>
          </p:cNvPr>
          <p:cNvSpPr txBox="1"/>
          <p:nvPr/>
        </p:nvSpPr>
        <p:spPr>
          <a:xfrm>
            <a:off x="6903174" y="2616271"/>
            <a:ext cx="5008441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  <a:latin typeface="+mj-lt"/>
              </a:rPr>
              <a:t>Kajian Hukum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Perlindungan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Data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Pribadi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C83D12-1353-440F-A5DC-1ACD4C118187}"/>
              </a:ext>
            </a:extLst>
          </p:cNvPr>
          <p:cNvSpPr txBox="1"/>
          <p:nvPr/>
        </p:nvSpPr>
        <p:spPr>
          <a:xfrm>
            <a:off x="6904605" y="5606435"/>
            <a:ext cx="500838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Dr. </a:t>
            </a:r>
            <a:r>
              <a:rPr lang="en-US" altLang="ko-KR" sz="1867" dirty="0" err="1">
                <a:solidFill>
                  <a:schemeClr val="bg1"/>
                </a:solidFill>
                <a:cs typeface="Arial" pitchFamily="34" charset="0"/>
              </a:rPr>
              <a:t>Nurwati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, S.H., M.</a:t>
            </a:r>
            <a:r>
              <a:rPr lang="en-US" altLang="ko-KR" sz="1867">
                <a:solidFill>
                  <a:schemeClr val="bg1"/>
                </a:solidFill>
                <a:cs typeface="Arial" pitchFamily="34" charset="0"/>
              </a:rPr>
              <a:t>H.</a:t>
            </a:r>
            <a:endParaRPr lang="en-US" altLang="ko-KR" sz="1867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30B05F-4BC2-1A3F-01FD-2DF33CF0265F}"/>
              </a:ext>
            </a:extLst>
          </p:cNvPr>
          <p:cNvGrpSpPr/>
          <p:nvPr/>
        </p:nvGrpSpPr>
        <p:grpSpPr>
          <a:xfrm>
            <a:off x="9704628" y="212127"/>
            <a:ext cx="2169248" cy="700863"/>
            <a:chOff x="5066799" y="2184053"/>
            <a:chExt cx="2169248" cy="700863"/>
          </a:xfr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06E3A2-BA09-1A5E-C31C-AF604E11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539" y="2218890"/>
              <a:ext cx="1184508" cy="63119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B0024E-2166-1562-5747-381C8412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799" y="2184053"/>
              <a:ext cx="961118" cy="70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BD01C55-D8FE-497D-81D6-91B9A543B3A3}"/>
              </a:ext>
            </a:extLst>
          </p:cNvPr>
          <p:cNvSpPr txBox="1"/>
          <p:nvPr/>
        </p:nvSpPr>
        <p:spPr>
          <a:xfrm>
            <a:off x="975654" y="829896"/>
            <a:ext cx="2551317" cy="83099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 err="1">
                <a:solidFill>
                  <a:schemeClr val="accent3"/>
                </a:solidFill>
                <a:cs typeface="Arial" pitchFamily="34" charset="0"/>
              </a:rPr>
              <a:t>Perlindungan</a:t>
            </a:r>
            <a:r>
              <a:rPr lang="en-US" altLang="ko-KR" sz="2400" dirty="0">
                <a:solidFill>
                  <a:schemeClr val="accent3"/>
                </a:solidFill>
                <a:cs typeface="Arial" pitchFamily="34" charset="0"/>
              </a:rPr>
              <a:t> Data </a:t>
            </a:r>
            <a:r>
              <a:rPr lang="en-US" altLang="ko-KR" sz="2400" dirty="0" err="1">
                <a:solidFill>
                  <a:schemeClr val="accent3"/>
                </a:solidFill>
                <a:cs typeface="Arial" pitchFamily="34" charset="0"/>
              </a:rPr>
              <a:t>Pribadi</a:t>
            </a:r>
            <a:endParaRPr lang="ko-KR" altLang="en-US" sz="2400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4310E-FF96-4BC3-9BD0-C856081FB5E4}"/>
              </a:ext>
            </a:extLst>
          </p:cNvPr>
          <p:cNvSpPr txBox="1"/>
          <p:nvPr/>
        </p:nvSpPr>
        <p:spPr>
          <a:xfrm>
            <a:off x="828698" y="3322406"/>
            <a:ext cx="44399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Perlindungan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diberikan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kepada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subjek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bentuk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perangkat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bersifat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preventif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maupun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bersifat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represif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lisan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maupun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tertulis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kata lain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dikatakan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bahwa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perlindungan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suatu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gambaran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tersendiri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fungsi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itu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sendiri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konsep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bahwa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memberikan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suatu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keadilan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ketertiban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kepastian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kemanfaatan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kedamaian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51765E1-6F5C-CDC2-F4F7-1CCB56233959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r="18453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DE331-6E8E-9DDD-744B-173E4F2F0114}"/>
              </a:ext>
            </a:extLst>
          </p:cNvPr>
          <p:cNvSpPr txBox="1"/>
          <p:nvPr/>
        </p:nvSpPr>
        <p:spPr>
          <a:xfrm>
            <a:off x="991982" y="2285997"/>
            <a:ext cx="2551317" cy="83099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 err="1">
                <a:solidFill>
                  <a:schemeClr val="accent3"/>
                </a:solidFill>
                <a:cs typeface="Arial" pitchFamily="34" charset="0"/>
              </a:rPr>
              <a:t>Perlindungan</a:t>
            </a:r>
            <a:r>
              <a:rPr lang="en-US" altLang="ko-KR" sz="2400" dirty="0">
                <a:solidFill>
                  <a:schemeClr val="accent3"/>
                </a:solidFill>
                <a:cs typeface="Arial" pitchFamily="34" charset="0"/>
              </a:rPr>
              <a:t> Hukum</a:t>
            </a:r>
            <a:endParaRPr lang="ko-KR" altLang="en-US" sz="2400" dirty="0">
              <a:solidFill>
                <a:schemeClr val="accent3"/>
              </a:solidFill>
              <a:cs typeface="Arial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10217BB-9158-B25E-698F-BF9FC7B1CFD9}"/>
              </a:ext>
            </a:extLst>
          </p:cNvPr>
          <p:cNvCxnSpPr>
            <a:stCxn id="12" idx="2"/>
          </p:cNvCxnSpPr>
          <p:nvPr/>
        </p:nvCxnSpPr>
        <p:spPr>
          <a:xfrm flipH="1">
            <a:off x="2251312" y="1660893"/>
            <a:ext cx="1" cy="62510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0B81192-FF30-494C-AE36-511FFA8CCA69}"/>
              </a:ext>
            </a:extLst>
          </p:cNvPr>
          <p:cNvGrpSpPr/>
          <p:nvPr/>
        </p:nvGrpSpPr>
        <p:grpSpPr>
          <a:xfrm>
            <a:off x="8567778" y="2632104"/>
            <a:ext cx="3214643" cy="3716680"/>
            <a:chOff x="4125210" y="1802423"/>
            <a:chExt cx="3954428" cy="4571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C1AD90B-E89A-4228-BB5D-32EF4BB96710}"/>
                </a:ext>
              </a:extLst>
            </p:cNvPr>
            <p:cNvGrpSpPr/>
            <p:nvPr/>
          </p:nvGrpSpPr>
          <p:grpSpPr>
            <a:xfrm>
              <a:off x="4125210" y="3947746"/>
              <a:ext cx="3954428" cy="2426676"/>
              <a:chOff x="4125210" y="3947746"/>
              <a:chExt cx="3954428" cy="2426676"/>
            </a:xfrm>
            <a:solidFill>
              <a:schemeClr val="accent4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609D28-DF4B-497D-BE9A-537960EDC953}"/>
                  </a:ext>
                </a:extLst>
              </p:cNvPr>
              <p:cNvSpPr/>
              <p:nvPr/>
            </p:nvSpPr>
            <p:spPr>
              <a:xfrm>
                <a:off x="5803486" y="3947746"/>
                <a:ext cx="597877" cy="11560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26EC58B-864B-49B0-8567-850D52CCD139}"/>
                  </a:ext>
                </a:extLst>
              </p:cNvPr>
              <p:cNvSpPr/>
              <p:nvPr/>
            </p:nvSpPr>
            <p:spPr>
              <a:xfrm>
                <a:off x="4125210" y="4897315"/>
                <a:ext cx="3954428" cy="147710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796397-C9F4-4DA8-B7A6-1349395E5117}"/>
                </a:ext>
              </a:extLst>
            </p:cNvPr>
            <p:cNvSpPr/>
            <p:nvPr/>
          </p:nvSpPr>
          <p:spPr>
            <a:xfrm>
              <a:off x="4580792" y="1802423"/>
              <a:ext cx="3047335" cy="2778367"/>
            </a:xfrm>
            <a:custGeom>
              <a:avLst/>
              <a:gdLst>
                <a:gd name="connsiteX0" fmla="*/ 2686434 w 3047335"/>
                <a:gd name="connsiteY0" fmla="*/ 649222 h 2778367"/>
                <a:gd name="connsiteX1" fmla="*/ 2480724 w 3047335"/>
                <a:gd name="connsiteY1" fmla="*/ 868916 h 2778367"/>
                <a:gd name="connsiteX2" fmla="*/ 2831980 w 3047335"/>
                <a:gd name="connsiteY2" fmla="*/ 868916 h 2778367"/>
                <a:gd name="connsiteX3" fmla="*/ 2831980 w 3047335"/>
                <a:gd name="connsiteY3" fmla="*/ 866747 h 2778367"/>
                <a:gd name="connsiteX4" fmla="*/ 2939658 w 3047335"/>
                <a:gd name="connsiteY4" fmla="*/ 759069 h 2778367"/>
                <a:gd name="connsiteX5" fmla="*/ 2831980 w 3047335"/>
                <a:gd name="connsiteY5" fmla="*/ 651391 h 2778367"/>
                <a:gd name="connsiteX6" fmla="*/ 2831980 w 3047335"/>
                <a:gd name="connsiteY6" fmla="*/ 649222 h 2778367"/>
                <a:gd name="connsiteX7" fmla="*/ 32816 w 3047335"/>
                <a:gd name="connsiteY7" fmla="*/ 0 h 2778367"/>
                <a:gd name="connsiteX8" fmla="*/ 2993848 w 3047335"/>
                <a:gd name="connsiteY8" fmla="*/ 0 h 2778367"/>
                <a:gd name="connsiteX9" fmla="*/ 3026664 w 3047335"/>
                <a:gd name="connsiteY9" fmla="*/ 32816 h 2778367"/>
                <a:gd name="connsiteX10" fmla="*/ 3026664 w 3047335"/>
                <a:gd name="connsiteY10" fmla="*/ 285864 h 2778367"/>
                <a:gd name="connsiteX11" fmla="*/ 3026664 w 3047335"/>
                <a:gd name="connsiteY11" fmla="*/ 290147 h 2778367"/>
                <a:gd name="connsiteX12" fmla="*/ 3022654 w 3047335"/>
                <a:gd name="connsiteY12" fmla="*/ 290147 h 2778367"/>
                <a:gd name="connsiteX13" fmla="*/ 2785226 w 3047335"/>
                <a:gd name="connsiteY13" fmla="*/ 543714 h 2778367"/>
                <a:gd name="connsiteX14" fmla="*/ 2831980 w 3047335"/>
                <a:gd name="connsiteY14" fmla="*/ 543714 h 2778367"/>
                <a:gd name="connsiteX15" fmla="*/ 2834863 w 3047335"/>
                <a:gd name="connsiteY15" fmla="*/ 543714 h 2778367"/>
                <a:gd name="connsiteX16" fmla="*/ 2834863 w 3047335"/>
                <a:gd name="connsiteY16" fmla="*/ 544005 h 2778367"/>
                <a:gd name="connsiteX17" fmla="*/ 2875382 w 3047335"/>
                <a:gd name="connsiteY17" fmla="*/ 548089 h 2778367"/>
                <a:gd name="connsiteX18" fmla="*/ 3047335 w 3047335"/>
                <a:gd name="connsiteY18" fmla="*/ 759069 h 2778367"/>
                <a:gd name="connsiteX19" fmla="*/ 2875382 w 3047335"/>
                <a:gd name="connsiteY19" fmla="*/ 970049 h 2778367"/>
                <a:gd name="connsiteX20" fmla="*/ 2834863 w 3047335"/>
                <a:gd name="connsiteY20" fmla="*/ 974134 h 2778367"/>
                <a:gd name="connsiteX21" fmla="*/ 2834863 w 3047335"/>
                <a:gd name="connsiteY21" fmla="*/ 974424 h 2778367"/>
                <a:gd name="connsiteX22" fmla="*/ 2831980 w 3047335"/>
                <a:gd name="connsiteY22" fmla="*/ 974424 h 2778367"/>
                <a:gd name="connsiteX23" fmla="*/ 2381931 w 3047335"/>
                <a:gd name="connsiteY23" fmla="*/ 974424 h 2778367"/>
                <a:gd name="connsiteX24" fmla="*/ 1891751 w 3047335"/>
                <a:gd name="connsiteY24" fmla="*/ 1497925 h 2778367"/>
                <a:gd name="connsiteX25" fmla="*/ 1891751 w 3047335"/>
                <a:gd name="connsiteY25" fmla="*/ 2250406 h 2778367"/>
                <a:gd name="connsiteX26" fmla="*/ 1142998 w 3047335"/>
                <a:gd name="connsiteY26" fmla="*/ 2778367 h 2778367"/>
                <a:gd name="connsiteX27" fmla="*/ 1142998 w 3047335"/>
                <a:gd name="connsiteY27" fmla="*/ 1506560 h 2778367"/>
                <a:gd name="connsiteX28" fmla="*/ 4010 w 3047335"/>
                <a:gd name="connsiteY28" fmla="*/ 290147 h 2778367"/>
                <a:gd name="connsiteX29" fmla="*/ 0 w 3047335"/>
                <a:gd name="connsiteY29" fmla="*/ 290147 h 2778367"/>
                <a:gd name="connsiteX30" fmla="*/ 0 w 3047335"/>
                <a:gd name="connsiteY30" fmla="*/ 285864 h 2778367"/>
                <a:gd name="connsiteX31" fmla="*/ 0 w 3047335"/>
                <a:gd name="connsiteY31" fmla="*/ 32816 h 2778367"/>
                <a:gd name="connsiteX32" fmla="*/ 32816 w 3047335"/>
                <a:gd name="connsiteY32" fmla="*/ 0 h 277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47335" h="2778367">
                  <a:moveTo>
                    <a:pt x="2686434" y="649222"/>
                  </a:moveTo>
                  <a:lnTo>
                    <a:pt x="2480724" y="868916"/>
                  </a:lnTo>
                  <a:lnTo>
                    <a:pt x="2831980" y="868916"/>
                  </a:lnTo>
                  <a:lnTo>
                    <a:pt x="2831980" y="866747"/>
                  </a:lnTo>
                  <a:cubicBezTo>
                    <a:pt x="2891449" y="866747"/>
                    <a:pt x="2939658" y="818538"/>
                    <a:pt x="2939658" y="759069"/>
                  </a:cubicBezTo>
                  <a:cubicBezTo>
                    <a:pt x="2939658" y="699600"/>
                    <a:pt x="2891449" y="651391"/>
                    <a:pt x="2831980" y="651391"/>
                  </a:cubicBezTo>
                  <a:lnTo>
                    <a:pt x="2831980" y="649222"/>
                  </a:lnTo>
                  <a:close/>
                  <a:moveTo>
                    <a:pt x="32816" y="0"/>
                  </a:moveTo>
                  <a:lnTo>
                    <a:pt x="2993848" y="0"/>
                  </a:lnTo>
                  <a:cubicBezTo>
                    <a:pt x="3011972" y="0"/>
                    <a:pt x="3026664" y="14692"/>
                    <a:pt x="3026664" y="32816"/>
                  </a:cubicBezTo>
                  <a:lnTo>
                    <a:pt x="3026664" y="285864"/>
                  </a:lnTo>
                  <a:lnTo>
                    <a:pt x="3026664" y="290147"/>
                  </a:lnTo>
                  <a:lnTo>
                    <a:pt x="3022654" y="290147"/>
                  </a:lnTo>
                  <a:lnTo>
                    <a:pt x="2785226" y="543714"/>
                  </a:lnTo>
                  <a:lnTo>
                    <a:pt x="2831980" y="543714"/>
                  </a:lnTo>
                  <a:lnTo>
                    <a:pt x="2834863" y="543714"/>
                  </a:lnTo>
                  <a:lnTo>
                    <a:pt x="2834863" y="544005"/>
                  </a:lnTo>
                  <a:lnTo>
                    <a:pt x="2875382" y="548089"/>
                  </a:lnTo>
                  <a:cubicBezTo>
                    <a:pt x="2973515" y="568170"/>
                    <a:pt x="3047335" y="654999"/>
                    <a:pt x="3047335" y="759069"/>
                  </a:cubicBezTo>
                  <a:cubicBezTo>
                    <a:pt x="3047335" y="863139"/>
                    <a:pt x="2973515" y="949968"/>
                    <a:pt x="2875382" y="970049"/>
                  </a:cubicBezTo>
                  <a:lnTo>
                    <a:pt x="2834863" y="974134"/>
                  </a:lnTo>
                  <a:lnTo>
                    <a:pt x="2834863" y="974424"/>
                  </a:lnTo>
                  <a:lnTo>
                    <a:pt x="2831980" y="974424"/>
                  </a:lnTo>
                  <a:lnTo>
                    <a:pt x="2381931" y="974424"/>
                  </a:lnTo>
                  <a:lnTo>
                    <a:pt x="1891751" y="1497925"/>
                  </a:lnTo>
                  <a:lnTo>
                    <a:pt x="1891751" y="2250406"/>
                  </a:lnTo>
                  <a:lnTo>
                    <a:pt x="1142998" y="2778367"/>
                  </a:lnTo>
                  <a:lnTo>
                    <a:pt x="1142998" y="1506560"/>
                  </a:lnTo>
                  <a:lnTo>
                    <a:pt x="4010" y="290147"/>
                  </a:lnTo>
                  <a:lnTo>
                    <a:pt x="0" y="290147"/>
                  </a:lnTo>
                  <a:lnTo>
                    <a:pt x="0" y="285864"/>
                  </a:lnTo>
                  <a:lnTo>
                    <a:pt x="0" y="32816"/>
                  </a:lnTo>
                  <a:cubicBezTo>
                    <a:pt x="0" y="14692"/>
                    <a:pt x="14692" y="0"/>
                    <a:pt x="32816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9FE859-E196-4C40-BDDE-310CA193082D}"/>
                </a:ext>
              </a:extLst>
            </p:cNvPr>
            <p:cNvSpPr/>
            <p:nvPr/>
          </p:nvSpPr>
          <p:spPr>
            <a:xfrm>
              <a:off x="4580792" y="1987062"/>
              <a:ext cx="3026664" cy="10550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18A593-ECF3-4E92-9EF2-602A60375A09}"/>
              </a:ext>
            </a:extLst>
          </p:cNvPr>
          <p:cNvSpPr txBox="1"/>
          <p:nvPr/>
        </p:nvSpPr>
        <p:spPr>
          <a:xfrm>
            <a:off x="9021416" y="0"/>
            <a:ext cx="23073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1400" dirty="0">
                <a:solidFill>
                  <a:schemeClr val="accent2"/>
                </a:solidFill>
                <a:cs typeface="Arial" pitchFamily="34" charset="0"/>
              </a:rPr>
              <a:t>10100110100100001010100111101110110110110101010000111001010110010101001110101000101010001011010110110110100010101110001010100010100010111010110001001101001101001000010101001111011101101101101010100001110010101100101010011101010001010100010110101101101101001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77C753-3D96-4004-912A-B046B24A8E76}"/>
              </a:ext>
            </a:extLst>
          </p:cNvPr>
          <p:cNvGrpSpPr/>
          <p:nvPr/>
        </p:nvGrpSpPr>
        <p:grpSpPr>
          <a:xfrm>
            <a:off x="197317" y="-149722"/>
            <a:ext cx="5196555" cy="2092881"/>
            <a:chOff x="4493905" y="1634847"/>
            <a:chExt cx="5196555" cy="209288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37072D-EA0A-4A85-8662-CCACF8FC4125}"/>
                </a:ext>
              </a:extLst>
            </p:cNvPr>
            <p:cNvSpPr txBox="1"/>
            <p:nvPr/>
          </p:nvSpPr>
          <p:spPr>
            <a:xfrm>
              <a:off x="5792960" y="1923770"/>
              <a:ext cx="373686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en-US" altLang="ko-KR" sz="6000" dirty="0">
                  <a:solidFill>
                    <a:schemeClr val="accent2"/>
                  </a:solidFill>
                  <a:latin typeface="Arial Black" panose="020B0A04020102020204" pitchFamily="34" charset="0"/>
                  <a:cs typeface="Arial" pitchFamily="34" charset="0"/>
                </a:rPr>
                <a:t>IG DATA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937101-C539-492B-81E3-7F9CBE9A0A06}"/>
                </a:ext>
              </a:extLst>
            </p:cNvPr>
            <p:cNvSpPr txBox="1"/>
            <p:nvPr/>
          </p:nvSpPr>
          <p:spPr>
            <a:xfrm>
              <a:off x="5792959" y="2681288"/>
              <a:ext cx="3897501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dist"/>
              <a:r>
                <a:rPr lang="en-US" altLang="ko-KR" sz="4000" b="1" dirty="0">
                  <a:solidFill>
                    <a:schemeClr val="accent4"/>
                  </a:solidFill>
                  <a:latin typeface="Adobe Song Std L" panose="02020300000000000000" pitchFamily="18" charset="-128"/>
                  <a:ea typeface="Adobe Song Std L" panose="02020300000000000000" pitchFamily="18" charset="-128"/>
                  <a:cs typeface="Arial" pitchFamily="34" charset="0"/>
                </a:rPr>
                <a:t>PERSONALITY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89951B-B1B6-4349-9D17-20E5DC324838}"/>
                </a:ext>
              </a:extLst>
            </p:cNvPr>
            <p:cNvSpPr txBox="1"/>
            <p:nvPr/>
          </p:nvSpPr>
          <p:spPr>
            <a:xfrm>
              <a:off x="4493905" y="1634847"/>
              <a:ext cx="1428068" cy="20928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3000" b="1" dirty="0">
                  <a:solidFill>
                    <a:schemeClr val="accent2"/>
                  </a:solidFill>
                  <a:latin typeface="Arial Black" panose="020B0A04020102020204" pitchFamily="34" charset="0"/>
                  <a:ea typeface="Adobe Song Std L" panose="02020300000000000000" pitchFamily="18" charset="-128"/>
                  <a:cs typeface="Arial" pitchFamily="34" charset="0"/>
                </a:rPr>
                <a:t>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C5897CB-6845-4EE8-BDC0-C73C7F25E6D9}"/>
              </a:ext>
            </a:extLst>
          </p:cNvPr>
          <p:cNvSpPr txBox="1"/>
          <p:nvPr/>
        </p:nvSpPr>
        <p:spPr>
          <a:xfrm>
            <a:off x="462762" y="1936121"/>
            <a:ext cx="7306642" cy="4847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beberapa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UU ITE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sudah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memberikan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perlindungan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terkait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26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contohnya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ditegaskan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bahwa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penggunaan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elektronik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apapun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media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harus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persetujuan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pemilik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Apabila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dikaitkan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kepada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perbuatan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dilarang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UU ITE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sudah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melarang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perbuatan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memperoleh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apapun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sebagaimana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tertera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30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khususnya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ayat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(2). Ketika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pelanggaran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itu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dilakukan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dikenakan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sanksi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pidana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berupa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pidana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penjara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maksimal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7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tahun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denda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maksimal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Rp 700.000.000,- (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Tujuh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ratus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juta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rupiah). Hal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berdasarkan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pasal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46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ayat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(2) UU ITE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tertulis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sehingga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adanya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peraturan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seseorang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sudah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payung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dilindungi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D5DD2F-03B9-4451-BD92-02FB72360C04}"/>
              </a:ext>
            </a:extLst>
          </p:cNvPr>
          <p:cNvSpPr txBox="1"/>
          <p:nvPr/>
        </p:nvSpPr>
        <p:spPr>
          <a:xfrm>
            <a:off x="8876285" y="5456009"/>
            <a:ext cx="2597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solidFill>
                  <a:schemeClr val="bg1"/>
                </a:solidFill>
                <a:cs typeface="Arial" pitchFamily="34" charset="0"/>
              </a:rPr>
              <a:t>BIG DATA</a:t>
            </a:r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 err="1"/>
              <a:t>Prinsip</a:t>
            </a:r>
            <a:r>
              <a:rPr lang="en-US" sz="4400" dirty="0"/>
              <a:t> Dasar </a:t>
            </a:r>
            <a:r>
              <a:rPr lang="en-US" sz="4400" dirty="0" err="1"/>
              <a:t>Perlindungan</a:t>
            </a:r>
            <a:r>
              <a:rPr lang="en-US" sz="4400" dirty="0"/>
              <a:t>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5D84FB-B9AD-451C-B829-31C0171022DC}"/>
              </a:ext>
            </a:extLst>
          </p:cNvPr>
          <p:cNvSpPr/>
          <p:nvPr/>
        </p:nvSpPr>
        <p:spPr>
          <a:xfrm>
            <a:off x="0" y="3067328"/>
            <a:ext cx="12192000" cy="17238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76A8B0-F0B1-42BF-8A04-031CD38047D4}"/>
              </a:ext>
            </a:extLst>
          </p:cNvPr>
          <p:cNvSpPr/>
          <p:nvPr/>
        </p:nvSpPr>
        <p:spPr>
          <a:xfrm>
            <a:off x="1040349" y="2258017"/>
            <a:ext cx="1260000" cy="126000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91A248-0092-4FFA-9BC8-2BB7FCCE3FA7}"/>
              </a:ext>
            </a:extLst>
          </p:cNvPr>
          <p:cNvSpPr/>
          <p:nvPr/>
        </p:nvSpPr>
        <p:spPr>
          <a:xfrm>
            <a:off x="1040349" y="4264854"/>
            <a:ext cx="1260000" cy="1260000"/>
          </a:xfrm>
          <a:prstGeom prst="ellipse">
            <a:avLst/>
          </a:prstGeom>
          <a:solidFill>
            <a:schemeClr val="accent3"/>
          </a:solidFill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Plus 7">
            <a:extLst>
              <a:ext uri="{FF2B5EF4-FFF2-40B4-BE49-F238E27FC236}">
                <a16:creationId xmlns:a16="http://schemas.microsoft.com/office/drawing/2014/main" id="{11C3043C-D25A-43CF-AD35-55248B7A5FB6}"/>
              </a:ext>
            </a:extLst>
          </p:cNvPr>
          <p:cNvSpPr/>
          <p:nvPr/>
        </p:nvSpPr>
        <p:spPr>
          <a:xfrm>
            <a:off x="1321126" y="3534320"/>
            <a:ext cx="698446" cy="698446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CCD7FC-BBF6-4FDA-AE2A-B92608B25595}"/>
              </a:ext>
            </a:extLst>
          </p:cNvPr>
          <p:cNvSpPr/>
          <p:nvPr/>
        </p:nvSpPr>
        <p:spPr>
          <a:xfrm>
            <a:off x="3939749" y="2871437"/>
            <a:ext cx="2144111" cy="2144111"/>
          </a:xfrm>
          <a:prstGeom prst="ellipse">
            <a:avLst/>
          </a:prstGeom>
          <a:solidFill>
            <a:schemeClr val="accent4"/>
          </a:solidFill>
          <a:ln w="635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4C05D-D04F-49D5-9FE0-663ACF7F82B8}"/>
              </a:ext>
            </a:extLst>
          </p:cNvPr>
          <p:cNvSpPr txBox="1"/>
          <p:nvPr/>
        </p:nvSpPr>
        <p:spPr>
          <a:xfrm>
            <a:off x="6274420" y="3502216"/>
            <a:ext cx="5024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Jika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dua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prinsip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tersebut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dilaksanakan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maka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keamanan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 data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dapat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accent4"/>
                </a:solidFill>
                <a:cs typeface="Arial" pitchFamily="34" charset="0"/>
              </a:rPr>
              <a:t>terjaga</a:t>
            </a:r>
            <a:r>
              <a:rPr lang="en-US" altLang="ko-KR" sz="2000" dirty="0">
                <a:solidFill>
                  <a:schemeClr val="accent4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10" name="Equal 10">
            <a:extLst>
              <a:ext uri="{FF2B5EF4-FFF2-40B4-BE49-F238E27FC236}">
                <a16:creationId xmlns:a16="http://schemas.microsoft.com/office/drawing/2014/main" id="{CE62953F-05A7-46F6-9AD3-7BC00397F0F2}"/>
              </a:ext>
            </a:extLst>
          </p:cNvPr>
          <p:cNvSpPr/>
          <p:nvPr/>
        </p:nvSpPr>
        <p:spPr>
          <a:xfrm>
            <a:off x="2626307" y="3559999"/>
            <a:ext cx="647088" cy="647088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BDC50C0-6694-4C3B-B598-1ECAE5295725}"/>
              </a:ext>
            </a:extLst>
          </p:cNvPr>
          <p:cNvGrpSpPr/>
          <p:nvPr/>
        </p:nvGrpSpPr>
        <p:grpSpPr>
          <a:xfrm>
            <a:off x="2699459" y="5464000"/>
            <a:ext cx="8599911" cy="980620"/>
            <a:chOff x="539552" y="3029577"/>
            <a:chExt cx="1872208" cy="9806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ABF9A0-FD1B-4FF5-AF08-64CAC0DAB602}"/>
                </a:ext>
              </a:extLst>
            </p:cNvPr>
            <p:cNvSpPr txBox="1"/>
            <p:nvPr/>
          </p:nvSpPr>
          <p:spPr>
            <a:xfrm>
              <a:off x="539552" y="3271533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Prinsip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menjelaskan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keharusan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dalam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melindungi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pribadi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penjagaan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keamanan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wajar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terhadap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risiko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seperti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kehilangan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akses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perusakan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penggunaan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modifikasi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pengungkapan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yang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sah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5BDF3A-E368-43F6-996D-78E1E39DBE4B}"/>
                </a:ext>
              </a:extLst>
            </p:cNvPr>
            <p:cNvSpPr txBox="1"/>
            <p:nvPr/>
          </p:nvSpPr>
          <p:spPr>
            <a:xfrm>
              <a:off x="539552" y="3029577"/>
              <a:ext cx="1872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Security Safeguards Principle 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Prinsip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Perlindungan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Keamanan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Data)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65705F-ED8E-4741-82FB-D53FEC113030}"/>
              </a:ext>
            </a:extLst>
          </p:cNvPr>
          <p:cNvGrpSpPr/>
          <p:nvPr/>
        </p:nvGrpSpPr>
        <p:grpSpPr>
          <a:xfrm>
            <a:off x="2699459" y="1733438"/>
            <a:ext cx="8267877" cy="980620"/>
            <a:chOff x="539552" y="3029577"/>
            <a:chExt cx="1872208" cy="9806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979102-0D54-4D67-BA49-77478B00AE61}"/>
                </a:ext>
              </a:extLst>
            </p:cNvPr>
            <p:cNvSpPr txBox="1"/>
            <p:nvPr/>
          </p:nvSpPr>
          <p:spPr>
            <a:xfrm>
              <a:off x="539552" y="3271533"/>
              <a:ext cx="1872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Prinsip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menjelaskan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tentang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pribadi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tidak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boleh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diungkapkan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disediakan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digunakan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tujuan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selain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ditentukan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kecuali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persetujuan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dari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pemilik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oleh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otoritas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hukum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282F9B-49CE-44E9-B681-A6968AD3CDB2}"/>
                </a:ext>
              </a:extLst>
            </p:cNvPr>
            <p:cNvSpPr txBox="1"/>
            <p:nvPr/>
          </p:nvSpPr>
          <p:spPr>
            <a:xfrm>
              <a:off x="539552" y="3029577"/>
              <a:ext cx="18722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Use Limitation Principle 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Prinsip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Pembatasan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Penggunaan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Data) 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cxnSp>
        <p:nvCxnSpPr>
          <p:cNvPr id="18" name="Elbow Connector 5">
            <a:extLst>
              <a:ext uri="{FF2B5EF4-FFF2-40B4-BE49-F238E27FC236}">
                <a16:creationId xmlns:a16="http://schemas.microsoft.com/office/drawing/2014/main" id="{25748B69-F2A2-465E-93D4-D05B462A16E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70914" y="2042017"/>
            <a:ext cx="720000" cy="216000"/>
          </a:xfrm>
          <a:prstGeom prst="bentConnector2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30">
            <a:extLst>
              <a:ext uri="{FF2B5EF4-FFF2-40B4-BE49-F238E27FC236}">
                <a16:creationId xmlns:a16="http://schemas.microsoft.com/office/drawing/2014/main" id="{8DC464EE-73A5-44AB-898A-A504387F7F06}"/>
              </a:ext>
            </a:extLst>
          </p:cNvPr>
          <p:cNvCxnSpPr>
            <a:cxnSpLocks/>
          </p:cNvCxnSpPr>
          <p:nvPr/>
        </p:nvCxnSpPr>
        <p:spPr>
          <a:xfrm rot="10800000">
            <a:off x="1670914" y="5599808"/>
            <a:ext cx="720000" cy="216000"/>
          </a:xfrm>
          <a:prstGeom prst="bentConnector2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0BA2410-C723-4070-990F-1282CFD799D6}"/>
              </a:ext>
            </a:extLst>
          </p:cNvPr>
          <p:cNvGrpSpPr/>
          <p:nvPr/>
        </p:nvGrpSpPr>
        <p:grpSpPr>
          <a:xfrm>
            <a:off x="4485613" y="3502216"/>
            <a:ext cx="1052382" cy="762638"/>
            <a:chOff x="4477067" y="3197243"/>
            <a:chExt cx="1130986" cy="81960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D260C83-32FD-496F-8C4D-92D48786695E}"/>
                </a:ext>
              </a:extLst>
            </p:cNvPr>
            <p:cNvGrpSpPr/>
            <p:nvPr/>
          </p:nvGrpSpPr>
          <p:grpSpPr>
            <a:xfrm>
              <a:off x="5122819" y="3642094"/>
              <a:ext cx="485234" cy="374750"/>
              <a:chOff x="5122819" y="3605542"/>
              <a:chExt cx="485234" cy="374750"/>
            </a:xfrm>
          </p:grpSpPr>
          <p:cxnSp>
            <p:nvCxnSpPr>
              <p:cNvPr id="25" name="Connector: Elbow 24">
                <a:extLst>
                  <a:ext uri="{FF2B5EF4-FFF2-40B4-BE49-F238E27FC236}">
                    <a16:creationId xmlns:a16="http://schemas.microsoft.com/office/drawing/2014/main" id="{458E74F4-41C7-4566-881E-BFAA6B9CF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2631" y="3642094"/>
                <a:ext cx="285611" cy="232747"/>
              </a:xfrm>
              <a:prstGeom prst="bentConnector3">
                <a:avLst>
                  <a:gd name="adj1" fmla="val 745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or: Elbow 31">
                <a:extLst>
                  <a:ext uri="{FF2B5EF4-FFF2-40B4-BE49-F238E27FC236}">
                    <a16:creationId xmlns:a16="http://schemas.microsoft.com/office/drawing/2014/main" id="{1C3C5121-DB56-460A-A7AD-77A470ABDA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819" y="3605542"/>
                <a:ext cx="485234" cy="374750"/>
              </a:xfrm>
              <a:prstGeom prst="bentConnector3">
                <a:avLst>
                  <a:gd name="adj1" fmla="val 2889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01C540E-B5C5-4480-8616-0C568DD6D73B}"/>
                </a:ext>
              </a:extLst>
            </p:cNvPr>
            <p:cNvCxnSpPr>
              <a:cxnSpLocks/>
            </p:cNvCxnSpPr>
            <p:nvPr/>
          </p:nvCxnSpPr>
          <p:spPr>
            <a:xfrm>
              <a:off x="5037112" y="3576272"/>
              <a:ext cx="10895" cy="440572"/>
            </a:xfrm>
            <a:prstGeom prst="line">
              <a:avLst/>
            </a:prstGeom>
            <a:ln w="1905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73ED9AF-C08E-496D-9EEC-07DFC1BE76D0}"/>
                </a:ext>
              </a:extLst>
            </p:cNvPr>
            <p:cNvGrpSpPr/>
            <p:nvPr/>
          </p:nvGrpSpPr>
          <p:grpSpPr>
            <a:xfrm flipH="1">
              <a:off x="4477067" y="3642094"/>
              <a:ext cx="485234" cy="374750"/>
              <a:chOff x="5122819" y="3605542"/>
              <a:chExt cx="485234" cy="374750"/>
            </a:xfrm>
          </p:grpSpPr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C7C64C34-99A6-45DA-9E14-2CD7DDCAF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2631" y="3642094"/>
                <a:ext cx="285611" cy="232747"/>
              </a:xfrm>
              <a:prstGeom prst="bentConnector3">
                <a:avLst>
                  <a:gd name="adj1" fmla="val 745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or: Elbow 43">
                <a:extLst>
                  <a:ext uri="{FF2B5EF4-FFF2-40B4-BE49-F238E27FC236}">
                    <a16:creationId xmlns:a16="http://schemas.microsoft.com/office/drawing/2014/main" id="{795A60D3-D176-4625-A6B3-D87090CC05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819" y="3605542"/>
                <a:ext cx="485234" cy="374750"/>
              </a:xfrm>
              <a:prstGeom prst="bentConnector3">
                <a:avLst>
                  <a:gd name="adj1" fmla="val 2889"/>
                </a:avLst>
              </a:prstGeom>
              <a:ln w="1905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645AE3C0-CFA2-4EB2-87C2-592743585349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72054" y="3197243"/>
              <a:ext cx="936188" cy="504402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  <p:sp>
        <p:nvSpPr>
          <p:cNvPr id="46" name="Freeform 38">
            <a:extLst>
              <a:ext uri="{FF2B5EF4-FFF2-40B4-BE49-F238E27FC236}">
                <a16:creationId xmlns:a16="http://schemas.microsoft.com/office/drawing/2014/main" id="{EF8CD064-05F2-4945-B8DC-A9F56B3C92CD}"/>
              </a:ext>
            </a:extLst>
          </p:cNvPr>
          <p:cNvSpPr>
            <a:spLocks noChangeAspect="1"/>
          </p:cNvSpPr>
          <p:nvPr/>
        </p:nvSpPr>
        <p:spPr>
          <a:xfrm>
            <a:off x="1412003" y="2661773"/>
            <a:ext cx="521208" cy="405555"/>
          </a:xfrm>
          <a:custGeom>
            <a:avLst/>
            <a:gdLst>
              <a:gd name="connsiteX0" fmla="*/ 296870 w 3865288"/>
              <a:gd name="connsiteY0" fmla="*/ 263283 h 3007610"/>
              <a:gd name="connsiteX1" fmla="*/ 1229426 w 3865288"/>
              <a:gd name="connsiteY1" fmla="*/ 364513 h 3007610"/>
              <a:gd name="connsiteX2" fmla="*/ 1461439 w 3865288"/>
              <a:gd name="connsiteY2" fmla="*/ 682388 h 3007610"/>
              <a:gd name="connsiteX3" fmla="*/ 2937058 w 3865288"/>
              <a:gd name="connsiteY3" fmla="*/ 854705 h 3007610"/>
              <a:gd name="connsiteX4" fmla="*/ 3289645 w 3865288"/>
              <a:gd name="connsiteY4" fmla="*/ 1194179 h 3007610"/>
              <a:gd name="connsiteX5" fmla="*/ 3597846 w 3865288"/>
              <a:gd name="connsiteY5" fmla="*/ 3007610 h 3007610"/>
              <a:gd name="connsiteX6" fmla="*/ 346298 w 3865288"/>
              <a:gd name="connsiteY6" fmla="*/ 2636865 h 3007610"/>
              <a:gd name="connsiteX7" fmla="*/ 0 w 3865288"/>
              <a:gd name="connsiteY7" fmla="*/ 502119 h 3007610"/>
              <a:gd name="connsiteX8" fmla="*/ 282628 w 3865288"/>
              <a:gd name="connsiteY8" fmla="*/ 498143 h 3007610"/>
              <a:gd name="connsiteX9" fmla="*/ 296870 w 3865288"/>
              <a:gd name="connsiteY9" fmla="*/ 263283 h 3007610"/>
              <a:gd name="connsiteX10" fmla="*/ 682924 w 3865288"/>
              <a:gd name="connsiteY10" fmla="*/ 0 h 3007610"/>
              <a:gd name="connsiteX11" fmla="*/ 1570028 w 3865288"/>
              <a:gd name="connsiteY11" fmla="*/ 109182 h 3007610"/>
              <a:gd name="connsiteX12" fmla="*/ 1829336 w 3865288"/>
              <a:gd name="connsiteY12" fmla="*/ 436728 h 3007610"/>
              <a:gd name="connsiteX13" fmla="*/ 3664960 w 3865288"/>
              <a:gd name="connsiteY13" fmla="*/ 668740 h 3007610"/>
              <a:gd name="connsiteX14" fmla="*/ 3856028 w 3865288"/>
              <a:gd name="connsiteY14" fmla="*/ 1009934 h 3007610"/>
              <a:gd name="connsiteX15" fmla="*/ 3612623 w 3865288"/>
              <a:gd name="connsiteY15" fmla="*/ 3007017 h 3007610"/>
              <a:gd name="connsiteX16" fmla="*/ 3487539 w 3865288"/>
              <a:gd name="connsiteY16" fmla="*/ 1084997 h 3007610"/>
              <a:gd name="connsiteX17" fmla="*/ 3255527 w 3865288"/>
              <a:gd name="connsiteY17" fmla="*/ 812041 h 3007610"/>
              <a:gd name="connsiteX18" fmla="*/ 1651915 w 3865288"/>
              <a:gd name="connsiteY18" fmla="*/ 614149 h 3007610"/>
              <a:gd name="connsiteX19" fmla="*/ 1372136 w 3865288"/>
              <a:gd name="connsiteY19" fmla="*/ 279779 h 3007610"/>
              <a:gd name="connsiteX20" fmla="*/ 688910 w 3865288"/>
              <a:gd name="connsiteY20" fmla="*/ 177421 h 3007610"/>
              <a:gd name="connsiteX21" fmla="*/ 682924 w 3865288"/>
              <a:gd name="connsiteY21" fmla="*/ 0 h 3007610"/>
              <a:gd name="connsiteX0" fmla="*/ 296870 w 3865288"/>
              <a:gd name="connsiteY0" fmla="*/ 263283 h 3007610"/>
              <a:gd name="connsiteX1" fmla="*/ 1229426 w 3865288"/>
              <a:gd name="connsiteY1" fmla="*/ 364513 h 3007610"/>
              <a:gd name="connsiteX2" fmla="*/ 1461439 w 3865288"/>
              <a:gd name="connsiteY2" fmla="*/ 682388 h 3007610"/>
              <a:gd name="connsiteX3" fmla="*/ 2937058 w 3865288"/>
              <a:gd name="connsiteY3" fmla="*/ 854705 h 3007610"/>
              <a:gd name="connsiteX4" fmla="*/ 3289645 w 3865288"/>
              <a:gd name="connsiteY4" fmla="*/ 1194179 h 3007610"/>
              <a:gd name="connsiteX5" fmla="*/ 3597846 w 3865288"/>
              <a:gd name="connsiteY5" fmla="*/ 3007610 h 3007610"/>
              <a:gd name="connsiteX6" fmla="*/ 346298 w 3865288"/>
              <a:gd name="connsiteY6" fmla="*/ 2636865 h 3007610"/>
              <a:gd name="connsiteX7" fmla="*/ 0 w 3865288"/>
              <a:gd name="connsiteY7" fmla="*/ 502119 h 3007610"/>
              <a:gd name="connsiteX8" fmla="*/ 282628 w 3865288"/>
              <a:gd name="connsiteY8" fmla="*/ 498143 h 3007610"/>
              <a:gd name="connsiteX9" fmla="*/ 296870 w 3865288"/>
              <a:gd name="connsiteY9" fmla="*/ 263283 h 3007610"/>
              <a:gd name="connsiteX10" fmla="*/ 682924 w 3865288"/>
              <a:gd name="connsiteY10" fmla="*/ 0 h 3007610"/>
              <a:gd name="connsiteX11" fmla="*/ 1570028 w 3865288"/>
              <a:gd name="connsiteY11" fmla="*/ 109182 h 3007610"/>
              <a:gd name="connsiteX12" fmla="*/ 1829336 w 3865288"/>
              <a:gd name="connsiteY12" fmla="*/ 436728 h 3007610"/>
              <a:gd name="connsiteX13" fmla="*/ 3664960 w 3865288"/>
              <a:gd name="connsiteY13" fmla="*/ 668740 h 3007610"/>
              <a:gd name="connsiteX14" fmla="*/ 3856028 w 3865288"/>
              <a:gd name="connsiteY14" fmla="*/ 1009934 h 3007610"/>
              <a:gd name="connsiteX15" fmla="*/ 3612623 w 3865288"/>
              <a:gd name="connsiteY15" fmla="*/ 3007017 h 3007610"/>
              <a:gd name="connsiteX16" fmla="*/ 3487539 w 3865288"/>
              <a:gd name="connsiteY16" fmla="*/ 1084997 h 3007610"/>
              <a:gd name="connsiteX17" fmla="*/ 3255527 w 3865288"/>
              <a:gd name="connsiteY17" fmla="*/ 812041 h 3007610"/>
              <a:gd name="connsiteX18" fmla="*/ 1651915 w 3865288"/>
              <a:gd name="connsiteY18" fmla="*/ 614149 h 3007610"/>
              <a:gd name="connsiteX19" fmla="*/ 1372136 w 3865288"/>
              <a:gd name="connsiteY19" fmla="*/ 279779 h 3007610"/>
              <a:gd name="connsiteX20" fmla="*/ 662094 w 3865288"/>
              <a:gd name="connsiteY20" fmla="*/ 164013 h 3007610"/>
              <a:gd name="connsiteX21" fmla="*/ 682924 w 3865288"/>
              <a:gd name="connsiteY21" fmla="*/ 0 h 300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65288" h="3007610">
                <a:moveTo>
                  <a:pt x="296870" y="263283"/>
                </a:moveTo>
                <a:lnTo>
                  <a:pt x="1229426" y="364513"/>
                </a:lnTo>
                <a:lnTo>
                  <a:pt x="1461439" y="682388"/>
                </a:lnTo>
                <a:lnTo>
                  <a:pt x="2937058" y="854705"/>
                </a:lnTo>
                <a:cubicBezTo>
                  <a:pt x="3245418" y="884374"/>
                  <a:pt x="3271508" y="1057167"/>
                  <a:pt x="3289645" y="1194179"/>
                </a:cubicBezTo>
                <a:lnTo>
                  <a:pt x="3597846" y="3007610"/>
                </a:lnTo>
                <a:lnTo>
                  <a:pt x="346298" y="2636865"/>
                </a:lnTo>
                <a:lnTo>
                  <a:pt x="0" y="502119"/>
                </a:lnTo>
                <a:lnTo>
                  <a:pt x="282628" y="498143"/>
                </a:lnTo>
                <a:lnTo>
                  <a:pt x="296870" y="263283"/>
                </a:lnTo>
                <a:close/>
                <a:moveTo>
                  <a:pt x="682924" y="0"/>
                </a:moveTo>
                <a:lnTo>
                  <a:pt x="1570028" y="109182"/>
                </a:lnTo>
                <a:lnTo>
                  <a:pt x="1829336" y="436728"/>
                </a:lnTo>
                <a:lnTo>
                  <a:pt x="3664960" y="668740"/>
                </a:lnTo>
                <a:cubicBezTo>
                  <a:pt x="3883700" y="698983"/>
                  <a:pt x="3875827" y="816690"/>
                  <a:pt x="3856028" y="1009934"/>
                </a:cubicBezTo>
                <a:lnTo>
                  <a:pt x="3612623" y="3007017"/>
                </a:lnTo>
                <a:lnTo>
                  <a:pt x="3487539" y="1084997"/>
                </a:lnTo>
                <a:cubicBezTo>
                  <a:pt x="3489715" y="954256"/>
                  <a:pt x="3444181" y="835439"/>
                  <a:pt x="3255527" y="812041"/>
                </a:cubicBezTo>
                <a:lnTo>
                  <a:pt x="1651915" y="614149"/>
                </a:lnTo>
                <a:lnTo>
                  <a:pt x="1372136" y="279779"/>
                </a:lnTo>
                <a:lnTo>
                  <a:pt x="662094" y="164013"/>
                </a:lnTo>
                <a:cubicBezTo>
                  <a:pt x="675742" y="104873"/>
                  <a:pt x="669276" y="59140"/>
                  <a:pt x="6829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Block Arc 25">
            <a:extLst>
              <a:ext uri="{FF2B5EF4-FFF2-40B4-BE49-F238E27FC236}">
                <a16:creationId xmlns:a16="http://schemas.microsoft.com/office/drawing/2014/main" id="{A635E160-69CE-DB58-341C-2BB7002D18C0}"/>
              </a:ext>
            </a:extLst>
          </p:cNvPr>
          <p:cNvSpPr/>
          <p:nvPr/>
        </p:nvSpPr>
        <p:spPr>
          <a:xfrm>
            <a:off x="1401073" y="4504625"/>
            <a:ext cx="512899" cy="722917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4D194B-8918-251A-610E-4E591F35AB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26869-00FB-4D61-9D74-D8903CAC3EFF}"/>
              </a:ext>
            </a:extLst>
          </p:cNvPr>
          <p:cNvSpPr txBox="1"/>
          <p:nvPr/>
        </p:nvSpPr>
        <p:spPr>
          <a:xfrm>
            <a:off x="438294" y="285660"/>
            <a:ext cx="5786127" cy="6325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Selain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itu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kewajiban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penyelenggara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Aplikasi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untuk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menjaga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keamanan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data juga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tercantum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Peraturan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Pemerintah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No. 82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Tahun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2012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tentang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Penyelenggaraan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Sistem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Transaksi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Elektronik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Prinsip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Tanggung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Jawab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Mutlak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disebut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Prinsip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Tanggung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Jawab Absolute (</a:t>
            </a:r>
            <a:r>
              <a:rPr lang="en-US" altLang="ko-KR" sz="1600" i="1" dirty="0">
                <a:solidFill>
                  <a:schemeClr val="bg1"/>
                </a:solidFill>
                <a:cs typeface="Arial" pitchFamily="34" charset="0"/>
              </a:rPr>
              <a:t>Absolute Liability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), dan </a:t>
            </a:r>
            <a:r>
              <a:rPr lang="en-US" altLang="ko-KR" sz="1600" i="1" dirty="0">
                <a:solidFill>
                  <a:schemeClr val="bg1"/>
                </a:solidFill>
                <a:cs typeface="Arial" pitchFamily="34" charset="0"/>
              </a:rPr>
              <a:t>Strict Liability 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juga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harus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dipahami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dengan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seksama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Namun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beberpa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ahli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menilai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bahwa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dua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istilah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tersebut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merupakan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istilah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berbeda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Ada yang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beranggapan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bahwa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b="1" i="1" dirty="0">
                <a:solidFill>
                  <a:schemeClr val="bg1"/>
                </a:solidFill>
                <a:cs typeface="Arial" pitchFamily="34" charset="0"/>
              </a:rPr>
              <a:t>Strict </a:t>
            </a:r>
            <a:r>
              <a:rPr lang="en-ID" altLang="ko-KR" sz="1600" b="1" i="1" dirty="0" err="1">
                <a:solidFill>
                  <a:schemeClr val="bg1"/>
                </a:solidFill>
                <a:cs typeface="Arial" pitchFamily="34" charset="0"/>
              </a:rPr>
              <a:t>Liabilty</a:t>
            </a:r>
            <a:r>
              <a:rPr lang="en-ID" altLang="ko-KR" sz="1600" b="1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merupakan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prinsip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tanggung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jawab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tidak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melihat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kesalahan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sebagai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faktor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utama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namun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ada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pengecualian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sebagaimana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i="1" dirty="0">
                <a:solidFill>
                  <a:schemeClr val="bg1"/>
                </a:solidFill>
                <a:cs typeface="Arial" pitchFamily="34" charset="0"/>
              </a:rPr>
              <a:t>force </a:t>
            </a:r>
            <a:r>
              <a:rPr lang="en-ID" altLang="ko-KR" sz="1600" i="1" dirty="0" err="1">
                <a:solidFill>
                  <a:schemeClr val="bg1"/>
                </a:solidFill>
                <a:cs typeface="Arial" pitchFamily="34" charset="0"/>
              </a:rPr>
              <a:t>majeur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Selain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itu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ada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juga yang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beranggapan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bahwa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b="1" i="1" dirty="0">
                <a:solidFill>
                  <a:schemeClr val="bg1"/>
                </a:solidFill>
                <a:cs typeface="Arial" pitchFamily="34" charset="0"/>
              </a:rPr>
              <a:t>Absolute Liability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merupakan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prinsip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tanggung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jawab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tanpa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pengecualian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sehingga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apapun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alasannya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memang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pelaku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usaha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harus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bertanggung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jawab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atas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apa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sudah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diproduksi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atau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disebarluaskan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apabila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menimbulkan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dapak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ID" altLang="ko-KR" sz="1600" dirty="0" err="1">
                <a:solidFill>
                  <a:schemeClr val="bg1"/>
                </a:solidFill>
                <a:cs typeface="Arial" pitchFamily="34" charset="0"/>
              </a:rPr>
              <a:t>kerugian</a:t>
            </a:r>
            <a:r>
              <a:rPr lang="en-ID" altLang="ko-KR" sz="1600" dirty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571B5A-4765-8F90-4695-98AA2D335F12}"/>
              </a:ext>
            </a:extLst>
          </p:cNvPr>
          <p:cNvGrpSpPr/>
          <p:nvPr/>
        </p:nvGrpSpPr>
        <p:grpSpPr>
          <a:xfrm>
            <a:off x="6503174" y="1012371"/>
            <a:ext cx="5571316" cy="4831045"/>
            <a:chOff x="6152509" y="1134009"/>
            <a:chExt cx="5861596" cy="508275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5772D2E-A035-4597-B06F-CAE62C680C47}"/>
                </a:ext>
              </a:extLst>
            </p:cNvPr>
            <p:cNvGrpSpPr/>
            <p:nvPr/>
          </p:nvGrpSpPr>
          <p:grpSpPr>
            <a:xfrm>
              <a:off x="8066381" y="1134009"/>
              <a:ext cx="2723258" cy="5082755"/>
              <a:chOff x="3501573" y="3178068"/>
              <a:chExt cx="1340594" cy="27378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CFEE0C5-C3F6-4D01-BC14-46C760A13575}"/>
                  </a:ext>
                </a:extLst>
              </p:cNvPr>
              <p:cNvSpPr/>
              <p:nvPr/>
            </p:nvSpPr>
            <p:spPr>
              <a:xfrm>
                <a:off x="3504728" y="3612346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84857C0-DC30-4708-BB48-D625DC4D4EBB}"/>
                  </a:ext>
                </a:extLst>
              </p:cNvPr>
              <p:cNvSpPr/>
              <p:nvPr/>
            </p:nvSpPr>
            <p:spPr>
              <a:xfrm>
                <a:off x="3501573" y="3832632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8574" y="65246"/>
                      <a:pt x="15716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ACC063E-86C2-4514-9C90-71A497FB7055}"/>
                  </a:ext>
                </a:extLst>
              </p:cNvPr>
              <p:cNvSpPr/>
              <p:nvPr/>
            </p:nvSpPr>
            <p:spPr>
              <a:xfrm>
                <a:off x="4776089" y="3829487"/>
                <a:ext cx="62939" cy="220286"/>
              </a:xfrm>
              <a:custGeom>
                <a:avLst/>
                <a:gdLst>
                  <a:gd name="connsiteX0" fmla="*/ 12859 w 19050"/>
                  <a:gd name="connsiteY0" fmla="*/ 68104 h 66675"/>
                  <a:gd name="connsiteX1" fmla="*/ 12859 w 19050"/>
                  <a:gd name="connsiteY1" fmla="*/ 68104 h 66675"/>
                  <a:gd name="connsiteX2" fmla="*/ 7144 w 19050"/>
                  <a:gd name="connsiteY2" fmla="*/ 62389 h 66675"/>
                  <a:gd name="connsiteX3" fmla="*/ 7144 w 19050"/>
                  <a:gd name="connsiteY3" fmla="*/ 12859 h 66675"/>
                  <a:gd name="connsiteX4" fmla="*/ 12859 w 19050"/>
                  <a:gd name="connsiteY4" fmla="*/ 7144 h 66675"/>
                  <a:gd name="connsiteX5" fmla="*/ 12859 w 19050"/>
                  <a:gd name="connsiteY5" fmla="*/ 7144 h 66675"/>
                  <a:gd name="connsiteX6" fmla="*/ 18574 w 19050"/>
                  <a:gd name="connsiteY6" fmla="*/ 12859 h 66675"/>
                  <a:gd name="connsiteX7" fmla="*/ 18574 w 19050"/>
                  <a:gd name="connsiteY7" fmla="*/ 62389 h 66675"/>
                  <a:gd name="connsiteX8" fmla="*/ 12859 w 19050"/>
                  <a:gd name="connsiteY8" fmla="*/ 6810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050" h="66675">
                    <a:moveTo>
                      <a:pt x="12859" y="68104"/>
                    </a:moveTo>
                    <a:lnTo>
                      <a:pt x="12859" y="68104"/>
                    </a:lnTo>
                    <a:cubicBezTo>
                      <a:pt x="10001" y="68104"/>
                      <a:pt x="7144" y="65246"/>
                      <a:pt x="7144" y="62389"/>
                    </a:cubicBezTo>
                    <a:lnTo>
                      <a:pt x="7144" y="12859"/>
                    </a:lnTo>
                    <a:cubicBezTo>
                      <a:pt x="7144" y="10001"/>
                      <a:pt x="10001" y="7144"/>
                      <a:pt x="12859" y="7144"/>
                    </a:cubicBezTo>
                    <a:lnTo>
                      <a:pt x="12859" y="7144"/>
                    </a:lnTo>
                    <a:cubicBezTo>
                      <a:pt x="15716" y="7144"/>
                      <a:pt x="18574" y="10001"/>
                      <a:pt x="18574" y="12859"/>
                    </a:cubicBezTo>
                    <a:lnTo>
                      <a:pt x="18574" y="62389"/>
                    </a:lnTo>
                    <a:cubicBezTo>
                      <a:pt x="19526" y="65246"/>
                      <a:pt x="16669" y="68104"/>
                      <a:pt x="12859" y="6810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769E72B9-54C6-4118-B1A0-5AC3D076DA08}"/>
                  </a:ext>
                </a:extLst>
              </p:cNvPr>
              <p:cNvSpPr/>
              <p:nvPr/>
            </p:nvSpPr>
            <p:spPr>
              <a:xfrm>
                <a:off x="3520451" y="3178068"/>
                <a:ext cx="1321716" cy="2737840"/>
              </a:xfrm>
              <a:custGeom>
                <a:avLst/>
                <a:gdLst>
                  <a:gd name="connsiteX0" fmla="*/ 350044 w 400050"/>
                  <a:gd name="connsiteY0" fmla="*/ 7144 h 828675"/>
                  <a:gd name="connsiteX1" fmla="*/ 53816 w 400050"/>
                  <a:gd name="connsiteY1" fmla="*/ 7144 h 828675"/>
                  <a:gd name="connsiteX2" fmla="*/ 7144 w 400050"/>
                  <a:gd name="connsiteY2" fmla="*/ 53816 h 828675"/>
                  <a:gd name="connsiteX3" fmla="*/ 7144 w 400050"/>
                  <a:gd name="connsiteY3" fmla="*/ 781526 h 828675"/>
                  <a:gd name="connsiteX4" fmla="*/ 53816 w 400050"/>
                  <a:gd name="connsiteY4" fmla="*/ 828199 h 828675"/>
                  <a:gd name="connsiteX5" fmla="*/ 350044 w 400050"/>
                  <a:gd name="connsiteY5" fmla="*/ 828199 h 828675"/>
                  <a:gd name="connsiteX6" fmla="*/ 396716 w 400050"/>
                  <a:gd name="connsiteY6" fmla="*/ 781526 h 828675"/>
                  <a:gd name="connsiteX7" fmla="*/ 396716 w 400050"/>
                  <a:gd name="connsiteY7" fmla="*/ 53816 h 828675"/>
                  <a:gd name="connsiteX8" fmla="*/ 350044 w 400050"/>
                  <a:gd name="connsiteY8" fmla="*/ 7144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0050" h="828675">
                    <a:moveTo>
                      <a:pt x="350044" y="7144"/>
                    </a:moveTo>
                    <a:lnTo>
                      <a:pt x="53816" y="7144"/>
                    </a:lnTo>
                    <a:cubicBezTo>
                      <a:pt x="28099" y="7144"/>
                      <a:pt x="7144" y="28099"/>
                      <a:pt x="7144" y="53816"/>
                    </a:cubicBezTo>
                    <a:lnTo>
                      <a:pt x="7144" y="781526"/>
                    </a:lnTo>
                    <a:cubicBezTo>
                      <a:pt x="7144" y="807244"/>
                      <a:pt x="28099" y="828199"/>
                      <a:pt x="53816" y="828199"/>
                    </a:cubicBezTo>
                    <a:lnTo>
                      <a:pt x="350044" y="828199"/>
                    </a:lnTo>
                    <a:cubicBezTo>
                      <a:pt x="375761" y="828199"/>
                      <a:pt x="396716" y="807244"/>
                      <a:pt x="396716" y="781526"/>
                    </a:cubicBezTo>
                    <a:lnTo>
                      <a:pt x="396716" y="53816"/>
                    </a:lnTo>
                    <a:cubicBezTo>
                      <a:pt x="396716" y="28099"/>
                      <a:pt x="375761" y="7144"/>
                      <a:pt x="350044" y="7144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745595-1A22-4815-91E1-1F13AB9CD351}"/>
                  </a:ext>
                </a:extLst>
              </p:cNvPr>
              <p:cNvSpPr/>
              <p:nvPr/>
            </p:nvSpPr>
            <p:spPr>
              <a:xfrm>
                <a:off x="3529897" y="3190651"/>
                <a:ext cx="1290246" cy="2706371"/>
              </a:xfrm>
              <a:custGeom>
                <a:avLst/>
                <a:gdLst>
                  <a:gd name="connsiteX0" fmla="*/ 345281 w 390525"/>
                  <a:gd name="connsiteY0" fmla="*/ 7144 h 819150"/>
                  <a:gd name="connsiteX1" fmla="*/ 52864 w 390525"/>
                  <a:gd name="connsiteY1" fmla="*/ 7144 h 819150"/>
                  <a:gd name="connsiteX2" fmla="*/ 7144 w 390525"/>
                  <a:gd name="connsiteY2" fmla="*/ 52864 h 819150"/>
                  <a:gd name="connsiteX3" fmla="*/ 7144 w 390525"/>
                  <a:gd name="connsiteY3" fmla="*/ 772954 h 819150"/>
                  <a:gd name="connsiteX4" fmla="*/ 52864 w 390525"/>
                  <a:gd name="connsiteY4" fmla="*/ 818674 h 819150"/>
                  <a:gd name="connsiteX5" fmla="*/ 345281 w 390525"/>
                  <a:gd name="connsiteY5" fmla="*/ 818674 h 819150"/>
                  <a:gd name="connsiteX6" fmla="*/ 391001 w 390525"/>
                  <a:gd name="connsiteY6" fmla="*/ 772954 h 819150"/>
                  <a:gd name="connsiteX7" fmla="*/ 391001 w 390525"/>
                  <a:gd name="connsiteY7" fmla="*/ 52864 h 819150"/>
                  <a:gd name="connsiteX8" fmla="*/ 345281 w 390525"/>
                  <a:gd name="connsiteY8" fmla="*/ 7144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0525" h="819150">
                    <a:moveTo>
                      <a:pt x="345281" y="7144"/>
                    </a:moveTo>
                    <a:lnTo>
                      <a:pt x="52864" y="7144"/>
                    </a:lnTo>
                    <a:cubicBezTo>
                      <a:pt x="27146" y="7144"/>
                      <a:pt x="7144" y="27146"/>
                      <a:pt x="7144" y="52864"/>
                    </a:cubicBezTo>
                    <a:lnTo>
                      <a:pt x="7144" y="772954"/>
                    </a:lnTo>
                    <a:cubicBezTo>
                      <a:pt x="7144" y="798671"/>
                      <a:pt x="27146" y="818674"/>
                      <a:pt x="52864" y="818674"/>
                    </a:cubicBezTo>
                    <a:lnTo>
                      <a:pt x="345281" y="818674"/>
                    </a:lnTo>
                    <a:cubicBezTo>
                      <a:pt x="370999" y="818674"/>
                      <a:pt x="391001" y="798671"/>
                      <a:pt x="391001" y="772954"/>
                    </a:cubicBezTo>
                    <a:lnTo>
                      <a:pt x="391001" y="52864"/>
                    </a:lnTo>
                    <a:cubicBezTo>
                      <a:pt x="391001" y="28099"/>
                      <a:pt x="370046" y="7144"/>
                      <a:pt x="345281" y="7144"/>
                    </a:cubicBez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70E7DB9F-24C9-418E-A174-84087F5E93D4}"/>
                  </a:ext>
                </a:extLst>
              </p:cNvPr>
              <p:cNvSpPr/>
              <p:nvPr/>
            </p:nvSpPr>
            <p:spPr>
              <a:xfrm>
                <a:off x="3627447" y="3596610"/>
                <a:ext cx="1101430" cy="1951104"/>
              </a:xfrm>
              <a:custGeom>
                <a:avLst/>
                <a:gdLst>
                  <a:gd name="connsiteX0" fmla="*/ 7144 w 333375"/>
                  <a:gd name="connsiteY0" fmla="*/ 7144 h 590550"/>
                  <a:gd name="connsiteX1" fmla="*/ 331946 w 333375"/>
                  <a:gd name="connsiteY1" fmla="*/ 7144 h 590550"/>
                  <a:gd name="connsiteX2" fmla="*/ 331946 w 333375"/>
                  <a:gd name="connsiteY2" fmla="*/ 586264 h 590550"/>
                  <a:gd name="connsiteX3" fmla="*/ 7144 w 333375"/>
                  <a:gd name="connsiteY3" fmla="*/ 586264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375" h="590550">
                    <a:moveTo>
                      <a:pt x="7144" y="7144"/>
                    </a:moveTo>
                    <a:lnTo>
                      <a:pt x="331946" y="7144"/>
                    </a:lnTo>
                    <a:lnTo>
                      <a:pt x="331946" y="586264"/>
                    </a:lnTo>
                    <a:lnTo>
                      <a:pt x="7144" y="5862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FCCA02F-AFD4-4B3F-BBBF-990EF80A7D65}"/>
                  </a:ext>
                </a:extLst>
              </p:cNvPr>
              <p:cNvGrpSpPr/>
              <p:nvPr/>
            </p:nvGrpSpPr>
            <p:grpSpPr>
              <a:xfrm>
                <a:off x="4092761" y="5635852"/>
                <a:ext cx="164520" cy="173080"/>
                <a:chOff x="6772303" y="6038214"/>
                <a:chExt cx="140650" cy="147968"/>
              </a:xfrm>
            </p:grpSpPr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82F2B91-A7B4-417E-82CC-451EE7BEDB36}"/>
                    </a:ext>
                  </a:extLst>
                </p:cNvPr>
                <p:cNvSpPr/>
                <p:nvPr/>
              </p:nvSpPr>
              <p:spPr>
                <a:xfrm>
                  <a:off x="6772303" y="6038214"/>
                  <a:ext cx="140650" cy="147968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C60824C-D8D2-4F8D-A856-198B6D92382F}"/>
                    </a:ext>
                  </a:extLst>
                </p:cNvPr>
                <p:cNvSpPr/>
                <p:nvPr/>
              </p:nvSpPr>
              <p:spPr>
                <a:xfrm>
                  <a:off x="6807465" y="6071635"/>
                  <a:ext cx="70326" cy="8118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4E71034-62D0-4843-B65C-46F27B5A7B7A}"/>
                  </a:ext>
                </a:extLst>
              </p:cNvPr>
              <p:cNvSpPr/>
              <p:nvPr/>
            </p:nvSpPr>
            <p:spPr>
              <a:xfrm>
                <a:off x="3821102" y="3628406"/>
                <a:ext cx="906450" cy="1887518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6C2DE674-F641-43AD-907D-25730AED0504}"/>
                  </a:ext>
                </a:extLst>
              </p:cNvPr>
              <p:cNvSpPr/>
              <p:nvPr/>
            </p:nvSpPr>
            <p:spPr>
              <a:xfrm>
                <a:off x="4058661" y="3449093"/>
                <a:ext cx="254255" cy="58393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DA022ADF-2062-41D0-8581-D1A88F88E7FF}"/>
                  </a:ext>
                </a:extLst>
              </p:cNvPr>
              <p:cNvSpPr/>
              <p:nvPr/>
            </p:nvSpPr>
            <p:spPr>
              <a:xfrm>
                <a:off x="3922825" y="3449093"/>
                <a:ext cx="58393" cy="5839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3DD7E5-C446-4D2D-BA89-7253C6653DAA}"/>
                </a:ext>
              </a:extLst>
            </p:cNvPr>
            <p:cNvSpPr/>
            <p:nvPr/>
          </p:nvSpPr>
          <p:spPr>
            <a:xfrm>
              <a:off x="8361025" y="1940238"/>
              <a:ext cx="2195787" cy="361633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15DBB695-92DD-4221-A37E-5CB8A89BC5C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497605" y="3031589"/>
              <a:ext cx="1864005" cy="1004294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24091523-1F82-4274-B575-5DBDC745BD4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0097127" y="2701128"/>
              <a:ext cx="1916978" cy="1032835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D1C505C9-9004-4DFD-9D1B-EAC37F8FFA3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643269" y="3696878"/>
              <a:ext cx="620266" cy="334189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4F1B7007-66D9-472A-851F-B2A0D3351F1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295537" y="2055289"/>
              <a:ext cx="682413" cy="367674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E71EC0E3-E346-45AD-8239-F4D4613A06F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799623" y="2085313"/>
              <a:ext cx="682413" cy="367674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1F1EFEAC-1261-4FA1-BC9A-5908E9B5CC41}"/>
                </a:ext>
              </a:extLst>
            </p:cNvPr>
            <p:cNvSpPr/>
            <p:nvPr/>
          </p:nvSpPr>
          <p:spPr>
            <a:xfrm>
              <a:off x="8478318" y="2370499"/>
              <a:ext cx="1864003" cy="1135526"/>
            </a:xfrm>
            <a:custGeom>
              <a:avLst/>
              <a:gdLst>
                <a:gd name="connsiteX0" fmla="*/ 590550 w 2305050"/>
                <a:gd name="connsiteY0" fmla="*/ 1571625 h 1571625"/>
                <a:gd name="connsiteX1" fmla="*/ 1952625 w 2305050"/>
                <a:gd name="connsiteY1" fmla="*/ 1504950 h 1571625"/>
                <a:gd name="connsiteX2" fmla="*/ 2305050 w 2305050"/>
                <a:gd name="connsiteY2" fmla="*/ 876300 h 1571625"/>
                <a:gd name="connsiteX3" fmla="*/ 1762125 w 2305050"/>
                <a:gd name="connsiteY3" fmla="*/ 885825 h 1571625"/>
                <a:gd name="connsiteX4" fmla="*/ 2047875 w 2305050"/>
                <a:gd name="connsiteY4" fmla="*/ 409575 h 1571625"/>
                <a:gd name="connsiteX5" fmla="*/ 1581150 w 2305050"/>
                <a:gd name="connsiteY5" fmla="*/ 390525 h 1571625"/>
                <a:gd name="connsiteX6" fmla="*/ 1495425 w 2305050"/>
                <a:gd name="connsiteY6" fmla="*/ 1019175 h 1571625"/>
                <a:gd name="connsiteX7" fmla="*/ 1190625 w 2305050"/>
                <a:gd name="connsiteY7" fmla="*/ 0 h 1571625"/>
                <a:gd name="connsiteX8" fmla="*/ 542925 w 2305050"/>
                <a:gd name="connsiteY8" fmla="*/ 352425 h 1571625"/>
                <a:gd name="connsiteX9" fmla="*/ 1028700 w 2305050"/>
                <a:gd name="connsiteY9" fmla="*/ 923925 h 1571625"/>
                <a:gd name="connsiteX10" fmla="*/ 0 w 2305050"/>
                <a:gd name="connsiteY10" fmla="*/ 695325 h 1571625"/>
                <a:gd name="connsiteX11" fmla="*/ 590550 w 2305050"/>
                <a:gd name="connsiteY11" fmla="*/ 1571625 h 1571625"/>
                <a:gd name="connsiteX0" fmla="*/ 590550 w 2305050"/>
                <a:gd name="connsiteY0" fmla="*/ 1571625 h 1571625"/>
                <a:gd name="connsiteX1" fmla="*/ 1952625 w 2305050"/>
                <a:gd name="connsiteY1" fmla="*/ 1504950 h 1571625"/>
                <a:gd name="connsiteX2" fmla="*/ 2305050 w 2305050"/>
                <a:gd name="connsiteY2" fmla="*/ 876300 h 1571625"/>
                <a:gd name="connsiteX3" fmla="*/ 1762125 w 2305050"/>
                <a:gd name="connsiteY3" fmla="*/ 885825 h 1571625"/>
                <a:gd name="connsiteX4" fmla="*/ 2047875 w 2305050"/>
                <a:gd name="connsiteY4" fmla="*/ 409575 h 1571625"/>
                <a:gd name="connsiteX5" fmla="*/ 1581150 w 2305050"/>
                <a:gd name="connsiteY5" fmla="*/ 390525 h 1571625"/>
                <a:gd name="connsiteX6" fmla="*/ 1495425 w 2305050"/>
                <a:gd name="connsiteY6" fmla="*/ 1019175 h 1571625"/>
                <a:gd name="connsiteX7" fmla="*/ 1190625 w 2305050"/>
                <a:gd name="connsiteY7" fmla="*/ 0 h 1571625"/>
                <a:gd name="connsiteX8" fmla="*/ 542925 w 2305050"/>
                <a:gd name="connsiteY8" fmla="*/ 378853 h 1571625"/>
                <a:gd name="connsiteX9" fmla="*/ 1028700 w 2305050"/>
                <a:gd name="connsiteY9" fmla="*/ 923925 h 1571625"/>
                <a:gd name="connsiteX10" fmla="*/ 0 w 2305050"/>
                <a:gd name="connsiteY10" fmla="*/ 695325 h 1571625"/>
                <a:gd name="connsiteX11" fmla="*/ 590550 w 2305050"/>
                <a:gd name="connsiteY11" fmla="*/ 1571625 h 1571625"/>
                <a:gd name="connsiteX0" fmla="*/ 590550 w 2305050"/>
                <a:gd name="connsiteY0" fmla="*/ 1571625 h 1571625"/>
                <a:gd name="connsiteX1" fmla="*/ 1952625 w 2305050"/>
                <a:gd name="connsiteY1" fmla="*/ 1504950 h 1571625"/>
                <a:gd name="connsiteX2" fmla="*/ 2305050 w 2305050"/>
                <a:gd name="connsiteY2" fmla="*/ 876300 h 1571625"/>
                <a:gd name="connsiteX3" fmla="*/ 1762125 w 2305050"/>
                <a:gd name="connsiteY3" fmla="*/ 885825 h 1571625"/>
                <a:gd name="connsiteX4" fmla="*/ 2047875 w 2305050"/>
                <a:gd name="connsiteY4" fmla="*/ 409575 h 1571625"/>
                <a:gd name="connsiteX5" fmla="*/ 1581150 w 2305050"/>
                <a:gd name="connsiteY5" fmla="*/ 390525 h 1571625"/>
                <a:gd name="connsiteX6" fmla="*/ 1495425 w 2305050"/>
                <a:gd name="connsiteY6" fmla="*/ 1019175 h 1571625"/>
                <a:gd name="connsiteX7" fmla="*/ 1190625 w 2305050"/>
                <a:gd name="connsiteY7" fmla="*/ 0 h 1571625"/>
                <a:gd name="connsiteX8" fmla="*/ 542925 w 2305050"/>
                <a:gd name="connsiteY8" fmla="*/ 378853 h 1571625"/>
                <a:gd name="connsiteX9" fmla="*/ 1028700 w 2305050"/>
                <a:gd name="connsiteY9" fmla="*/ 923925 h 1571625"/>
                <a:gd name="connsiteX10" fmla="*/ 0 w 2305050"/>
                <a:gd name="connsiteY10" fmla="*/ 695325 h 1571625"/>
                <a:gd name="connsiteX11" fmla="*/ 590550 w 2305050"/>
                <a:gd name="connsiteY11" fmla="*/ 1571625 h 1571625"/>
                <a:gd name="connsiteX0" fmla="*/ 590550 w 2305050"/>
                <a:gd name="connsiteY0" fmla="*/ 1539911 h 1539911"/>
                <a:gd name="connsiteX1" fmla="*/ 1952625 w 2305050"/>
                <a:gd name="connsiteY1" fmla="*/ 1473236 h 1539911"/>
                <a:gd name="connsiteX2" fmla="*/ 2305050 w 2305050"/>
                <a:gd name="connsiteY2" fmla="*/ 844586 h 1539911"/>
                <a:gd name="connsiteX3" fmla="*/ 1762125 w 2305050"/>
                <a:gd name="connsiteY3" fmla="*/ 854111 h 1539911"/>
                <a:gd name="connsiteX4" fmla="*/ 2047875 w 2305050"/>
                <a:gd name="connsiteY4" fmla="*/ 377861 h 1539911"/>
                <a:gd name="connsiteX5" fmla="*/ 1581150 w 2305050"/>
                <a:gd name="connsiteY5" fmla="*/ 358811 h 1539911"/>
                <a:gd name="connsiteX6" fmla="*/ 1495425 w 2305050"/>
                <a:gd name="connsiteY6" fmla="*/ 987461 h 1539911"/>
                <a:gd name="connsiteX7" fmla="*/ 1195910 w 2305050"/>
                <a:gd name="connsiteY7" fmla="*/ 0 h 1539911"/>
                <a:gd name="connsiteX8" fmla="*/ 542925 w 2305050"/>
                <a:gd name="connsiteY8" fmla="*/ 347139 h 1539911"/>
                <a:gd name="connsiteX9" fmla="*/ 1028700 w 2305050"/>
                <a:gd name="connsiteY9" fmla="*/ 892211 h 1539911"/>
                <a:gd name="connsiteX10" fmla="*/ 0 w 2305050"/>
                <a:gd name="connsiteY10" fmla="*/ 663611 h 1539911"/>
                <a:gd name="connsiteX11" fmla="*/ 590550 w 2305050"/>
                <a:gd name="connsiteY11" fmla="*/ 1539911 h 1539911"/>
                <a:gd name="connsiteX0" fmla="*/ 590550 w 2305050"/>
                <a:gd name="connsiteY0" fmla="*/ 1565699 h 1565699"/>
                <a:gd name="connsiteX1" fmla="*/ 1952625 w 2305050"/>
                <a:gd name="connsiteY1" fmla="*/ 1499024 h 1565699"/>
                <a:gd name="connsiteX2" fmla="*/ 2305050 w 2305050"/>
                <a:gd name="connsiteY2" fmla="*/ 870374 h 1565699"/>
                <a:gd name="connsiteX3" fmla="*/ 1762125 w 2305050"/>
                <a:gd name="connsiteY3" fmla="*/ 879899 h 1565699"/>
                <a:gd name="connsiteX4" fmla="*/ 2047875 w 2305050"/>
                <a:gd name="connsiteY4" fmla="*/ 403649 h 1565699"/>
                <a:gd name="connsiteX5" fmla="*/ 1581150 w 2305050"/>
                <a:gd name="connsiteY5" fmla="*/ 384599 h 1565699"/>
                <a:gd name="connsiteX6" fmla="*/ 1495425 w 2305050"/>
                <a:gd name="connsiteY6" fmla="*/ 1013249 h 1565699"/>
                <a:gd name="connsiteX7" fmla="*/ 1195910 w 2305050"/>
                <a:gd name="connsiteY7" fmla="*/ 25788 h 1565699"/>
                <a:gd name="connsiteX8" fmla="*/ 542925 w 2305050"/>
                <a:gd name="connsiteY8" fmla="*/ 372927 h 1565699"/>
                <a:gd name="connsiteX9" fmla="*/ 1028700 w 2305050"/>
                <a:gd name="connsiteY9" fmla="*/ 917999 h 1565699"/>
                <a:gd name="connsiteX10" fmla="*/ 0 w 2305050"/>
                <a:gd name="connsiteY10" fmla="*/ 689399 h 1565699"/>
                <a:gd name="connsiteX11" fmla="*/ 590550 w 2305050"/>
                <a:gd name="connsiteY11" fmla="*/ 1565699 h 1565699"/>
                <a:gd name="connsiteX0" fmla="*/ 590550 w 2305050"/>
                <a:gd name="connsiteY0" fmla="*/ 1565699 h 1565699"/>
                <a:gd name="connsiteX1" fmla="*/ 1952625 w 2305050"/>
                <a:gd name="connsiteY1" fmla="*/ 1499024 h 1565699"/>
                <a:gd name="connsiteX2" fmla="*/ 2305050 w 2305050"/>
                <a:gd name="connsiteY2" fmla="*/ 870374 h 1565699"/>
                <a:gd name="connsiteX3" fmla="*/ 1762125 w 2305050"/>
                <a:gd name="connsiteY3" fmla="*/ 879899 h 1565699"/>
                <a:gd name="connsiteX4" fmla="*/ 2047875 w 2305050"/>
                <a:gd name="connsiteY4" fmla="*/ 403649 h 1565699"/>
                <a:gd name="connsiteX5" fmla="*/ 1581150 w 2305050"/>
                <a:gd name="connsiteY5" fmla="*/ 384599 h 1565699"/>
                <a:gd name="connsiteX6" fmla="*/ 1495425 w 2305050"/>
                <a:gd name="connsiteY6" fmla="*/ 1013249 h 1565699"/>
                <a:gd name="connsiteX7" fmla="*/ 1195910 w 2305050"/>
                <a:gd name="connsiteY7" fmla="*/ 25788 h 1565699"/>
                <a:gd name="connsiteX8" fmla="*/ 521783 w 2305050"/>
                <a:gd name="connsiteY8" fmla="*/ 372927 h 1565699"/>
                <a:gd name="connsiteX9" fmla="*/ 1028700 w 2305050"/>
                <a:gd name="connsiteY9" fmla="*/ 917999 h 1565699"/>
                <a:gd name="connsiteX10" fmla="*/ 0 w 2305050"/>
                <a:gd name="connsiteY10" fmla="*/ 689399 h 1565699"/>
                <a:gd name="connsiteX11" fmla="*/ 590550 w 2305050"/>
                <a:gd name="connsiteY11" fmla="*/ 1565699 h 1565699"/>
                <a:gd name="connsiteX0" fmla="*/ 590550 w 2305050"/>
                <a:gd name="connsiteY0" fmla="*/ 1556076 h 1556076"/>
                <a:gd name="connsiteX1" fmla="*/ 1952625 w 2305050"/>
                <a:gd name="connsiteY1" fmla="*/ 1489401 h 1556076"/>
                <a:gd name="connsiteX2" fmla="*/ 2305050 w 2305050"/>
                <a:gd name="connsiteY2" fmla="*/ 860751 h 1556076"/>
                <a:gd name="connsiteX3" fmla="*/ 1762125 w 2305050"/>
                <a:gd name="connsiteY3" fmla="*/ 870276 h 1556076"/>
                <a:gd name="connsiteX4" fmla="*/ 2047875 w 2305050"/>
                <a:gd name="connsiteY4" fmla="*/ 394026 h 1556076"/>
                <a:gd name="connsiteX5" fmla="*/ 1581150 w 2305050"/>
                <a:gd name="connsiteY5" fmla="*/ 374976 h 1556076"/>
                <a:gd name="connsiteX6" fmla="*/ 1495425 w 2305050"/>
                <a:gd name="connsiteY6" fmla="*/ 1003626 h 1556076"/>
                <a:gd name="connsiteX7" fmla="*/ 1195910 w 2305050"/>
                <a:gd name="connsiteY7" fmla="*/ 16165 h 1556076"/>
                <a:gd name="connsiteX8" fmla="*/ 521783 w 2305050"/>
                <a:gd name="connsiteY8" fmla="*/ 363304 h 1556076"/>
                <a:gd name="connsiteX9" fmla="*/ 1028700 w 2305050"/>
                <a:gd name="connsiteY9" fmla="*/ 908376 h 1556076"/>
                <a:gd name="connsiteX10" fmla="*/ 0 w 2305050"/>
                <a:gd name="connsiteY10" fmla="*/ 679776 h 1556076"/>
                <a:gd name="connsiteX11" fmla="*/ 590550 w 2305050"/>
                <a:gd name="connsiteY11" fmla="*/ 1556076 h 1556076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495425 w 2305050"/>
                <a:gd name="connsiteY6" fmla="*/ 1004889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81150 w 2305050"/>
                <a:gd name="connsiteY5" fmla="*/ 376239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42995 w 2305050"/>
                <a:gd name="connsiteY6" fmla="*/ 904463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762125 w 2305050"/>
                <a:gd name="connsiteY3" fmla="*/ 871539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047875 w 2305050"/>
                <a:gd name="connsiteY4" fmla="*/ 395289 h 1557339"/>
                <a:gd name="connsiteX5" fmla="*/ 1597007 w 2305050"/>
                <a:gd name="connsiteY5" fmla="*/ 370953 h 1557339"/>
                <a:gd name="connsiteX6" fmla="*/ 1537710 w 2305050"/>
                <a:gd name="connsiteY6" fmla="*/ 878035 h 1557339"/>
                <a:gd name="connsiteX7" fmla="*/ 1195910 w 2305050"/>
                <a:gd name="connsiteY7" fmla="*/ 17428 h 1557339"/>
                <a:gd name="connsiteX8" fmla="*/ 521783 w 2305050"/>
                <a:gd name="connsiteY8" fmla="*/ 364567 h 1557339"/>
                <a:gd name="connsiteX9" fmla="*/ 1028700 w 2305050"/>
                <a:gd name="connsiteY9" fmla="*/ 909639 h 1557339"/>
                <a:gd name="connsiteX10" fmla="*/ 0 w 2305050"/>
                <a:gd name="connsiteY10" fmla="*/ 681039 h 1557339"/>
                <a:gd name="connsiteX11" fmla="*/ 590550 w 2305050"/>
                <a:gd name="connsiteY11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05050"/>
                <a:gd name="connsiteY0" fmla="*/ 1557339 h 1557339"/>
                <a:gd name="connsiteX1" fmla="*/ 1952625 w 2305050"/>
                <a:gd name="connsiteY1" fmla="*/ 1490664 h 1557339"/>
                <a:gd name="connsiteX2" fmla="*/ 2305050 w 2305050"/>
                <a:gd name="connsiteY2" fmla="*/ 862014 h 1557339"/>
                <a:gd name="connsiteX3" fmla="*/ 1846694 w 2305050"/>
                <a:gd name="connsiteY3" fmla="*/ 818683 h 1557339"/>
                <a:gd name="connsiteX4" fmla="*/ 2144446 w 2305050"/>
                <a:gd name="connsiteY4" fmla="*/ 775628 h 1557339"/>
                <a:gd name="connsiteX5" fmla="*/ 2047875 w 2305050"/>
                <a:gd name="connsiteY5" fmla="*/ 395289 h 1557339"/>
                <a:gd name="connsiteX6" fmla="*/ 1597007 w 2305050"/>
                <a:gd name="connsiteY6" fmla="*/ 370953 h 1557339"/>
                <a:gd name="connsiteX7" fmla="*/ 1537710 w 2305050"/>
                <a:gd name="connsiteY7" fmla="*/ 878035 h 1557339"/>
                <a:gd name="connsiteX8" fmla="*/ 1195910 w 2305050"/>
                <a:gd name="connsiteY8" fmla="*/ 17428 h 1557339"/>
                <a:gd name="connsiteX9" fmla="*/ 521783 w 2305050"/>
                <a:gd name="connsiteY9" fmla="*/ 364567 h 1557339"/>
                <a:gd name="connsiteX10" fmla="*/ 1028700 w 2305050"/>
                <a:gd name="connsiteY10" fmla="*/ 909639 h 1557339"/>
                <a:gd name="connsiteX11" fmla="*/ 0 w 2305050"/>
                <a:gd name="connsiteY11" fmla="*/ 681039 h 1557339"/>
                <a:gd name="connsiteX12" fmla="*/ 590550 w 2305050"/>
                <a:gd name="connsiteY12" fmla="*/ 1557339 h 1557339"/>
                <a:gd name="connsiteX0" fmla="*/ 590550 w 2388539"/>
                <a:gd name="connsiteY0" fmla="*/ 1557339 h 1557339"/>
                <a:gd name="connsiteX1" fmla="*/ 1952625 w 2388539"/>
                <a:gd name="connsiteY1" fmla="*/ 1490664 h 1557339"/>
                <a:gd name="connsiteX2" fmla="*/ 2388539 w 2388539"/>
                <a:gd name="connsiteY2" fmla="*/ 1017065 h 1557339"/>
                <a:gd name="connsiteX3" fmla="*/ 1846694 w 2388539"/>
                <a:gd name="connsiteY3" fmla="*/ 818683 h 1557339"/>
                <a:gd name="connsiteX4" fmla="*/ 2144446 w 2388539"/>
                <a:gd name="connsiteY4" fmla="*/ 775628 h 1557339"/>
                <a:gd name="connsiteX5" fmla="*/ 2047875 w 2388539"/>
                <a:gd name="connsiteY5" fmla="*/ 395289 h 1557339"/>
                <a:gd name="connsiteX6" fmla="*/ 1597007 w 2388539"/>
                <a:gd name="connsiteY6" fmla="*/ 370953 h 1557339"/>
                <a:gd name="connsiteX7" fmla="*/ 1537710 w 2388539"/>
                <a:gd name="connsiteY7" fmla="*/ 878035 h 1557339"/>
                <a:gd name="connsiteX8" fmla="*/ 1195910 w 2388539"/>
                <a:gd name="connsiteY8" fmla="*/ 17428 h 1557339"/>
                <a:gd name="connsiteX9" fmla="*/ 521783 w 2388539"/>
                <a:gd name="connsiteY9" fmla="*/ 364567 h 1557339"/>
                <a:gd name="connsiteX10" fmla="*/ 1028700 w 2388539"/>
                <a:gd name="connsiteY10" fmla="*/ 909639 h 1557339"/>
                <a:gd name="connsiteX11" fmla="*/ 0 w 2388539"/>
                <a:gd name="connsiteY11" fmla="*/ 681039 h 1557339"/>
                <a:gd name="connsiteX12" fmla="*/ 590550 w 2388539"/>
                <a:gd name="connsiteY12" fmla="*/ 1557339 h 1557339"/>
                <a:gd name="connsiteX0" fmla="*/ 590550 w 2388539"/>
                <a:gd name="connsiteY0" fmla="*/ 1557339 h 1557339"/>
                <a:gd name="connsiteX1" fmla="*/ 1952625 w 2388539"/>
                <a:gd name="connsiteY1" fmla="*/ 1490664 h 1557339"/>
                <a:gd name="connsiteX2" fmla="*/ 2388539 w 2388539"/>
                <a:gd name="connsiteY2" fmla="*/ 1017065 h 1557339"/>
                <a:gd name="connsiteX3" fmla="*/ 1846694 w 2388539"/>
                <a:gd name="connsiteY3" fmla="*/ 818683 h 1557339"/>
                <a:gd name="connsiteX4" fmla="*/ 2144446 w 2388539"/>
                <a:gd name="connsiteY4" fmla="*/ 775628 h 1557339"/>
                <a:gd name="connsiteX5" fmla="*/ 2047875 w 2388539"/>
                <a:gd name="connsiteY5" fmla="*/ 395289 h 1557339"/>
                <a:gd name="connsiteX6" fmla="*/ 1597007 w 2388539"/>
                <a:gd name="connsiteY6" fmla="*/ 370953 h 1557339"/>
                <a:gd name="connsiteX7" fmla="*/ 1537710 w 2388539"/>
                <a:gd name="connsiteY7" fmla="*/ 878035 h 1557339"/>
                <a:gd name="connsiteX8" fmla="*/ 1195910 w 2388539"/>
                <a:gd name="connsiteY8" fmla="*/ 17428 h 1557339"/>
                <a:gd name="connsiteX9" fmla="*/ 521783 w 2388539"/>
                <a:gd name="connsiteY9" fmla="*/ 364567 h 1557339"/>
                <a:gd name="connsiteX10" fmla="*/ 1028700 w 2388539"/>
                <a:gd name="connsiteY10" fmla="*/ 909639 h 1557339"/>
                <a:gd name="connsiteX11" fmla="*/ 0 w 2388539"/>
                <a:gd name="connsiteY11" fmla="*/ 681039 h 1557339"/>
                <a:gd name="connsiteX12" fmla="*/ 590550 w 2388539"/>
                <a:gd name="connsiteY12" fmla="*/ 1557339 h 1557339"/>
                <a:gd name="connsiteX0" fmla="*/ 590550 w 2384564"/>
                <a:gd name="connsiteY0" fmla="*/ 1557339 h 1557339"/>
                <a:gd name="connsiteX1" fmla="*/ 1952625 w 2384564"/>
                <a:gd name="connsiteY1" fmla="*/ 1490664 h 1557339"/>
                <a:gd name="connsiteX2" fmla="*/ 2384564 w 2384564"/>
                <a:gd name="connsiteY2" fmla="*/ 1040919 h 1557339"/>
                <a:gd name="connsiteX3" fmla="*/ 1846694 w 2384564"/>
                <a:gd name="connsiteY3" fmla="*/ 818683 h 1557339"/>
                <a:gd name="connsiteX4" fmla="*/ 2144446 w 2384564"/>
                <a:gd name="connsiteY4" fmla="*/ 775628 h 1557339"/>
                <a:gd name="connsiteX5" fmla="*/ 2047875 w 2384564"/>
                <a:gd name="connsiteY5" fmla="*/ 395289 h 1557339"/>
                <a:gd name="connsiteX6" fmla="*/ 1597007 w 2384564"/>
                <a:gd name="connsiteY6" fmla="*/ 370953 h 1557339"/>
                <a:gd name="connsiteX7" fmla="*/ 1537710 w 2384564"/>
                <a:gd name="connsiteY7" fmla="*/ 878035 h 1557339"/>
                <a:gd name="connsiteX8" fmla="*/ 1195910 w 2384564"/>
                <a:gd name="connsiteY8" fmla="*/ 17428 h 1557339"/>
                <a:gd name="connsiteX9" fmla="*/ 521783 w 2384564"/>
                <a:gd name="connsiteY9" fmla="*/ 364567 h 1557339"/>
                <a:gd name="connsiteX10" fmla="*/ 1028700 w 2384564"/>
                <a:gd name="connsiteY10" fmla="*/ 909639 h 1557339"/>
                <a:gd name="connsiteX11" fmla="*/ 0 w 2384564"/>
                <a:gd name="connsiteY11" fmla="*/ 681039 h 1557339"/>
                <a:gd name="connsiteX12" fmla="*/ 590550 w 2384564"/>
                <a:gd name="connsiteY12" fmla="*/ 1557339 h 1557339"/>
                <a:gd name="connsiteX0" fmla="*/ 590550 w 2384564"/>
                <a:gd name="connsiteY0" fmla="*/ 1557339 h 1557339"/>
                <a:gd name="connsiteX1" fmla="*/ 1952625 w 2384564"/>
                <a:gd name="connsiteY1" fmla="*/ 1490664 h 1557339"/>
                <a:gd name="connsiteX2" fmla="*/ 2384564 w 2384564"/>
                <a:gd name="connsiteY2" fmla="*/ 1040919 h 1557339"/>
                <a:gd name="connsiteX3" fmla="*/ 1846694 w 2384564"/>
                <a:gd name="connsiteY3" fmla="*/ 818683 h 1557339"/>
                <a:gd name="connsiteX4" fmla="*/ 2144446 w 2384564"/>
                <a:gd name="connsiteY4" fmla="*/ 775628 h 1557339"/>
                <a:gd name="connsiteX5" fmla="*/ 2047875 w 2384564"/>
                <a:gd name="connsiteY5" fmla="*/ 395289 h 1557339"/>
                <a:gd name="connsiteX6" fmla="*/ 1597007 w 2384564"/>
                <a:gd name="connsiteY6" fmla="*/ 370953 h 1557339"/>
                <a:gd name="connsiteX7" fmla="*/ 1537710 w 2384564"/>
                <a:gd name="connsiteY7" fmla="*/ 878035 h 1557339"/>
                <a:gd name="connsiteX8" fmla="*/ 1195910 w 2384564"/>
                <a:gd name="connsiteY8" fmla="*/ 17428 h 1557339"/>
                <a:gd name="connsiteX9" fmla="*/ 521783 w 2384564"/>
                <a:gd name="connsiteY9" fmla="*/ 364567 h 1557339"/>
                <a:gd name="connsiteX10" fmla="*/ 1028700 w 2384564"/>
                <a:gd name="connsiteY10" fmla="*/ 909639 h 1557339"/>
                <a:gd name="connsiteX11" fmla="*/ 0 w 2384564"/>
                <a:gd name="connsiteY11" fmla="*/ 681039 h 1557339"/>
                <a:gd name="connsiteX12" fmla="*/ 590550 w 2384564"/>
                <a:gd name="connsiteY12" fmla="*/ 1557339 h 1557339"/>
                <a:gd name="connsiteX0" fmla="*/ 590550 w 2384564"/>
                <a:gd name="connsiteY0" fmla="*/ 1557339 h 1557339"/>
                <a:gd name="connsiteX1" fmla="*/ 1952625 w 2384564"/>
                <a:gd name="connsiteY1" fmla="*/ 1490664 h 1557339"/>
                <a:gd name="connsiteX2" fmla="*/ 2384564 w 2384564"/>
                <a:gd name="connsiteY2" fmla="*/ 1040919 h 1557339"/>
                <a:gd name="connsiteX3" fmla="*/ 1846694 w 2384564"/>
                <a:gd name="connsiteY3" fmla="*/ 818683 h 1557339"/>
                <a:gd name="connsiteX4" fmla="*/ 2144446 w 2384564"/>
                <a:gd name="connsiteY4" fmla="*/ 775628 h 1557339"/>
                <a:gd name="connsiteX5" fmla="*/ 2047875 w 2384564"/>
                <a:gd name="connsiteY5" fmla="*/ 395289 h 1557339"/>
                <a:gd name="connsiteX6" fmla="*/ 1597007 w 2384564"/>
                <a:gd name="connsiteY6" fmla="*/ 370953 h 1557339"/>
                <a:gd name="connsiteX7" fmla="*/ 1537710 w 2384564"/>
                <a:gd name="connsiteY7" fmla="*/ 878035 h 1557339"/>
                <a:gd name="connsiteX8" fmla="*/ 1195910 w 2384564"/>
                <a:gd name="connsiteY8" fmla="*/ 17428 h 1557339"/>
                <a:gd name="connsiteX9" fmla="*/ 521783 w 2384564"/>
                <a:gd name="connsiteY9" fmla="*/ 364567 h 1557339"/>
                <a:gd name="connsiteX10" fmla="*/ 1028700 w 2384564"/>
                <a:gd name="connsiteY10" fmla="*/ 909639 h 1557339"/>
                <a:gd name="connsiteX11" fmla="*/ 0 w 2384564"/>
                <a:gd name="connsiteY11" fmla="*/ 681039 h 1557339"/>
                <a:gd name="connsiteX12" fmla="*/ 590550 w 2384564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712"/>
                <a:gd name="connsiteY0" fmla="*/ 1557339 h 1557339"/>
                <a:gd name="connsiteX1" fmla="*/ 1952625 w 2389712"/>
                <a:gd name="connsiteY1" fmla="*/ 1490664 h 1557339"/>
                <a:gd name="connsiteX2" fmla="*/ 2384564 w 2389712"/>
                <a:gd name="connsiteY2" fmla="*/ 1040919 h 1557339"/>
                <a:gd name="connsiteX3" fmla="*/ 1846694 w 2389712"/>
                <a:gd name="connsiteY3" fmla="*/ 818683 h 1557339"/>
                <a:gd name="connsiteX4" fmla="*/ 2144446 w 2389712"/>
                <a:gd name="connsiteY4" fmla="*/ 775628 h 1557339"/>
                <a:gd name="connsiteX5" fmla="*/ 2047875 w 2389712"/>
                <a:gd name="connsiteY5" fmla="*/ 395289 h 1557339"/>
                <a:gd name="connsiteX6" fmla="*/ 1597007 w 2389712"/>
                <a:gd name="connsiteY6" fmla="*/ 370953 h 1557339"/>
                <a:gd name="connsiteX7" fmla="*/ 1537710 w 2389712"/>
                <a:gd name="connsiteY7" fmla="*/ 878035 h 1557339"/>
                <a:gd name="connsiteX8" fmla="*/ 1195910 w 2389712"/>
                <a:gd name="connsiteY8" fmla="*/ 17428 h 1557339"/>
                <a:gd name="connsiteX9" fmla="*/ 521783 w 2389712"/>
                <a:gd name="connsiteY9" fmla="*/ 364567 h 1557339"/>
                <a:gd name="connsiteX10" fmla="*/ 1028700 w 2389712"/>
                <a:gd name="connsiteY10" fmla="*/ 909639 h 1557339"/>
                <a:gd name="connsiteX11" fmla="*/ 0 w 2389712"/>
                <a:gd name="connsiteY11" fmla="*/ 681039 h 1557339"/>
                <a:gd name="connsiteX12" fmla="*/ 590550 w 2389712"/>
                <a:gd name="connsiteY12" fmla="*/ 1557339 h 1557339"/>
                <a:gd name="connsiteX0" fmla="*/ 590550 w 2389822"/>
                <a:gd name="connsiteY0" fmla="*/ 1557339 h 1557339"/>
                <a:gd name="connsiteX1" fmla="*/ 1960576 w 2389822"/>
                <a:gd name="connsiteY1" fmla="*/ 1510542 h 1557339"/>
                <a:gd name="connsiteX2" fmla="*/ 2384564 w 2389822"/>
                <a:gd name="connsiteY2" fmla="*/ 1040919 h 1557339"/>
                <a:gd name="connsiteX3" fmla="*/ 1846694 w 2389822"/>
                <a:gd name="connsiteY3" fmla="*/ 818683 h 1557339"/>
                <a:gd name="connsiteX4" fmla="*/ 2144446 w 2389822"/>
                <a:gd name="connsiteY4" fmla="*/ 775628 h 1557339"/>
                <a:gd name="connsiteX5" fmla="*/ 2047875 w 2389822"/>
                <a:gd name="connsiteY5" fmla="*/ 395289 h 1557339"/>
                <a:gd name="connsiteX6" fmla="*/ 1597007 w 2389822"/>
                <a:gd name="connsiteY6" fmla="*/ 370953 h 1557339"/>
                <a:gd name="connsiteX7" fmla="*/ 1537710 w 2389822"/>
                <a:gd name="connsiteY7" fmla="*/ 878035 h 1557339"/>
                <a:gd name="connsiteX8" fmla="*/ 1195910 w 2389822"/>
                <a:gd name="connsiteY8" fmla="*/ 17428 h 1557339"/>
                <a:gd name="connsiteX9" fmla="*/ 521783 w 2389822"/>
                <a:gd name="connsiteY9" fmla="*/ 364567 h 1557339"/>
                <a:gd name="connsiteX10" fmla="*/ 1028700 w 2389822"/>
                <a:gd name="connsiteY10" fmla="*/ 909639 h 1557339"/>
                <a:gd name="connsiteX11" fmla="*/ 0 w 2389822"/>
                <a:gd name="connsiteY11" fmla="*/ 681039 h 1557339"/>
                <a:gd name="connsiteX12" fmla="*/ 590550 w 2389822"/>
                <a:gd name="connsiteY12" fmla="*/ 1557339 h 1557339"/>
                <a:gd name="connsiteX0" fmla="*/ 590550 w 2396855"/>
                <a:gd name="connsiteY0" fmla="*/ 1557339 h 1557339"/>
                <a:gd name="connsiteX1" fmla="*/ 1960576 w 2396855"/>
                <a:gd name="connsiteY1" fmla="*/ 1510542 h 1557339"/>
                <a:gd name="connsiteX2" fmla="*/ 2384564 w 2396855"/>
                <a:gd name="connsiteY2" fmla="*/ 1040919 h 1557339"/>
                <a:gd name="connsiteX3" fmla="*/ 1846694 w 2396855"/>
                <a:gd name="connsiteY3" fmla="*/ 818683 h 1557339"/>
                <a:gd name="connsiteX4" fmla="*/ 2144446 w 2396855"/>
                <a:gd name="connsiteY4" fmla="*/ 775628 h 1557339"/>
                <a:gd name="connsiteX5" fmla="*/ 2047875 w 2396855"/>
                <a:gd name="connsiteY5" fmla="*/ 395289 h 1557339"/>
                <a:gd name="connsiteX6" fmla="*/ 1597007 w 2396855"/>
                <a:gd name="connsiteY6" fmla="*/ 370953 h 1557339"/>
                <a:gd name="connsiteX7" fmla="*/ 1537710 w 2396855"/>
                <a:gd name="connsiteY7" fmla="*/ 878035 h 1557339"/>
                <a:gd name="connsiteX8" fmla="*/ 1195910 w 2396855"/>
                <a:gd name="connsiteY8" fmla="*/ 17428 h 1557339"/>
                <a:gd name="connsiteX9" fmla="*/ 521783 w 2396855"/>
                <a:gd name="connsiteY9" fmla="*/ 364567 h 1557339"/>
                <a:gd name="connsiteX10" fmla="*/ 1028700 w 2396855"/>
                <a:gd name="connsiteY10" fmla="*/ 909639 h 1557339"/>
                <a:gd name="connsiteX11" fmla="*/ 0 w 2396855"/>
                <a:gd name="connsiteY11" fmla="*/ 681039 h 1557339"/>
                <a:gd name="connsiteX12" fmla="*/ 590550 w 2396855"/>
                <a:gd name="connsiteY12" fmla="*/ 1557339 h 1557339"/>
                <a:gd name="connsiteX0" fmla="*/ 590550 w 2396855"/>
                <a:gd name="connsiteY0" fmla="*/ 1513607 h 1513607"/>
                <a:gd name="connsiteX1" fmla="*/ 1960576 w 2396855"/>
                <a:gd name="connsiteY1" fmla="*/ 1510542 h 1513607"/>
                <a:gd name="connsiteX2" fmla="*/ 2384564 w 2396855"/>
                <a:gd name="connsiteY2" fmla="*/ 1040919 h 1513607"/>
                <a:gd name="connsiteX3" fmla="*/ 1846694 w 2396855"/>
                <a:gd name="connsiteY3" fmla="*/ 818683 h 1513607"/>
                <a:gd name="connsiteX4" fmla="*/ 2144446 w 2396855"/>
                <a:gd name="connsiteY4" fmla="*/ 775628 h 1513607"/>
                <a:gd name="connsiteX5" fmla="*/ 2047875 w 2396855"/>
                <a:gd name="connsiteY5" fmla="*/ 395289 h 1513607"/>
                <a:gd name="connsiteX6" fmla="*/ 1597007 w 2396855"/>
                <a:gd name="connsiteY6" fmla="*/ 370953 h 1513607"/>
                <a:gd name="connsiteX7" fmla="*/ 1537710 w 2396855"/>
                <a:gd name="connsiteY7" fmla="*/ 878035 h 1513607"/>
                <a:gd name="connsiteX8" fmla="*/ 1195910 w 2396855"/>
                <a:gd name="connsiteY8" fmla="*/ 17428 h 1513607"/>
                <a:gd name="connsiteX9" fmla="*/ 521783 w 2396855"/>
                <a:gd name="connsiteY9" fmla="*/ 364567 h 1513607"/>
                <a:gd name="connsiteX10" fmla="*/ 1028700 w 2396855"/>
                <a:gd name="connsiteY10" fmla="*/ 909639 h 1513607"/>
                <a:gd name="connsiteX11" fmla="*/ 0 w 2396855"/>
                <a:gd name="connsiteY11" fmla="*/ 681039 h 1513607"/>
                <a:gd name="connsiteX12" fmla="*/ 590550 w 2396855"/>
                <a:gd name="connsiteY12" fmla="*/ 1513607 h 1513607"/>
                <a:gd name="connsiteX0" fmla="*/ 602477 w 2396855"/>
                <a:gd name="connsiteY0" fmla="*/ 1517583 h 1517583"/>
                <a:gd name="connsiteX1" fmla="*/ 1960576 w 2396855"/>
                <a:gd name="connsiteY1" fmla="*/ 1510542 h 1517583"/>
                <a:gd name="connsiteX2" fmla="*/ 2384564 w 2396855"/>
                <a:gd name="connsiteY2" fmla="*/ 1040919 h 1517583"/>
                <a:gd name="connsiteX3" fmla="*/ 1846694 w 2396855"/>
                <a:gd name="connsiteY3" fmla="*/ 818683 h 1517583"/>
                <a:gd name="connsiteX4" fmla="*/ 2144446 w 2396855"/>
                <a:gd name="connsiteY4" fmla="*/ 775628 h 1517583"/>
                <a:gd name="connsiteX5" fmla="*/ 2047875 w 2396855"/>
                <a:gd name="connsiteY5" fmla="*/ 395289 h 1517583"/>
                <a:gd name="connsiteX6" fmla="*/ 1597007 w 2396855"/>
                <a:gd name="connsiteY6" fmla="*/ 370953 h 1517583"/>
                <a:gd name="connsiteX7" fmla="*/ 1537710 w 2396855"/>
                <a:gd name="connsiteY7" fmla="*/ 878035 h 1517583"/>
                <a:gd name="connsiteX8" fmla="*/ 1195910 w 2396855"/>
                <a:gd name="connsiteY8" fmla="*/ 17428 h 1517583"/>
                <a:gd name="connsiteX9" fmla="*/ 521783 w 2396855"/>
                <a:gd name="connsiteY9" fmla="*/ 364567 h 1517583"/>
                <a:gd name="connsiteX10" fmla="*/ 1028700 w 2396855"/>
                <a:gd name="connsiteY10" fmla="*/ 909639 h 1517583"/>
                <a:gd name="connsiteX11" fmla="*/ 0 w 2396855"/>
                <a:gd name="connsiteY11" fmla="*/ 681039 h 1517583"/>
                <a:gd name="connsiteX12" fmla="*/ 602477 w 2396855"/>
                <a:gd name="connsiteY12" fmla="*/ 1517583 h 1517583"/>
                <a:gd name="connsiteX0" fmla="*/ 602477 w 2396855"/>
                <a:gd name="connsiteY0" fmla="*/ 1517583 h 1517583"/>
                <a:gd name="connsiteX1" fmla="*/ 1960576 w 2396855"/>
                <a:gd name="connsiteY1" fmla="*/ 1510542 h 1517583"/>
                <a:gd name="connsiteX2" fmla="*/ 2384564 w 2396855"/>
                <a:gd name="connsiteY2" fmla="*/ 1040919 h 1517583"/>
                <a:gd name="connsiteX3" fmla="*/ 1846694 w 2396855"/>
                <a:gd name="connsiteY3" fmla="*/ 818683 h 1517583"/>
                <a:gd name="connsiteX4" fmla="*/ 2144446 w 2396855"/>
                <a:gd name="connsiteY4" fmla="*/ 775628 h 1517583"/>
                <a:gd name="connsiteX5" fmla="*/ 2047875 w 2396855"/>
                <a:gd name="connsiteY5" fmla="*/ 395289 h 1517583"/>
                <a:gd name="connsiteX6" fmla="*/ 1597007 w 2396855"/>
                <a:gd name="connsiteY6" fmla="*/ 370953 h 1517583"/>
                <a:gd name="connsiteX7" fmla="*/ 1537710 w 2396855"/>
                <a:gd name="connsiteY7" fmla="*/ 878035 h 1517583"/>
                <a:gd name="connsiteX8" fmla="*/ 1195910 w 2396855"/>
                <a:gd name="connsiteY8" fmla="*/ 17428 h 1517583"/>
                <a:gd name="connsiteX9" fmla="*/ 521783 w 2396855"/>
                <a:gd name="connsiteY9" fmla="*/ 364567 h 1517583"/>
                <a:gd name="connsiteX10" fmla="*/ 1028700 w 2396855"/>
                <a:gd name="connsiteY10" fmla="*/ 909639 h 1517583"/>
                <a:gd name="connsiteX11" fmla="*/ 0 w 2396855"/>
                <a:gd name="connsiteY11" fmla="*/ 681039 h 1517583"/>
                <a:gd name="connsiteX12" fmla="*/ 602477 w 2396855"/>
                <a:gd name="connsiteY12" fmla="*/ 1517583 h 1517583"/>
                <a:gd name="connsiteX0" fmla="*/ 622355 w 2416733"/>
                <a:gd name="connsiteY0" fmla="*/ 1517583 h 1517583"/>
                <a:gd name="connsiteX1" fmla="*/ 1980454 w 2416733"/>
                <a:gd name="connsiteY1" fmla="*/ 1510542 h 1517583"/>
                <a:gd name="connsiteX2" fmla="*/ 2404442 w 2416733"/>
                <a:gd name="connsiteY2" fmla="*/ 1040919 h 1517583"/>
                <a:gd name="connsiteX3" fmla="*/ 1866572 w 2416733"/>
                <a:gd name="connsiteY3" fmla="*/ 818683 h 1517583"/>
                <a:gd name="connsiteX4" fmla="*/ 2164324 w 2416733"/>
                <a:gd name="connsiteY4" fmla="*/ 775628 h 1517583"/>
                <a:gd name="connsiteX5" fmla="*/ 2067753 w 2416733"/>
                <a:gd name="connsiteY5" fmla="*/ 395289 h 1517583"/>
                <a:gd name="connsiteX6" fmla="*/ 1616885 w 2416733"/>
                <a:gd name="connsiteY6" fmla="*/ 370953 h 1517583"/>
                <a:gd name="connsiteX7" fmla="*/ 1557588 w 2416733"/>
                <a:gd name="connsiteY7" fmla="*/ 878035 h 1517583"/>
                <a:gd name="connsiteX8" fmla="*/ 1215788 w 2416733"/>
                <a:gd name="connsiteY8" fmla="*/ 17428 h 1517583"/>
                <a:gd name="connsiteX9" fmla="*/ 541661 w 2416733"/>
                <a:gd name="connsiteY9" fmla="*/ 364567 h 1517583"/>
                <a:gd name="connsiteX10" fmla="*/ 1048578 w 2416733"/>
                <a:gd name="connsiteY10" fmla="*/ 909639 h 1517583"/>
                <a:gd name="connsiteX11" fmla="*/ 0 w 2416733"/>
                <a:gd name="connsiteY11" fmla="*/ 681039 h 1517583"/>
                <a:gd name="connsiteX12" fmla="*/ 622355 w 2416733"/>
                <a:gd name="connsiteY12" fmla="*/ 1517583 h 1517583"/>
                <a:gd name="connsiteX0" fmla="*/ 695331 w 2489709"/>
                <a:gd name="connsiteY0" fmla="*/ 1517583 h 1517583"/>
                <a:gd name="connsiteX1" fmla="*/ 2053430 w 2489709"/>
                <a:gd name="connsiteY1" fmla="*/ 1510542 h 1517583"/>
                <a:gd name="connsiteX2" fmla="*/ 2477418 w 2489709"/>
                <a:gd name="connsiteY2" fmla="*/ 1040919 h 1517583"/>
                <a:gd name="connsiteX3" fmla="*/ 1939548 w 2489709"/>
                <a:gd name="connsiteY3" fmla="*/ 818683 h 1517583"/>
                <a:gd name="connsiteX4" fmla="*/ 2237300 w 2489709"/>
                <a:gd name="connsiteY4" fmla="*/ 775628 h 1517583"/>
                <a:gd name="connsiteX5" fmla="*/ 2140729 w 2489709"/>
                <a:gd name="connsiteY5" fmla="*/ 395289 h 1517583"/>
                <a:gd name="connsiteX6" fmla="*/ 1689861 w 2489709"/>
                <a:gd name="connsiteY6" fmla="*/ 370953 h 1517583"/>
                <a:gd name="connsiteX7" fmla="*/ 1630564 w 2489709"/>
                <a:gd name="connsiteY7" fmla="*/ 878035 h 1517583"/>
                <a:gd name="connsiteX8" fmla="*/ 1288764 w 2489709"/>
                <a:gd name="connsiteY8" fmla="*/ 17428 h 1517583"/>
                <a:gd name="connsiteX9" fmla="*/ 614637 w 2489709"/>
                <a:gd name="connsiteY9" fmla="*/ 364567 h 1517583"/>
                <a:gd name="connsiteX10" fmla="*/ 1121554 w 2489709"/>
                <a:gd name="connsiteY10" fmla="*/ 909639 h 1517583"/>
                <a:gd name="connsiteX11" fmla="*/ 72976 w 2489709"/>
                <a:gd name="connsiteY11" fmla="*/ 681039 h 1517583"/>
                <a:gd name="connsiteX12" fmla="*/ 695331 w 2489709"/>
                <a:gd name="connsiteY12" fmla="*/ 1517583 h 1517583"/>
                <a:gd name="connsiteX0" fmla="*/ 690276 w 2484654"/>
                <a:gd name="connsiteY0" fmla="*/ 1517583 h 1517676"/>
                <a:gd name="connsiteX1" fmla="*/ 2048375 w 2484654"/>
                <a:gd name="connsiteY1" fmla="*/ 1510542 h 1517676"/>
                <a:gd name="connsiteX2" fmla="*/ 2472363 w 2484654"/>
                <a:gd name="connsiteY2" fmla="*/ 1040919 h 1517676"/>
                <a:gd name="connsiteX3" fmla="*/ 1934493 w 2484654"/>
                <a:gd name="connsiteY3" fmla="*/ 818683 h 1517676"/>
                <a:gd name="connsiteX4" fmla="*/ 2232245 w 2484654"/>
                <a:gd name="connsiteY4" fmla="*/ 775628 h 1517676"/>
                <a:gd name="connsiteX5" fmla="*/ 2135674 w 2484654"/>
                <a:gd name="connsiteY5" fmla="*/ 395289 h 1517676"/>
                <a:gd name="connsiteX6" fmla="*/ 1684806 w 2484654"/>
                <a:gd name="connsiteY6" fmla="*/ 370953 h 1517676"/>
                <a:gd name="connsiteX7" fmla="*/ 1625509 w 2484654"/>
                <a:gd name="connsiteY7" fmla="*/ 878035 h 1517676"/>
                <a:gd name="connsiteX8" fmla="*/ 1283709 w 2484654"/>
                <a:gd name="connsiteY8" fmla="*/ 17428 h 1517676"/>
                <a:gd name="connsiteX9" fmla="*/ 609582 w 2484654"/>
                <a:gd name="connsiteY9" fmla="*/ 364567 h 1517676"/>
                <a:gd name="connsiteX10" fmla="*/ 1116499 w 2484654"/>
                <a:gd name="connsiteY10" fmla="*/ 909639 h 1517676"/>
                <a:gd name="connsiteX11" fmla="*/ 67921 w 2484654"/>
                <a:gd name="connsiteY11" fmla="*/ 681039 h 1517676"/>
                <a:gd name="connsiteX12" fmla="*/ 690276 w 2484654"/>
                <a:gd name="connsiteY12" fmla="*/ 1517583 h 1517676"/>
                <a:gd name="connsiteX0" fmla="*/ 711626 w 2506004"/>
                <a:gd name="connsiteY0" fmla="*/ 1517583 h 1517690"/>
                <a:gd name="connsiteX1" fmla="*/ 2069725 w 2506004"/>
                <a:gd name="connsiteY1" fmla="*/ 1510542 h 1517690"/>
                <a:gd name="connsiteX2" fmla="*/ 2493713 w 2506004"/>
                <a:gd name="connsiteY2" fmla="*/ 1040919 h 1517690"/>
                <a:gd name="connsiteX3" fmla="*/ 1955843 w 2506004"/>
                <a:gd name="connsiteY3" fmla="*/ 818683 h 1517690"/>
                <a:gd name="connsiteX4" fmla="*/ 2253595 w 2506004"/>
                <a:gd name="connsiteY4" fmla="*/ 775628 h 1517690"/>
                <a:gd name="connsiteX5" fmla="*/ 2157024 w 2506004"/>
                <a:gd name="connsiteY5" fmla="*/ 395289 h 1517690"/>
                <a:gd name="connsiteX6" fmla="*/ 1706156 w 2506004"/>
                <a:gd name="connsiteY6" fmla="*/ 370953 h 1517690"/>
                <a:gd name="connsiteX7" fmla="*/ 1646859 w 2506004"/>
                <a:gd name="connsiteY7" fmla="*/ 878035 h 1517690"/>
                <a:gd name="connsiteX8" fmla="*/ 1305059 w 2506004"/>
                <a:gd name="connsiteY8" fmla="*/ 17428 h 1517690"/>
                <a:gd name="connsiteX9" fmla="*/ 630932 w 2506004"/>
                <a:gd name="connsiteY9" fmla="*/ 364567 h 1517690"/>
                <a:gd name="connsiteX10" fmla="*/ 1137849 w 2506004"/>
                <a:gd name="connsiteY10" fmla="*/ 909639 h 1517690"/>
                <a:gd name="connsiteX11" fmla="*/ 65417 w 2506004"/>
                <a:gd name="connsiteY11" fmla="*/ 740674 h 1517690"/>
                <a:gd name="connsiteX12" fmla="*/ 711626 w 2506004"/>
                <a:gd name="connsiteY12" fmla="*/ 1517583 h 1517690"/>
                <a:gd name="connsiteX0" fmla="*/ 677110 w 2471488"/>
                <a:gd name="connsiteY0" fmla="*/ 1517583 h 1517661"/>
                <a:gd name="connsiteX1" fmla="*/ 2035209 w 2471488"/>
                <a:gd name="connsiteY1" fmla="*/ 1510542 h 1517661"/>
                <a:gd name="connsiteX2" fmla="*/ 2459197 w 2471488"/>
                <a:gd name="connsiteY2" fmla="*/ 1040919 h 1517661"/>
                <a:gd name="connsiteX3" fmla="*/ 1921327 w 2471488"/>
                <a:gd name="connsiteY3" fmla="*/ 818683 h 1517661"/>
                <a:gd name="connsiteX4" fmla="*/ 2219079 w 2471488"/>
                <a:gd name="connsiteY4" fmla="*/ 775628 h 1517661"/>
                <a:gd name="connsiteX5" fmla="*/ 2122508 w 2471488"/>
                <a:gd name="connsiteY5" fmla="*/ 395289 h 1517661"/>
                <a:gd name="connsiteX6" fmla="*/ 1671640 w 2471488"/>
                <a:gd name="connsiteY6" fmla="*/ 370953 h 1517661"/>
                <a:gd name="connsiteX7" fmla="*/ 1612343 w 2471488"/>
                <a:gd name="connsiteY7" fmla="*/ 878035 h 1517661"/>
                <a:gd name="connsiteX8" fmla="*/ 1270543 w 2471488"/>
                <a:gd name="connsiteY8" fmla="*/ 17428 h 1517661"/>
                <a:gd name="connsiteX9" fmla="*/ 596416 w 2471488"/>
                <a:gd name="connsiteY9" fmla="*/ 364567 h 1517661"/>
                <a:gd name="connsiteX10" fmla="*/ 1103333 w 2471488"/>
                <a:gd name="connsiteY10" fmla="*/ 909639 h 1517661"/>
                <a:gd name="connsiteX11" fmla="*/ 30901 w 2471488"/>
                <a:gd name="connsiteY11" fmla="*/ 740674 h 1517661"/>
                <a:gd name="connsiteX12" fmla="*/ 677110 w 2471488"/>
                <a:gd name="connsiteY12" fmla="*/ 1517583 h 1517661"/>
                <a:gd name="connsiteX0" fmla="*/ 693833 w 2488211"/>
                <a:gd name="connsiteY0" fmla="*/ 1517583 h 1517698"/>
                <a:gd name="connsiteX1" fmla="*/ 2051932 w 2488211"/>
                <a:gd name="connsiteY1" fmla="*/ 1510542 h 1517698"/>
                <a:gd name="connsiteX2" fmla="*/ 2475920 w 2488211"/>
                <a:gd name="connsiteY2" fmla="*/ 1040919 h 1517698"/>
                <a:gd name="connsiteX3" fmla="*/ 1938050 w 2488211"/>
                <a:gd name="connsiteY3" fmla="*/ 818683 h 1517698"/>
                <a:gd name="connsiteX4" fmla="*/ 2235802 w 2488211"/>
                <a:gd name="connsiteY4" fmla="*/ 775628 h 1517698"/>
                <a:gd name="connsiteX5" fmla="*/ 2139231 w 2488211"/>
                <a:gd name="connsiteY5" fmla="*/ 395289 h 1517698"/>
                <a:gd name="connsiteX6" fmla="*/ 1688363 w 2488211"/>
                <a:gd name="connsiteY6" fmla="*/ 370953 h 1517698"/>
                <a:gd name="connsiteX7" fmla="*/ 1629066 w 2488211"/>
                <a:gd name="connsiteY7" fmla="*/ 878035 h 1517698"/>
                <a:gd name="connsiteX8" fmla="*/ 1287266 w 2488211"/>
                <a:gd name="connsiteY8" fmla="*/ 17428 h 1517698"/>
                <a:gd name="connsiteX9" fmla="*/ 613139 w 2488211"/>
                <a:gd name="connsiteY9" fmla="*/ 364567 h 1517698"/>
                <a:gd name="connsiteX10" fmla="*/ 1120056 w 2488211"/>
                <a:gd name="connsiteY10" fmla="*/ 909639 h 1517698"/>
                <a:gd name="connsiteX11" fmla="*/ 47624 w 2488211"/>
                <a:gd name="connsiteY11" fmla="*/ 740674 h 1517698"/>
                <a:gd name="connsiteX12" fmla="*/ 693833 w 2488211"/>
                <a:gd name="connsiteY12" fmla="*/ 1517583 h 1517698"/>
                <a:gd name="connsiteX0" fmla="*/ 715719 w 2510097"/>
                <a:gd name="connsiteY0" fmla="*/ 1517583 h 1517698"/>
                <a:gd name="connsiteX1" fmla="*/ 2073818 w 2510097"/>
                <a:gd name="connsiteY1" fmla="*/ 1510542 h 1517698"/>
                <a:gd name="connsiteX2" fmla="*/ 2497806 w 2510097"/>
                <a:gd name="connsiteY2" fmla="*/ 1040919 h 1517698"/>
                <a:gd name="connsiteX3" fmla="*/ 1959936 w 2510097"/>
                <a:gd name="connsiteY3" fmla="*/ 818683 h 1517698"/>
                <a:gd name="connsiteX4" fmla="*/ 2257688 w 2510097"/>
                <a:gd name="connsiteY4" fmla="*/ 775628 h 1517698"/>
                <a:gd name="connsiteX5" fmla="*/ 2161117 w 2510097"/>
                <a:gd name="connsiteY5" fmla="*/ 395289 h 1517698"/>
                <a:gd name="connsiteX6" fmla="*/ 1710249 w 2510097"/>
                <a:gd name="connsiteY6" fmla="*/ 370953 h 1517698"/>
                <a:gd name="connsiteX7" fmla="*/ 1650952 w 2510097"/>
                <a:gd name="connsiteY7" fmla="*/ 878035 h 1517698"/>
                <a:gd name="connsiteX8" fmla="*/ 1309152 w 2510097"/>
                <a:gd name="connsiteY8" fmla="*/ 17428 h 1517698"/>
                <a:gd name="connsiteX9" fmla="*/ 635025 w 2510097"/>
                <a:gd name="connsiteY9" fmla="*/ 364567 h 1517698"/>
                <a:gd name="connsiteX10" fmla="*/ 1141942 w 2510097"/>
                <a:gd name="connsiteY10" fmla="*/ 909639 h 1517698"/>
                <a:gd name="connsiteX11" fmla="*/ 45656 w 2510097"/>
                <a:gd name="connsiteY11" fmla="*/ 740674 h 1517698"/>
                <a:gd name="connsiteX12" fmla="*/ 715719 w 2510097"/>
                <a:gd name="connsiteY12" fmla="*/ 1517583 h 1517698"/>
                <a:gd name="connsiteX0" fmla="*/ 693150 w 2487528"/>
                <a:gd name="connsiteY0" fmla="*/ 1517583 h 1517683"/>
                <a:gd name="connsiteX1" fmla="*/ 2051249 w 2487528"/>
                <a:gd name="connsiteY1" fmla="*/ 1510542 h 1517683"/>
                <a:gd name="connsiteX2" fmla="*/ 2475237 w 2487528"/>
                <a:gd name="connsiteY2" fmla="*/ 1040919 h 1517683"/>
                <a:gd name="connsiteX3" fmla="*/ 1937367 w 2487528"/>
                <a:gd name="connsiteY3" fmla="*/ 818683 h 1517683"/>
                <a:gd name="connsiteX4" fmla="*/ 2235119 w 2487528"/>
                <a:gd name="connsiteY4" fmla="*/ 775628 h 1517683"/>
                <a:gd name="connsiteX5" fmla="*/ 2138548 w 2487528"/>
                <a:gd name="connsiteY5" fmla="*/ 395289 h 1517683"/>
                <a:gd name="connsiteX6" fmla="*/ 1687680 w 2487528"/>
                <a:gd name="connsiteY6" fmla="*/ 370953 h 1517683"/>
                <a:gd name="connsiteX7" fmla="*/ 1628383 w 2487528"/>
                <a:gd name="connsiteY7" fmla="*/ 878035 h 1517683"/>
                <a:gd name="connsiteX8" fmla="*/ 1286583 w 2487528"/>
                <a:gd name="connsiteY8" fmla="*/ 17428 h 1517683"/>
                <a:gd name="connsiteX9" fmla="*/ 612456 w 2487528"/>
                <a:gd name="connsiteY9" fmla="*/ 364567 h 1517683"/>
                <a:gd name="connsiteX10" fmla="*/ 1119373 w 2487528"/>
                <a:gd name="connsiteY10" fmla="*/ 909639 h 1517683"/>
                <a:gd name="connsiteX11" fmla="*/ 23087 w 2487528"/>
                <a:gd name="connsiteY11" fmla="*/ 740674 h 1517683"/>
                <a:gd name="connsiteX12" fmla="*/ 693150 w 2487528"/>
                <a:gd name="connsiteY12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26885 w 2491326"/>
                <a:gd name="connsiteY11" fmla="*/ 740674 h 1517683"/>
                <a:gd name="connsiteX12" fmla="*/ 696948 w 2491326"/>
                <a:gd name="connsiteY12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26885 w 2491326"/>
                <a:gd name="connsiteY11" fmla="*/ 740674 h 1517683"/>
                <a:gd name="connsiteX12" fmla="*/ 696948 w 2491326"/>
                <a:gd name="connsiteY12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3171 w 2491326"/>
                <a:gd name="connsiteY10" fmla="*/ 909639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07268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  <a:gd name="connsiteX0" fmla="*/ 696948 w 2491326"/>
                <a:gd name="connsiteY0" fmla="*/ 1517583 h 1517683"/>
                <a:gd name="connsiteX1" fmla="*/ 2055047 w 2491326"/>
                <a:gd name="connsiteY1" fmla="*/ 1510542 h 1517683"/>
                <a:gd name="connsiteX2" fmla="*/ 2479035 w 2491326"/>
                <a:gd name="connsiteY2" fmla="*/ 1040919 h 1517683"/>
                <a:gd name="connsiteX3" fmla="*/ 1941165 w 2491326"/>
                <a:gd name="connsiteY3" fmla="*/ 818683 h 1517683"/>
                <a:gd name="connsiteX4" fmla="*/ 2238917 w 2491326"/>
                <a:gd name="connsiteY4" fmla="*/ 775628 h 1517683"/>
                <a:gd name="connsiteX5" fmla="*/ 2142346 w 2491326"/>
                <a:gd name="connsiteY5" fmla="*/ 395289 h 1517683"/>
                <a:gd name="connsiteX6" fmla="*/ 1691478 w 2491326"/>
                <a:gd name="connsiteY6" fmla="*/ 370953 h 1517683"/>
                <a:gd name="connsiteX7" fmla="*/ 1632181 w 2491326"/>
                <a:gd name="connsiteY7" fmla="*/ 878035 h 1517683"/>
                <a:gd name="connsiteX8" fmla="*/ 1290381 w 2491326"/>
                <a:gd name="connsiteY8" fmla="*/ 17428 h 1517683"/>
                <a:gd name="connsiteX9" fmla="*/ 616254 w 2491326"/>
                <a:gd name="connsiteY9" fmla="*/ 364567 h 1517683"/>
                <a:gd name="connsiteX10" fmla="*/ 1127147 w 2491326"/>
                <a:gd name="connsiteY10" fmla="*/ 794345 h 1517683"/>
                <a:gd name="connsiteX11" fmla="*/ 609565 w 2491326"/>
                <a:gd name="connsiteY11" fmla="*/ 367791 h 1517683"/>
                <a:gd name="connsiteX12" fmla="*/ 26885 w 2491326"/>
                <a:gd name="connsiteY12" fmla="*/ 740674 h 1517683"/>
                <a:gd name="connsiteX13" fmla="*/ 696948 w 2491326"/>
                <a:gd name="connsiteY13" fmla="*/ 1517583 h 151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91326" h="1517683">
                  <a:moveTo>
                    <a:pt x="696948" y="1517583"/>
                  </a:moveTo>
                  <a:lnTo>
                    <a:pt x="2055047" y="1510542"/>
                  </a:lnTo>
                  <a:cubicBezTo>
                    <a:pt x="2429615" y="1503751"/>
                    <a:pt x="2529862" y="1262395"/>
                    <a:pt x="2479035" y="1040919"/>
                  </a:cubicBezTo>
                  <a:cubicBezTo>
                    <a:pt x="2409740" y="752156"/>
                    <a:pt x="2054193" y="705906"/>
                    <a:pt x="1941165" y="818683"/>
                  </a:cubicBezTo>
                  <a:cubicBezTo>
                    <a:pt x="2001609" y="758477"/>
                    <a:pt x="2155153" y="753674"/>
                    <a:pt x="2238917" y="775628"/>
                  </a:cubicBezTo>
                  <a:cubicBezTo>
                    <a:pt x="2283019" y="710348"/>
                    <a:pt x="2245581" y="472540"/>
                    <a:pt x="2142346" y="395289"/>
                  </a:cubicBezTo>
                  <a:cubicBezTo>
                    <a:pt x="2044729" y="314397"/>
                    <a:pt x="1868195" y="252211"/>
                    <a:pt x="1691478" y="370953"/>
                  </a:cubicBezTo>
                  <a:cubicBezTo>
                    <a:pt x="1726329" y="510029"/>
                    <a:pt x="1729467" y="707246"/>
                    <a:pt x="1632181" y="878035"/>
                  </a:cubicBezTo>
                  <a:cubicBezTo>
                    <a:pt x="1782525" y="628164"/>
                    <a:pt x="1779588" y="188015"/>
                    <a:pt x="1290381" y="17428"/>
                  </a:cubicBezTo>
                  <a:cubicBezTo>
                    <a:pt x="1048053" y="-57138"/>
                    <a:pt x="678873" y="116715"/>
                    <a:pt x="616254" y="364567"/>
                  </a:cubicBezTo>
                  <a:cubicBezTo>
                    <a:pt x="801129" y="403135"/>
                    <a:pt x="1029735" y="461579"/>
                    <a:pt x="1127147" y="794345"/>
                  </a:cubicBezTo>
                  <a:cubicBezTo>
                    <a:pt x="1070372" y="588809"/>
                    <a:pt x="907572" y="395952"/>
                    <a:pt x="609565" y="367791"/>
                  </a:cubicBezTo>
                  <a:cubicBezTo>
                    <a:pt x="363240" y="347581"/>
                    <a:pt x="99786" y="553680"/>
                    <a:pt x="26885" y="740674"/>
                  </a:cubicBezTo>
                  <a:cubicBezTo>
                    <a:pt x="-86365" y="1122891"/>
                    <a:pt x="162167" y="1524982"/>
                    <a:pt x="696948" y="1517583"/>
                  </a:cubicBezTo>
                  <a:close/>
                </a:path>
              </a:pathLst>
            </a:custGeom>
            <a:noFill/>
            <a:ln w="508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8" name="Rectangle 19">
              <a:extLst>
                <a:ext uri="{FF2B5EF4-FFF2-40B4-BE49-F238E27FC236}">
                  <a16:creationId xmlns:a16="http://schemas.microsoft.com/office/drawing/2014/main" id="{15250868-2C9D-4B71-90FE-A54F9765BB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90199" y="3541166"/>
              <a:ext cx="162933" cy="337413"/>
            </a:xfrm>
            <a:custGeom>
              <a:avLst/>
              <a:gdLst/>
              <a:ahLst/>
              <a:cxnLst/>
              <a:rect l="l" t="t" r="r" b="b"/>
              <a:pathLst>
                <a:path w="162932" h="337413">
                  <a:moveTo>
                    <a:pt x="0" y="0"/>
                  </a:moveTo>
                  <a:lnTo>
                    <a:pt x="156157" y="0"/>
                  </a:lnTo>
                  <a:cubicBezTo>
                    <a:pt x="159876" y="12458"/>
                    <a:pt x="161254" y="25406"/>
                    <a:pt x="161930" y="38541"/>
                  </a:cubicBezTo>
                  <a:lnTo>
                    <a:pt x="162932" y="38541"/>
                  </a:lnTo>
                  <a:lnTo>
                    <a:pt x="162932" y="58380"/>
                  </a:lnTo>
                  <a:lnTo>
                    <a:pt x="162932" y="337413"/>
                  </a:lnTo>
                  <a:lnTo>
                    <a:pt x="9481" y="337413"/>
                  </a:lnTo>
                  <a:lnTo>
                    <a:pt x="9481" y="248768"/>
                  </a:lnTo>
                  <a:lnTo>
                    <a:pt x="103586" y="248830"/>
                  </a:lnTo>
                  <a:cubicBezTo>
                    <a:pt x="103586" y="207245"/>
                    <a:pt x="63539" y="172349"/>
                    <a:pt x="9481" y="163097"/>
                  </a:cubicBezTo>
                  <a:lnTo>
                    <a:pt x="9481" y="58380"/>
                  </a:lnTo>
                  <a:lnTo>
                    <a:pt x="9289" y="58380"/>
                  </a:lnTo>
                  <a:cubicBezTo>
                    <a:pt x="9289" y="38017"/>
                    <a:pt x="6378" y="18333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49" name="Rectangle 19">
              <a:extLst>
                <a:ext uri="{FF2B5EF4-FFF2-40B4-BE49-F238E27FC236}">
                  <a16:creationId xmlns:a16="http://schemas.microsoft.com/office/drawing/2014/main" id="{67D430AF-9481-4FB7-80A1-4088DD64F4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9117" y="3251816"/>
              <a:ext cx="695125" cy="705058"/>
            </a:xfrm>
            <a:custGeom>
              <a:avLst/>
              <a:gdLst/>
              <a:ahLst/>
              <a:cxnLst/>
              <a:rect l="l" t="t" r="r" b="b"/>
              <a:pathLst>
                <a:path w="695125" h="705057">
                  <a:moveTo>
                    <a:pt x="362742" y="0"/>
                  </a:moveTo>
                  <a:cubicBezTo>
                    <a:pt x="512310" y="0"/>
                    <a:pt x="640735" y="90521"/>
                    <a:pt x="695125" y="220155"/>
                  </a:cubicBezTo>
                  <a:lnTo>
                    <a:pt x="514150" y="220155"/>
                  </a:lnTo>
                  <a:cubicBezTo>
                    <a:pt x="476834" y="178912"/>
                    <a:pt x="422739" y="153643"/>
                    <a:pt x="362742" y="153643"/>
                  </a:cubicBezTo>
                  <a:cubicBezTo>
                    <a:pt x="247260" y="153643"/>
                    <a:pt x="153643" y="247261"/>
                    <a:pt x="153643" y="362743"/>
                  </a:cubicBezTo>
                  <a:lnTo>
                    <a:pt x="153451" y="362743"/>
                  </a:lnTo>
                  <a:lnTo>
                    <a:pt x="153451" y="705057"/>
                  </a:lnTo>
                  <a:lnTo>
                    <a:pt x="0" y="705057"/>
                  </a:lnTo>
                  <a:lnTo>
                    <a:pt x="0" y="362743"/>
                  </a:lnTo>
                  <a:cubicBezTo>
                    <a:pt x="0" y="162406"/>
                    <a:pt x="162405" y="0"/>
                    <a:pt x="3627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50" name="Freeform 27">
              <a:extLst>
                <a:ext uri="{FF2B5EF4-FFF2-40B4-BE49-F238E27FC236}">
                  <a16:creationId xmlns:a16="http://schemas.microsoft.com/office/drawing/2014/main" id="{63FD86D9-6459-4860-941A-08AD15C9328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086887" y="4644509"/>
              <a:ext cx="1378765" cy="742855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DCDB9A51-1997-4206-9B1B-F590B4953FE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9133294" y="4509511"/>
              <a:ext cx="1326117" cy="714490"/>
            </a:xfrm>
            <a:custGeom>
              <a:avLst/>
              <a:gdLst/>
              <a:ahLst/>
              <a:cxnLst/>
              <a:rect l="l" t="t" r="r" b="b"/>
              <a:pathLst>
                <a:path w="1872168" h="1008693">
                  <a:moveTo>
                    <a:pt x="699542" y="162"/>
                  </a:moveTo>
                  <a:cubicBezTo>
                    <a:pt x="683169" y="534"/>
                    <a:pt x="666273" y="1556"/>
                    <a:pt x="648845" y="3291"/>
                  </a:cubicBezTo>
                  <a:cubicBezTo>
                    <a:pt x="357120" y="49686"/>
                    <a:pt x="273885" y="284789"/>
                    <a:pt x="274981" y="413694"/>
                  </a:cubicBezTo>
                  <a:cubicBezTo>
                    <a:pt x="4451" y="471904"/>
                    <a:pt x="-11347" y="662854"/>
                    <a:pt x="4101" y="753457"/>
                  </a:cubicBezTo>
                  <a:cubicBezTo>
                    <a:pt x="42383" y="946818"/>
                    <a:pt x="296257" y="1004273"/>
                    <a:pt x="384912" y="1005378"/>
                  </a:cubicBezTo>
                  <a:lnTo>
                    <a:pt x="1507196" y="1008693"/>
                  </a:lnTo>
                  <a:cubicBezTo>
                    <a:pt x="1646895" y="1000406"/>
                    <a:pt x="1746295" y="947371"/>
                    <a:pt x="1825546" y="854557"/>
                  </a:cubicBezTo>
                  <a:cubicBezTo>
                    <a:pt x="1897410" y="760086"/>
                    <a:pt x="1873973" y="626012"/>
                    <a:pt x="1836613" y="558208"/>
                  </a:cubicBezTo>
                  <a:cubicBezTo>
                    <a:pt x="1808089" y="509360"/>
                    <a:pt x="1675919" y="402617"/>
                    <a:pt x="1507617" y="430504"/>
                  </a:cubicBezTo>
                  <a:cubicBezTo>
                    <a:pt x="1525469" y="335682"/>
                    <a:pt x="1477961" y="244522"/>
                    <a:pt x="1398003" y="206286"/>
                  </a:cubicBezTo>
                  <a:cubicBezTo>
                    <a:pt x="1299806" y="153261"/>
                    <a:pt x="1182195" y="177294"/>
                    <a:pt x="1108176" y="215068"/>
                  </a:cubicBezTo>
                  <a:cubicBezTo>
                    <a:pt x="1072916" y="135306"/>
                    <a:pt x="945134" y="-5422"/>
                    <a:pt x="699542" y="16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2" name="Rectangle 19">
              <a:extLst>
                <a:ext uri="{FF2B5EF4-FFF2-40B4-BE49-F238E27FC236}">
                  <a16:creationId xmlns:a16="http://schemas.microsoft.com/office/drawing/2014/main" id="{4EEAB3AA-3AD4-4E41-8525-A7757F0607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6677" y="3980560"/>
              <a:ext cx="1177754" cy="792734"/>
            </a:xfrm>
            <a:custGeom>
              <a:avLst/>
              <a:gdLst/>
              <a:ahLst/>
              <a:cxnLst/>
              <a:rect l="l" t="t" r="r" b="b"/>
              <a:pathLst>
                <a:path w="1177754" h="792734">
                  <a:moveTo>
                    <a:pt x="591785" y="290911"/>
                  </a:moveTo>
                  <a:cubicBezTo>
                    <a:pt x="553819" y="290911"/>
                    <a:pt x="523041" y="321689"/>
                    <a:pt x="523041" y="359656"/>
                  </a:cubicBezTo>
                  <a:cubicBezTo>
                    <a:pt x="523041" y="384897"/>
                    <a:pt x="536646" y="406962"/>
                    <a:pt x="557063" y="418675"/>
                  </a:cubicBezTo>
                  <a:lnTo>
                    <a:pt x="494124" y="559323"/>
                  </a:lnTo>
                  <a:lnTo>
                    <a:pt x="689447" y="559323"/>
                  </a:lnTo>
                  <a:lnTo>
                    <a:pt x="626507" y="418675"/>
                  </a:lnTo>
                  <a:cubicBezTo>
                    <a:pt x="646926" y="406962"/>
                    <a:pt x="660530" y="384897"/>
                    <a:pt x="660530" y="359656"/>
                  </a:cubicBezTo>
                  <a:cubicBezTo>
                    <a:pt x="660530" y="321689"/>
                    <a:pt x="629752" y="290911"/>
                    <a:pt x="591785" y="290911"/>
                  </a:cubicBezTo>
                  <a:close/>
                  <a:moveTo>
                    <a:pt x="229043" y="0"/>
                  </a:moveTo>
                  <a:lnTo>
                    <a:pt x="382494" y="0"/>
                  </a:lnTo>
                  <a:lnTo>
                    <a:pt x="382494" y="1695"/>
                  </a:lnTo>
                  <a:lnTo>
                    <a:pt x="1045912" y="1695"/>
                  </a:lnTo>
                  <a:cubicBezTo>
                    <a:pt x="1118726" y="1695"/>
                    <a:pt x="1177754" y="60723"/>
                    <a:pt x="1177754" y="133538"/>
                  </a:cubicBezTo>
                  <a:lnTo>
                    <a:pt x="1177754" y="660892"/>
                  </a:lnTo>
                  <a:cubicBezTo>
                    <a:pt x="1177754" y="733706"/>
                    <a:pt x="1118726" y="792734"/>
                    <a:pt x="1045912" y="792734"/>
                  </a:cubicBezTo>
                  <a:lnTo>
                    <a:pt x="131842" y="792734"/>
                  </a:lnTo>
                  <a:cubicBezTo>
                    <a:pt x="59028" y="792734"/>
                    <a:pt x="0" y="733706"/>
                    <a:pt x="0" y="660892"/>
                  </a:cubicBezTo>
                  <a:lnTo>
                    <a:pt x="0" y="133538"/>
                  </a:lnTo>
                  <a:cubicBezTo>
                    <a:pt x="0" y="60723"/>
                    <a:pt x="59028" y="1695"/>
                    <a:pt x="131842" y="1695"/>
                  </a:cubicBezTo>
                  <a:lnTo>
                    <a:pt x="229043" y="169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53" name="Rounded Rectangle 25">
              <a:extLst>
                <a:ext uri="{FF2B5EF4-FFF2-40B4-BE49-F238E27FC236}">
                  <a16:creationId xmlns:a16="http://schemas.microsoft.com/office/drawing/2014/main" id="{7FC60D33-FF38-4740-B84F-C047C8921835}"/>
                </a:ext>
              </a:extLst>
            </p:cNvPr>
            <p:cNvSpPr/>
            <p:nvPr/>
          </p:nvSpPr>
          <p:spPr>
            <a:xfrm>
              <a:off x="6152509" y="2175849"/>
              <a:ext cx="1610485" cy="12517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Rounded Rectangle 30">
              <a:extLst>
                <a:ext uri="{FF2B5EF4-FFF2-40B4-BE49-F238E27FC236}">
                  <a16:creationId xmlns:a16="http://schemas.microsoft.com/office/drawing/2014/main" id="{CF840D3F-0819-4515-982F-C956B0CDD942}"/>
                </a:ext>
              </a:extLst>
            </p:cNvPr>
            <p:cNvSpPr/>
            <p:nvPr/>
          </p:nvSpPr>
          <p:spPr>
            <a:xfrm>
              <a:off x="6380863" y="2761548"/>
              <a:ext cx="1420858" cy="12517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5" name="Rounded Rectangle 31">
              <a:extLst>
                <a:ext uri="{FF2B5EF4-FFF2-40B4-BE49-F238E27FC236}">
                  <a16:creationId xmlns:a16="http://schemas.microsoft.com/office/drawing/2014/main" id="{F6057A10-16AA-4A61-918C-59551D6B3501}"/>
                </a:ext>
              </a:extLst>
            </p:cNvPr>
            <p:cNvSpPr/>
            <p:nvPr/>
          </p:nvSpPr>
          <p:spPr>
            <a:xfrm>
              <a:off x="6874147" y="2468698"/>
              <a:ext cx="615706" cy="12517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Rounded Rectangle 32">
              <a:extLst>
                <a:ext uri="{FF2B5EF4-FFF2-40B4-BE49-F238E27FC236}">
                  <a16:creationId xmlns:a16="http://schemas.microsoft.com/office/drawing/2014/main" id="{E1ECFA4F-D59B-44D5-8B07-74D6E41D431E}"/>
                </a:ext>
              </a:extLst>
            </p:cNvPr>
            <p:cNvSpPr/>
            <p:nvPr/>
          </p:nvSpPr>
          <p:spPr>
            <a:xfrm>
              <a:off x="7607191" y="2468698"/>
              <a:ext cx="615706" cy="12517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9697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C0FD-B5EF-4D94-BE2E-60F02BDA3D98}"/>
              </a:ext>
            </a:extLst>
          </p:cNvPr>
          <p:cNvSpPr txBox="1"/>
          <p:nvPr/>
        </p:nvSpPr>
        <p:spPr>
          <a:xfrm>
            <a:off x="7960659" y="1423053"/>
            <a:ext cx="4039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Undang-Undang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Perlindungan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mengatur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mengenai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sanksi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pidana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sanksi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administratif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apabila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penyalahgunaan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secara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illegal.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0F0CE4-1AA4-4781-A459-F01954AE5FAA}"/>
              </a:ext>
            </a:extLst>
          </p:cNvPr>
          <p:cNvSpPr txBox="1">
            <a:spLocks/>
          </p:cNvSpPr>
          <p:nvPr/>
        </p:nvSpPr>
        <p:spPr>
          <a:xfrm>
            <a:off x="8578605" y="528049"/>
            <a:ext cx="638713" cy="590719"/>
          </a:xfrm>
          <a:custGeom>
            <a:avLst/>
            <a:gdLst/>
            <a:ahLst/>
            <a:cxnLst/>
            <a:rect l="l" t="t" r="r" b="b"/>
            <a:pathLst>
              <a:path w="127932" h="118319">
                <a:moveTo>
                  <a:pt x="117086" y="0"/>
                </a:moveTo>
                <a:lnTo>
                  <a:pt x="127932" y="17255"/>
                </a:lnTo>
                <a:cubicBezTo>
                  <a:pt x="118894" y="21035"/>
                  <a:pt x="112238" y="26663"/>
                  <a:pt x="107966" y="34140"/>
                </a:cubicBezTo>
                <a:cubicBezTo>
                  <a:pt x="103693" y="41617"/>
                  <a:pt x="101310" y="52504"/>
                  <a:pt x="100817" y="66801"/>
                </a:cubicBezTo>
                <a:lnTo>
                  <a:pt x="123988" y="66801"/>
                </a:lnTo>
                <a:lnTo>
                  <a:pt x="123988" y="118319"/>
                </a:lnTo>
                <a:lnTo>
                  <a:pt x="76414" y="118319"/>
                </a:lnTo>
                <a:lnTo>
                  <a:pt x="76414" y="77647"/>
                </a:lnTo>
                <a:cubicBezTo>
                  <a:pt x="76414" y="55626"/>
                  <a:pt x="79043" y="39686"/>
                  <a:pt x="84302" y="29826"/>
                </a:cubicBezTo>
                <a:cubicBezTo>
                  <a:pt x="91204" y="16680"/>
                  <a:pt x="102132" y="6738"/>
                  <a:pt x="117086" y="0"/>
                </a:cubicBezTo>
                <a:close/>
                <a:moveTo>
                  <a:pt x="40672" y="0"/>
                </a:moveTo>
                <a:lnTo>
                  <a:pt x="51518" y="17255"/>
                </a:lnTo>
                <a:cubicBezTo>
                  <a:pt x="42480" y="21035"/>
                  <a:pt x="35824" y="26663"/>
                  <a:pt x="31552" y="34140"/>
                </a:cubicBezTo>
                <a:cubicBezTo>
                  <a:pt x="27279" y="41617"/>
                  <a:pt x="24896" y="52504"/>
                  <a:pt x="24403" y="66801"/>
                </a:cubicBezTo>
                <a:lnTo>
                  <a:pt x="47574" y="66801"/>
                </a:lnTo>
                <a:lnTo>
                  <a:pt x="47574" y="118319"/>
                </a:lnTo>
                <a:lnTo>
                  <a:pt x="0" y="118319"/>
                </a:lnTo>
                <a:lnTo>
                  <a:pt x="0" y="77647"/>
                </a:lnTo>
                <a:cubicBezTo>
                  <a:pt x="0" y="55626"/>
                  <a:pt x="2630" y="39686"/>
                  <a:pt x="7888" y="29826"/>
                </a:cubicBezTo>
                <a:cubicBezTo>
                  <a:pt x="14790" y="16680"/>
                  <a:pt x="25718" y="6738"/>
                  <a:pt x="406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endParaRPr lang="en-US" sz="4000" spc="300" dirty="0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36A26A-2E3A-47AE-954E-9DF5BBE68113}"/>
              </a:ext>
            </a:extLst>
          </p:cNvPr>
          <p:cNvSpPr txBox="1">
            <a:spLocks/>
          </p:cNvSpPr>
          <p:nvPr/>
        </p:nvSpPr>
        <p:spPr>
          <a:xfrm rot="10800000">
            <a:off x="11361664" y="5805012"/>
            <a:ext cx="638713" cy="590719"/>
          </a:xfrm>
          <a:custGeom>
            <a:avLst/>
            <a:gdLst/>
            <a:ahLst/>
            <a:cxnLst/>
            <a:rect l="l" t="t" r="r" b="b"/>
            <a:pathLst>
              <a:path w="127932" h="118319">
                <a:moveTo>
                  <a:pt x="117086" y="0"/>
                </a:moveTo>
                <a:lnTo>
                  <a:pt x="127932" y="17255"/>
                </a:lnTo>
                <a:cubicBezTo>
                  <a:pt x="118894" y="21035"/>
                  <a:pt x="112238" y="26663"/>
                  <a:pt x="107966" y="34140"/>
                </a:cubicBezTo>
                <a:cubicBezTo>
                  <a:pt x="103693" y="41617"/>
                  <a:pt x="101310" y="52504"/>
                  <a:pt x="100817" y="66801"/>
                </a:cubicBezTo>
                <a:lnTo>
                  <a:pt x="123988" y="66801"/>
                </a:lnTo>
                <a:lnTo>
                  <a:pt x="123988" y="118319"/>
                </a:lnTo>
                <a:lnTo>
                  <a:pt x="76414" y="118319"/>
                </a:lnTo>
                <a:lnTo>
                  <a:pt x="76414" y="77647"/>
                </a:lnTo>
                <a:cubicBezTo>
                  <a:pt x="76414" y="55626"/>
                  <a:pt x="79043" y="39686"/>
                  <a:pt x="84302" y="29826"/>
                </a:cubicBezTo>
                <a:cubicBezTo>
                  <a:pt x="91204" y="16680"/>
                  <a:pt x="102132" y="6738"/>
                  <a:pt x="117086" y="0"/>
                </a:cubicBezTo>
                <a:close/>
                <a:moveTo>
                  <a:pt x="40672" y="0"/>
                </a:moveTo>
                <a:lnTo>
                  <a:pt x="51518" y="17255"/>
                </a:lnTo>
                <a:cubicBezTo>
                  <a:pt x="42480" y="21035"/>
                  <a:pt x="35824" y="26663"/>
                  <a:pt x="31552" y="34140"/>
                </a:cubicBezTo>
                <a:cubicBezTo>
                  <a:pt x="27279" y="41617"/>
                  <a:pt x="24896" y="52504"/>
                  <a:pt x="24403" y="66801"/>
                </a:cubicBezTo>
                <a:lnTo>
                  <a:pt x="47574" y="66801"/>
                </a:lnTo>
                <a:lnTo>
                  <a:pt x="47574" y="118319"/>
                </a:lnTo>
                <a:lnTo>
                  <a:pt x="0" y="118319"/>
                </a:lnTo>
                <a:lnTo>
                  <a:pt x="0" y="77647"/>
                </a:lnTo>
                <a:cubicBezTo>
                  <a:pt x="0" y="55626"/>
                  <a:pt x="2630" y="39686"/>
                  <a:pt x="7888" y="29826"/>
                </a:cubicBezTo>
                <a:cubicBezTo>
                  <a:pt x="14790" y="16680"/>
                  <a:pt x="25718" y="6738"/>
                  <a:pt x="406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endParaRPr lang="en-US" sz="4000" spc="300" dirty="0">
              <a:solidFill>
                <a:schemeClr val="accent5"/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28339DB-947B-10D8-2168-116A3EB352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t="-1720" r="1761" b="3989"/>
          <a:stretch/>
        </p:blipFill>
        <p:spPr>
          <a:xfrm>
            <a:off x="2" y="0"/>
            <a:ext cx="7072972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310180-97A3-BB50-3BA0-6D168A6BE7C7}"/>
              </a:ext>
            </a:extLst>
          </p:cNvPr>
          <p:cNvSpPr txBox="1"/>
          <p:nvPr/>
        </p:nvSpPr>
        <p:spPr>
          <a:xfrm>
            <a:off x="7410448" y="2477604"/>
            <a:ext cx="458992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UU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Perlindungan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pengenaan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sanksi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administratif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diatur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pada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pasal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57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Sanksi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administratif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sebagaimana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dimaksud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berupa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peringatan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tertulis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penghentian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sementara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kegiatan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pemrosesan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penghapusan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pemusnahan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Data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; dan/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d.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denda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administratif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.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Sanksi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administratif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berupa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denda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administratif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sebagaimana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dimaksud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paling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tinggi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2%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dari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pendapatan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tahunan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atau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penerimaan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tahunan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terhadap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variabel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pelanggaran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65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6547" y="221453"/>
            <a:ext cx="1087436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chemeClr val="bg1"/>
                </a:solidFill>
                <a:latin typeface="Roboto"/>
                <a:cs typeface="Roboto"/>
              </a:rPr>
              <a:t>Pengecualian </a:t>
            </a:r>
            <a:r>
              <a:rPr sz="2400" spc="-5" dirty="0">
                <a:solidFill>
                  <a:schemeClr val="bg1"/>
                </a:solidFill>
                <a:latin typeface="Roboto"/>
                <a:cs typeface="Roboto"/>
              </a:rPr>
              <a:t>Hak</a:t>
            </a:r>
            <a:r>
              <a:rPr sz="2400" spc="1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dirty="0">
                <a:solidFill>
                  <a:schemeClr val="bg1"/>
                </a:solidFill>
                <a:latin typeface="Roboto"/>
                <a:cs typeface="Roboto"/>
              </a:rPr>
              <a:t>Subjek</a:t>
            </a:r>
            <a:r>
              <a:rPr sz="2400" spc="1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-20" dirty="0">
                <a:solidFill>
                  <a:schemeClr val="bg1"/>
                </a:solidFill>
                <a:latin typeface="Roboto"/>
                <a:cs typeface="Roboto"/>
              </a:rPr>
              <a:t>Data</a:t>
            </a:r>
            <a:r>
              <a:rPr sz="2400" spc="1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Roboto"/>
                <a:cs typeface="Roboto"/>
              </a:rPr>
              <a:t>dan</a:t>
            </a:r>
            <a:r>
              <a:rPr lang="en-US" sz="2400" spc="-1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-5" dirty="0" err="1">
                <a:solidFill>
                  <a:schemeClr val="bg1"/>
                </a:solidFill>
                <a:latin typeface="Roboto"/>
                <a:cs typeface="Roboto"/>
              </a:rPr>
              <a:t>Kewajiban</a:t>
            </a:r>
            <a:r>
              <a:rPr sz="2400" spc="1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5" dirty="0">
                <a:solidFill>
                  <a:schemeClr val="bg1"/>
                </a:solidFill>
                <a:latin typeface="Roboto"/>
                <a:cs typeface="Roboto"/>
              </a:rPr>
              <a:t>Pengendali</a:t>
            </a:r>
            <a:r>
              <a:rPr sz="2400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-20" dirty="0">
                <a:solidFill>
                  <a:schemeClr val="bg1"/>
                </a:solidFill>
                <a:latin typeface="Roboto"/>
                <a:cs typeface="Roboto"/>
              </a:rPr>
              <a:t>Data</a:t>
            </a:r>
            <a:endParaRPr sz="24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6611" y="1029378"/>
            <a:ext cx="5939790" cy="1026794"/>
          </a:xfrm>
          <a:prstGeom prst="rect">
            <a:avLst/>
          </a:prstGeom>
          <a:solidFill>
            <a:srgbClr val="0D2E52"/>
          </a:solidFill>
        </p:spPr>
        <p:txBody>
          <a:bodyPr vert="horz" wrap="square" lIns="0" tIns="167005" rIns="0" bIns="0" rtlCol="0">
            <a:spAutoFit/>
          </a:bodyPr>
          <a:lstStyle/>
          <a:p>
            <a:pPr marL="1473835" marR="490855" indent="-975994">
              <a:lnSpc>
                <a:spcPct val="79100"/>
              </a:lnSpc>
              <a:spcBef>
                <a:spcPts val="1315"/>
              </a:spcBef>
            </a:pPr>
            <a:r>
              <a:rPr sz="2200" b="1" spc="25" dirty="0">
                <a:solidFill>
                  <a:srgbClr val="FFFFFF"/>
                </a:solidFill>
                <a:latin typeface="Roboto"/>
                <a:cs typeface="Roboto"/>
              </a:rPr>
              <a:t>Bebeíapa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Roboto"/>
                <a:cs typeface="Roboto"/>
              </a:rPr>
              <a:t>hak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Roboto"/>
                <a:cs typeface="Roboto"/>
              </a:rPr>
              <a:t>dapat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dikecualikan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Roboto"/>
                <a:cs typeface="Roboto"/>
              </a:rPr>
              <a:t>untuk </a:t>
            </a:r>
            <a:r>
              <a:rPr sz="2200" b="1" spc="-5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kepentingan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(Pasal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 15):</a:t>
            </a:r>
            <a:endParaRPr sz="220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44712" y="1018852"/>
            <a:ext cx="5490845" cy="1037590"/>
          </a:xfrm>
          <a:prstGeom prst="rect">
            <a:avLst/>
          </a:prstGeom>
          <a:solidFill>
            <a:srgbClr val="0D2E52"/>
          </a:solidFill>
        </p:spPr>
        <p:txBody>
          <a:bodyPr vert="horz" wrap="square" lIns="0" tIns="194310" rIns="0" bIns="0" rtlCol="0">
            <a:spAutoFit/>
          </a:bodyPr>
          <a:lstStyle/>
          <a:p>
            <a:pPr marL="855980" marR="255270" indent="-594995">
              <a:lnSpc>
                <a:spcPts val="2400"/>
              </a:lnSpc>
              <a:spcBef>
                <a:spcPts val="1530"/>
              </a:spcBef>
            </a:pPr>
            <a:r>
              <a:rPr sz="2200" b="1" spc="25" dirty="0">
                <a:solidFill>
                  <a:srgbClr val="FFFFFF"/>
                </a:solidFill>
                <a:latin typeface="Roboto"/>
                <a:cs typeface="Roboto"/>
              </a:rPr>
              <a:t>Bebeíapa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kewajiban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5" dirty="0">
                <a:solidFill>
                  <a:srgbClr val="FFFFFF"/>
                </a:solidFill>
                <a:latin typeface="Roboto"/>
                <a:cs typeface="Roboto"/>
              </a:rPr>
              <a:t>dapat</a:t>
            </a:r>
            <a:r>
              <a:rPr sz="2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dikecualikan </a:t>
            </a:r>
            <a:r>
              <a:rPr sz="2200" b="1" spc="-53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Roboto"/>
                <a:cs typeface="Roboto"/>
              </a:rPr>
              <a:t>untuk 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kepentingan </a:t>
            </a:r>
            <a:r>
              <a:rPr sz="2200" b="1" spc="-5" dirty="0">
                <a:solidFill>
                  <a:srgbClr val="FFFFFF"/>
                </a:solidFill>
                <a:latin typeface="Roboto"/>
                <a:cs typeface="Roboto"/>
              </a:rPr>
              <a:t>(Pasal</a:t>
            </a:r>
            <a:r>
              <a:rPr sz="2200" b="1" dirty="0">
                <a:solidFill>
                  <a:srgbClr val="FFFFFF"/>
                </a:solidFill>
                <a:latin typeface="Roboto"/>
                <a:cs typeface="Roboto"/>
              </a:rPr>
              <a:t> 50):</a:t>
            </a:r>
            <a:endParaRPr sz="2200">
              <a:latin typeface="Roboto"/>
              <a:cs typeface="Robo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3911" y="2056422"/>
            <a:ext cx="5965190" cy="830580"/>
            <a:chOff x="143911" y="1930919"/>
            <a:chExt cx="5965190" cy="830580"/>
          </a:xfrm>
        </p:grpSpPr>
        <p:sp>
          <p:nvSpPr>
            <p:cNvPr id="10" name="object 10"/>
            <p:cNvSpPr/>
            <p:nvPr/>
          </p:nvSpPr>
          <p:spPr>
            <a:xfrm>
              <a:off x="156611" y="1943619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80">
                  <a:moveTo>
                    <a:pt x="5805225" y="0"/>
                  </a:moveTo>
                  <a:lnTo>
                    <a:pt x="134162" y="0"/>
                  </a:lnTo>
                  <a:lnTo>
                    <a:pt x="91756" y="6839"/>
                  </a:lnTo>
                  <a:lnTo>
                    <a:pt x="54927" y="25885"/>
                  </a:lnTo>
                  <a:lnTo>
                    <a:pt x="25885" y="54928"/>
                  </a:lnTo>
                  <a:lnTo>
                    <a:pt x="6839" y="91757"/>
                  </a:lnTo>
                  <a:lnTo>
                    <a:pt x="0" y="134164"/>
                  </a:lnTo>
                  <a:lnTo>
                    <a:pt x="0" y="670797"/>
                  </a:lnTo>
                  <a:lnTo>
                    <a:pt x="6839" y="713203"/>
                  </a:lnTo>
                  <a:lnTo>
                    <a:pt x="25885" y="750032"/>
                  </a:lnTo>
                  <a:lnTo>
                    <a:pt x="54927" y="779074"/>
                  </a:lnTo>
                  <a:lnTo>
                    <a:pt x="91756" y="798120"/>
                  </a:lnTo>
                  <a:lnTo>
                    <a:pt x="134162" y="804960"/>
                  </a:lnTo>
                  <a:lnTo>
                    <a:pt x="5805225" y="804960"/>
                  </a:lnTo>
                  <a:lnTo>
                    <a:pt x="5847630" y="798120"/>
                  </a:lnTo>
                  <a:lnTo>
                    <a:pt x="5884459" y="779074"/>
                  </a:lnTo>
                  <a:lnTo>
                    <a:pt x="5913502" y="750032"/>
                  </a:lnTo>
                  <a:lnTo>
                    <a:pt x="5932548" y="713203"/>
                  </a:lnTo>
                  <a:lnTo>
                    <a:pt x="5939388" y="670797"/>
                  </a:lnTo>
                  <a:lnTo>
                    <a:pt x="5939388" y="134164"/>
                  </a:lnTo>
                  <a:lnTo>
                    <a:pt x="5932548" y="91757"/>
                  </a:lnTo>
                  <a:lnTo>
                    <a:pt x="5913502" y="54928"/>
                  </a:lnTo>
                  <a:lnTo>
                    <a:pt x="5884459" y="25885"/>
                  </a:lnTo>
                  <a:lnTo>
                    <a:pt x="5847630" y="6839"/>
                  </a:lnTo>
                  <a:lnTo>
                    <a:pt x="5805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611" y="1943619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80">
                  <a:moveTo>
                    <a:pt x="0" y="134163"/>
                  </a:moveTo>
                  <a:lnTo>
                    <a:pt x="6839" y="91757"/>
                  </a:lnTo>
                  <a:lnTo>
                    <a:pt x="25885" y="54928"/>
                  </a:lnTo>
                  <a:lnTo>
                    <a:pt x="54927" y="25885"/>
                  </a:lnTo>
                  <a:lnTo>
                    <a:pt x="91756" y="6839"/>
                  </a:lnTo>
                  <a:lnTo>
                    <a:pt x="134162" y="0"/>
                  </a:lnTo>
                  <a:lnTo>
                    <a:pt x="5805226" y="0"/>
                  </a:lnTo>
                  <a:lnTo>
                    <a:pt x="5847631" y="6839"/>
                  </a:lnTo>
                  <a:lnTo>
                    <a:pt x="5884460" y="25885"/>
                  </a:lnTo>
                  <a:lnTo>
                    <a:pt x="5913502" y="54928"/>
                  </a:lnTo>
                  <a:lnTo>
                    <a:pt x="5932548" y="91757"/>
                  </a:lnTo>
                  <a:lnTo>
                    <a:pt x="5939388" y="134163"/>
                  </a:lnTo>
                  <a:lnTo>
                    <a:pt x="5939388" y="670796"/>
                  </a:lnTo>
                  <a:lnTo>
                    <a:pt x="5932548" y="713202"/>
                  </a:lnTo>
                  <a:lnTo>
                    <a:pt x="5913502" y="750031"/>
                  </a:lnTo>
                  <a:lnTo>
                    <a:pt x="5884460" y="779074"/>
                  </a:lnTo>
                  <a:lnTo>
                    <a:pt x="5847631" y="798120"/>
                  </a:lnTo>
                  <a:lnTo>
                    <a:pt x="5805226" y="804960"/>
                  </a:lnTo>
                  <a:lnTo>
                    <a:pt x="134162" y="804960"/>
                  </a:lnTo>
                  <a:lnTo>
                    <a:pt x="91756" y="798120"/>
                  </a:lnTo>
                  <a:lnTo>
                    <a:pt x="54927" y="779074"/>
                  </a:lnTo>
                  <a:lnTo>
                    <a:pt x="25885" y="750031"/>
                  </a:lnTo>
                  <a:lnTo>
                    <a:pt x="6839" y="713202"/>
                  </a:lnTo>
                  <a:lnTo>
                    <a:pt x="0" y="670796"/>
                  </a:lnTo>
                  <a:lnTo>
                    <a:pt x="0" y="13416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4167" y="2311426"/>
            <a:ext cx="44526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Roboto"/>
                <a:cs typeface="Roboto"/>
              </a:rPr>
              <a:t>kepentingan </a:t>
            </a:r>
            <a:r>
              <a:rPr sz="1600" dirty="0">
                <a:latin typeface="Roboto"/>
                <a:cs typeface="Roboto"/>
              </a:rPr>
              <a:t>peítahanan</a:t>
            </a:r>
            <a:r>
              <a:rPr sz="1600" spc="-15" dirty="0">
                <a:latin typeface="Roboto"/>
                <a:cs typeface="Roboto"/>
              </a:rPr>
              <a:t> dan </a:t>
            </a:r>
            <a:r>
              <a:rPr sz="1600" spc="-10" dirty="0">
                <a:latin typeface="Roboto"/>
                <a:cs typeface="Roboto"/>
              </a:rPr>
              <a:t>keamanan </a:t>
            </a:r>
            <a:r>
              <a:rPr sz="1600" spc="-25" dirty="0">
                <a:latin typeface="Roboto"/>
                <a:cs typeface="Roboto"/>
              </a:rPr>
              <a:t>nasional;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3911" y="2985223"/>
            <a:ext cx="5965190" cy="830580"/>
            <a:chOff x="143911" y="2859720"/>
            <a:chExt cx="5965190" cy="830580"/>
          </a:xfrm>
        </p:grpSpPr>
        <p:sp>
          <p:nvSpPr>
            <p:cNvPr id="14" name="object 14"/>
            <p:cNvSpPr/>
            <p:nvPr/>
          </p:nvSpPr>
          <p:spPr>
            <a:xfrm>
              <a:off x="156611" y="2872420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5805225" y="0"/>
                  </a:moveTo>
                  <a:lnTo>
                    <a:pt x="134162" y="0"/>
                  </a:lnTo>
                  <a:lnTo>
                    <a:pt x="91756" y="6839"/>
                  </a:lnTo>
                  <a:lnTo>
                    <a:pt x="54927" y="25885"/>
                  </a:lnTo>
                  <a:lnTo>
                    <a:pt x="25885" y="54928"/>
                  </a:lnTo>
                  <a:lnTo>
                    <a:pt x="6839" y="91757"/>
                  </a:lnTo>
                  <a:lnTo>
                    <a:pt x="0" y="134162"/>
                  </a:lnTo>
                  <a:lnTo>
                    <a:pt x="0" y="670796"/>
                  </a:lnTo>
                  <a:lnTo>
                    <a:pt x="6839" y="713202"/>
                  </a:lnTo>
                  <a:lnTo>
                    <a:pt x="25885" y="750031"/>
                  </a:lnTo>
                  <a:lnTo>
                    <a:pt x="54927" y="779074"/>
                  </a:lnTo>
                  <a:lnTo>
                    <a:pt x="91756" y="798120"/>
                  </a:lnTo>
                  <a:lnTo>
                    <a:pt x="134162" y="804960"/>
                  </a:lnTo>
                  <a:lnTo>
                    <a:pt x="5805225" y="804960"/>
                  </a:lnTo>
                  <a:lnTo>
                    <a:pt x="5847630" y="798120"/>
                  </a:lnTo>
                  <a:lnTo>
                    <a:pt x="5884459" y="779074"/>
                  </a:lnTo>
                  <a:lnTo>
                    <a:pt x="5913502" y="750031"/>
                  </a:lnTo>
                  <a:lnTo>
                    <a:pt x="5932548" y="713202"/>
                  </a:lnTo>
                  <a:lnTo>
                    <a:pt x="5939388" y="670796"/>
                  </a:lnTo>
                  <a:lnTo>
                    <a:pt x="5939388" y="134162"/>
                  </a:lnTo>
                  <a:lnTo>
                    <a:pt x="5932548" y="91757"/>
                  </a:lnTo>
                  <a:lnTo>
                    <a:pt x="5913502" y="54928"/>
                  </a:lnTo>
                  <a:lnTo>
                    <a:pt x="5884459" y="25885"/>
                  </a:lnTo>
                  <a:lnTo>
                    <a:pt x="5847630" y="6839"/>
                  </a:lnTo>
                  <a:lnTo>
                    <a:pt x="5805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6611" y="2872420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0" y="134163"/>
                  </a:moveTo>
                  <a:lnTo>
                    <a:pt x="6839" y="91757"/>
                  </a:lnTo>
                  <a:lnTo>
                    <a:pt x="25885" y="54928"/>
                  </a:lnTo>
                  <a:lnTo>
                    <a:pt x="54927" y="25885"/>
                  </a:lnTo>
                  <a:lnTo>
                    <a:pt x="91756" y="6839"/>
                  </a:lnTo>
                  <a:lnTo>
                    <a:pt x="134162" y="0"/>
                  </a:lnTo>
                  <a:lnTo>
                    <a:pt x="5805226" y="0"/>
                  </a:lnTo>
                  <a:lnTo>
                    <a:pt x="5847631" y="6839"/>
                  </a:lnTo>
                  <a:lnTo>
                    <a:pt x="5884460" y="25885"/>
                  </a:lnTo>
                  <a:lnTo>
                    <a:pt x="5913502" y="54928"/>
                  </a:lnTo>
                  <a:lnTo>
                    <a:pt x="5932548" y="91757"/>
                  </a:lnTo>
                  <a:lnTo>
                    <a:pt x="5939388" y="134163"/>
                  </a:lnTo>
                  <a:lnTo>
                    <a:pt x="5939388" y="670796"/>
                  </a:lnTo>
                  <a:lnTo>
                    <a:pt x="5932548" y="713202"/>
                  </a:lnTo>
                  <a:lnTo>
                    <a:pt x="5913502" y="750031"/>
                  </a:lnTo>
                  <a:lnTo>
                    <a:pt x="5884460" y="779074"/>
                  </a:lnTo>
                  <a:lnTo>
                    <a:pt x="5847631" y="798120"/>
                  </a:lnTo>
                  <a:lnTo>
                    <a:pt x="5805226" y="804960"/>
                  </a:lnTo>
                  <a:lnTo>
                    <a:pt x="134162" y="804960"/>
                  </a:lnTo>
                  <a:lnTo>
                    <a:pt x="91756" y="798120"/>
                  </a:lnTo>
                  <a:lnTo>
                    <a:pt x="54927" y="779074"/>
                  </a:lnTo>
                  <a:lnTo>
                    <a:pt x="25885" y="750031"/>
                  </a:lnTo>
                  <a:lnTo>
                    <a:pt x="6839" y="713202"/>
                  </a:lnTo>
                  <a:lnTo>
                    <a:pt x="0" y="670796"/>
                  </a:lnTo>
                  <a:lnTo>
                    <a:pt x="0" y="13416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44167" y="3241067"/>
            <a:ext cx="35553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Roboto"/>
                <a:cs typeface="Roboto"/>
              </a:rPr>
              <a:t>kepentingan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spc="20" dirty="0">
                <a:latin typeface="Roboto"/>
                <a:cs typeface="Roboto"/>
              </a:rPr>
              <a:t>píoses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spc="-10" dirty="0">
                <a:latin typeface="Roboto"/>
                <a:cs typeface="Roboto"/>
              </a:rPr>
              <a:t>penegakan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spc="-30" dirty="0">
                <a:latin typeface="Roboto"/>
                <a:cs typeface="Roboto"/>
              </a:rPr>
              <a:t>hukum;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3911" y="3914022"/>
            <a:ext cx="5965190" cy="1759585"/>
            <a:chOff x="143911" y="3788519"/>
            <a:chExt cx="5965190" cy="1759585"/>
          </a:xfrm>
        </p:grpSpPr>
        <p:sp>
          <p:nvSpPr>
            <p:cNvPr id="18" name="object 18"/>
            <p:cNvSpPr/>
            <p:nvPr/>
          </p:nvSpPr>
          <p:spPr>
            <a:xfrm>
              <a:off x="156611" y="3801219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5805225" y="0"/>
                  </a:moveTo>
                  <a:lnTo>
                    <a:pt x="134162" y="0"/>
                  </a:lnTo>
                  <a:lnTo>
                    <a:pt x="91756" y="6839"/>
                  </a:lnTo>
                  <a:lnTo>
                    <a:pt x="54927" y="25885"/>
                  </a:lnTo>
                  <a:lnTo>
                    <a:pt x="25885" y="54928"/>
                  </a:lnTo>
                  <a:lnTo>
                    <a:pt x="6839" y="91757"/>
                  </a:lnTo>
                  <a:lnTo>
                    <a:pt x="0" y="134164"/>
                  </a:lnTo>
                  <a:lnTo>
                    <a:pt x="0" y="670797"/>
                  </a:lnTo>
                  <a:lnTo>
                    <a:pt x="6839" y="713203"/>
                  </a:lnTo>
                  <a:lnTo>
                    <a:pt x="25885" y="750032"/>
                  </a:lnTo>
                  <a:lnTo>
                    <a:pt x="54927" y="779074"/>
                  </a:lnTo>
                  <a:lnTo>
                    <a:pt x="91756" y="798120"/>
                  </a:lnTo>
                  <a:lnTo>
                    <a:pt x="134162" y="804960"/>
                  </a:lnTo>
                  <a:lnTo>
                    <a:pt x="5805225" y="804960"/>
                  </a:lnTo>
                  <a:lnTo>
                    <a:pt x="5847630" y="798120"/>
                  </a:lnTo>
                  <a:lnTo>
                    <a:pt x="5884459" y="779074"/>
                  </a:lnTo>
                  <a:lnTo>
                    <a:pt x="5913502" y="750032"/>
                  </a:lnTo>
                  <a:lnTo>
                    <a:pt x="5932548" y="713203"/>
                  </a:lnTo>
                  <a:lnTo>
                    <a:pt x="5939388" y="670797"/>
                  </a:lnTo>
                  <a:lnTo>
                    <a:pt x="5939388" y="134164"/>
                  </a:lnTo>
                  <a:lnTo>
                    <a:pt x="5932548" y="91757"/>
                  </a:lnTo>
                  <a:lnTo>
                    <a:pt x="5913502" y="54928"/>
                  </a:lnTo>
                  <a:lnTo>
                    <a:pt x="5884459" y="25885"/>
                  </a:lnTo>
                  <a:lnTo>
                    <a:pt x="5847630" y="6839"/>
                  </a:lnTo>
                  <a:lnTo>
                    <a:pt x="5805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6611" y="3801219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0" y="134163"/>
                  </a:moveTo>
                  <a:lnTo>
                    <a:pt x="6839" y="91757"/>
                  </a:lnTo>
                  <a:lnTo>
                    <a:pt x="25885" y="54928"/>
                  </a:lnTo>
                  <a:lnTo>
                    <a:pt x="54927" y="25885"/>
                  </a:lnTo>
                  <a:lnTo>
                    <a:pt x="91756" y="6839"/>
                  </a:lnTo>
                  <a:lnTo>
                    <a:pt x="134162" y="0"/>
                  </a:lnTo>
                  <a:lnTo>
                    <a:pt x="5805226" y="0"/>
                  </a:lnTo>
                  <a:lnTo>
                    <a:pt x="5847631" y="6839"/>
                  </a:lnTo>
                  <a:lnTo>
                    <a:pt x="5884460" y="25885"/>
                  </a:lnTo>
                  <a:lnTo>
                    <a:pt x="5913502" y="54928"/>
                  </a:lnTo>
                  <a:lnTo>
                    <a:pt x="5932548" y="91757"/>
                  </a:lnTo>
                  <a:lnTo>
                    <a:pt x="5939388" y="134163"/>
                  </a:lnTo>
                  <a:lnTo>
                    <a:pt x="5939388" y="670796"/>
                  </a:lnTo>
                  <a:lnTo>
                    <a:pt x="5932548" y="713202"/>
                  </a:lnTo>
                  <a:lnTo>
                    <a:pt x="5913502" y="750031"/>
                  </a:lnTo>
                  <a:lnTo>
                    <a:pt x="5884460" y="779074"/>
                  </a:lnTo>
                  <a:lnTo>
                    <a:pt x="5847631" y="798120"/>
                  </a:lnTo>
                  <a:lnTo>
                    <a:pt x="5805226" y="804960"/>
                  </a:lnTo>
                  <a:lnTo>
                    <a:pt x="134162" y="804960"/>
                  </a:lnTo>
                  <a:lnTo>
                    <a:pt x="91756" y="798120"/>
                  </a:lnTo>
                  <a:lnTo>
                    <a:pt x="54927" y="779074"/>
                  </a:lnTo>
                  <a:lnTo>
                    <a:pt x="25885" y="750031"/>
                  </a:lnTo>
                  <a:lnTo>
                    <a:pt x="6839" y="713202"/>
                  </a:lnTo>
                  <a:lnTo>
                    <a:pt x="0" y="670796"/>
                  </a:lnTo>
                  <a:lnTo>
                    <a:pt x="0" y="13416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6611" y="4730018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5805225" y="0"/>
                  </a:moveTo>
                  <a:lnTo>
                    <a:pt x="134162" y="0"/>
                  </a:lnTo>
                  <a:lnTo>
                    <a:pt x="91756" y="6839"/>
                  </a:lnTo>
                  <a:lnTo>
                    <a:pt x="54927" y="25885"/>
                  </a:lnTo>
                  <a:lnTo>
                    <a:pt x="25885" y="54928"/>
                  </a:lnTo>
                  <a:lnTo>
                    <a:pt x="6839" y="91757"/>
                  </a:lnTo>
                  <a:lnTo>
                    <a:pt x="0" y="134164"/>
                  </a:lnTo>
                  <a:lnTo>
                    <a:pt x="0" y="670797"/>
                  </a:lnTo>
                  <a:lnTo>
                    <a:pt x="6839" y="713203"/>
                  </a:lnTo>
                  <a:lnTo>
                    <a:pt x="25885" y="750032"/>
                  </a:lnTo>
                  <a:lnTo>
                    <a:pt x="54927" y="779074"/>
                  </a:lnTo>
                  <a:lnTo>
                    <a:pt x="91756" y="798120"/>
                  </a:lnTo>
                  <a:lnTo>
                    <a:pt x="134162" y="804960"/>
                  </a:lnTo>
                  <a:lnTo>
                    <a:pt x="5805225" y="804960"/>
                  </a:lnTo>
                  <a:lnTo>
                    <a:pt x="5847630" y="798120"/>
                  </a:lnTo>
                  <a:lnTo>
                    <a:pt x="5884459" y="779074"/>
                  </a:lnTo>
                  <a:lnTo>
                    <a:pt x="5913502" y="750032"/>
                  </a:lnTo>
                  <a:lnTo>
                    <a:pt x="5932548" y="713203"/>
                  </a:lnTo>
                  <a:lnTo>
                    <a:pt x="5939388" y="670797"/>
                  </a:lnTo>
                  <a:lnTo>
                    <a:pt x="5939388" y="134164"/>
                  </a:lnTo>
                  <a:lnTo>
                    <a:pt x="5932548" y="91757"/>
                  </a:lnTo>
                  <a:lnTo>
                    <a:pt x="5913502" y="54928"/>
                  </a:lnTo>
                  <a:lnTo>
                    <a:pt x="5884459" y="25885"/>
                  </a:lnTo>
                  <a:lnTo>
                    <a:pt x="5847630" y="6839"/>
                  </a:lnTo>
                  <a:lnTo>
                    <a:pt x="5805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6611" y="4730018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0" y="134163"/>
                  </a:moveTo>
                  <a:lnTo>
                    <a:pt x="6839" y="91757"/>
                  </a:lnTo>
                  <a:lnTo>
                    <a:pt x="25885" y="54928"/>
                  </a:lnTo>
                  <a:lnTo>
                    <a:pt x="54927" y="25885"/>
                  </a:lnTo>
                  <a:lnTo>
                    <a:pt x="91756" y="6839"/>
                  </a:lnTo>
                  <a:lnTo>
                    <a:pt x="134162" y="0"/>
                  </a:lnTo>
                  <a:lnTo>
                    <a:pt x="5805226" y="0"/>
                  </a:lnTo>
                  <a:lnTo>
                    <a:pt x="5847631" y="6839"/>
                  </a:lnTo>
                  <a:lnTo>
                    <a:pt x="5884460" y="25885"/>
                  </a:lnTo>
                  <a:lnTo>
                    <a:pt x="5913502" y="54928"/>
                  </a:lnTo>
                  <a:lnTo>
                    <a:pt x="5932548" y="91757"/>
                  </a:lnTo>
                  <a:lnTo>
                    <a:pt x="5939388" y="134163"/>
                  </a:lnTo>
                  <a:lnTo>
                    <a:pt x="5939388" y="670796"/>
                  </a:lnTo>
                  <a:lnTo>
                    <a:pt x="5932548" y="713202"/>
                  </a:lnTo>
                  <a:lnTo>
                    <a:pt x="5913502" y="750031"/>
                  </a:lnTo>
                  <a:lnTo>
                    <a:pt x="5884460" y="779074"/>
                  </a:lnTo>
                  <a:lnTo>
                    <a:pt x="5847631" y="798120"/>
                  </a:lnTo>
                  <a:lnTo>
                    <a:pt x="5805226" y="804960"/>
                  </a:lnTo>
                  <a:lnTo>
                    <a:pt x="134162" y="804960"/>
                  </a:lnTo>
                  <a:lnTo>
                    <a:pt x="91756" y="798120"/>
                  </a:lnTo>
                  <a:lnTo>
                    <a:pt x="54927" y="779074"/>
                  </a:lnTo>
                  <a:lnTo>
                    <a:pt x="25885" y="750031"/>
                  </a:lnTo>
                  <a:lnTo>
                    <a:pt x="6839" y="713202"/>
                  </a:lnTo>
                  <a:lnTo>
                    <a:pt x="0" y="670796"/>
                  </a:lnTo>
                  <a:lnTo>
                    <a:pt x="0" y="13416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36547" y="4930675"/>
            <a:ext cx="5779770" cy="6197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just">
              <a:lnSpc>
                <a:spcPct val="89300"/>
              </a:lnSpc>
              <a:spcBef>
                <a:spcPts val="280"/>
              </a:spcBef>
            </a:pPr>
            <a:r>
              <a:rPr sz="1400" spc="-15" dirty="0">
                <a:latin typeface="Roboto"/>
                <a:cs typeface="Roboto"/>
              </a:rPr>
              <a:t>kepentingan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pengawasan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15" dirty="0">
                <a:latin typeface="Roboto"/>
                <a:cs typeface="Roboto"/>
              </a:rPr>
              <a:t>sektoí</a:t>
            </a:r>
            <a:r>
              <a:rPr sz="1400" spc="2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jasa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keuangan,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10" dirty="0">
                <a:latin typeface="Roboto"/>
                <a:cs typeface="Roboto"/>
              </a:rPr>
              <a:t>moneteí,</a:t>
            </a:r>
            <a:r>
              <a:rPr sz="1400" spc="1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sistem 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pembayaían,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dan</a:t>
            </a:r>
            <a:r>
              <a:rPr sz="1400" spc="-15" dirty="0">
                <a:latin typeface="Roboto"/>
                <a:cs typeface="Roboto"/>
              </a:rPr>
              <a:t> stabilitas</a:t>
            </a:r>
            <a:r>
              <a:rPr sz="1400" spc="-10" dirty="0">
                <a:latin typeface="Roboto"/>
                <a:cs typeface="Roboto"/>
              </a:rPr>
              <a:t> sistem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keuangan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yang</a:t>
            </a:r>
            <a:r>
              <a:rPr sz="1400" spc="-2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dilakukan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dalam 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10" dirty="0">
                <a:latin typeface="Roboto"/>
                <a:cs typeface="Roboto"/>
              </a:rPr>
              <a:t>íangka</a:t>
            </a:r>
            <a:r>
              <a:rPr sz="1400" spc="-5" dirty="0">
                <a:latin typeface="Roboto"/>
                <a:cs typeface="Roboto"/>
              </a:rPr>
              <a:t> penyelenggaíaan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negaía;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atau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43911" y="5771622"/>
            <a:ext cx="5965190" cy="830580"/>
            <a:chOff x="143911" y="5646119"/>
            <a:chExt cx="5965190" cy="830580"/>
          </a:xfrm>
        </p:grpSpPr>
        <p:sp>
          <p:nvSpPr>
            <p:cNvPr id="24" name="object 24"/>
            <p:cNvSpPr/>
            <p:nvPr/>
          </p:nvSpPr>
          <p:spPr>
            <a:xfrm>
              <a:off x="156611" y="5658819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5805225" y="0"/>
                  </a:moveTo>
                  <a:lnTo>
                    <a:pt x="134162" y="0"/>
                  </a:lnTo>
                  <a:lnTo>
                    <a:pt x="91756" y="6839"/>
                  </a:lnTo>
                  <a:lnTo>
                    <a:pt x="54927" y="25885"/>
                  </a:lnTo>
                  <a:lnTo>
                    <a:pt x="25885" y="54928"/>
                  </a:lnTo>
                  <a:lnTo>
                    <a:pt x="6839" y="91757"/>
                  </a:lnTo>
                  <a:lnTo>
                    <a:pt x="0" y="134163"/>
                  </a:lnTo>
                  <a:lnTo>
                    <a:pt x="0" y="670796"/>
                  </a:lnTo>
                  <a:lnTo>
                    <a:pt x="6839" y="713202"/>
                  </a:lnTo>
                  <a:lnTo>
                    <a:pt x="25885" y="750031"/>
                  </a:lnTo>
                  <a:lnTo>
                    <a:pt x="54927" y="779074"/>
                  </a:lnTo>
                  <a:lnTo>
                    <a:pt x="91756" y="798120"/>
                  </a:lnTo>
                  <a:lnTo>
                    <a:pt x="134162" y="804959"/>
                  </a:lnTo>
                  <a:lnTo>
                    <a:pt x="5805225" y="804959"/>
                  </a:lnTo>
                  <a:lnTo>
                    <a:pt x="5847630" y="798120"/>
                  </a:lnTo>
                  <a:lnTo>
                    <a:pt x="5884459" y="779074"/>
                  </a:lnTo>
                  <a:lnTo>
                    <a:pt x="5913502" y="750031"/>
                  </a:lnTo>
                  <a:lnTo>
                    <a:pt x="5932548" y="713202"/>
                  </a:lnTo>
                  <a:lnTo>
                    <a:pt x="5939388" y="670796"/>
                  </a:lnTo>
                  <a:lnTo>
                    <a:pt x="5939388" y="134163"/>
                  </a:lnTo>
                  <a:lnTo>
                    <a:pt x="5932548" y="91757"/>
                  </a:lnTo>
                  <a:lnTo>
                    <a:pt x="5913502" y="54928"/>
                  </a:lnTo>
                  <a:lnTo>
                    <a:pt x="5884459" y="25885"/>
                  </a:lnTo>
                  <a:lnTo>
                    <a:pt x="5847630" y="6839"/>
                  </a:lnTo>
                  <a:lnTo>
                    <a:pt x="5805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6611" y="5658819"/>
              <a:ext cx="5939790" cy="805180"/>
            </a:xfrm>
            <a:custGeom>
              <a:avLst/>
              <a:gdLst/>
              <a:ahLst/>
              <a:cxnLst/>
              <a:rect l="l" t="t" r="r" b="b"/>
              <a:pathLst>
                <a:path w="5939790" h="805179">
                  <a:moveTo>
                    <a:pt x="0" y="134163"/>
                  </a:moveTo>
                  <a:lnTo>
                    <a:pt x="6839" y="91757"/>
                  </a:lnTo>
                  <a:lnTo>
                    <a:pt x="25885" y="54928"/>
                  </a:lnTo>
                  <a:lnTo>
                    <a:pt x="54927" y="25885"/>
                  </a:lnTo>
                  <a:lnTo>
                    <a:pt x="91756" y="6839"/>
                  </a:lnTo>
                  <a:lnTo>
                    <a:pt x="134162" y="0"/>
                  </a:lnTo>
                  <a:lnTo>
                    <a:pt x="5805226" y="0"/>
                  </a:lnTo>
                  <a:lnTo>
                    <a:pt x="5847631" y="6839"/>
                  </a:lnTo>
                  <a:lnTo>
                    <a:pt x="5884460" y="25885"/>
                  </a:lnTo>
                  <a:lnTo>
                    <a:pt x="5913502" y="54928"/>
                  </a:lnTo>
                  <a:lnTo>
                    <a:pt x="5932548" y="91757"/>
                  </a:lnTo>
                  <a:lnTo>
                    <a:pt x="5939388" y="134163"/>
                  </a:lnTo>
                  <a:lnTo>
                    <a:pt x="5939388" y="670796"/>
                  </a:lnTo>
                  <a:lnTo>
                    <a:pt x="5932548" y="713202"/>
                  </a:lnTo>
                  <a:lnTo>
                    <a:pt x="5913502" y="750031"/>
                  </a:lnTo>
                  <a:lnTo>
                    <a:pt x="5884460" y="779074"/>
                  </a:lnTo>
                  <a:lnTo>
                    <a:pt x="5847631" y="798120"/>
                  </a:lnTo>
                  <a:lnTo>
                    <a:pt x="5805226" y="804960"/>
                  </a:lnTo>
                  <a:lnTo>
                    <a:pt x="134162" y="804960"/>
                  </a:lnTo>
                  <a:lnTo>
                    <a:pt x="91756" y="798120"/>
                  </a:lnTo>
                  <a:lnTo>
                    <a:pt x="54927" y="779074"/>
                  </a:lnTo>
                  <a:lnTo>
                    <a:pt x="25885" y="750031"/>
                  </a:lnTo>
                  <a:lnTo>
                    <a:pt x="6839" y="713202"/>
                  </a:lnTo>
                  <a:lnTo>
                    <a:pt x="0" y="670796"/>
                  </a:lnTo>
                  <a:lnTo>
                    <a:pt x="0" y="13416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44167" y="6026938"/>
            <a:ext cx="38779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Roboto"/>
                <a:cs typeface="Roboto"/>
              </a:rPr>
              <a:t>kepentingan</a:t>
            </a:r>
            <a:r>
              <a:rPr sz="1600" dirty="0">
                <a:latin typeface="Roboto"/>
                <a:cs typeface="Roboto"/>
              </a:rPr>
              <a:t> </a:t>
            </a:r>
            <a:r>
              <a:rPr sz="1600" spc="-15" dirty="0">
                <a:latin typeface="Roboto"/>
                <a:cs typeface="Roboto"/>
              </a:rPr>
              <a:t>statistik</a:t>
            </a:r>
            <a:r>
              <a:rPr sz="1600" spc="5" dirty="0">
                <a:latin typeface="Roboto"/>
                <a:cs typeface="Roboto"/>
              </a:rPr>
              <a:t> </a:t>
            </a:r>
            <a:r>
              <a:rPr sz="1600" spc="-15" dirty="0">
                <a:latin typeface="Roboto"/>
                <a:cs typeface="Roboto"/>
              </a:rPr>
              <a:t>dan</a:t>
            </a:r>
            <a:r>
              <a:rPr sz="1600" spc="5" dirty="0">
                <a:latin typeface="Roboto"/>
                <a:cs typeface="Roboto"/>
              </a:rPr>
              <a:t> </a:t>
            </a:r>
            <a:r>
              <a:rPr sz="1600" spc="-15" dirty="0">
                <a:latin typeface="Roboto"/>
                <a:cs typeface="Roboto"/>
              </a:rPr>
              <a:t>penelitian</a:t>
            </a:r>
            <a:r>
              <a:rPr sz="1600" spc="-5" dirty="0">
                <a:latin typeface="Roboto"/>
                <a:cs typeface="Roboto"/>
              </a:rPr>
              <a:t> </a:t>
            </a:r>
            <a:r>
              <a:rPr sz="1600" spc="-20" dirty="0">
                <a:latin typeface="Roboto"/>
                <a:cs typeface="Roboto"/>
              </a:rPr>
              <a:t>ilmiah.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532012" y="2061461"/>
            <a:ext cx="5516245" cy="1036319"/>
            <a:chOff x="6532012" y="1935958"/>
            <a:chExt cx="5516245" cy="1036319"/>
          </a:xfrm>
        </p:grpSpPr>
        <p:sp>
          <p:nvSpPr>
            <p:cNvPr id="28" name="object 28"/>
            <p:cNvSpPr/>
            <p:nvPr/>
          </p:nvSpPr>
          <p:spPr>
            <a:xfrm>
              <a:off x="6544712" y="1948658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19">
                  <a:moveTo>
                    <a:pt x="5322190" y="0"/>
                  </a:moveTo>
                  <a:lnTo>
                    <a:pt x="168484" y="0"/>
                  </a:lnTo>
                  <a:lnTo>
                    <a:pt x="123694" y="6018"/>
                  </a:lnTo>
                  <a:lnTo>
                    <a:pt x="83447" y="23003"/>
                  </a:lnTo>
                  <a:lnTo>
                    <a:pt x="49347" y="49348"/>
                  </a:lnTo>
                  <a:lnTo>
                    <a:pt x="23003" y="83448"/>
                  </a:lnTo>
                  <a:lnTo>
                    <a:pt x="6018" y="123695"/>
                  </a:lnTo>
                  <a:lnTo>
                    <a:pt x="0" y="168485"/>
                  </a:lnTo>
                  <a:lnTo>
                    <a:pt x="0" y="842393"/>
                  </a:lnTo>
                  <a:lnTo>
                    <a:pt x="6018" y="887184"/>
                  </a:lnTo>
                  <a:lnTo>
                    <a:pt x="23003" y="927432"/>
                  </a:lnTo>
                  <a:lnTo>
                    <a:pt x="49347" y="961531"/>
                  </a:lnTo>
                  <a:lnTo>
                    <a:pt x="83447" y="987877"/>
                  </a:lnTo>
                  <a:lnTo>
                    <a:pt x="123694" y="1004862"/>
                  </a:lnTo>
                  <a:lnTo>
                    <a:pt x="168484" y="1010880"/>
                  </a:lnTo>
                  <a:lnTo>
                    <a:pt x="5322190" y="1010880"/>
                  </a:lnTo>
                  <a:lnTo>
                    <a:pt x="5366980" y="1004862"/>
                  </a:lnTo>
                  <a:lnTo>
                    <a:pt x="5407228" y="987877"/>
                  </a:lnTo>
                  <a:lnTo>
                    <a:pt x="5441327" y="961531"/>
                  </a:lnTo>
                  <a:lnTo>
                    <a:pt x="5467672" y="927432"/>
                  </a:lnTo>
                  <a:lnTo>
                    <a:pt x="5484657" y="887184"/>
                  </a:lnTo>
                  <a:lnTo>
                    <a:pt x="5490676" y="842393"/>
                  </a:lnTo>
                  <a:lnTo>
                    <a:pt x="5490676" y="168485"/>
                  </a:lnTo>
                  <a:lnTo>
                    <a:pt x="5484657" y="123695"/>
                  </a:lnTo>
                  <a:lnTo>
                    <a:pt x="5467672" y="83448"/>
                  </a:lnTo>
                  <a:lnTo>
                    <a:pt x="5441327" y="49348"/>
                  </a:lnTo>
                  <a:lnTo>
                    <a:pt x="5407228" y="23003"/>
                  </a:lnTo>
                  <a:lnTo>
                    <a:pt x="5366980" y="6018"/>
                  </a:lnTo>
                  <a:lnTo>
                    <a:pt x="5322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44712" y="1948658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19">
                  <a:moveTo>
                    <a:pt x="0" y="168486"/>
                  </a:moveTo>
                  <a:lnTo>
                    <a:pt x="6018" y="123695"/>
                  </a:lnTo>
                  <a:lnTo>
                    <a:pt x="23003" y="83447"/>
                  </a:lnTo>
                  <a:lnTo>
                    <a:pt x="49348" y="49348"/>
                  </a:lnTo>
                  <a:lnTo>
                    <a:pt x="83447" y="23003"/>
                  </a:lnTo>
                  <a:lnTo>
                    <a:pt x="123695" y="6018"/>
                  </a:lnTo>
                  <a:lnTo>
                    <a:pt x="168485" y="0"/>
                  </a:lnTo>
                  <a:lnTo>
                    <a:pt x="5322191" y="0"/>
                  </a:lnTo>
                  <a:lnTo>
                    <a:pt x="5366981" y="6018"/>
                  </a:lnTo>
                  <a:lnTo>
                    <a:pt x="5407228" y="23003"/>
                  </a:lnTo>
                  <a:lnTo>
                    <a:pt x="5441328" y="49348"/>
                  </a:lnTo>
                  <a:lnTo>
                    <a:pt x="5467673" y="83447"/>
                  </a:lnTo>
                  <a:lnTo>
                    <a:pt x="5484657" y="123695"/>
                  </a:lnTo>
                  <a:lnTo>
                    <a:pt x="5490676" y="168486"/>
                  </a:lnTo>
                  <a:lnTo>
                    <a:pt x="5490676" y="842394"/>
                  </a:lnTo>
                  <a:lnTo>
                    <a:pt x="5484657" y="887184"/>
                  </a:lnTo>
                  <a:lnTo>
                    <a:pt x="5467673" y="927432"/>
                  </a:lnTo>
                  <a:lnTo>
                    <a:pt x="5441328" y="961531"/>
                  </a:lnTo>
                  <a:lnTo>
                    <a:pt x="5407228" y="987876"/>
                  </a:lnTo>
                  <a:lnTo>
                    <a:pt x="5366981" y="1004861"/>
                  </a:lnTo>
                  <a:lnTo>
                    <a:pt x="5322191" y="1010880"/>
                  </a:lnTo>
                  <a:lnTo>
                    <a:pt x="168485" y="1010880"/>
                  </a:lnTo>
                  <a:lnTo>
                    <a:pt x="123695" y="1004861"/>
                  </a:lnTo>
                  <a:lnTo>
                    <a:pt x="83447" y="987876"/>
                  </a:lnTo>
                  <a:lnTo>
                    <a:pt x="49348" y="961531"/>
                  </a:lnTo>
                  <a:lnTo>
                    <a:pt x="23003" y="927432"/>
                  </a:lnTo>
                  <a:lnTo>
                    <a:pt x="6018" y="887184"/>
                  </a:lnTo>
                  <a:lnTo>
                    <a:pt x="0" y="842394"/>
                  </a:lnTo>
                  <a:lnTo>
                    <a:pt x="0" y="16848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642319" y="2424203"/>
            <a:ext cx="44888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 MT"/>
                <a:cs typeface="Arial MT"/>
              </a:rPr>
              <a:t>kepentingan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pertahanan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dan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keamanan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nasional;</a:t>
            </a:r>
            <a:endParaRPr sz="1600"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532012" y="3227861"/>
            <a:ext cx="5516245" cy="1036319"/>
            <a:chOff x="6532012" y="3102358"/>
            <a:chExt cx="5516245" cy="1036319"/>
          </a:xfrm>
        </p:grpSpPr>
        <p:sp>
          <p:nvSpPr>
            <p:cNvPr id="32" name="object 32"/>
            <p:cNvSpPr/>
            <p:nvPr/>
          </p:nvSpPr>
          <p:spPr>
            <a:xfrm>
              <a:off x="6544712" y="3115058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20">
                  <a:moveTo>
                    <a:pt x="5322190" y="0"/>
                  </a:moveTo>
                  <a:lnTo>
                    <a:pt x="168484" y="0"/>
                  </a:lnTo>
                  <a:lnTo>
                    <a:pt x="123694" y="6018"/>
                  </a:lnTo>
                  <a:lnTo>
                    <a:pt x="83447" y="23003"/>
                  </a:lnTo>
                  <a:lnTo>
                    <a:pt x="49347" y="49348"/>
                  </a:lnTo>
                  <a:lnTo>
                    <a:pt x="23003" y="83448"/>
                  </a:lnTo>
                  <a:lnTo>
                    <a:pt x="6018" y="123695"/>
                  </a:lnTo>
                  <a:lnTo>
                    <a:pt x="0" y="168485"/>
                  </a:lnTo>
                  <a:lnTo>
                    <a:pt x="0" y="842394"/>
                  </a:lnTo>
                  <a:lnTo>
                    <a:pt x="6018" y="887184"/>
                  </a:lnTo>
                  <a:lnTo>
                    <a:pt x="23003" y="927432"/>
                  </a:lnTo>
                  <a:lnTo>
                    <a:pt x="49347" y="961532"/>
                  </a:lnTo>
                  <a:lnTo>
                    <a:pt x="83447" y="987877"/>
                  </a:lnTo>
                  <a:lnTo>
                    <a:pt x="123694" y="1004862"/>
                  </a:lnTo>
                  <a:lnTo>
                    <a:pt x="168484" y="1010880"/>
                  </a:lnTo>
                  <a:lnTo>
                    <a:pt x="5322190" y="1010880"/>
                  </a:lnTo>
                  <a:lnTo>
                    <a:pt x="5366980" y="1004862"/>
                  </a:lnTo>
                  <a:lnTo>
                    <a:pt x="5407228" y="987877"/>
                  </a:lnTo>
                  <a:lnTo>
                    <a:pt x="5441327" y="961532"/>
                  </a:lnTo>
                  <a:lnTo>
                    <a:pt x="5467672" y="927432"/>
                  </a:lnTo>
                  <a:lnTo>
                    <a:pt x="5484657" y="887184"/>
                  </a:lnTo>
                  <a:lnTo>
                    <a:pt x="5490676" y="842394"/>
                  </a:lnTo>
                  <a:lnTo>
                    <a:pt x="5490676" y="168485"/>
                  </a:lnTo>
                  <a:lnTo>
                    <a:pt x="5484657" y="123695"/>
                  </a:lnTo>
                  <a:lnTo>
                    <a:pt x="5467672" y="83448"/>
                  </a:lnTo>
                  <a:lnTo>
                    <a:pt x="5441327" y="49348"/>
                  </a:lnTo>
                  <a:lnTo>
                    <a:pt x="5407228" y="23003"/>
                  </a:lnTo>
                  <a:lnTo>
                    <a:pt x="5366980" y="6018"/>
                  </a:lnTo>
                  <a:lnTo>
                    <a:pt x="5322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44712" y="3115058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20">
                  <a:moveTo>
                    <a:pt x="0" y="168486"/>
                  </a:moveTo>
                  <a:lnTo>
                    <a:pt x="6018" y="123695"/>
                  </a:lnTo>
                  <a:lnTo>
                    <a:pt x="23003" y="83447"/>
                  </a:lnTo>
                  <a:lnTo>
                    <a:pt x="49348" y="49348"/>
                  </a:lnTo>
                  <a:lnTo>
                    <a:pt x="83447" y="23003"/>
                  </a:lnTo>
                  <a:lnTo>
                    <a:pt x="123695" y="6018"/>
                  </a:lnTo>
                  <a:lnTo>
                    <a:pt x="168485" y="0"/>
                  </a:lnTo>
                  <a:lnTo>
                    <a:pt x="5322191" y="0"/>
                  </a:lnTo>
                  <a:lnTo>
                    <a:pt x="5366981" y="6018"/>
                  </a:lnTo>
                  <a:lnTo>
                    <a:pt x="5407228" y="23003"/>
                  </a:lnTo>
                  <a:lnTo>
                    <a:pt x="5441328" y="49348"/>
                  </a:lnTo>
                  <a:lnTo>
                    <a:pt x="5467673" y="83447"/>
                  </a:lnTo>
                  <a:lnTo>
                    <a:pt x="5484657" y="123695"/>
                  </a:lnTo>
                  <a:lnTo>
                    <a:pt x="5490676" y="168486"/>
                  </a:lnTo>
                  <a:lnTo>
                    <a:pt x="5490676" y="842394"/>
                  </a:lnTo>
                  <a:lnTo>
                    <a:pt x="5484657" y="887184"/>
                  </a:lnTo>
                  <a:lnTo>
                    <a:pt x="5467673" y="927432"/>
                  </a:lnTo>
                  <a:lnTo>
                    <a:pt x="5441328" y="961531"/>
                  </a:lnTo>
                  <a:lnTo>
                    <a:pt x="5407228" y="987876"/>
                  </a:lnTo>
                  <a:lnTo>
                    <a:pt x="5366981" y="1004861"/>
                  </a:lnTo>
                  <a:lnTo>
                    <a:pt x="5322191" y="1010880"/>
                  </a:lnTo>
                  <a:lnTo>
                    <a:pt x="168485" y="1010880"/>
                  </a:lnTo>
                  <a:lnTo>
                    <a:pt x="123695" y="1004861"/>
                  </a:lnTo>
                  <a:lnTo>
                    <a:pt x="83447" y="987876"/>
                  </a:lnTo>
                  <a:lnTo>
                    <a:pt x="49348" y="961531"/>
                  </a:lnTo>
                  <a:lnTo>
                    <a:pt x="23003" y="927432"/>
                  </a:lnTo>
                  <a:lnTo>
                    <a:pt x="6018" y="887184"/>
                  </a:lnTo>
                  <a:lnTo>
                    <a:pt x="0" y="842394"/>
                  </a:lnTo>
                  <a:lnTo>
                    <a:pt x="0" y="16848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44167" y="3585491"/>
            <a:ext cx="9953625" cy="851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0325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Roboto"/>
                <a:cs typeface="Roboto"/>
              </a:rPr>
              <a:t>kepentingan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spc="20" dirty="0">
                <a:latin typeface="Roboto"/>
                <a:cs typeface="Roboto"/>
              </a:rPr>
              <a:t>píoses</a:t>
            </a:r>
            <a:r>
              <a:rPr sz="1600" spc="-15" dirty="0">
                <a:latin typeface="Roboto"/>
                <a:cs typeface="Roboto"/>
              </a:rPr>
              <a:t> </a:t>
            </a:r>
            <a:r>
              <a:rPr sz="1600" spc="-10" dirty="0">
                <a:latin typeface="Roboto"/>
                <a:cs typeface="Roboto"/>
              </a:rPr>
              <a:t>penegakan</a:t>
            </a:r>
            <a:r>
              <a:rPr sz="1600" spc="-20" dirty="0">
                <a:latin typeface="Roboto"/>
                <a:cs typeface="Roboto"/>
              </a:rPr>
              <a:t> </a:t>
            </a:r>
            <a:r>
              <a:rPr sz="1600" spc="-30" dirty="0">
                <a:latin typeface="Roboto"/>
                <a:cs typeface="Roboto"/>
              </a:rPr>
              <a:t>hukum;</a:t>
            </a:r>
            <a:endParaRPr sz="1600">
              <a:latin typeface="Roboto"/>
              <a:cs typeface="Roboto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Roboto"/>
                <a:cs typeface="Roboto"/>
              </a:rPr>
              <a:t>kepentingan</a:t>
            </a:r>
            <a:r>
              <a:rPr sz="1600" dirty="0">
                <a:latin typeface="Roboto"/>
                <a:cs typeface="Roboto"/>
              </a:rPr>
              <a:t> </a:t>
            </a:r>
            <a:r>
              <a:rPr sz="1600" spc="-20" dirty="0">
                <a:latin typeface="Roboto"/>
                <a:cs typeface="Roboto"/>
              </a:rPr>
              <a:t>umum</a:t>
            </a:r>
            <a:r>
              <a:rPr sz="1600" spc="5" dirty="0">
                <a:latin typeface="Roboto"/>
                <a:cs typeface="Roboto"/>
              </a:rPr>
              <a:t> </a:t>
            </a:r>
            <a:r>
              <a:rPr sz="1600" spc="-10" dirty="0">
                <a:latin typeface="Roboto"/>
                <a:cs typeface="Roboto"/>
              </a:rPr>
              <a:t>dalam</a:t>
            </a:r>
            <a:r>
              <a:rPr sz="1600" spc="5" dirty="0">
                <a:latin typeface="Roboto"/>
                <a:cs typeface="Roboto"/>
              </a:rPr>
              <a:t> </a:t>
            </a:r>
            <a:r>
              <a:rPr sz="1600" spc="10" dirty="0">
                <a:latin typeface="Roboto"/>
                <a:cs typeface="Roboto"/>
              </a:rPr>
              <a:t>íangka</a:t>
            </a:r>
            <a:r>
              <a:rPr sz="1600" spc="5" dirty="0">
                <a:latin typeface="Roboto"/>
                <a:cs typeface="Roboto"/>
              </a:rPr>
              <a:t> </a:t>
            </a:r>
            <a:r>
              <a:rPr sz="1600" spc="-5" dirty="0">
                <a:latin typeface="Roboto"/>
                <a:cs typeface="Roboto"/>
              </a:rPr>
              <a:t>penyelenggaíaan</a:t>
            </a:r>
            <a:r>
              <a:rPr sz="1600" spc="10" dirty="0">
                <a:latin typeface="Roboto"/>
                <a:cs typeface="Roboto"/>
              </a:rPr>
              <a:t> </a:t>
            </a:r>
            <a:r>
              <a:rPr sz="1600" spc="-5" dirty="0">
                <a:latin typeface="Roboto"/>
                <a:cs typeface="Roboto"/>
              </a:rPr>
              <a:t>negaía;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532012" y="4394261"/>
            <a:ext cx="5516245" cy="1036319"/>
            <a:chOff x="6532012" y="4268758"/>
            <a:chExt cx="5516245" cy="1036319"/>
          </a:xfrm>
        </p:grpSpPr>
        <p:sp>
          <p:nvSpPr>
            <p:cNvPr id="36" name="object 36"/>
            <p:cNvSpPr/>
            <p:nvPr/>
          </p:nvSpPr>
          <p:spPr>
            <a:xfrm>
              <a:off x="6544712" y="4281458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20">
                  <a:moveTo>
                    <a:pt x="5322190" y="0"/>
                  </a:moveTo>
                  <a:lnTo>
                    <a:pt x="168484" y="0"/>
                  </a:lnTo>
                  <a:lnTo>
                    <a:pt x="123694" y="6018"/>
                  </a:lnTo>
                  <a:lnTo>
                    <a:pt x="83447" y="23003"/>
                  </a:lnTo>
                  <a:lnTo>
                    <a:pt x="49347" y="49348"/>
                  </a:lnTo>
                  <a:lnTo>
                    <a:pt x="23003" y="83448"/>
                  </a:lnTo>
                  <a:lnTo>
                    <a:pt x="6018" y="123696"/>
                  </a:lnTo>
                  <a:lnTo>
                    <a:pt x="0" y="168487"/>
                  </a:lnTo>
                  <a:lnTo>
                    <a:pt x="0" y="842394"/>
                  </a:lnTo>
                  <a:lnTo>
                    <a:pt x="6018" y="887184"/>
                  </a:lnTo>
                  <a:lnTo>
                    <a:pt x="23003" y="927432"/>
                  </a:lnTo>
                  <a:lnTo>
                    <a:pt x="49347" y="961532"/>
                  </a:lnTo>
                  <a:lnTo>
                    <a:pt x="83447" y="987877"/>
                  </a:lnTo>
                  <a:lnTo>
                    <a:pt x="123694" y="1004862"/>
                  </a:lnTo>
                  <a:lnTo>
                    <a:pt x="168484" y="1010880"/>
                  </a:lnTo>
                  <a:lnTo>
                    <a:pt x="5322190" y="1010880"/>
                  </a:lnTo>
                  <a:lnTo>
                    <a:pt x="5366980" y="1004862"/>
                  </a:lnTo>
                  <a:lnTo>
                    <a:pt x="5407228" y="987877"/>
                  </a:lnTo>
                  <a:lnTo>
                    <a:pt x="5441327" y="961532"/>
                  </a:lnTo>
                  <a:lnTo>
                    <a:pt x="5467672" y="927432"/>
                  </a:lnTo>
                  <a:lnTo>
                    <a:pt x="5484657" y="887184"/>
                  </a:lnTo>
                  <a:lnTo>
                    <a:pt x="5490676" y="842394"/>
                  </a:lnTo>
                  <a:lnTo>
                    <a:pt x="5490676" y="168487"/>
                  </a:lnTo>
                  <a:lnTo>
                    <a:pt x="5484657" y="123696"/>
                  </a:lnTo>
                  <a:lnTo>
                    <a:pt x="5467672" y="83448"/>
                  </a:lnTo>
                  <a:lnTo>
                    <a:pt x="5441327" y="49348"/>
                  </a:lnTo>
                  <a:lnTo>
                    <a:pt x="5407228" y="23003"/>
                  </a:lnTo>
                  <a:lnTo>
                    <a:pt x="5366980" y="6018"/>
                  </a:lnTo>
                  <a:lnTo>
                    <a:pt x="5322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44712" y="4281458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20">
                  <a:moveTo>
                    <a:pt x="0" y="168486"/>
                  </a:moveTo>
                  <a:lnTo>
                    <a:pt x="6018" y="123695"/>
                  </a:lnTo>
                  <a:lnTo>
                    <a:pt x="23003" y="83447"/>
                  </a:lnTo>
                  <a:lnTo>
                    <a:pt x="49348" y="49348"/>
                  </a:lnTo>
                  <a:lnTo>
                    <a:pt x="83447" y="23003"/>
                  </a:lnTo>
                  <a:lnTo>
                    <a:pt x="123695" y="6018"/>
                  </a:lnTo>
                  <a:lnTo>
                    <a:pt x="168485" y="0"/>
                  </a:lnTo>
                  <a:lnTo>
                    <a:pt x="5322191" y="0"/>
                  </a:lnTo>
                  <a:lnTo>
                    <a:pt x="5366981" y="6018"/>
                  </a:lnTo>
                  <a:lnTo>
                    <a:pt x="5407228" y="23003"/>
                  </a:lnTo>
                  <a:lnTo>
                    <a:pt x="5441328" y="49348"/>
                  </a:lnTo>
                  <a:lnTo>
                    <a:pt x="5467673" y="83447"/>
                  </a:lnTo>
                  <a:lnTo>
                    <a:pt x="5484657" y="123695"/>
                  </a:lnTo>
                  <a:lnTo>
                    <a:pt x="5490676" y="168486"/>
                  </a:lnTo>
                  <a:lnTo>
                    <a:pt x="5490676" y="842394"/>
                  </a:lnTo>
                  <a:lnTo>
                    <a:pt x="5484657" y="887184"/>
                  </a:lnTo>
                  <a:lnTo>
                    <a:pt x="5467673" y="927432"/>
                  </a:lnTo>
                  <a:lnTo>
                    <a:pt x="5441328" y="961531"/>
                  </a:lnTo>
                  <a:lnTo>
                    <a:pt x="5407228" y="987876"/>
                  </a:lnTo>
                  <a:lnTo>
                    <a:pt x="5366981" y="1004861"/>
                  </a:lnTo>
                  <a:lnTo>
                    <a:pt x="5322191" y="1010880"/>
                  </a:lnTo>
                  <a:lnTo>
                    <a:pt x="168485" y="1010880"/>
                  </a:lnTo>
                  <a:lnTo>
                    <a:pt x="123695" y="1004861"/>
                  </a:lnTo>
                  <a:lnTo>
                    <a:pt x="83447" y="987876"/>
                  </a:lnTo>
                  <a:lnTo>
                    <a:pt x="49348" y="961531"/>
                  </a:lnTo>
                  <a:lnTo>
                    <a:pt x="23003" y="927432"/>
                  </a:lnTo>
                  <a:lnTo>
                    <a:pt x="6018" y="887184"/>
                  </a:lnTo>
                  <a:lnTo>
                    <a:pt x="0" y="842394"/>
                  </a:lnTo>
                  <a:lnTo>
                    <a:pt x="0" y="16848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7964389" y="4643147"/>
            <a:ext cx="6057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latin typeface="Roboto"/>
                <a:cs typeface="Roboto"/>
              </a:rPr>
              <a:t>umum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57060" y="4643147"/>
            <a:ext cx="5892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Roboto"/>
                <a:cs typeface="Roboto"/>
              </a:rPr>
              <a:t>dalam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532647" y="4643147"/>
            <a:ext cx="6451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5" dirty="0">
                <a:latin typeface="Roboto"/>
                <a:cs typeface="Roboto"/>
              </a:rPr>
              <a:t>ía</a:t>
            </a:r>
            <a:r>
              <a:rPr sz="1600" spc="40" dirty="0">
                <a:latin typeface="Roboto"/>
                <a:cs typeface="Roboto"/>
              </a:rPr>
              <a:t>n</a:t>
            </a:r>
            <a:r>
              <a:rPr sz="1600" spc="-10" dirty="0">
                <a:latin typeface="Roboto"/>
                <a:cs typeface="Roboto"/>
              </a:rPr>
              <a:t>gka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364116" y="4643147"/>
            <a:ext cx="1574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Roboto"/>
                <a:cs typeface="Roboto"/>
              </a:rPr>
              <a:t>penyelenggaíaan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42319" y="4643147"/>
            <a:ext cx="1135380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15" dirty="0">
                <a:latin typeface="Roboto"/>
                <a:cs typeface="Roboto"/>
              </a:rPr>
              <a:t>kepentingan  </a:t>
            </a:r>
            <a:r>
              <a:rPr sz="1600" dirty="0">
                <a:latin typeface="Roboto"/>
                <a:cs typeface="Roboto"/>
              </a:rPr>
              <a:t>negaía;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532012" y="5560662"/>
            <a:ext cx="5516245" cy="1036319"/>
            <a:chOff x="6532012" y="5435159"/>
            <a:chExt cx="5516245" cy="1036319"/>
          </a:xfrm>
        </p:grpSpPr>
        <p:sp>
          <p:nvSpPr>
            <p:cNvPr id="44" name="object 44"/>
            <p:cNvSpPr/>
            <p:nvPr/>
          </p:nvSpPr>
          <p:spPr>
            <a:xfrm>
              <a:off x="6544712" y="5447859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20">
                  <a:moveTo>
                    <a:pt x="5322190" y="0"/>
                  </a:moveTo>
                  <a:lnTo>
                    <a:pt x="168484" y="0"/>
                  </a:lnTo>
                  <a:lnTo>
                    <a:pt x="123694" y="6018"/>
                  </a:lnTo>
                  <a:lnTo>
                    <a:pt x="83447" y="23003"/>
                  </a:lnTo>
                  <a:lnTo>
                    <a:pt x="49347" y="49348"/>
                  </a:lnTo>
                  <a:lnTo>
                    <a:pt x="23003" y="83447"/>
                  </a:lnTo>
                  <a:lnTo>
                    <a:pt x="6018" y="123695"/>
                  </a:lnTo>
                  <a:lnTo>
                    <a:pt x="0" y="168485"/>
                  </a:lnTo>
                  <a:lnTo>
                    <a:pt x="0" y="842393"/>
                  </a:lnTo>
                  <a:lnTo>
                    <a:pt x="6018" y="887183"/>
                  </a:lnTo>
                  <a:lnTo>
                    <a:pt x="23003" y="927431"/>
                  </a:lnTo>
                  <a:lnTo>
                    <a:pt x="49347" y="961531"/>
                  </a:lnTo>
                  <a:lnTo>
                    <a:pt x="83447" y="987876"/>
                  </a:lnTo>
                  <a:lnTo>
                    <a:pt x="123694" y="1004861"/>
                  </a:lnTo>
                  <a:lnTo>
                    <a:pt x="168484" y="1010879"/>
                  </a:lnTo>
                  <a:lnTo>
                    <a:pt x="5322190" y="1010879"/>
                  </a:lnTo>
                  <a:lnTo>
                    <a:pt x="5366980" y="1004861"/>
                  </a:lnTo>
                  <a:lnTo>
                    <a:pt x="5407228" y="987876"/>
                  </a:lnTo>
                  <a:lnTo>
                    <a:pt x="5441327" y="961531"/>
                  </a:lnTo>
                  <a:lnTo>
                    <a:pt x="5467672" y="927431"/>
                  </a:lnTo>
                  <a:lnTo>
                    <a:pt x="5484657" y="887183"/>
                  </a:lnTo>
                  <a:lnTo>
                    <a:pt x="5490676" y="842393"/>
                  </a:lnTo>
                  <a:lnTo>
                    <a:pt x="5490676" y="168485"/>
                  </a:lnTo>
                  <a:lnTo>
                    <a:pt x="5484657" y="123695"/>
                  </a:lnTo>
                  <a:lnTo>
                    <a:pt x="5467672" y="83447"/>
                  </a:lnTo>
                  <a:lnTo>
                    <a:pt x="5441327" y="49348"/>
                  </a:lnTo>
                  <a:lnTo>
                    <a:pt x="5407228" y="23003"/>
                  </a:lnTo>
                  <a:lnTo>
                    <a:pt x="5366980" y="6018"/>
                  </a:lnTo>
                  <a:lnTo>
                    <a:pt x="53221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44712" y="5447859"/>
              <a:ext cx="5490845" cy="1010919"/>
            </a:xfrm>
            <a:custGeom>
              <a:avLst/>
              <a:gdLst/>
              <a:ahLst/>
              <a:cxnLst/>
              <a:rect l="l" t="t" r="r" b="b"/>
              <a:pathLst>
                <a:path w="5490845" h="1010920">
                  <a:moveTo>
                    <a:pt x="0" y="168486"/>
                  </a:moveTo>
                  <a:lnTo>
                    <a:pt x="6018" y="123695"/>
                  </a:lnTo>
                  <a:lnTo>
                    <a:pt x="23003" y="83447"/>
                  </a:lnTo>
                  <a:lnTo>
                    <a:pt x="49348" y="49348"/>
                  </a:lnTo>
                  <a:lnTo>
                    <a:pt x="83447" y="23003"/>
                  </a:lnTo>
                  <a:lnTo>
                    <a:pt x="123695" y="6018"/>
                  </a:lnTo>
                  <a:lnTo>
                    <a:pt x="168485" y="0"/>
                  </a:lnTo>
                  <a:lnTo>
                    <a:pt x="5322191" y="0"/>
                  </a:lnTo>
                  <a:lnTo>
                    <a:pt x="5366981" y="6018"/>
                  </a:lnTo>
                  <a:lnTo>
                    <a:pt x="5407228" y="23003"/>
                  </a:lnTo>
                  <a:lnTo>
                    <a:pt x="5441328" y="49348"/>
                  </a:lnTo>
                  <a:lnTo>
                    <a:pt x="5467673" y="83447"/>
                  </a:lnTo>
                  <a:lnTo>
                    <a:pt x="5484657" y="123695"/>
                  </a:lnTo>
                  <a:lnTo>
                    <a:pt x="5490676" y="168486"/>
                  </a:lnTo>
                  <a:lnTo>
                    <a:pt x="5490676" y="842394"/>
                  </a:lnTo>
                  <a:lnTo>
                    <a:pt x="5484657" y="887184"/>
                  </a:lnTo>
                  <a:lnTo>
                    <a:pt x="5467673" y="927432"/>
                  </a:lnTo>
                  <a:lnTo>
                    <a:pt x="5441328" y="961531"/>
                  </a:lnTo>
                  <a:lnTo>
                    <a:pt x="5407228" y="987876"/>
                  </a:lnTo>
                  <a:lnTo>
                    <a:pt x="5366981" y="1004861"/>
                  </a:lnTo>
                  <a:lnTo>
                    <a:pt x="5322191" y="1010880"/>
                  </a:lnTo>
                  <a:lnTo>
                    <a:pt x="168485" y="1010880"/>
                  </a:lnTo>
                  <a:lnTo>
                    <a:pt x="123695" y="1004861"/>
                  </a:lnTo>
                  <a:lnTo>
                    <a:pt x="83447" y="987876"/>
                  </a:lnTo>
                  <a:lnTo>
                    <a:pt x="49348" y="961531"/>
                  </a:lnTo>
                  <a:lnTo>
                    <a:pt x="23003" y="927432"/>
                  </a:lnTo>
                  <a:lnTo>
                    <a:pt x="6018" y="887184"/>
                  </a:lnTo>
                  <a:lnTo>
                    <a:pt x="0" y="842394"/>
                  </a:lnTo>
                  <a:lnTo>
                    <a:pt x="0" y="16848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634699" y="5753635"/>
            <a:ext cx="5311140" cy="6197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algn="just">
              <a:lnSpc>
                <a:spcPct val="89300"/>
              </a:lnSpc>
              <a:spcBef>
                <a:spcPts val="280"/>
              </a:spcBef>
            </a:pPr>
            <a:r>
              <a:rPr sz="1400" spc="-15" dirty="0">
                <a:latin typeface="Roboto"/>
                <a:cs typeface="Roboto"/>
              </a:rPr>
              <a:t>kepentingan pengawasan </a:t>
            </a:r>
            <a:r>
              <a:rPr sz="1400" spc="15" dirty="0">
                <a:latin typeface="Roboto"/>
                <a:cs typeface="Roboto"/>
              </a:rPr>
              <a:t>sektoí </a:t>
            </a:r>
            <a:r>
              <a:rPr sz="1400" spc="-15" dirty="0">
                <a:latin typeface="Roboto"/>
                <a:cs typeface="Roboto"/>
              </a:rPr>
              <a:t>jasa keuangan, </a:t>
            </a:r>
            <a:r>
              <a:rPr sz="1400" spc="10" dirty="0">
                <a:latin typeface="Roboto"/>
                <a:cs typeface="Roboto"/>
              </a:rPr>
              <a:t>moneteí, </a:t>
            </a:r>
            <a:r>
              <a:rPr sz="1400" spc="-10" dirty="0">
                <a:latin typeface="Roboto"/>
                <a:cs typeface="Roboto"/>
              </a:rPr>
              <a:t>sistem 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dirty="0">
                <a:latin typeface="Roboto"/>
                <a:cs typeface="Roboto"/>
              </a:rPr>
              <a:t>pembayaían, </a:t>
            </a:r>
            <a:r>
              <a:rPr sz="1400" spc="-20" dirty="0">
                <a:latin typeface="Roboto"/>
                <a:cs typeface="Roboto"/>
              </a:rPr>
              <a:t>dan </a:t>
            </a:r>
            <a:r>
              <a:rPr sz="1400" spc="-15" dirty="0">
                <a:latin typeface="Roboto"/>
                <a:cs typeface="Roboto"/>
              </a:rPr>
              <a:t>stabilitas </a:t>
            </a:r>
            <a:r>
              <a:rPr sz="1400" spc="-10" dirty="0">
                <a:latin typeface="Roboto"/>
                <a:cs typeface="Roboto"/>
              </a:rPr>
              <a:t>sistem </a:t>
            </a:r>
            <a:r>
              <a:rPr sz="1400" spc="-15" dirty="0">
                <a:latin typeface="Roboto"/>
                <a:cs typeface="Roboto"/>
              </a:rPr>
              <a:t>keuangan </a:t>
            </a:r>
            <a:r>
              <a:rPr sz="1400" spc="-25" dirty="0">
                <a:latin typeface="Roboto"/>
                <a:cs typeface="Roboto"/>
              </a:rPr>
              <a:t>yang </a:t>
            </a:r>
            <a:r>
              <a:rPr sz="1400" spc="-15" dirty="0">
                <a:latin typeface="Roboto"/>
                <a:cs typeface="Roboto"/>
              </a:rPr>
              <a:t>dilakukan dalam </a:t>
            </a:r>
            <a:r>
              <a:rPr sz="1400" spc="-335" dirty="0">
                <a:latin typeface="Roboto"/>
                <a:cs typeface="Roboto"/>
              </a:rPr>
              <a:t> </a:t>
            </a:r>
            <a:r>
              <a:rPr sz="1400" spc="10" dirty="0">
                <a:latin typeface="Roboto"/>
                <a:cs typeface="Roboto"/>
              </a:rPr>
              <a:t>íangka</a:t>
            </a:r>
            <a:r>
              <a:rPr sz="1400" spc="-5" dirty="0">
                <a:latin typeface="Roboto"/>
                <a:cs typeface="Roboto"/>
              </a:rPr>
              <a:t> penyelenggaíaan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5" dirty="0">
                <a:latin typeface="Roboto"/>
                <a:cs typeface="Roboto"/>
              </a:rPr>
              <a:t>negaía.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50313" y="0"/>
            <a:ext cx="573832" cy="62018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83CE2FC-B25F-2782-B1AA-221760B413BA}"/>
              </a:ext>
            </a:extLst>
          </p:cNvPr>
          <p:cNvGrpSpPr/>
          <p:nvPr/>
        </p:nvGrpSpPr>
        <p:grpSpPr>
          <a:xfrm>
            <a:off x="9943153" y="96526"/>
            <a:ext cx="1586752" cy="505730"/>
            <a:chOff x="13812260" y="116405"/>
            <a:chExt cx="4006486" cy="1276947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3F4F99-6C69-B6EA-C24D-481A6275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20652FF-624D-B2B8-FC3B-1D71FAE15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33528" y="1202588"/>
            <a:ext cx="5661660" cy="3911600"/>
          </a:xfrm>
          <a:custGeom>
            <a:avLst/>
            <a:gdLst/>
            <a:ahLst/>
            <a:cxnLst/>
            <a:rect l="l" t="t" r="r" b="b"/>
            <a:pathLst>
              <a:path w="5661659" h="3911600">
                <a:moveTo>
                  <a:pt x="3524758" y="319036"/>
                </a:moveTo>
                <a:lnTo>
                  <a:pt x="3517227" y="272389"/>
                </a:lnTo>
                <a:lnTo>
                  <a:pt x="3496284" y="231876"/>
                </a:lnTo>
                <a:lnTo>
                  <a:pt x="3464331" y="199936"/>
                </a:lnTo>
                <a:lnTo>
                  <a:pt x="3423818" y="178981"/>
                </a:lnTo>
                <a:lnTo>
                  <a:pt x="3377171" y="171462"/>
                </a:lnTo>
                <a:lnTo>
                  <a:pt x="147574" y="171462"/>
                </a:lnTo>
                <a:lnTo>
                  <a:pt x="100926" y="178981"/>
                </a:lnTo>
                <a:lnTo>
                  <a:pt x="60413" y="199936"/>
                </a:lnTo>
                <a:lnTo>
                  <a:pt x="28473" y="231876"/>
                </a:lnTo>
                <a:lnTo>
                  <a:pt x="7518" y="272389"/>
                </a:lnTo>
                <a:lnTo>
                  <a:pt x="0" y="319036"/>
                </a:lnTo>
                <a:lnTo>
                  <a:pt x="0" y="909345"/>
                </a:lnTo>
                <a:lnTo>
                  <a:pt x="7518" y="955992"/>
                </a:lnTo>
                <a:lnTo>
                  <a:pt x="28473" y="996492"/>
                </a:lnTo>
                <a:lnTo>
                  <a:pt x="60413" y="1028446"/>
                </a:lnTo>
                <a:lnTo>
                  <a:pt x="100926" y="1049401"/>
                </a:lnTo>
                <a:lnTo>
                  <a:pt x="147574" y="1056919"/>
                </a:lnTo>
                <a:lnTo>
                  <a:pt x="3377171" y="1056919"/>
                </a:lnTo>
                <a:lnTo>
                  <a:pt x="3423818" y="1049401"/>
                </a:lnTo>
                <a:lnTo>
                  <a:pt x="3464331" y="1028446"/>
                </a:lnTo>
                <a:lnTo>
                  <a:pt x="3496284" y="996492"/>
                </a:lnTo>
                <a:lnTo>
                  <a:pt x="3517227" y="955992"/>
                </a:lnTo>
                <a:lnTo>
                  <a:pt x="3524758" y="909345"/>
                </a:lnTo>
                <a:lnTo>
                  <a:pt x="3524758" y="319036"/>
                </a:lnTo>
                <a:close/>
              </a:path>
              <a:path w="5661659" h="3911600">
                <a:moveTo>
                  <a:pt x="5661253" y="318897"/>
                </a:moveTo>
                <a:lnTo>
                  <a:pt x="5657786" y="271767"/>
                </a:lnTo>
                <a:lnTo>
                  <a:pt x="5647753" y="226796"/>
                </a:lnTo>
                <a:lnTo>
                  <a:pt x="5631612" y="184454"/>
                </a:lnTo>
                <a:lnTo>
                  <a:pt x="5609869" y="145249"/>
                </a:lnTo>
                <a:lnTo>
                  <a:pt x="5583034" y="109677"/>
                </a:lnTo>
                <a:lnTo>
                  <a:pt x="5551576" y="78219"/>
                </a:lnTo>
                <a:lnTo>
                  <a:pt x="5515991" y="51371"/>
                </a:lnTo>
                <a:lnTo>
                  <a:pt x="5476799" y="29641"/>
                </a:lnTo>
                <a:lnTo>
                  <a:pt x="5434457" y="13500"/>
                </a:lnTo>
                <a:lnTo>
                  <a:pt x="5389486" y="3454"/>
                </a:lnTo>
                <a:lnTo>
                  <a:pt x="5342356" y="0"/>
                </a:lnTo>
                <a:lnTo>
                  <a:pt x="4066832" y="0"/>
                </a:lnTo>
                <a:lnTo>
                  <a:pt x="4019702" y="3454"/>
                </a:lnTo>
                <a:lnTo>
                  <a:pt x="3974731" y="13500"/>
                </a:lnTo>
                <a:lnTo>
                  <a:pt x="3932390" y="29641"/>
                </a:lnTo>
                <a:lnTo>
                  <a:pt x="3893185" y="51371"/>
                </a:lnTo>
                <a:lnTo>
                  <a:pt x="3857612" y="78219"/>
                </a:lnTo>
                <a:lnTo>
                  <a:pt x="3826154" y="109677"/>
                </a:lnTo>
                <a:lnTo>
                  <a:pt x="3799306" y="145249"/>
                </a:lnTo>
                <a:lnTo>
                  <a:pt x="3777577" y="184454"/>
                </a:lnTo>
                <a:lnTo>
                  <a:pt x="3761435" y="226796"/>
                </a:lnTo>
                <a:lnTo>
                  <a:pt x="3751389" y="271767"/>
                </a:lnTo>
                <a:lnTo>
                  <a:pt x="3747935" y="318897"/>
                </a:lnTo>
                <a:lnTo>
                  <a:pt x="3747935" y="3592144"/>
                </a:lnTo>
                <a:lnTo>
                  <a:pt x="3751389" y="3639274"/>
                </a:lnTo>
                <a:lnTo>
                  <a:pt x="3761435" y="3684244"/>
                </a:lnTo>
                <a:lnTo>
                  <a:pt x="3777577" y="3726586"/>
                </a:lnTo>
                <a:lnTo>
                  <a:pt x="3799306" y="3765791"/>
                </a:lnTo>
                <a:lnTo>
                  <a:pt x="3826154" y="3801364"/>
                </a:lnTo>
                <a:lnTo>
                  <a:pt x="3857612" y="3832822"/>
                </a:lnTo>
                <a:lnTo>
                  <a:pt x="3893185" y="3859657"/>
                </a:lnTo>
                <a:lnTo>
                  <a:pt x="3932390" y="3881399"/>
                </a:lnTo>
                <a:lnTo>
                  <a:pt x="3974731" y="3897541"/>
                </a:lnTo>
                <a:lnTo>
                  <a:pt x="4019702" y="3907574"/>
                </a:lnTo>
                <a:lnTo>
                  <a:pt x="4066832" y="3911041"/>
                </a:lnTo>
                <a:lnTo>
                  <a:pt x="5342356" y="3911041"/>
                </a:lnTo>
                <a:lnTo>
                  <a:pt x="5389486" y="3907574"/>
                </a:lnTo>
                <a:lnTo>
                  <a:pt x="5434457" y="3897541"/>
                </a:lnTo>
                <a:lnTo>
                  <a:pt x="5476799" y="3881399"/>
                </a:lnTo>
                <a:lnTo>
                  <a:pt x="5515991" y="3859657"/>
                </a:lnTo>
                <a:lnTo>
                  <a:pt x="5551576" y="3832822"/>
                </a:lnTo>
                <a:lnTo>
                  <a:pt x="5583034" y="3801364"/>
                </a:lnTo>
                <a:lnTo>
                  <a:pt x="5609869" y="3765791"/>
                </a:lnTo>
                <a:lnTo>
                  <a:pt x="5631612" y="3726586"/>
                </a:lnTo>
                <a:lnTo>
                  <a:pt x="5647753" y="3684244"/>
                </a:lnTo>
                <a:lnTo>
                  <a:pt x="5657786" y="3639274"/>
                </a:lnTo>
                <a:lnTo>
                  <a:pt x="5661253" y="3592144"/>
                </a:lnTo>
                <a:lnTo>
                  <a:pt x="5661253" y="318897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365807" y="2309876"/>
            <a:ext cx="1544320" cy="1680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270" algn="ctr">
              <a:lnSpc>
                <a:spcPct val="100600"/>
              </a:lnSpc>
              <a:spcBef>
                <a:spcPts val="90"/>
              </a:spcBef>
            </a:pPr>
            <a:r>
              <a:rPr sz="1200" b="1" spc="-5" dirty="0">
                <a:solidFill>
                  <a:srgbClr val="002060"/>
                </a:solidFill>
                <a:latin typeface="Roboto"/>
                <a:cs typeface="Roboto"/>
              </a:rPr>
              <a:t>Subjek </a:t>
            </a:r>
            <a:r>
              <a:rPr sz="1200" b="1" spc="-15" dirty="0">
                <a:solidFill>
                  <a:srgbClr val="002060"/>
                </a:solidFill>
                <a:latin typeface="Roboto"/>
                <a:cs typeface="Roboto"/>
              </a:rPr>
              <a:t>Data </a:t>
            </a:r>
            <a:r>
              <a:rPr sz="1200" b="1" spc="10" dirty="0">
                <a:solidFill>
                  <a:srgbClr val="002060"/>
                </a:solidFill>
                <a:latin typeface="Roboto"/>
                <a:cs typeface="Roboto"/>
              </a:rPr>
              <a:t>Píibadi </a:t>
            </a:r>
            <a:r>
              <a:rPr sz="1200" b="1" spc="15" dirty="0">
                <a:solidFill>
                  <a:srgbClr val="002060"/>
                </a:solidFill>
                <a:latin typeface="Roboto"/>
                <a:cs typeface="Roboto"/>
              </a:rPr>
              <a:t> beíhak </a:t>
            </a:r>
            <a:r>
              <a:rPr sz="1200" b="1" dirty="0">
                <a:solidFill>
                  <a:srgbClr val="002060"/>
                </a:solidFill>
                <a:latin typeface="Roboto"/>
                <a:cs typeface="Roboto"/>
              </a:rPr>
              <a:t>menggugat </a:t>
            </a:r>
            <a:r>
              <a:rPr sz="1200" b="1" spc="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002060"/>
                </a:solidFill>
                <a:latin typeface="Roboto"/>
                <a:cs typeface="Roboto"/>
              </a:rPr>
              <a:t>dan </a:t>
            </a:r>
            <a:r>
              <a:rPr sz="1200" b="1" spc="10" dirty="0">
                <a:solidFill>
                  <a:srgbClr val="002060"/>
                </a:solidFill>
                <a:latin typeface="Roboto"/>
                <a:cs typeface="Roboto"/>
              </a:rPr>
              <a:t>meneíima </a:t>
            </a:r>
            <a:r>
              <a:rPr sz="1200" b="1" spc="-10" dirty="0">
                <a:solidFill>
                  <a:srgbClr val="002060"/>
                </a:solidFill>
                <a:latin typeface="Roboto"/>
                <a:cs typeface="Roboto"/>
              </a:rPr>
              <a:t>ganti </a:t>
            </a:r>
            <a:r>
              <a:rPr sz="1200" b="1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15" dirty="0">
                <a:solidFill>
                  <a:srgbClr val="002060"/>
                </a:solidFill>
                <a:latin typeface="Roboto"/>
                <a:cs typeface="Roboto"/>
              </a:rPr>
              <a:t>íugi 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atas 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pelanggaían 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 pemíosesan 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Data 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Píibadi 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tentang 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diíinya </a:t>
            </a:r>
            <a:r>
              <a:rPr sz="1200" spc="-28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sesuai 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dengan </a:t>
            </a: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ketentuan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002060"/>
                </a:solidFill>
                <a:latin typeface="Roboto"/>
                <a:cs typeface="Roboto"/>
              </a:rPr>
              <a:t>peíatuían </a:t>
            </a:r>
            <a:r>
              <a:rPr sz="1200" spc="1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peíundang-undangan.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6503" y="156323"/>
            <a:ext cx="73856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Roboto"/>
                <a:cs typeface="Roboto"/>
              </a:rPr>
              <a:t>Ketentuan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10" dirty="0">
                <a:latin typeface="Roboto"/>
                <a:cs typeface="Roboto"/>
              </a:rPr>
              <a:t>Sanksi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5" dirty="0">
                <a:latin typeface="Roboto"/>
                <a:cs typeface="Roboto"/>
              </a:rPr>
              <a:t>dalam</a:t>
            </a:r>
            <a:r>
              <a:rPr sz="2400" dirty="0">
                <a:latin typeface="Roboto"/>
                <a:cs typeface="Roboto"/>
              </a:rPr>
              <a:t> </a:t>
            </a:r>
            <a:r>
              <a:rPr sz="2400" spc="-65" dirty="0">
                <a:latin typeface="Roboto"/>
                <a:cs typeface="Roboto"/>
              </a:rPr>
              <a:t>UU</a:t>
            </a:r>
            <a:r>
              <a:rPr sz="2400" spc="15" dirty="0">
                <a:latin typeface="Roboto"/>
                <a:cs typeface="Roboto"/>
              </a:rPr>
              <a:t> </a:t>
            </a:r>
            <a:r>
              <a:rPr sz="2400" dirty="0">
                <a:latin typeface="Roboto"/>
                <a:cs typeface="Roboto"/>
              </a:rPr>
              <a:t>Pelindungan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-20" dirty="0">
                <a:latin typeface="Roboto"/>
                <a:cs typeface="Roboto"/>
              </a:rPr>
              <a:t>Data</a:t>
            </a:r>
            <a:r>
              <a:rPr sz="2400" spc="10" dirty="0">
                <a:latin typeface="Roboto"/>
                <a:cs typeface="Roboto"/>
              </a:rPr>
              <a:t> </a:t>
            </a:r>
            <a:r>
              <a:rPr sz="2400" spc="25" dirty="0">
                <a:latin typeface="Roboto"/>
                <a:cs typeface="Roboto"/>
              </a:rPr>
              <a:t>Píibadi</a:t>
            </a:r>
            <a:endParaRPr sz="2400">
              <a:latin typeface="Roboto"/>
              <a:cs typeface="Robo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7" y="841247"/>
            <a:ext cx="6068695" cy="746760"/>
            <a:chOff x="3047" y="841247"/>
            <a:chExt cx="6068695" cy="7467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841247"/>
              <a:ext cx="6068568" cy="6766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3015" y="969263"/>
              <a:ext cx="2008632" cy="61874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009" y="861390"/>
              <a:ext cx="5986145" cy="596900"/>
            </a:xfrm>
            <a:custGeom>
              <a:avLst/>
              <a:gdLst/>
              <a:ahLst/>
              <a:cxnLst/>
              <a:rect l="l" t="t" r="r" b="b"/>
              <a:pathLst>
                <a:path w="5986145" h="596900">
                  <a:moveTo>
                    <a:pt x="5826843" y="0"/>
                  </a:moveTo>
                  <a:lnTo>
                    <a:pt x="159087" y="0"/>
                  </a:lnTo>
                  <a:lnTo>
                    <a:pt x="108803" y="8110"/>
                  </a:lnTo>
                  <a:lnTo>
                    <a:pt x="65132" y="30694"/>
                  </a:lnTo>
                  <a:lnTo>
                    <a:pt x="30694" y="65133"/>
                  </a:lnTo>
                  <a:lnTo>
                    <a:pt x="8110" y="108804"/>
                  </a:lnTo>
                  <a:lnTo>
                    <a:pt x="0" y="159089"/>
                  </a:lnTo>
                  <a:lnTo>
                    <a:pt x="0" y="437295"/>
                  </a:lnTo>
                  <a:lnTo>
                    <a:pt x="8110" y="487579"/>
                  </a:lnTo>
                  <a:lnTo>
                    <a:pt x="30694" y="531251"/>
                  </a:lnTo>
                  <a:lnTo>
                    <a:pt x="65132" y="565689"/>
                  </a:lnTo>
                  <a:lnTo>
                    <a:pt x="108803" y="588273"/>
                  </a:lnTo>
                  <a:lnTo>
                    <a:pt x="159087" y="596384"/>
                  </a:lnTo>
                  <a:lnTo>
                    <a:pt x="5826843" y="596384"/>
                  </a:lnTo>
                  <a:lnTo>
                    <a:pt x="5877127" y="588273"/>
                  </a:lnTo>
                  <a:lnTo>
                    <a:pt x="5920799" y="565689"/>
                  </a:lnTo>
                  <a:lnTo>
                    <a:pt x="5955236" y="531251"/>
                  </a:lnTo>
                  <a:lnTo>
                    <a:pt x="5977821" y="487579"/>
                  </a:lnTo>
                  <a:lnTo>
                    <a:pt x="5985931" y="437295"/>
                  </a:lnTo>
                  <a:lnTo>
                    <a:pt x="5985931" y="159089"/>
                  </a:lnTo>
                  <a:lnTo>
                    <a:pt x="5977821" y="108804"/>
                  </a:lnTo>
                  <a:lnTo>
                    <a:pt x="5955236" y="65133"/>
                  </a:lnTo>
                  <a:lnTo>
                    <a:pt x="5920799" y="30694"/>
                  </a:lnTo>
                  <a:lnTo>
                    <a:pt x="5877127" y="8110"/>
                  </a:lnTo>
                  <a:lnTo>
                    <a:pt x="5826843" y="0"/>
                  </a:lnTo>
                  <a:close/>
                </a:path>
              </a:pathLst>
            </a:custGeom>
            <a:solidFill>
              <a:srgbClr val="002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214219" y="1043940"/>
            <a:ext cx="16465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Sanksi</a:t>
            </a:r>
            <a:r>
              <a:rPr sz="2000" b="1" spc="-5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Pidana</a:t>
            </a:r>
            <a:endParaRPr sz="2000">
              <a:latin typeface="Roboto"/>
              <a:cs typeface="Robo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391655" y="853439"/>
            <a:ext cx="3621404" cy="746760"/>
            <a:chOff x="6391655" y="853439"/>
            <a:chExt cx="3621404" cy="74676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1655" y="853439"/>
              <a:ext cx="3621024" cy="679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42759" y="984503"/>
              <a:ext cx="2718816" cy="61569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33531" y="874378"/>
              <a:ext cx="3538854" cy="596900"/>
            </a:xfrm>
            <a:custGeom>
              <a:avLst/>
              <a:gdLst/>
              <a:ahLst/>
              <a:cxnLst/>
              <a:rect l="l" t="t" r="r" b="b"/>
              <a:pathLst>
                <a:path w="3538854" h="596900">
                  <a:moveTo>
                    <a:pt x="3379641" y="0"/>
                  </a:moveTo>
                  <a:lnTo>
                    <a:pt x="159091" y="0"/>
                  </a:lnTo>
                  <a:lnTo>
                    <a:pt x="108806" y="8110"/>
                  </a:lnTo>
                  <a:lnTo>
                    <a:pt x="65134" y="30695"/>
                  </a:lnTo>
                  <a:lnTo>
                    <a:pt x="30695" y="65134"/>
                  </a:lnTo>
                  <a:lnTo>
                    <a:pt x="8110" y="108806"/>
                  </a:lnTo>
                  <a:lnTo>
                    <a:pt x="0" y="159091"/>
                  </a:lnTo>
                  <a:lnTo>
                    <a:pt x="0" y="437291"/>
                  </a:lnTo>
                  <a:lnTo>
                    <a:pt x="8110" y="487576"/>
                  </a:lnTo>
                  <a:lnTo>
                    <a:pt x="30695" y="531248"/>
                  </a:lnTo>
                  <a:lnTo>
                    <a:pt x="65134" y="565687"/>
                  </a:lnTo>
                  <a:lnTo>
                    <a:pt x="108806" y="588272"/>
                  </a:lnTo>
                  <a:lnTo>
                    <a:pt x="159091" y="596383"/>
                  </a:lnTo>
                  <a:lnTo>
                    <a:pt x="3379641" y="596383"/>
                  </a:lnTo>
                  <a:lnTo>
                    <a:pt x="3429927" y="588272"/>
                  </a:lnTo>
                  <a:lnTo>
                    <a:pt x="3473599" y="565687"/>
                  </a:lnTo>
                  <a:lnTo>
                    <a:pt x="3508038" y="531248"/>
                  </a:lnTo>
                  <a:lnTo>
                    <a:pt x="3530623" y="487576"/>
                  </a:lnTo>
                  <a:lnTo>
                    <a:pt x="3538734" y="437291"/>
                  </a:lnTo>
                  <a:lnTo>
                    <a:pt x="3538734" y="159091"/>
                  </a:lnTo>
                  <a:lnTo>
                    <a:pt x="3530623" y="108806"/>
                  </a:lnTo>
                  <a:lnTo>
                    <a:pt x="3508038" y="65134"/>
                  </a:lnTo>
                  <a:lnTo>
                    <a:pt x="3473599" y="30695"/>
                  </a:lnTo>
                  <a:lnTo>
                    <a:pt x="3429927" y="8110"/>
                  </a:lnTo>
                  <a:lnTo>
                    <a:pt x="3379641" y="0"/>
                  </a:lnTo>
                  <a:close/>
                </a:path>
              </a:pathLst>
            </a:custGeom>
            <a:solidFill>
              <a:srgbClr val="002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811609" y="1056132"/>
            <a:ext cx="2833370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180" algn="ctr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Sanksi</a:t>
            </a:r>
            <a:r>
              <a:rPr sz="2000" b="1" spc="-2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Administíatif</a:t>
            </a:r>
            <a:endParaRPr sz="2000">
              <a:latin typeface="Roboto"/>
              <a:cs typeface="Roboto"/>
            </a:endParaRPr>
          </a:p>
          <a:p>
            <a:pPr marL="12700" marR="5080" algn="ctr">
              <a:lnSpc>
                <a:spcPct val="101400"/>
              </a:lnSpc>
              <a:spcBef>
                <a:spcPts val="1680"/>
              </a:spcBef>
            </a:pPr>
            <a:r>
              <a:rPr sz="1400" dirty="0">
                <a:solidFill>
                  <a:srgbClr val="002060"/>
                </a:solidFill>
                <a:latin typeface="Roboto"/>
                <a:cs typeface="Roboto"/>
              </a:rPr>
              <a:t>Pelanggaían</a:t>
            </a:r>
            <a:r>
              <a:rPr sz="1400" spc="-1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002060"/>
                </a:solidFill>
                <a:latin typeface="Roboto"/>
                <a:cs typeface="Roboto"/>
              </a:rPr>
              <a:t>pemenuhan</a:t>
            </a:r>
            <a:r>
              <a:rPr sz="1400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002060"/>
                </a:solidFill>
                <a:latin typeface="Roboto"/>
                <a:cs typeface="Roboto"/>
              </a:rPr>
              <a:t>ketentuan </a:t>
            </a:r>
            <a:r>
              <a:rPr sz="1400" spc="-33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Roboto"/>
                <a:cs typeface="Roboto"/>
              </a:rPr>
              <a:t>mengenai </a:t>
            </a:r>
            <a:r>
              <a:rPr sz="1400" spc="-15" dirty="0">
                <a:solidFill>
                  <a:srgbClr val="002060"/>
                </a:solidFill>
                <a:latin typeface="Roboto"/>
                <a:cs typeface="Roboto"/>
              </a:rPr>
              <a:t>kewajiban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1018" y="2410964"/>
            <a:ext cx="3090545" cy="740410"/>
            <a:chOff x="91018" y="2410964"/>
            <a:chExt cx="3090545" cy="740410"/>
          </a:xfrm>
        </p:grpSpPr>
        <p:sp>
          <p:nvSpPr>
            <p:cNvPr id="18" name="object 18"/>
            <p:cNvSpPr/>
            <p:nvPr/>
          </p:nvSpPr>
          <p:spPr>
            <a:xfrm>
              <a:off x="110068" y="2430014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2934780" y="0"/>
                  </a:moveTo>
                  <a:lnTo>
                    <a:pt x="117046" y="0"/>
                  </a:lnTo>
                  <a:lnTo>
                    <a:pt x="71486" y="9198"/>
                  </a:lnTo>
                  <a:lnTo>
                    <a:pt x="34282" y="34282"/>
                  </a:lnTo>
                  <a:lnTo>
                    <a:pt x="9198" y="71487"/>
                  </a:lnTo>
                  <a:lnTo>
                    <a:pt x="0" y="117047"/>
                  </a:lnTo>
                  <a:lnTo>
                    <a:pt x="0" y="585214"/>
                  </a:lnTo>
                  <a:lnTo>
                    <a:pt x="9198" y="630774"/>
                  </a:lnTo>
                  <a:lnTo>
                    <a:pt x="34282" y="667979"/>
                  </a:lnTo>
                  <a:lnTo>
                    <a:pt x="71486" y="693063"/>
                  </a:lnTo>
                  <a:lnTo>
                    <a:pt x="117046" y="702261"/>
                  </a:lnTo>
                  <a:lnTo>
                    <a:pt x="2934780" y="702261"/>
                  </a:lnTo>
                  <a:lnTo>
                    <a:pt x="2980339" y="693063"/>
                  </a:lnTo>
                  <a:lnTo>
                    <a:pt x="3017544" y="667979"/>
                  </a:lnTo>
                  <a:lnTo>
                    <a:pt x="3042628" y="630774"/>
                  </a:lnTo>
                  <a:lnTo>
                    <a:pt x="3051827" y="585214"/>
                  </a:lnTo>
                  <a:lnTo>
                    <a:pt x="3051827" y="117047"/>
                  </a:lnTo>
                  <a:lnTo>
                    <a:pt x="3042628" y="71487"/>
                  </a:lnTo>
                  <a:lnTo>
                    <a:pt x="3017544" y="34282"/>
                  </a:lnTo>
                  <a:lnTo>
                    <a:pt x="2980339" y="9198"/>
                  </a:lnTo>
                  <a:lnTo>
                    <a:pt x="293478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068" y="2430014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0" y="117047"/>
                  </a:moveTo>
                  <a:lnTo>
                    <a:pt x="9198" y="71487"/>
                  </a:lnTo>
                  <a:lnTo>
                    <a:pt x="34282" y="34282"/>
                  </a:lnTo>
                  <a:lnTo>
                    <a:pt x="71486" y="9198"/>
                  </a:lnTo>
                  <a:lnTo>
                    <a:pt x="117046" y="0"/>
                  </a:lnTo>
                  <a:lnTo>
                    <a:pt x="2934780" y="0"/>
                  </a:lnTo>
                  <a:lnTo>
                    <a:pt x="2980339" y="9198"/>
                  </a:lnTo>
                  <a:lnTo>
                    <a:pt x="3017544" y="34282"/>
                  </a:lnTo>
                  <a:lnTo>
                    <a:pt x="3042628" y="71487"/>
                  </a:lnTo>
                  <a:lnTo>
                    <a:pt x="3051827" y="117047"/>
                  </a:lnTo>
                  <a:lnTo>
                    <a:pt x="3051827" y="585215"/>
                  </a:lnTo>
                  <a:lnTo>
                    <a:pt x="3042628" y="630774"/>
                  </a:lnTo>
                  <a:lnTo>
                    <a:pt x="3017544" y="667979"/>
                  </a:lnTo>
                  <a:lnTo>
                    <a:pt x="2980339" y="693063"/>
                  </a:lnTo>
                  <a:lnTo>
                    <a:pt x="2934780" y="702262"/>
                  </a:lnTo>
                  <a:lnTo>
                    <a:pt x="117046" y="702262"/>
                  </a:lnTo>
                  <a:lnTo>
                    <a:pt x="71486" y="693063"/>
                  </a:lnTo>
                  <a:lnTo>
                    <a:pt x="34282" y="667979"/>
                  </a:lnTo>
                  <a:lnTo>
                    <a:pt x="9198" y="630774"/>
                  </a:lnTo>
                  <a:lnTo>
                    <a:pt x="0" y="585215"/>
                  </a:lnTo>
                  <a:lnTo>
                    <a:pt x="0" y="117047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59738" y="2516123"/>
            <a:ext cx="1416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Roboto"/>
                <a:cs typeface="Roboto"/>
              </a:rPr>
              <a:t>mempeíoleh</a:t>
            </a:r>
            <a:r>
              <a:rPr sz="1400" spc="-4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atau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3463" y="2784347"/>
            <a:ext cx="2270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Roboto"/>
                <a:cs typeface="Roboto"/>
              </a:rPr>
              <a:t>mengumpulkan Data </a:t>
            </a:r>
            <a:r>
              <a:rPr sz="1400" spc="5" dirty="0">
                <a:latin typeface="Roboto"/>
                <a:cs typeface="Roboto"/>
              </a:rPr>
              <a:t>Píibadi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1018" y="1522201"/>
            <a:ext cx="3090545" cy="740410"/>
            <a:chOff x="91018" y="1522201"/>
            <a:chExt cx="3090545" cy="740410"/>
          </a:xfrm>
        </p:grpSpPr>
        <p:sp>
          <p:nvSpPr>
            <p:cNvPr id="23" name="object 23"/>
            <p:cNvSpPr/>
            <p:nvPr/>
          </p:nvSpPr>
          <p:spPr>
            <a:xfrm>
              <a:off x="110068" y="1541251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2934779" y="0"/>
                  </a:moveTo>
                  <a:lnTo>
                    <a:pt x="117046" y="0"/>
                  </a:lnTo>
                  <a:lnTo>
                    <a:pt x="71486" y="9198"/>
                  </a:lnTo>
                  <a:lnTo>
                    <a:pt x="34282" y="34282"/>
                  </a:lnTo>
                  <a:lnTo>
                    <a:pt x="9198" y="71487"/>
                  </a:lnTo>
                  <a:lnTo>
                    <a:pt x="0" y="117047"/>
                  </a:lnTo>
                  <a:lnTo>
                    <a:pt x="0" y="585214"/>
                  </a:lnTo>
                  <a:lnTo>
                    <a:pt x="9198" y="630775"/>
                  </a:lnTo>
                  <a:lnTo>
                    <a:pt x="34282" y="667979"/>
                  </a:lnTo>
                  <a:lnTo>
                    <a:pt x="71486" y="693063"/>
                  </a:lnTo>
                  <a:lnTo>
                    <a:pt x="117046" y="702261"/>
                  </a:lnTo>
                  <a:lnTo>
                    <a:pt x="2934779" y="702261"/>
                  </a:lnTo>
                  <a:lnTo>
                    <a:pt x="2980339" y="693063"/>
                  </a:lnTo>
                  <a:lnTo>
                    <a:pt x="3017544" y="667979"/>
                  </a:lnTo>
                  <a:lnTo>
                    <a:pt x="3042628" y="630775"/>
                  </a:lnTo>
                  <a:lnTo>
                    <a:pt x="3051826" y="585214"/>
                  </a:lnTo>
                  <a:lnTo>
                    <a:pt x="3051826" y="117047"/>
                  </a:lnTo>
                  <a:lnTo>
                    <a:pt x="3042628" y="71487"/>
                  </a:lnTo>
                  <a:lnTo>
                    <a:pt x="3017544" y="34282"/>
                  </a:lnTo>
                  <a:lnTo>
                    <a:pt x="2980339" y="9198"/>
                  </a:lnTo>
                  <a:lnTo>
                    <a:pt x="293477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0068" y="1541251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0" y="117047"/>
                  </a:moveTo>
                  <a:lnTo>
                    <a:pt x="9198" y="71487"/>
                  </a:lnTo>
                  <a:lnTo>
                    <a:pt x="34282" y="34282"/>
                  </a:lnTo>
                  <a:lnTo>
                    <a:pt x="71486" y="9198"/>
                  </a:lnTo>
                  <a:lnTo>
                    <a:pt x="117046" y="0"/>
                  </a:lnTo>
                  <a:lnTo>
                    <a:pt x="2934780" y="0"/>
                  </a:lnTo>
                  <a:lnTo>
                    <a:pt x="2980339" y="9198"/>
                  </a:lnTo>
                  <a:lnTo>
                    <a:pt x="3017544" y="34282"/>
                  </a:lnTo>
                  <a:lnTo>
                    <a:pt x="3042628" y="71487"/>
                  </a:lnTo>
                  <a:lnTo>
                    <a:pt x="3051827" y="117047"/>
                  </a:lnTo>
                  <a:lnTo>
                    <a:pt x="3051827" y="585215"/>
                  </a:lnTo>
                  <a:lnTo>
                    <a:pt x="3042628" y="630774"/>
                  </a:lnTo>
                  <a:lnTo>
                    <a:pt x="3017544" y="667979"/>
                  </a:lnTo>
                  <a:lnTo>
                    <a:pt x="2980339" y="693063"/>
                  </a:lnTo>
                  <a:lnTo>
                    <a:pt x="2934780" y="702262"/>
                  </a:lnTo>
                  <a:lnTo>
                    <a:pt x="117046" y="702262"/>
                  </a:lnTo>
                  <a:lnTo>
                    <a:pt x="71486" y="693063"/>
                  </a:lnTo>
                  <a:lnTo>
                    <a:pt x="34282" y="667979"/>
                  </a:lnTo>
                  <a:lnTo>
                    <a:pt x="9198" y="630774"/>
                  </a:lnTo>
                  <a:lnTo>
                    <a:pt x="0" y="585215"/>
                  </a:lnTo>
                  <a:lnTo>
                    <a:pt x="0" y="117047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89012" y="1653540"/>
            <a:ext cx="235902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5285" marR="5080" indent="-363220">
              <a:lnSpc>
                <a:spcPct val="101400"/>
              </a:lnSpc>
              <a:spcBef>
                <a:spcPts val="75"/>
              </a:spcBef>
            </a:pPr>
            <a:r>
              <a:rPr sz="1400" spc="-15" dirty="0">
                <a:latin typeface="Roboto"/>
                <a:cs typeface="Roboto"/>
              </a:rPr>
              <a:t>mengungkapkan Data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5" dirty="0">
                <a:latin typeface="Roboto"/>
                <a:cs typeface="Roboto"/>
              </a:rPr>
              <a:t>Píibadi </a:t>
            </a:r>
            <a:r>
              <a:rPr sz="1400" spc="-33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yang</a:t>
            </a:r>
            <a:r>
              <a:rPr sz="1400" spc="-1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bukan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miliknya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1018" y="3203417"/>
            <a:ext cx="3090545" cy="740410"/>
            <a:chOff x="91018" y="3203417"/>
            <a:chExt cx="3090545" cy="740410"/>
          </a:xfrm>
        </p:grpSpPr>
        <p:sp>
          <p:nvSpPr>
            <p:cNvPr id="27" name="object 27"/>
            <p:cNvSpPr/>
            <p:nvPr/>
          </p:nvSpPr>
          <p:spPr>
            <a:xfrm>
              <a:off x="110068" y="3222467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2934779" y="0"/>
                  </a:moveTo>
                  <a:lnTo>
                    <a:pt x="117046" y="0"/>
                  </a:lnTo>
                  <a:lnTo>
                    <a:pt x="71486" y="9198"/>
                  </a:lnTo>
                  <a:lnTo>
                    <a:pt x="34282" y="34282"/>
                  </a:lnTo>
                  <a:lnTo>
                    <a:pt x="9198" y="71487"/>
                  </a:lnTo>
                  <a:lnTo>
                    <a:pt x="0" y="117047"/>
                  </a:lnTo>
                  <a:lnTo>
                    <a:pt x="0" y="585214"/>
                  </a:lnTo>
                  <a:lnTo>
                    <a:pt x="9198" y="630775"/>
                  </a:lnTo>
                  <a:lnTo>
                    <a:pt x="34282" y="667979"/>
                  </a:lnTo>
                  <a:lnTo>
                    <a:pt x="71486" y="693063"/>
                  </a:lnTo>
                  <a:lnTo>
                    <a:pt x="117046" y="702261"/>
                  </a:lnTo>
                  <a:lnTo>
                    <a:pt x="2934779" y="702261"/>
                  </a:lnTo>
                  <a:lnTo>
                    <a:pt x="2980339" y="693063"/>
                  </a:lnTo>
                  <a:lnTo>
                    <a:pt x="3017544" y="667979"/>
                  </a:lnTo>
                  <a:lnTo>
                    <a:pt x="3042628" y="630775"/>
                  </a:lnTo>
                  <a:lnTo>
                    <a:pt x="3051826" y="585214"/>
                  </a:lnTo>
                  <a:lnTo>
                    <a:pt x="3051826" y="117047"/>
                  </a:lnTo>
                  <a:lnTo>
                    <a:pt x="3042628" y="71487"/>
                  </a:lnTo>
                  <a:lnTo>
                    <a:pt x="3017544" y="34282"/>
                  </a:lnTo>
                  <a:lnTo>
                    <a:pt x="2980339" y="9198"/>
                  </a:lnTo>
                  <a:lnTo>
                    <a:pt x="293477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0068" y="3222467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0" y="117047"/>
                  </a:moveTo>
                  <a:lnTo>
                    <a:pt x="9198" y="71487"/>
                  </a:lnTo>
                  <a:lnTo>
                    <a:pt x="34282" y="34282"/>
                  </a:lnTo>
                  <a:lnTo>
                    <a:pt x="71486" y="9198"/>
                  </a:lnTo>
                  <a:lnTo>
                    <a:pt x="117046" y="0"/>
                  </a:lnTo>
                  <a:lnTo>
                    <a:pt x="2934780" y="0"/>
                  </a:lnTo>
                  <a:lnTo>
                    <a:pt x="2980339" y="9198"/>
                  </a:lnTo>
                  <a:lnTo>
                    <a:pt x="3017544" y="34282"/>
                  </a:lnTo>
                  <a:lnTo>
                    <a:pt x="3042628" y="71487"/>
                  </a:lnTo>
                  <a:lnTo>
                    <a:pt x="3051827" y="117047"/>
                  </a:lnTo>
                  <a:lnTo>
                    <a:pt x="3051827" y="585215"/>
                  </a:lnTo>
                  <a:lnTo>
                    <a:pt x="3042628" y="630774"/>
                  </a:lnTo>
                  <a:lnTo>
                    <a:pt x="3017544" y="667979"/>
                  </a:lnTo>
                  <a:lnTo>
                    <a:pt x="2980339" y="693063"/>
                  </a:lnTo>
                  <a:lnTo>
                    <a:pt x="2934780" y="702262"/>
                  </a:lnTo>
                  <a:lnTo>
                    <a:pt x="117046" y="702262"/>
                  </a:lnTo>
                  <a:lnTo>
                    <a:pt x="71486" y="693063"/>
                  </a:lnTo>
                  <a:lnTo>
                    <a:pt x="34282" y="667979"/>
                  </a:lnTo>
                  <a:lnTo>
                    <a:pt x="9198" y="630774"/>
                  </a:lnTo>
                  <a:lnTo>
                    <a:pt x="0" y="585215"/>
                  </a:lnTo>
                  <a:lnTo>
                    <a:pt x="0" y="117047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063656" y="3549396"/>
            <a:ext cx="12084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Roboto"/>
                <a:cs typeface="Roboto"/>
              </a:rPr>
              <a:t>bukan</a:t>
            </a:r>
            <a:r>
              <a:rPr sz="1400" spc="-55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miliknya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1018" y="1522202"/>
            <a:ext cx="5890260" cy="3303904"/>
            <a:chOff x="91018" y="1522202"/>
            <a:chExt cx="5890260" cy="3303904"/>
          </a:xfrm>
        </p:grpSpPr>
        <p:sp>
          <p:nvSpPr>
            <p:cNvPr id="31" name="object 31"/>
            <p:cNvSpPr/>
            <p:nvPr/>
          </p:nvSpPr>
          <p:spPr>
            <a:xfrm>
              <a:off x="110068" y="4104515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2934779" y="0"/>
                  </a:moveTo>
                  <a:lnTo>
                    <a:pt x="117046" y="0"/>
                  </a:lnTo>
                  <a:lnTo>
                    <a:pt x="71486" y="9198"/>
                  </a:lnTo>
                  <a:lnTo>
                    <a:pt x="34282" y="34282"/>
                  </a:lnTo>
                  <a:lnTo>
                    <a:pt x="9198" y="71487"/>
                  </a:lnTo>
                  <a:lnTo>
                    <a:pt x="0" y="117047"/>
                  </a:lnTo>
                  <a:lnTo>
                    <a:pt x="0" y="585214"/>
                  </a:lnTo>
                  <a:lnTo>
                    <a:pt x="9198" y="630775"/>
                  </a:lnTo>
                  <a:lnTo>
                    <a:pt x="34282" y="667979"/>
                  </a:lnTo>
                  <a:lnTo>
                    <a:pt x="71486" y="693063"/>
                  </a:lnTo>
                  <a:lnTo>
                    <a:pt x="117046" y="702261"/>
                  </a:lnTo>
                  <a:lnTo>
                    <a:pt x="2934779" y="702261"/>
                  </a:lnTo>
                  <a:lnTo>
                    <a:pt x="2980339" y="693063"/>
                  </a:lnTo>
                  <a:lnTo>
                    <a:pt x="3017544" y="667979"/>
                  </a:lnTo>
                  <a:lnTo>
                    <a:pt x="3042628" y="630775"/>
                  </a:lnTo>
                  <a:lnTo>
                    <a:pt x="3051826" y="585214"/>
                  </a:lnTo>
                  <a:lnTo>
                    <a:pt x="3051826" y="117047"/>
                  </a:lnTo>
                  <a:lnTo>
                    <a:pt x="3042628" y="71487"/>
                  </a:lnTo>
                  <a:lnTo>
                    <a:pt x="3017544" y="34282"/>
                  </a:lnTo>
                  <a:lnTo>
                    <a:pt x="2980339" y="9198"/>
                  </a:lnTo>
                  <a:lnTo>
                    <a:pt x="293477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0068" y="4104515"/>
              <a:ext cx="3052445" cy="702310"/>
            </a:xfrm>
            <a:custGeom>
              <a:avLst/>
              <a:gdLst/>
              <a:ahLst/>
              <a:cxnLst/>
              <a:rect l="l" t="t" r="r" b="b"/>
              <a:pathLst>
                <a:path w="3052445" h="702310">
                  <a:moveTo>
                    <a:pt x="0" y="117047"/>
                  </a:moveTo>
                  <a:lnTo>
                    <a:pt x="9198" y="71487"/>
                  </a:lnTo>
                  <a:lnTo>
                    <a:pt x="34282" y="34282"/>
                  </a:lnTo>
                  <a:lnTo>
                    <a:pt x="71486" y="9198"/>
                  </a:lnTo>
                  <a:lnTo>
                    <a:pt x="117046" y="0"/>
                  </a:lnTo>
                  <a:lnTo>
                    <a:pt x="2934780" y="0"/>
                  </a:lnTo>
                  <a:lnTo>
                    <a:pt x="2980339" y="9198"/>
                  </a:lnTo>
                  <a:lnTo>
                    <a:pt x="3017544" y="34282"/>
                  </a:lnTo>
                  <a:lnTo>
                    <a:pt x="3042628" y="71487"/>
                  </a:lnTo>
                  <a:lnTo>
                    <a:pt x="3051827" y="117047"/>
                  </a:lnTo>
                  <a:lnTo>
                    <a:pt x="3051827" y="585215"/>
                  </a:lnTo>
                  <a:lnTo>
                    <a:pt x="3042628" y="630774"/>
                  </a:lnTo>
                  <a:lnTo>
                    <a:pt x="3017544" y="667979"/>
                  </a:lnTo>
                  <a:lnTo>
                    <a:pt x="2980339" y="693063"/>
                  </a:lnTo>
                  <a:lnTo>
                    <a:pt x="2934780" y="702262"/>
                  </a:lnTo>
                  <a:lnTo>
                    <a:pt x="117046" y="702262"/>
                  </a:lnTo>
                  <a:lnTo>
                    <a:pt x="71486" y="693063"/>
                  </a:lnTo>
                  <a:lnTo>
                    <a:pt x="34282" y="667979"/>
                  </a:lnTo>
                  <a:lnTo>
                    <a:pt x="9198" y="630774"/>
                  </a:lnTo>
                  <a:lnTo>
                    <a:pt x="0" y="585215"/>
                  </a:lnTo>
                  <a:lnTo>
                    <a:pt x="0" y="117047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493429" y="1541252"/>
              <a:ext cx="2468880" cy="701675"/>
            </a:xfrm>
            <a:custGeom>
              <a:avLst/>
              <a:gdLst/>
              <a:ahLst/>
              <a:cxnLst/>
              <a:rect l="l" t="t" r="r" b="b"/>
              <a:pathLst>
                <a:path w="2468879" h="701675">
                  <a:moveTo>
                    <a:pt x="2351327" y="0"/>
                  </a:moveTo>
                  <a:lnTo>
                    <a:pt x="116947" y="0"/>
                  </a:lnTo>
                  <a:lnTo>
                    <a:pt x="71426" y="9190"/>
                  </a:lnTo>
                  <a:lnTo>
                    <a:pt x="34253" y="34253"/>
                  </a:lnTo>
                  <a:lnTo>
                    <a:pt x="9190" y="71427"/>
                  </a:lnTo>
                  <a:lnTo>
                    <a:pt x="0" y="116949"/>
                  </a:lnTo>
                  <a:lnTo>
                    <a:pt x="0" y="584730"/>
                  </a:lnTo>
                  <a:lnTo>
                    <a:pt x="9190" y="630252"/>
                  </a:lnTo>
                  <a:lnTo>
                    <a:pt x="34253" y="667426"/>
                  </a:lnTo>
                  <a:lnTo>
                    <a:pt x="71426" y="692489"/>
                  </a:lnTo>
                  <a:lnTo>
                    <a:pt x="116947" y="701680"/>
                  </a:lnTo>
                  <a:lnTo>
                    <a:pt x="2351327" y="701680"/>
                  </a:lnTo>
                  <a:lnTo>
                    <a:pt x="2396849" y="692489"/>
                  </a:lnTo>
                  <a:lnTo>
                    <a:pt x="2434023" y="667426"/>
                  </a:lnTo>
                  <a:lnTo>
                    <a:pt x="2459086" y="630252"/>
                  </a:lnTo>
                  <a:lnTo>
                    <a:pt x="2468276" y="584730"/>
                  </a:lnTo>
                  <a:lnTo>
                    <a:pt x="2468276" y="116949"/>
                  </a:lnTo>
                  <a:lnTo>
                    <a:pt x="2459086" y="71427"/>
                  </a:lnTo>
                  <a:lnTo>
                    <a:pt x="2434023" y="34253"/>
                  </a:lnTo>
                  <a:lnTo>
                    <a:pt x="2396849" y="9190"/>
                  </a:lnTo>
                  <a:lnTo>
                    <a:pt x="2351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493429" y="1541252"/>
              <a:ext cx="2468880" cy="701675"/>
            </a:xfrm>
            <a:custGeom>
              <a:avLst/>
              <a:gdLst/>
              <a:ahLst/>
              <a:cxnLst/>
              <a:rect l="l" t="t" r="r" b="b"/>
              <a:pathLst>
                <a:path w="2468879" h="701675">
                  <a:moveTo>
                    <a:pt x="0" y="116949"/>
                  </a:moveTo>
                  <a:lnTo>
                    <a:pt x="9190" y="71427"/>
                  </a:lnTo>
                  <a:lnTo>
                    <a:pt x="34253" y="34253"/>
                  </a:lnTo>
                  <a:lnTo>
                    <a:pt x="71427" y="9190"/>
                  </a:lnTo>
                  <a:lnTo>
                    <a:pt x="116948" y="0"/>
                  </a:lnTo>
                  <a:lnTo>
                    <a:pt x="2351328" y="0"/>
                  </a:lnTo>
                  <a:lnTo>
                    <a:pt x="2396849" y="9190"/>
                  </a:lnTo>
                  <a:lnTo>
                    <a:pt x="2434023" y="34253"/>
                  </a:lnTo>
                  <a:lnTo>
                    <a:pt x="2459086" y="71427"/>
                  </a:lnTo>
                  <a:lnTo>
                    <a:pt x="2468277" y="116949"/>
                  </a:lnTo>
                  <a:lnTo>
                    <a:pt x="2468277" y="584730"/>
                  </a:lnTo>
                  <a:lnTo>
                    <a:pt x="2459086" y="630252"/>
                  </a:lnTo>
                  <a:lnTo>
                    <a:pt x="2434023" y="667426"/>
                  </a:lnTo>
                  <a:lnTo>
                    <a:pt x="2396849" y="692489"/>
                  </a:lnTo>
                  <a:lnTo>
                    <a:pt x="2351328" y="701680"/>
                  </a:lnTo>
                  <a:lnTo>
                    <a:pt x="116948" y="701680"/>
                  </a:lnTo>
                  <a:lnTo>
                    <a:pt x="71427" y="692489"/>
                  </a:lnTo>
                  <a:lnTo>
                    <a:pt x="34253" y="667426"/>
                  </a:lnTo>
                  <a:lnTo>
                    <a:pt x="9190" y="630252"/>
                  </a:lnTo>
                  <a:lnTo>
                    <a:pt x="0" y="584730"/>
                  </a:lnTo>
                  <a:lnTo>
                    <a:pt x="0" y="116949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767923" y="1599691"/>
            <a:ext cx="1983739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-46355">
              <a:lnSpc>
                <a:spcPct val="131700"/>
              </a:lnSpc>
              <a:spcBef>
                <a:spcPts val="100"/>
              </a:spcBef>
            </a:pPr>
            <a:r>
              <a:rPr sz="1200" spc="-15" dirty="0">
                <a:latin typeface="Roboto"/>
                <a:cs typeface="Roboto"/>
              </a:rPr>
              <a:t>pidana </a:t>
            </a:r>
            <a:r>
              <a:rPr sz="1200" spc="5" dirty="0">
                <a:latin typeface="Roboto"/>
                <a:cs typeface="Roboto"/>
              </a:rPr>
              <a:t>penjaía </a:t>
            </a:r>
            <a:r>
              <a:rPr sz="1200" spc="-10" dirty="0">
                <a:latin typeface="Roboto"/>
                <a:cs typeface="Roboto"/>
              </a:rPr>
              <a:t>maks </a:t>
            </a:r>
            <a:r>
              <a:rPr sz="1200" spc="-5" dirty="0">
                <a:latin typeface="Roboto"/>
                <a:cs typeface="Roboto"/>
              </a:rPr>
              <a:t>4 </a:t>
            </a:r>
            <a:r>
              <a:rPr sz="1200" spc="-20" dirty="0">
                <a:latin typeface="Roboto"/>
                <a:cs typeface="Roboto"/>
              </a:rPr>
              <a:t>tahun </a:t>
            </a:r>
            <a:r>
              <a:rPr sz="1200" spc="-285" dirty="0">
                <a:latin typeface="Roboto"/>
                <a:cs typeface="Roboto"/>
              </a:rPr>
              <a:t> </a:t>
            </a:r>
            <a:r>
              <a:rPr sz="1200" spc="-15" dirty="0">
                <a:latin typeface="Roboto"/>
                <a:cs typeface="Roboto"/>
              </a:rPr>
              <a:t>pidana </a:t>
            </a:r>
            <a:r>
              <a:rPr sz="1200" spc="-10" dirty="0">
                <a:latin typeface="Roboto"/>
                <a:cs typeface="Roboto"/>
              </a:rPr>
              <a:t>denda maks</a:t>
            </a:r>
            <a:r>
              <a:rPr sz="1200" spc="-5" dirty="0">
                <a:latin typeface="Roboto"/>
                <a:cs typeface="Roboto"/>
              </a:rPr>
              <a:t> 4</a:t>
            </a:r>
            <a:r>
              <a:rPr sz="1200" spc="-10" dirty="0">
                <a:latin typeface="Roboto"/>
                <a:cs typeface="Roboto"/>
              </a:rPr>
              <a:t> </a:t>
            </a:r>
            <a:r>
              <a:rPr sz="1200" spc="5" dirty="0">
                <a:latin typeface="Roboto"/>
                <a:cs typeface="Roboto"/>
              </a:rPr>
              <a:t>miliaí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460403" y="2410964"/>
            <a:ext cx="2516505" cy="1483360"/>
            <a:chOff x="3460403" y="2410964"/>
            <a:chExt cx="2516505" cy="1483360"/>
          </a:xfrm>
        </p:grpSpPr>
        <p:sp>
          <p:nvSpPr>
            <p:cNvPr id="37" name="object 37"/>
            <p:cNvSpPr/>
            <p:nvPr/>
          </p:nvSpPr>
          <p:spPr>
            <a:xfrm>
              <a:off x="3479453" y="2430014"/>
              <a:ext cx="2478405" cy="1445260"/>
            </a:xfrm>
            <a:custGeom>
              <a:avLst/>
              <a:gdLst/>
              <a:ahLst/>
              <a:cxnLst/>
              <a:rect l="l" t="t" r="r" b="b"/>
              <a:pathLst>
                <a:path w="2478404" h="1445260">
                  <a:moveTo>
                    <a:pt x="2282704" y="0"/>
                  </a:moveTo>
                  <a:lnTo>
                    <a:pt x="195464" y="0"/>
                  </a:lnTo>
                  <a:lnTo>
                    <a:pt x="150646" y="5162"/>
                  </a:lnTo>
                  <a:lnTo>
                    <a:pt x="109503" y="19867"/>
                  </a:lnTo>
                  <a:lnTo>
                    <a:pt x="73211" y="42941"/>
                  </a:lnTo>
                  <a:lnTo>
                    <a:pt x="42941" y="73211"/>
                  </a:lnTo>
                  <a:lnTo>
                    <a:pt x="19867" y="109503"/>
                  </a:lnTo>
                  <a:lnTo>
                    <a:pt x="5162" y="150646"/>
                  </a:lnTo>
                  <a:lnTo>
                    <a:pt x="0" y="195464"/>
                  </a:lnTo>
                  <a:lnTo>
                    <a:pt x="0" y="1249636"/>
                  </a:lnTo>
                  <a:lnTo>
                    <a:pt x="5162" y="1294455"/>
                  </a:lnTo>
                  <a:lnTo>
                    <a:pt x="19867" y="1335597"/>
                  </a:lnTo>
                  <a:lnTo>
                    <a:pt x="42941" y="1371890"/>
                  </a:lnTo>
                  <a:lnTo>
                    <a:pt x="73211" y="1402160"/>
                  </a:lnTo>
                  <a:lnTo>
                    <a:pt x="109503" y="1425234"/>
                  </a:lnTo>
                  <a:lnTo>
                    <a:pt x="150646" y="1439938"/>
                  </a:lnTo>
                  <a:lnTo>
                    <a:pt x="195464" y="1445101"/>
                  </a:lnTo>
                  <a:lnTo>
                    <a:pt x="2282704" y="1445101"/>
                  </a:lnTo>
                  <a:lnTo>
                    <a:pt x="2327522" y="1439938"/>
                  </a:lnTo>
                  <a:lnTo>
                    <a:pt x="2368665" y="1425234"/>
                  </a:lnTo>
                  <a:lnTo>
                    <a:pt x="2404958" y="1402160"/>
                  </a:lnTo>
                  <a:lnTo>
                    <a:pt x="2435228" y="1371890"/>
                  </a:lnTo>
                  <a:lnTo>
                    <a:pt x="2458302" y="1335597"/>
                  </a:lnTo>
                  <a:lnTo>
                    <a:pt x="2473007" y="1294455"/>
                  </a:lnTo>
                  <a:lnTo>
                    <a:pt x="2478170" y="1249636"/>
                  </a:lnTo>
                  <a:lnTo>
                    <a:pt x="2478170" y="195464"/>
                  </a:lnTo>
                  <a:lnTo>
                    <a:pt x="2473007" y="150646"/>
                  </a:lnTo>
                  <a:lnTo>
                    <a:pt x="2458302" y="109503"/>
                  </a:lnTo>
                  <a:lnTo>
                    <a:pt x="2435228" y="73211"/>
                  </a:lnTo>
                  <a:lnTo>
                    <a:pt x="2404958" y="42941"/>
                  </a:lnTo>
                  <a:lnTo>
                    <a:pt x="2368665" y="19867"/>
                  </a:lnTo>
                  <a:lnTo>
                    <a:pt x="2327522" y="5162"/>
                  </a:lnTo>
                  <a:lnTo>
                    <a:pt x="2282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79453" y="2430014"/>
              <a:ext cx="2478405" cy="1445260"/>
            </a:xfrm>
            <a:custGeom>
              <a:avLst/>
              <a:gdLst/>
              <a:ahLst/>
              <a:cxnLst/>
              <a:rect l="l" t="t" r="r" b="b"/>
              <a:pathLst>
                <a:path w="2478404" h="1445260">
                  <a:moveTo>
                    <a:pt x="0" y="195465"/>
                  </a:moveTo>
                  <a:lnTo>
                    <a:pt x="5162" y="150646"/>
                  </a:lnTo>
                  <a:lnTo>
                    <a:pt x="19867" y="109504"/>
                  </a:lnTo>
                  <a:lnTo>
                    <a:pt x="42941" y="73211"/>
                  </a:lnTo>
                  <a:lnTo>
                    <a:pt x="73211" y="42941"/>
                  </a:lnTo>
                  <a:lnTo>
                    <a:pt x="109504" y="19867"/>
                  </a:lnTo>
                  <a:lnTo>
                    <a:pt x="150646" y="5162"/>
                  </a:lnTo>
                  <a:lnTo>
                    <a:pt x="195464" y="0"/>
                  </a:lnTo>
                  <a:lnTo>
                    <a:pt x="2282705" y="0"/>
                  </a:lnTo>
                  <a:lnTo>
                    <a:pt x="2327523" y="5162"/>
                  </a:lnTo>
                  <a:lnTo>
                    <a:pt x="2368665" y="19867"/>
                  </a:lnTo>
                  <a:lnTo>
                    <a:pt x="2404958" y="42941"/>
                  </a:lnTo>
                  <a:lnTo>
                    <a:pt x="2435228" y="73211"/>
                  </a:lnTo>
                  <a:lnTo>
                    <a:pt x="2458302" y="109504"/>
                  </a:lnTo>
                  <a:lnTo>
                    <a:pt x="2473007" y="150646"/>
                  </a:lnTo>
                  <a:lnTo>
                    <a:pt x="2478170" y="195465"/>
                  </a:lnTo>
                  <a:lnTo>
                    <a:pt x="2478170" y="1249637"/>
                  </a:lnTo>
                  <a:lnTo>
                    <a:pt x="2473007" y="1294455"/>
                  </a:lnTo>
                  <a:lnTo>
                    <a:pt x="2458302" y="1335597"/>
                  </a:lnTo>
                  <a:lnTo>
                    <a:pt x="2435228" y="1371890"/>
                  </a:lnTo>
                  <a:lnTo>
                    <a:pt x="2404958" y="1402160"/>
                  </a:lnTo>
                  <a:lnTo>
                    <a:pt x="2368665" y="1425234"/>
                  </a:lnTo>
                  <a:lnTo>
                    <a:pt x="2327523" y="1439939"/>
                  </a:lnTo>
                  <a:lnTo>
                    <a:pt x="2282705" y="1445102"/>
                  </a:lnTo>
                  <a:lnTo>
                    <a:pt x="195464" y="1445102"/>
                  </a:lnTo>
                  <a:lnTo>
                    <a:pt x="150646" y="1439939"/>
                  </a:lnTo>
                  <a:lnTo>
                    <a:pt x="109504" y="1425234"/>
                  </a:lnTo>
                  <a:lnTo>
                    <a:pt x="73211" y="1402160"/>
                  </a:lnTo>
                  <a:lnTo>
                    <a:pt x="42941" y="1371890"/>
                  </a:lnTo>
                  <a:lnTo>
                    <a:pt x="19867" y="1335597"/>
                  </a:lnTo>
                  <a:lnTo>
                    <a:pt x="5162" y="1294455"/>
                  </a:lnTo>
                  <a:lnTo>
                    <a:pt x="0" y="1249637"/>
                  </a:lnTo>
                  <a:lnTo>
                    <a:pt x="0" y="195465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758893" y="2861564"/>
            <a:ext cx="1983739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-46355">
              <a:lnSpc>
                <a:spcPct val="131700"/>
              </a:lnSpc>
              <a:spcBef>
                <a:spcPts val="100"/>
              </a:spcBef>
            </a:pPr>
            <a:r>
              <a:rPr sz="1200" spc="-15" dirty="0">
                <a:latin typeface="Roboto"/>
                <a:cs typeface="Roboto"/>
              </a:rPr>
              <a:t>pidana </a:t>
            </a:r>
            <a:r>
              <a:rPr sz="1200" spc="5" dirty="0">
                <a:latin typeface="Roboto"/>
                <a:cs typeface="Roboto"/>
              </a:rPr>
              <a:t>penjaía </a:t>
            </a:r>
            <a:r>
              <a:rPr sz="1200" spc="-10" dirty="0">
                <a:latin typeface="Roboto"/>
                <a:cs typeface="Roboto"/>
              </a:rPr>
              <a:t>maks </a:t>
            </a:r>
            <a:r>
              <a:rPr sz="1200" spc="-5" dirty="0">
                <a:latin typeface="Roboto"/>
                <a:cs typeface="Roboto"/>
              </a:rPr>
              <a:t>5 </a:t>
            </a:r>
            <a:r>
              <a:rPr sz="1200" spc="-20" dirty="0">
                <a:latin typeface="Roboto"/>
                <a:cs typeface="Roboto"/>
              </a:rPr>
              <a:t>tahun </a:t>
            </a:r>
            <a:r>
              <a:rPr sz="1200" spc="-285" dirty="0">
                <a:latin typeface="Roboto"/>
                <a:cs typeface="Roboto"/>
              </a:rPr>
              <a:t> </a:t>
            </a:r>
            <a:r>
              <a:rPr sz="1200" spc="-15" dirty="0">
                <a:latin typeface="Roboto"/>
                <a:cs typeface="Roboto"/>
              </a:rPr>
              <a:t>pidana </a:t>
            </a:r>
            <a:r>
              <a:rPr sz="1200" spc="-10" dirty="0">
                <a:latin typeface="Roboto"/>
                <a:cs typeface="Roboto"/>
              </a:rPr>
              <a:t>denda maks</a:t>
            </a:r>
            <a:r>
              <a:rPr sz="1200" spc="-5" dirty="0">
                <a:latin typeface="Roboto"/>
                <a:cs typeface="Roboto"/>
              </a:rPr>
              <a:t> 5</a:t>
            </a:r>
            <a:r>
              <a:rPr sz="1200" spc="-10" dirty="0">
                <a:latin typeface="Roboto"/>
                <a:cs typeface="Roboto"/>
              </a:rPr>
              <a:t> </a:t>
            </a:r>
            <a:r>
              <a:rPr sz="1200" spc="5" dirty="0">
                <a:latin typeface="Roboto"/>
                <a:cs typeface="Roboto"/>
              </a:rPr>
              <a:t>miliaí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460403" y="4085466"/>
            <a:ext cx="2516505" cy="739775"/>
            <a:chOff x="3460403" y="4085466"/>
            <a:chExt cx="2516505" cy="739775"/>
          </a:xfrm>
        </p:grpSpPr>
        <p:sp>
          <p:nvSpPr>
            <p:cNvPr id="41" name="object 41"/>
            <p:cNvSpPr/>
            <p:nvPr/>
          </p:nvSpPr>
          <p:spPr>
            <a:xfrm>
              <a:off x="3479453" y="4104516"/>
              <a:ext cx="2478405" cy="701675"/>
            </a:xfrm>
            <a:custGeom>
              <a:avLst/>
              <a:gdLst/>
              <a:ahLst/>
              <a:cxnLst/>
              <a:rect l="l" t="t" r="r" b="b"/>
              <a:pathLst>
                <a:path w="2478404" h="701675">
                  <a:moveTo>
                    <a:pt x="2361220" y="0"/>
                  </a:moveTo>
                  <a:lnTo>
                    <a:pt x="116947" y="0"/>
                  </a:lnTo>
                  <a:lnTo>
                    <a:pt x="71426" y="9190"/>
                  </a:lnTo>
                  <a:lnTo>
                    <a:pt x="34253" y="34253"/>
                  </a:lnTo>
                  <a:lnTo>
                    <a:pt x="9190" y="71427"/>
                  </a:lnTo>
                  <a:lnTo>
                    <a:pt x="0" y="116949"/>
                  </a:lnTo>
                  <a:lnTo>
                    <a:pt x="0" y="584730"/>
                  </a:lnTo>
                  <a:lnTo>
                    <a:pt x="9190" y="630252"/>
                  </a:lnTo>
                  <a:lnTo>
                    <a:pt x="34253" y="667426"/>
                  </a:lnTo>
                  <a:lnTo>
                    <a:pt x="71426" y="692489"/>
                  </a:lnTo>
                  <a:lnTo>
                    <a:pt x="116947" y="701680"/>
                  </a:lnTo>
                  <a:lnTo>
                    <a:pt x="2361220" y="701680"/>
                  </a:lnTo>
                  <a:lnTo>
                    <a:pt x="2406742" y="692489"/>
                  </a:lnTo>
                  <a:lnTo>
                    <a:pt x="2443916" y="667426"/>
                  </a:lnTo>
                  <a:lnTo>
                    <a:pt x="2468979" y="630252"/>
                  </a:lnTo>
                  <a:lnTo>
                    <a:pt x="2478170" y="584730"/>
                  </a:lnTo>
                  <a:lnTo>
                    <a:pt x="2478170" y="116949"/>
                  </a:lnTo>
                  <a:lnTo>
                    <a:pt x="2468979" y="71427"/>
                  </a:lnTo>
                  <a:lnTo>
                    <a:pt x="2443916" y="34253"/>
                  </a:lnTo>
                  <a:lnTo>
                    <a:pt x="2406742" y="9190"/>
                  </a:lnTo>
                  <a:lnTo>
                    <a:pt x="23612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79453" y="4104516"/>
              <a:ext cx="2478405" cy="701675"/>
            </a:xfrm>
            <a:custGeom>
              <a:avLst/>
              <a:gdLst/>
              <a:ahLst/>
              <a:cxnLst/>
              <a:rect l="l" t="t" r="r" b="b"/>
              <a:pathLst>
                <a:path w="2478404" h="701675">
                  <a:moveTo>
                    <a:pt x="0" y="116948"/>
                  </a:moveTo>
                  <a:lnTo>
                    <a:pt x="9190" y="71427"/>
                  </a:lnTo>
                  <a:lnTo>
                    <a:pt x="34253" y="34253"/>
                  </a:lnTo>
                  <a:lnTo>
                    <a:pt x="71427" y="9190"/>
                  </a:lnTo>
                  <a:lnTo>
                    <a:pt x="116948" y="0"/>
                  </a:lnTo>
                  <a:lnTo>
                    <a:pt x="2361221" y="0"/>
                  </a:lnTo>
                  <a:lnTo>
                    <a:pt x="2406742" y="9190"/>
                  </a:lnTo>
                  <a:lnTo>
                    <a:pt x="2443916" y="34253"/>
                  </a:lnTo>
                  <a:lnTo>
                    <a:pt x="2468979" y="71427"/>
                  </a:lnTo>
                  <a:lnTo>
                    <a:pt x="2478170" y="116948"/>
                  </a:lnTo>
                  <a:lnTo>
                    <a:pt x="2478170" y="584731"/>
                  </a:lnTo>
                  <a:lnTo>
                    <a:pt x="2468979" y="630252"/>
                  </a:lnTo>
                  <a:lnTo>
                    <a:pt x="2443916" y="667426"/>
                  </a:lnTo>
                  <a:lnTo>
                    <a:pt x="2406742" y="692489"/>
                  </a:lnTo>
                  <a:lnTo>
                    <a:pt x="2361221" y="701680"/>
                  </a:lnTo>
                  <a:lnTo>
                    <a:pt x="116948" y="701680"/>
                  </a:lnTo>
                  <a:lnTo>
                    <a:pt x="71427" y="692489"/>
                  </a:lnTo>
                  <a:lnTo>
                    <a:pt x="34253" y="667426"/>
                  </a:lnTo>
                  <a:lnTo>
                    <a:pt x="9190" y="630252"/>
                  </a:lnTo>
                  <a:lnTo>
                    <a:pt x="0" y="584731"/>
                  </a:lnTo>
                  <a:lnTo>
                    <a:pt x="0" y="116948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758893" y="4163059"/>
            <a:ext cx="1983739" cy="50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 marR="5080" indent="-46355">
              <a:lnSpc>
                <a:spcPct val="131700"/>
              </a:lnSpc>
              <a:spcBef>
                <a:spcPts val="100"/>
              </a:spcBef>
            </a:pPr>
            <a:r>
              <a:rPr sz="1200" spc="-15" dirty="0">
                <a:latin typeface="Roboto"/>
                <a:cs typeface="Roboto"/>
              </a:rPr>
              <a:t>pidana </a:t>
            </a:r>
            <a:r>
              <a:rPr sz="1200" spc="5" dirty="0">
                <a:latin typeface="Roboto"/>
                <a:cs typeface="Roboto"/>
              </a:rPr>
              <a:t>penjaía </a:t>
            </a:r>
            <a:r>
              <a:rPr sz="1200" spc="-10" dirty="0">
                <a:latin typeface="Roboto"/>
                <a:cs typeface="Roboto"/>
              </a:rPr>
              <a:t>maks </a:t>
            </a:r>
            <a:r>
              <a:rPr sz="1200" spc="-5" dirty="0">
                <a:latin typeface="Roboto"/>
                <a:cs typeface="Roboto"/>
              </a:rPr>
              <a:t>6 </a:t>
            </a:r>
            <a:r>
              <a:rPr sz="1200" spc="-20" dirty="0">
                <a:latin typeface="Roboto"/>
                <a:cs typeface="Roboto"/>
              </a:rPr>
              <a:t>tahun </a:t>
            </a:r>
            <a:r>
              <a:rPr sz="1200" spc="-285" dirty="0">
                <a:latin typeface="Roboto"/>
                <a:cs typeface="Roboto"/>
              </a:rPr>
              <a:t> </a:t>
            </a:r>
            <a:r>
              <a:rPr sz="1200" spc="-15" dirty="0">
                <a:latin typeface="Roboto"/>
                <a:cs typeface="Roboto"/>
              </a:rPr>
              <a:t>pidana </a:t>
            </a:r>
            <a:r>
              <a:rPr sz="1200" spc="-10" dirty="0">
                <a:latin typeface="Roboto"/>
                <a:cs typeface="Roboto"/>
              </a:rPr>
              <a:t>denda maks</a:t>
            </a:r>
            <a:r>
              <a:rPr sz="1200" spc="-5" dirty="0">
                <a:latin typeface="Roboto"/>
                <a:cs typeface="Roboto"/>
              </a:rPr>
              <a:t> 6</a:t>
            </a:r>
            <a:r>
              <a:rPr sz="1200" spc="-10" dirty="0">
                <a:latin typeface="Roboto"/>
                <a:cs typeface="Roboto"/>
              </a:rPr>
              <a:t> </a:t>
            </a:r>
            <a:r>
              <a:rPr sz="1200" spc="5" dirty="0">
                <a:latin typeface="Roboto"/>
                <a:cs typeface="Roboto"/>
              </a:rPr>
              <a:t>miliaí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0" y="1365503"/>
            <a:ext cx="3481070" cy="3279775"/>
            <a:chOff x="0" y="1365503"/>
            <a:chExt cx="3481070" cy="3279775"/>
          </a:xfrm>
        </p:grpSpPr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9920" y="1813559"/>
              <a:ext cx="310895" cy="2712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0651" y="1835848"/>
              <a:ext cx="227787" cy="18627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3823" y="3084575"/>
              <a:ext cx="310896" cy="268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06779" y="3106218"/>
              <a:ext cx="227788" cy="18627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63823" y="4376927"/>
              <a:ext cx="310896" cy="2682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6779" y="4397852"/>
              <a:ext cx="227788" cy="18627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365503"/>
              <a:ext cx="710184" cy="112471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2090927"/>
              <a:ext cx="707136" cy="112166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51897" y="1378203"/>
            <a:ext cx="320040" cy="147066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85"/>
              </a:spcBef>
            </a:pPr>
            <a:r>
              <a:rPr sz="4000" b="1" dirty="0">
                <a:solidFill>
                  <a:srgbClr val="F78D28"/>
                </a:solidFill>
                <a:latin typeface="Roboto"/>
                <a:cs typeface="Roboto"/>
              </a:rPr>
              <a:t>1</a:t>
            </a:r>
            <a:endParaRPr sz="40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4000" b="1" dirty="0">
                <a:solidFill>
                  <a:srgbClr val="F78D28"/>
                </a:solidFill>
                <a:latin typeface="Roboto"/>
                <a:cs typeface="Roboto"/>
              </a:rPr>
              <a:t>2</a:t>
            </a:r>
            <a:endParaRPr sz="4000">
              <a:latin typeface="Roboto"/>
              <a:cs typeface="Roboto"/>
            </a:endParaRPr>
          </a:p>
        </p:txBody>
      </p:sp>
      <p:pic>
        <p:nvPicPr>
          <p:cNvPr id="54" name="object 5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2907792"/>
            <a:ext cx="707136" cy="1121663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50697" y="3005835"/>
            <a:ext cx="29133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352" baseline="-2777" dirty="0">
                <a:solidFill>
                  <a:srgbClr val="F78D28"/>
                </a:solidFill>
                <a:latin typeface="Roboto"/>
                <a:cs typeface="Roboto"/>
              </a:rPr>
              <a:t>3</a:t>
            </a:r>
            <a:r>
              <a:rPr sz="1400" dirty="0">
                <a:latin typeface="Roboto"/>
                <a:cs typeface="Roboto"/>
              </a:rPr>
              <a:t>me</a:t>
            </a:r>
            <a:r>
              <a:rPr sz="1400" spc="-25" dirty="0">
                <a:latin typeface="Roboto"/>
                <a:cs typeface="Roboto"/>
              </a:rPr>
              <a:t>n</a:t>
            </a:r>
            <a:r>
              <a:rPr sz="1400" spc="-10" dirty="0">
                <a:latin typeface="Roboto"/>
                <a:cs typeface="Roboto"/>
              </a:rPr>
              <a:t>gg</a:t>
            </a:r>
            <a:r>
              <a:rPr sz="1400" spc="-25" dirty="0">
                <a:latin typeface="Roboto"/>
                <a:cs typeface="Roboto"/>
              </a:rPr>
              <a:t>un</a:t>
            </a:r>
            <a:r>
              <a:rPr sz="1400" spc="-10" dirty="0">
                <a:latin typeface="Roboto"/>
                <a:cs typeface="Roboto"/>
              </a:rPr>
              <a:t>aka</a:t>
            </a:r>
            <a:r>
              <a:rPr sz="1400" spc="-25" dirty="0">
                <a:latin typeface="Roboto"/>
                <a:cs typeface="Roboto"/>
              </a:rPr>
              <a:t>n</a:t>
            </a:r>
            <a:r>
              <a:rPr sz="140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D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t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</a:t>
            </a:r>
            <a:r>
              <a:rPr sz="1400" spc="120" dirty="0">
                <a:latin typeface="Roboto"/>
                <a:cs typeface="Roboto"/>
              </a:rPr>
              <a:t>í</a:t>
            </a:r>
            <a:r>
              <a:rPr sz="1400" spc="-15" dirty="0">
                <a:latin typeface="Roboto"/>
                <a:cs typeface="Roboto"/>
              </a:rPr>
              <a:t>i</a:t>
            </a:r>
            <a:r>
              <a:rPr sz="1400" spc="-20" dirty="0">
                <a:latin typeface="Roboto"/>
                <a:cs typeface="Roboto"/>
              </a:rPr>
              <a:t>b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di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50" dirty="0">
                <a:latin typeface="Roboto"/>
                <a:cs typeface="Roboto"/>
              </a:rPr>
              <a:t>y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25" dirty="0">
                <a:latin typeface="Roboto"/>
                <a:cs typeface="Roboto"/>
              </a:rPr>
              <a:t>n</a:t>
            </a:r>
            <a:r>
              <a:rPr sz="1400" spc="-10" dirty="0">
                <a:latin typeface="Roboto"/>
                <a:cs typeface="Roboto"/>
              </a:rPr>
              <a:t>g</a:t>
            </a:r>
            <a:endParaRPr sz="1400">
              <a:latin typeface="Roboto"/>
              <a:cs typeface="Roboto"/>
            </a:endParaRPr>
          </a:p>
        </p:txBody>
      </p:sp>
      <p:pic>
        <p:nvPicPr>
          <p:cNvPr id="56" name="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0" y="3709415"/>
            <a:ext cx="707136" cy="1121664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25297" y="3886707"/>
            <a:ext cx="3002915" cy="78549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624840" marR="30480" indent="-587375">
              <a:lnSpc>
                <a:spcPct val="77500"/>
              </a:lnSpc>
              <a:spcBef>
                <a:spcPts val="1180"/>
              </a:spcBef>
            </a:pPr>
            <a:r>
              <a:rPr sz="6000" b="1" spc="-104" baseline="6250" dirty="0">
                <a:solidFill>
                  <a:srgbClr val="F78D28"/>
                </a:solidFill>
                <a:latin typeface="Roboto"/>
                <a:cs typeface="Roboto"/>
              </a:rPr>
              <a:t>4</a:t>
            </a:r>
            <a:r>
              <a:rPr sz="1400" dirty="0">
                <a:latin typeface="Roboto"/>
                <a:cs typeface="Roboto"/>
              </a:rPr>
              <a:t>me</a:t>
            </a:r>
            <a:r>
              <a:rPr sz="1400" spc="-10" dirty="0">
                <a:latin typeface="Roboto"/>
                <a:cs typeface="Roboto"/>
              </a:rPr>
              <a:t>m</a:t>
            </a:r>
            <a:r>
              <a:rPr sz="1400" spc="-5" dirty="0">
                <a:latin typeface="Roboto"/>
                <a:cs typeface="Roboto"/>
              </a:rPr>
              <a:t>b</a:t>
            </a:r>
            <a:r>
              <a:rPr sz="1400" spc="-25" dirty="0">
                <a:latin typeface="Roboto"/>
                <a:cs typeface="Roboto"/>
              </a:rPr>
              <a:t>u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t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D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t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</a:t>
            </a:r>
            <a:r>
              <a:rPr sz="1400" spc="120" dirty="0">
                <a:latin typeface="Roboto"/>
                <a:cs typeface="Roboto"/>
              </a:rPr>
              <a:t>í</a:t>
            </a:r>
            <a:r>
              <a:rPr sz="1400" spc="-15" dirty="0">
                <a:latin typeface="Roboto"/>
                <a:cs typeface="Roboto"/>
              </a:rPr>
              <a:t>i</a:t>
            </a:r>
            <a:r>
              <a:rPr sz="1400" spc="-20" dirty="0">
                <a:latin typeface="Roboto"/>
                <a:cs typeface="Roboto"/>
              </a:rPr>
              <a:t>b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di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pa</a:t>
            </a:r>
            <a:r>
              <a:rPr sz="1400" spc="-15" dirty="0">
                <a:latin typeface="Roboto"/>
                <a:cs typeface="Roboto"/>
              </a:rPr>
              <a:t>ls</a:t>
            </a:r>
            <a:r>
              <a:rPr sz="1400" spc="-25" dirty="0">
                <a:latin typeface="Roboto"/>
                <a:cs typeface="Roboto"/>
              </a:rPr>
              <a:t>u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t</a:t>
            </a:r>
            <a:r>
              <a:rPr sz="1400" spc="-10" dirty="0">
                <a:latin typeface="Roboto"/>
                <a:cs typeface="Roboto"/>
              </a:rPr>
              <a:t>a</a:t>
            </a:r>
            <a:r>
              <a:rPr sz="1400" spc="-15" dirty="0">
                <a:latin typeface="Roboto"/>
                <a:cs typeface="Roboto"/>
              </a:rPr>
              <a:t>u  </a:t>
            </a:r>
            <a:r>
              <a:rPr sz="1400" spc="-10" dirty="0">
                <a:latin typeface="Roboto"/>
                <a:cs typeface="Roboto"/>
              </a:rPr>
              <a:t>memalsukan </a:t>
            </a:r>
            <a:r>
              <a:rPr sz="1400" spc="-15" dirty="0">
                <a:latin typeface="Roboto"/>
                <a:cs typeface="Roboto"/>
              </a:rPr>
              <a:t>Data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5" dirty="0">
                <a:latin typeface="Roboto"/>
                <a:cs typeface="Roboto"/>
              </a:rPr>
              <a:t>Píibadi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358784" y="2496538"/>
            <a:ext cx="3599815" cy="1480820"/>
          </a:xfrm>
          <a:custGeom>
            <a:avLst/>
            <a:gdLst/>
            <a:ahLst/>
            <a:cxnLst/>
            <a:rect l="l" t="t" r="r" b="b"/>
            <a:pathLst>
              <a:path w="3599815" h="1480820">
                <a:moveTo>
                  <a:pt x="3352789" y="0"/>
                </a:moveTo>
                <a:lnTo>
                  <a:pt x="246714" y="0"/>
                </a:lnTo>
                <a:lnTo>
                  <a:pt x="196992" y="5012"/>
                </a:lnTo>
                <a:lnTo>
                  <a:pt x="150681" y="19388"/>
                </a:lnTo>
                <a:lnTo>
                  <a:pt x="108773" y="42135"/>
                </a:lnTo>
                <a:lnTo>
                  <a:pt x="72260" y="72261"/>
                </a:lnTo>
                <a:lnTo>
                  <a:pt x="42134" y="108774"/>
                </a:lnTo>
                <a:lnTo>
                  <a:pt x="19387" y="150682"/>
                </a:lnTo>
                <a:lnTo>
                  <a:pt x="5012" y="196992"/>
                </a:lnTo>
                <a:lnTo>
                  <a:pt x="0" y="246714"/>
                </a:lnTo>
                <a:lnTo>
                  <a:pt x="0" y="1233543"/>
                </a:lnTo>
                <a:lnTo>
                  <a:pt x="5012" y="1283265"/>
                </a:lnTo>
                <a:lnTo>
                  <a:pt x="19387" y="1329575"/>
                </a:lnTo>
                <a:lnTo>
                  <a:pt x="42134" y="1371483"/>
                </a:lnTo>
                <a:lnTo>
                  <a:pt x="72260" y="1407996"/>
                </a:lnTo>
                <a:lnTo>
                  <a:pt x="108773" y="1438122"/>
                </a:lnTo>
                <a:lnTo>
                  <a:pt x="150681" y="1460869"/>
                </a:lnTo>
                <a:lnTo>
                  <a:pt x="196992" y="1475245"/>
                </a:lnTo>
                <a:lnTo>
                  <a:pt x="246714" y="1480257"/>
                </a:lnTo>
                <a:lnTo>
                  <a:pt x="3352789" y="1480257"/>
                </a:lnTo>
                <a:lnTo>
                  <a:pt x="3402511" y="1475245"/>
                </a:lnTo>
                <a:lnTo>
                  <a:pt x="3448822" y="1460869"/>
                </a:lnTo>
                <a:lnTo>
                  <a:pt x="3490730" y="1438122"/>
                </a:lnTo>
                <a:lnTo>
                  <a:pt x="3527243" y="1407996"/>
                </a:lnTo>
                <a:lnTo>
                  <a:pt x="3557369" y="1371483"/>
                </a:lnTo>
                <a:lnTo>
                  <a:pt x="3580115" y="1329575"/>
                </a:lnTo>
                <a:lnTo>
                  <a:pt x="3594491" y="1283265"/>
                </a:lnTo>
                <a:lnTo>
                  <a:pt x="3599503" y="1233543"/>
                </a:lnTo>
                <a:lnTo>
                  <a:pt x="3599503" y="246714"/>
                </a:lnTo>
                <a:lnTo>
                  <a:pt x="3594491" y="196992"/>
                </a:lnTo>
                <a:lnTo>
                  <a:pt x="3580115" y="150682"/>
                </a:lnTo>
                <a:lnTo>
                  <a:pt x="3557369" y="108774"/>
                </a:lnTo>
                <a:lnTo>
                  <a:pt x="3527243" y="72261"/>
                </a:lnTo>
                <a:lnTo>
                  <a:pt x="3490730" y="42135"/>
                </a:lnTo>
                <a:lnTo>
                  <a:pt x="3448822" y="19388"/>
                </a:lnTo>
                <a:lnTo>
                  <a:pt x="3402511" y="5012"/>
                </a:lnTo>
                <a:lnTo>
                  <a:pt x="3352789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6573284" y="2587244"/>
            <a:ext cx="1598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200" spc="-10" dirty="0">
                <a:latin typeface="Roboto"/>
                <a:cs typeface="Roboto"/>
              </a:rPr>
              <a:t>a.	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peíingatan</a:t>
            </a:r>
            <a:r>
              <a:rPr sz="1200" spc="-6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teítulis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73284" y="2828035"/>
            <a:ext cx="2294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1554480" algn="l"/>
              </a:tabLst>
            </a:pPr>
            <a:r>
              <a:rPr sz="1200" spc="-10" dirty="0">
                <a:latin typeface="Roboto"/>
                <a:cs typeface="Roboto"/>
              </a:rPr>
              <a:t>b.	</a:t>
            </a: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pe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ngh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e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n</a:t>
            </a:r>
            <a:r>
              <a:rPr sz="1200" spc="-25" dirty="0">
                <a:solidFill>
                  <a:srgbClr val="002060"/>
                </a:solidFill>
                <a:latin typeface="Roboto"/>
                <a:cs typeface="Roboto"/>
              </a:rPr>
              <a:t>t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i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a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n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	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s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e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m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e</a:t>
            </a:r>
            <a:r>
              <a:rPr sz="1200" spc="-25" dirty="0">
                <a:solidFill>
                  <a:srgbClr val="002060"/>
                </a:solidFill>
                <a:latin typeface="Roboto"/>
                <a:cs typeface="Roboto"/>
              </a:rPr>
              <a:t>nt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a</a:t>
            </a:r>
            <a:r>
              <a:rPr sz="1200" spc="50" dirty="0">
                <a:solidFill>
                  <a:srgbClr val="002060"/>
                </a:solidFill>
                <a:latin typeface="Roboto"/>
                <a:cs typeface="Roboto"/>
              </a:rPr>
              <a:t>ía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202184" y="2828035"/>
            <a:ext cx="605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kegiatan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16184" y="3004820"/>
            <a:ext cx="17392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pemíosesan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Data 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73284" y="3245611"/>
            <a:ext cx="3234055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5600" marR="5080" indent="-342900">
              <a:lnSpc>
                <a:spcPts val="1420"/>
              </a:lnSpc>
              <a:spcBef>
                <a:spcPts val="160"/>
              </a:spcBef>
              <a:tabLst>
                <a:tab pos="354965" algn="l"/>
                <a:tab pos="1424940" algn="l"/>
                <a:tab pos="1874520" algn="l"/>
                <a:tab pos="2906395" algn="l"/>
              </a:tabLst>
            </a:pPr>
            <a:r>
              <a:rPr sz="1200" spc="-10" dirty="0">
                <a:latin typeface="Roboto"/>
                <a:cs typeface="Roboto"/>
              </a:rPr>
              <a:t>c</a:t>
            </a:r>
            <a:r>
              <a:rPr sz="1200" spc="-5" dirty="0">
                <a:latin typeface="Roboto"/>
                <a:cs typeface="Roboto"/>
              </a:rPr>
              <a:t>.</a:t>
            </a:r>
            <a:r>
              <a:rPr sz="1200" dirty="0">
                <a:latin typeface="Roboto"/>
                <a:cs typeface="Roboto"/>
              </a:rPr>
              <a:t>	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pe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ngh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apu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s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a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n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	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ata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u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	pe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m</a:t>
            </a:r>
            <a:r>
              <a:rPr sz="1200" spc="-25" dirty="0">
                <a:solidFill>
                  <a:srgbClr val="002060"/>
                </a:solidFill>
                <a:latin typeface="Roboto"/>
                <a:cs typeface="Roboto"/>
              </a:rPr>
              <a:t>u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s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n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a</a:t>
            </a:r>
            <a:r>
              <a:rPr sz="1200" spc="-25" dirty="0">
                <a:solidFill>
                  <a:srgbClr val="002060"/>
                </a:solidFill>
                <a:latin typeface="Roboto"/>
                <a:cs typeface="Roboto"/>
              </a:rPr>
              <a:t>h</a:t>
            </a:r>
            <a:r>
              <a:rPr sz="1200" spc="-15" dirty="0">
                <a:solidFill>
                  <a:srgbClr val="002060"/>
                </a:solidFill>
                <a:latin typeface="Roboto"/>
                <a:cs typeface="Roboto"/>
              </a:rPr>
              <a:t>a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n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	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Dat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a  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573284" y="3654044"/>
            <a:ext cx="151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Roboto"/>
                <a:cs typeface="Roboto"/>
              </a:rPr>
              <a:t>d.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928884" y="3678627"/>
            <a:ext cx="1330325" cy="177800"/>
          </a:xfrm>
          <a:prstGeom prst="rect">
            <a:avLst/>
          </a:prstGeom>
          <a:solidFill>
            <a:srgbClr val="F8B10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5"/>
              </a:lnSpc>
            </a:pP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denda</a:t>
            </a:r>
            <a:r>
              <a:rPr sz="1200" spc="-4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administíatif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326807" y="4314634"/>
            <a:ext cx="3599815" cy="807720"/>
          </a:xfrm>
          <a:custGeom>
            <a:avLst/>
            <a:gdLst/>
            <a:ahLst/>
            <a:cxnLst/>
            <a:rect l="l" t="t" r="r" b="b"/>
            <a:pathLst>
              <a:path w="3599815" h="807720">
                <a:moveTo>
                  <a:pt x="3464913" y="0"/>
                </a:moveTo>
                <a:lnTo>
                  <a:pt x="134592" y="0"/>
                </a:lnTo>
                <a:lnTo>
                  <a:pt x="92050" y="6861"/>
                </a:lnTo>
                <a:lnTo>
                  <a:pt x="55103" y="25968"/>
                </a:lnTo>
                <a:lnTo>
                  <a:pt x="25968" y="55103"/>
                </a:lnTo>
                <a:lnTo>
                  <a:pt x="6861" y="92050"/>
                </a:lnTo>
                <a:lnTo>
                  <a:pt x="0" y="134592"/>
                </a:lnTo>
                <a:lnTo>
                  <a:pt x="0" y="672951"/>
                </a:lnTo>
                <a:lnTo>
                  <a:pt x="6861" y="715492"/>
                </a:lnTo>
                <a:lnTo>
                  <a:pt x="25968" y="752439"/>
                </a:lnTo>
                <a:lnTo>
                  <a:pt x="55103" y="781574"/>
                </a:lnTo>
                <a:lnTo>
                  <a:pt x="92050" y="800681"/>
                </a:lnTo>
                <a:lnTo>
                  <a:pt x="134592" y="807543"/>
                </a:lnTo>
                <a:lnTo>
                  <a:pt x="3464913" y="807543"/>
                </a:lnTo>
                <a:lnTo>
                  <a:pt x="3507454" y="800681"/>
                </a:lnTo>
                <a:lnTo>
                  <a:pt x="3544401" y="781574"/>
                </a:lnTo>
                <a:lnTo>
                  <a:pt x="3573536" y="752439"/>
                </a:lnTo>
                <a:lnTo>
                  <a:pt x="3592643" y="715492"/>
                </a:lnTo>
                <a:lnTo>
                  <a:pt x="3599505" y="672951"/>
                </a:lnTo>
                <a:lnTo>
                  <a:pt x="3599505" y="134592"/>
                </a:lnTo>
                <a:lnTo>
                  <a:pt x="3592643" y="92050"/>
                </a:lnTo>
                <a:lnTo>
                  <a:pt x="3573536" y="55103"/>
                </a:lnTo>
                <a:lnTo>
                  <a:pt x="3544401" y="25968"/>
                </a:lnTo>
                <a:lnTo>
                  <a:pt x="3507454" y="6861"/>
                </a:lnTo>
                <a:lnTo>
                  <a:pt x="3464913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7028803" y="4393286"/>
            <a:ext cx="2259330" cy="177800"/>
          </a:xfrm>
          <a:prstGeom prst="rect">
            <a:avLst/>
          </a:prstGeom>
          <a:solidFill>
            <a:srgbClr val="F8B101"/>
          </a:solidFill>
        </p:spPr>
        <p:txBody>
          <a:bodyPr vert="horz" wrap="square" lIns="0" tIns="0" rIns="0" bIns="0" rtlCol="0">
            <a:spAutoFit/>
          </a:bodyPr>
          <a:lstStyle/>
          <a:p>
            <a:pPr marL="3175">
              <a:lnSpc>
                <a:spcPts val="1335"/>
              </a:lnSpc>
            </a:pP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denda 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administíatif </a:t>
            </a: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maksimal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2%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028803" y="4634586"/>
            <a:ext cx="2272030" cy="177800"/>
          </a:xfrm>
          <a:prstGeom prst="rect">
            <a:avLst/>
          </a:prstGeom>
          <a:solidFill>
            <a:srgbClr val="F8B10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pendapatan/peneíimaan</a:t>
            </a:r>
            <a:r>
              <a:rPr sz="1200" spc="-4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2060"/>
                </a:solidFill>
                <a:latin typeface="Roboto"/>
                <a:cs typeface="Roboto"/>
              </a:rPr>
              <a:t>tahunan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131229" y="4863186"/>
            <a:ext cx="2066925" cy="177800"/>
          </a:xfrm>
          <a:prstGeom prst="rect">
            <a:avLst/>
          </a:prstGeom>
          <a:solidFill>
            <a:srgbClr val="F8B10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200" dirty="0">
                <a:solidFill>
                  <a:srgbClr val="002060"/>
                </a:solidFill>
                <a:latin typeface="Roboto"/>
                <a:cs typeface="Roboto"/>
              </a:rPr>
              <a:t>teíhadap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2060"/>
                </a:solidFill>
                <a:latin typeface="Roboto"/>
                <a:cs typeface="Roboto"/>
              </a:rPr>
              <a:t>vaíiabel</a:t>
            </a:r>
            <a:r>
              <a:rPr sz="1200" spc="-1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002060"/>
                </a:solidFill>
                <a:latin typeface="Roboto"/>
                <a:cs typeface="Roboto"/>
              </a:rPr>
              <a:t>pelanggaían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99276" y="4945513"/>
            <a:ext cx="5877560" cy="565150"/>
            <a:chOff x="99276" y="4945513"/>
            <a:chExt cx="5877560" cy="565150"/>
          </a:xfrm>
        </p:grpSpPr>
        <p:sp>
          <p:nvSpPr>
            <p:cNvPr id="71" name="object 71"/>
            <p:cNvSpPr/>
            <p:nvPr/>
          </p:nvSpPr>
          <p:spPr>
            <a:xfrm>
              <a:off x="118326" y="4964563"/>
              <a:ext cx="5839460" cy="527050"/>
            </a:xfrm>
            <a:custGeom>
              <a:avLst/>
              <a:gdLst/>
              <a:ahLst/>
              <a:cxnLst/>
              <a:rect l="l" t="t" r="r" b="b"/>
              <a:pathLst>
                <a:path w="5839460" h="527050">
                  <a:moveTo>
                    <a:pt x="5751508" y="0"/>
                  </a:moveTo>
                  <a:lnTo>
                    <a:pt x="87787" y="0"/>
                  </a:lnTo>
                  <a:lnTo>
                    <a:pt x="53616" y="6898"/>
                  </a:lnTo>
                  <a:lnTo>
                    <a:pt x="25712" y="25712"/>
                  </a:lnTo>
                  <a:lnTo>
                    <a:pt x="6898" y="53616"/>
                  </a:lnTo>
                  <a:lnTo>
                    <a:pt x="0" y="87787"/>
                  </a:lnTo>
                  <a:lnTo>
                    <a:pt x="0" y="438932"/>
                  </a:lnTo>
                  <a:lnTo>
                    <a:pt x="6898" y="473103"/>
                  </a:lnTo>
                  <a:lnTo>
                    <a:pt x="25712" y="501007"/>
                  </a:lnTo>
                  <a:lnTo>
                    <a:pt x="53616" y="519821"/>
                  </a:lnTo>
                  <a:lnTo>
                    <a:pt x="87787" y="526719"/>
                  </a:lnTo>
                  <a:lnTo>
                    <a:pt x="5751508" y="526719"/>
                  </a:lnTo>
                  <a:lnTo>
                    <a:pt x="5785679" y="519821"/>
                  </a:lnTo>
                  <a:lnTo>
                    <a:pt x="5813583" y="501007"/>
                  </a:lnTo>
                  <a:lnTo>
                    <a:pt x="5832397" y="473103"/>
                  </a:lnTo>
                  <a:lnTo>
                    <a:pt x="5839296" y="438932"/>
                  </a:lnTo>
                  <a:lnTo>
                    <a:pt x="5839296" y="87787"/>
                  </a:lnTo>
                  <a:lnTo>
                    <a:pt x="5832397" y="53616"/>
                  </a:lnTo>
                  <a:lnTo>
                    <a:pt x="5813583" y="25712"/>
                  </a:lnTo>
                  <a:lnTo>
                    <a:pt x="5785679" y="6898"/>
                  </a:lnTo>
                  <a:lnTo>
                    <a:pt x="5751508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8326" y="4964563"/>
              <a:ext cx="5839460" cy="527050"/>
            </a:xfrm>
            <a:custGeom>
              <a:avLst/>
              <a:gdLst/>
              <a:ahLst/>
              <a:cxnLst/>
              <a:rect l="l" t="t" r="r" b="b"/>
              <a:pathLst>
                <a:path w="5839460" h="527050">
                  <a:moveTo>
                    <a:pt x="0" y="87787"/>
                  </a:moveTo>
                  <a:lnTo>
                    <a:pt x="6898" y="53616"/>
                  </a:lnTo>
                  <a:lnTo>
                    <a:pt x="25712" y="25712"/>
                  </a:lnTo>
                  <a:lnTo>
                    <a:pt x="53616" y="6898"/>
                  </a:lnTo>
                  <a:lnTo>
                    <a:pt x="87787" y="0"/>
                  </a:lnTo>
                  <a:lnTo>
                    <a:pt x="5751509" y="0"/>
                  </a:lnTo>
                  <a:lnTo>
                    <a:pt x="5785679" y="6898"/>
                  </a:lnTo>
                  <a:lnTo>
                    <a:pt x="5813583" y="25712"/>
                  </a:lnTo>
                  <a:lnTo>
                    <a:pt x="5832397" y="53616"/>
                  </a:lnTo>
                  <a:lnTo>
                    <a:pt x="5839296" y="87787"/>
                  </a:lnTo>
                  <a:lnTo>
                    <a:pt x="5839296" y="438931"/>
                  </a:lnTo>
                  <a:lnTo>
                    <a:pt x="5832397" y="473102"/>
                  </a:lnTo>
                  <a:lnTo>
                    <a:pt x="5813583" y="501006"/>
                  </a:lnTo>
                  <a:lnTo>
                    <a:pt x="5785679" y="519820"/>
                  </a:lnTo>
                  <a:lnTo>
                    <a:pt x="5751509" y="526719"/>
                  </a:lnTo>
                  <a:lnTo>
                    <a:pt x="87787" y="526719"/>
                  </a:lnTo>
                  <a:lnTo>
                    <a:pt x="53616" y="519820"/>
                  </a:lnTo>
                  <a:lnTo>
                    <a:pt x="25712" y="501006"/>
                  </a:lnTo>
                  <a:lnTo>
                    <a:pt x="6898" y="473102"/>
                  </a:lnTo>
                  <a:lnTo>
                    <a:pt x="0" y="438931"/>
                  </a:lnTo>
                  <a:lnTo>
                    <a:pt x="0" y="87787"/>
                  </a:lnTo>
                  <a:close/>
                </a:path>
              </a:pathLst>
            </a:custGeom>
            <a:ln w="38100">
              <a:solidFill>
                <a:srgbClr val="0023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230480" y="4988052"/>
            <a:ext cx="561594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07490" marR="5080" indent="-1495425">
              <a:lnSpc>
                <a:spcPct val="101400"/>
              </a:lnSpc>
              <a:spcBef>
                <a:spcPts val="75"/>
              </a:spcBef>
            </a:pPr>
            <a:r>
              <a:rPr sz="1400" b="1" spc="-5" dirty="0">
                <a:latin typeface="Roboto"/>
                <a:cs typeface="Roboto"/>
              </a:rPr>
              <a:t>Pidana</a:t>
            </a:r>
            <a:r>
              <a:rPr sz="1400" b="1" spc="5" dirty="0">
                <a:latin typeface="Roboto"/>
                <a:cs typeface="Roboto"/>
              </a:rPr>
              <a:t> </a:t>
            </a:r>
            <a:r>
              <a:rPr sz="1400" b="1" spc="-5" dirty="0">
                <a:latin typeface="Roboto"/>
                <a:cs typeface="Roboto"/>
              </a:rPr>
              <a:t>denda</a:t>
            </a:r>
            <a:r>
              <a:rPr sz="1400" b="1" spc="10" dirty="0">
                <a:latin typeface="Roboto"/>
                <a:cs typeface="Roboto"/>
              </a:rPr>
              <a:t> </a:t>
            </a:r>
            <a:r>
              <a:rPr sz="1400" b="1" spc="20" dirty="0">
                <a:latin typeface="Roboto"/>
                <a:cs typeface="Roboto"/>
              </a:rPr>
              <a:t>Koípoíasi</a:t>
            </a:r>
            <a:r>
              <a:rPr sz="1400" b="1" spc="1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paling</a:t>
            </a:r>
            <a:r>
              <a:rPr sz="1400" spc="10" dirty="0">
                <a:latin typeface="Roboto"/>
                <a:cs typeface="Roboto"/>
              </a:rPr>
              <a:t> </a:t>
            </a:r>
            <a:r>
              <a:rPr sz="1400" spc="-20" dirty="0">
                <a:latin typeface="Roboto"/>
                <a:cs typeface="Roboto"/>
              </a:rPr>
              <a:t>banyak</a:t>
            </a:r>
            <a:r>
              <a:rPr sz="1400" spc="5" dirty="0">
                <a:latin typeface="Roboto"/>
                <a:cs typeface="Roboto"/>
              </a:rPr>
              <a:t> </a:t>
            </a:r>
            <a:r>
              <a:rPr sz="1400" b="1" spc="-5" dirty="0">
                <a:latin typeface="Roboto"/>
                <a:cs typeface="Roboto"/>
              </a:rPr>
              <a:t>10</a:t>
            </a:r>
            <a:r>
              <a:rPr sz="1400" b="1" spc="5" dirty="0">
                <a:latin typeface="Roboto"/>
                <a:cs typeface="Roboto"/>
              </a:rPr>
              <a:t> </a:t>
            </a:r>
            <a:r>
              <a:rPr sz="1400" b="1" spc="-5" dirty="0">
                <a:latin typeface="Roboto"/>
                <a:cs typeface="Roboto"/>
              </a:rPr>
              <a:t>(sepuluh)</a:t>
            </a:r>
            <a:r>
              <a:rPr sz="1400" b="1" spc="5" dirty="0">
                <a:latin typeface="Roboto"/>
                <a:cs typeface="Roboto"/>
              </a:rPr>
              <a:t> </a:t>
            </a:r>
            <a:r>
              <a:rPr sz="1400" b="1" spc="-5" dirty="0">
                <a:latin typeface="Roboto"/>
                <a:cs typeface="Roboto"/>
              </a:rPr>
              <a:t>kali</a:t>
            </a:r>
            <a:r>
              <a:rPr sz="1400" b="1" spc="10" dirty="0">
                <a:latin typeface="Roboto"/>
                <a:cs typeface="Roboto"/>
              </a:rPr>
              <a:t> </a:t>
            </a:r>
            <a:r>
              <a:rPr sz="1400" spc="20" dirty="0">
                <a:latin typeface="Roboto"/>
                <a:cs typeface="Roboto"/>
              </a:rPr>
              <a:t>daíi</a:t>
            </a:r>
            <a:r>
              <a:rPr sz="1400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maksimal </a:t>
            </a:r>
            <a:r>
              <a:rPr sz="1400" spc="-33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pidana</a:t>
            </a:r>
            <a:r>
              <a:rPr sz="1400" spc="-5" dirty="0">
                <a:latin typeface="Roboto"/>
                <a:cs typeface="Roboto"/>
              </a:rPr>
              <a:t> </a:t>
            </a:r>
            <a:r>
              <a:rPr sz="1400" spc="-10" dirty="0">
                <a:latin typeface="Roboto"/>
                <a:cs typeface="Roboto"/>
              </a:rPr>
              <a:t>denda</a:t>
            </a:r>
            <a:r>
              <a:rPr sz="1400" dirty="0">
                <a:latin typeface="Roboto"/>
                <a:cs typeface="Roboto"/>
              </a:rPr>
              <a:t> </a:t>
            </a:r>
            <a:r>
              <a:rPr sz="1400" spc="-25" dirty="0">
                <a:latin typeface="Roboto"/>
                <a:cs typeface="Roboto"/>
              </a:rPr>
              <a:t>yang</a:t>
            </a:r>
            <a:r>
              <a:rPr sz="1400" dirty="0">
                <a:latin typeface="Roboto"/>
                <a:cs typeface="Roboto"/>
              </a:rPr>
              <a:t> </a:t>
            </a:r>
            <a:r>
              <a:rPr sz="1400" spc="-15" dirty="0">
                <a:latin typeface="Roboto"/>
                <a:cs typeface="Roboto"/>
              </a:rPr>
              <a:t>diancamkan.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0128504" y="844296"/>
            <a:ext cx="1996439" cy="746760"/>
            <a:chOff x="10128504" y="844296"/>
            <a:chExt cx="1996439" cy="746760"/>
          </a:xfrm>
        </p:grpSpPr>
        <p:pic>
          <p:nvPicPr>
            <p:cNvPr id="75" name="object 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28504" y="844296"/>
              <a:ext cx="1996440" cy="68275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82072" y="972312"/>
              <a:ext cx="1283207" cy="61874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0168617" y="864640"/>
              <a:ext cx="1913889" cy="600075"/>
            </a:xfrm>
            <a:custGeom>
              <a:avLst/>
              <a:gdLst/>
              <a:ahLst/>
              <a:cxnLst/>
              <a:rect l="l" t="t" r="r" b="b"/>
              <a:pathLst>
                <a:path w="1913890" h="600075">
                  <a:moveTo>
                    <a:pt x="1753262" y="0"/>
                  </a:moveTo>
                  <a:lnTo>
                    <a:pt x="160051" y="0"/>
                  </a:lnTo>
                  <a:lnTo>
                    <a:pt x="109462" y="8159"/>
                  </a:lnTo>
                  <a:lnTo>
                    <a:pt x="65527" y="30880"/>
                  </a:lnTo>
                  <a:lnTo>
                    <a:pt x="30880" y="65527"/>
                  </a:lnTo>
                  <a:lnTo>
                    <a:pt x="8159" y="109462"/>
                  </a:lnTo>
                  <a:lnTo>
                    <a:pt x="0" y="160051"/>
                  </a:lnTo>
                  <a:lnTo>
                    <a:pt x="0" y="439933"/>
                  </a:lnTo>
                  <a:lnTo>
                    <a:pt x="8159" y="490522"/>
                  </a:lnTo>
                  <a:lnTo>
                    <a:pt x="30880" y="534458"/>
                  </a:lnTo>
                  <a:lnTo>
                    <a:pt x="65527" y="569105"/>
                  </a:lnTo>
                  <a:lnTo>
                    <a:pt x="109462" y="591826"/>
                  </a:lnTo>
                  <a:lnTo>
                    <a:pt x="160051" y="599986"/>
                  </a:lnTo>
                  <a:lnTo>
                    <a:pt x="1753262" y="599986"/>
                  </a:lnTo>
                  <a:lnTo>
                    <a:pt x="1803851" y="591826"/>
                  </a:lnTo>
                  <a:lnTo>
                    <a:pt x="1847787" y="569105"/>
                  </a:lnTo>
                  <a:lnTo>
                    <a:pt x="1882434" y="534458"/>
                  </a:lnTo>
                  <a:lnTo>
                    <a:pt x="1905155" y="490522"/>
                  </a:lnTo>
                  <a:lnTo>
                    <a:pt x="1913314" y="439933"/>
                  </a:lnTo>
                  <a:lnTo>
                    <a:pt x="1913314" y="160051"/>
                  </a:lnTo>
                  <a:lnTo>
                    <a:pt x="1905155" y="109462"/>
                  </a:lnTo>
                  <a:lnTo>
                    <a:pt x="1882434" y="65527"/>
                  </a:lnTo>
                  <a:lnTo>
                    <a:pt x="1847787" y="30880"/>
                  </a:lnTo>
                  <a:lnTo>
                    <a:pt x="1803851" y="8159"/>
                  </a:lnTo>
                  <a:lnTo>
                    <a:pt x="1753262" y="0"/>
                  </a:lnTo>
                  <a:close/>
                </a:path>
              </a:pathLst>
            </a:custGeom>
            <a:solidFill>
              <a:srgbClr val="0023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10664122" y="1046988"/>
            <a:ext cx="9207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15" dirty="0">
                <a:solidFill>
                  <a:srgbClr val="FFFFFF"/>
                </a:solidFill>
                <a:latin typeface="Roboto"/>
                <a:cs typeface="Roboto"/>
              </a:rPr>
              <a:t>Pe</a:t>
            </a:r>
            <a:r>
              <a:rPr sz="2000" b="1" spc="185" dirty="0">
                <a:solidFill>
                  <a:srgbClr val="FFFFFF"/>
                </a:solidFill>
                <a:latin typeface="Roboto"/>
                <a:cs typeface="Roboto"/>
              </a:rPr>
              <a:t>í</a:t>
            </a:r>
            <a:r>
              <a:rPr sz="2000" b="1" spc="-10" dirty="0">
                <a:solidFill>
                  <a:srgbClr val="FFFFFF"/>
                </a:solidFill>
                <a:latin typeface="Roboto"/>
                <a:cs typeface="Roboto"/>
              </a:rPr>
              <a:t>d</a:t>
            </a: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sz="2000" b="1" spc="-25" dirty="0">
                <a:solidFill>
                  <a:srgbClr val="FFFFFF"/>
                </a:solidFill>
                <a:latin typeface="Roboto"/>
                <a:cs typeface="Roboto"/>
              </a:rPr>
              <a:t>t</a:t>
            </a:r>
            <a:r>
              <a:rPr sz="2000" b="1" spc="-5" dirty="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endParaRPr sz="2000">
              <a:latin typeface="Roboto"/>
              <a:cs typeface="Roboto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348028" y="5862622"/>
            <a:ext cx="3844290" cy="995680"/>
          </a:xfrm>
          <a:custGeom>
            <a:avLst/>
            <a:gdLst/>
            <a:ahLst/>
            <a:cxnLst/>
            <a:rect l="l" t="t" r="r" b="b"/>
            <a:pathLst>
              <a:path w="3844290" h="995679">
                <a:moveTo>
                  <a:pt x="0" y="0"/>
                </a:moveTo>
                <a:lnTo>
                  <a:pt x="3843971" y="0"/>
                </a:lnTo>
                <a:lnTo>
                  <a:pt x="3843971" y="995377"/>
                </a:lnTo>
                <a:lnTo>
                  <a:pt x="0" y="995377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8475161" y="5920740"/>
            <a:ext cx="3603625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b="1" spc="10" dirty="0">
                <a:solidFill>
                  <a:srgbClr val="FFFFFF"/>
                </a:solidFill>
                <a:latin typeface="Roboto"/>
                <a:cs typeface="Roboto"/>
              </a:rPr>
              <a:t>Efek</a:t>
            </a:r>
            <a:r>
              <a:rPr sz="2000" b="1" spc="-4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2000" b="1" spc="45" dirty="0">
                <a:solidFill>
                  <a:srgbClr val="FFFFFF"/>
                </a:solidFill>
                <a:latin typeface="Roboto"/>
                <a:cs typeface="Roboto"/>
              </a:rPr>
              <a:t>jeía</a:t>
            </a:r>
            <a:endParaRPr sz="2000">
              <a:latin typeface="Roboto"/>
              <a:cs typeface="Roboto"/>
            </a:endParaRPr>
          </a:p>
          <a:p>
            <a:pPr marL="12065" marR="5080" algn="ctr">
              <a:lnSpc>
                <a:spcPts val="1490"/>
              </a:lnSpc>
              <a:spcBef>
                <a:spcPts val="160"/>
              </a:spcBef>
            </a:pP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tidak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diulangi</a:t>
            </a: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oleh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pelaku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dan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tidak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dilakukan </a:t>
            </a:r>
            <a:r>
              <a:rPr sz="1400" spc="-3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oleh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pihak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lain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0" y="5863039"/>
            <a:ext cx="3531235" cy="995044"/>
          </a:xfrm>
          <a:custGeom>
            <a:avLst/>
            <a:gdLst/>
            <a:ahLst/>
            <a:cxnLst/>
            <a:rect l="l" t="t" r="r" b="b"/>
            <a:pathLst>
              <a:path w="3531235" h="995045">
                <a:moveTo>
                  <a:pt x="0" y="994960"/>
                </a:moveTo>
                <a:lnTo>
                  <a:pt x="0" y="0"/>
                </a:lnTo>
                <a:lnTo>
                  <a:pt x="3530743" y="0"/>
                </a:lnTo>
                <a:lnTo>
                  <a:pt x="3530743" y="994960"/>
                </a:lnTo>
                <a:lnTo>
                  <a:pt x="0" y="99496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90557" y="5948172"/>
            <a:ext cx="3349625" cy="720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4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Roboto"/>
                <a:cs typeface="Roboto"/>
              </a:rPr>
              <a:t>Efektif</a:t>
            </a:r>
            <a:endParaRPr sz="2000">
              <a:latin typeface="Roboto"/>
              <a:cs typeface="Roboto"/>
            </a:endParaRPr>
          </a:p>
          <a:p>
            <a:pPr marL="12700" marR="5080" algn="ctr">
              <a:lnSpc>
                <a:spcPts val="1510"/>
              </a:lnSpc>
              <a:spcBef>
                <a:spcPts val="130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dalam 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membeíikan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pelindungan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atas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data </a:t>
            </a:r>
            <a:r>
              <a:rPr sz="1400" spc="-3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píibadi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 sebagai</a:t>
            </a: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hak</a:t>
            </a: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konstitusional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745424" y="5875775"/>
            <a:ext cx="4388485" cy="982344"/>
          </a:xfrm>
          <a:custGeom>
            <a:avLst/>
            <a:gdLst/>
            <a:ahLst/>
            <a:cxnLst/>
            <a:rect l="l" t="t" r="r" b="b"/>
            <a:pathLst>
              <a:path w="4388484" h="982345">
                <a:moveTo>
                  <a:pt x="0" y="0"/>
                </a:moveTo>
                <a:lnTo>
                  <a:pt x="4387922" y="0"/>
                </a:lnTo>
                <a:lnTo>
                  <a:pt x="4387922" y="982224"/>
                </a:lnTo>
                <a:lnTo>
                  <a:pt x="0" y="982224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4055939" y="5932932"/>
            <a:ext cx="37661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50"/>
              </a:lnSpc>
              <a:spcBef>
                <a:spcPts val="100"/>
              </a:spcBef>
            </a:pPr>
            <a:r>
              <a:rPr sz="2000" b="1" spc="25" dirty="0">
                <a:solidFill>
                  <a:srgbClr val="FFFFFF"/>
                </a:solidFill>
                <a:latin typeface="Roboto"/>
                <a:cs typeface="Roboto"/>
              </a:rPr>
              <a:t>Píopoísional</a:t>
            </a:r>
            <a:endParaRPr sz="2000">
              <a:latin typeface="Roboto"/>
              <a:cs typeface="Roboto"/>
            </a:endParaRPr>
          </a:p>
          <a:p>
            <a:pPr marL="12065" marR="5080" algn="ctr">
              <a:lnSpc>
                <a:spcPts val="1510"/>
              </a:lnSpc>
              <a:spcBef>
                <a:spcPts val="140"/>
              </a:spcBef>
            </a:pP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mencapai</a:t>
            </a: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keseimbangan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Roboto"/>
                <a:cs typeface="Roboto"/>
              </a:rPr>
              <a:t>daíi</a:t>
            </a:r>
            <a:r>
              <a:rPr sz="14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kepentingan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Roboto"/>
                <a:cs typeface="Roboto"/>
              </a:rPr>
              <a:t>paía </a:t>
            </a:r>
            <a:r>
              <a:rPr sz="1400" spc="-33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pihak</a:t>
            </a:r>
            <a:endParaRPr sz="1400">
              <a:latin typeface="Roboto"/>
              <a:cs typeface="Roboto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38D7969-43FC-4F35-CA5D-C910D4E6B3C8}"/>
              </a:ext>
            </a:extLst>
          </p:cNvPr>
          <p:cNvGrpSpPr/>
          <p:nvPr/>
        </p:nvGrpSpPr>
        <p:grpSpPr>
          <a:xfrm>
            <a:off x="10492802" y="116206"/>
            <a:ext cx="1586752" cy="505730"/>
            <a:chOff x="13812260" y="116405"/>
            <a:chExt cx="4006486" cy="1276947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AFA48E3-C3DC-2632-4EBE-FE7CC4D7C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7735C894-6E82-4EC5-5139-54C759497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596B00-0CE2-44C6-9AC5-0B5BC6F6C4D9}"/>
              </a:ext>
            </a:extLst>
          </p:cNvPr>
          <p:cNvGrpSpPr/>
          <p:nvPr/>
        </p:nvGrpSpPr>
        <p:grpSpPr>
          <a:xfrm>
            <a:off x="3468549" y="2276475"/>
            <a:ext cx="5269188" cy="3419474"/>
            <a:chOff x="4655870" y="2637505"/>
            <a:chExt cx="2716484" cy="121760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F549E6-5337-42BD-9C5E-4FF911D21EC1}"/>
                </a:ext>
              </a:extLst>
            </p:cNvPr>
            <p:cNvGrpSpPr/>
            <p:nvPr/>
          </p:nvGrpSpPr>
          <p:grpSpPr>
            <a:xfrm>
              <a:off x="6233054" y="2743150"/>
              <a:ext cx="1139300" cy="952543"/>
              <a:chOff x="5133714" y="3583707"/>
              <a:chExt cx="474339" cy="396585"/>
            </a:xfrm>
          </p:grpSpPr>
          <p:cxnSp>
            <p:nvCxnSpPr>
              <p:cNvPr id="12" name="Connector: Elbow 11">
                <a:extLst>
                  <a:ext uri="{FF2B5EF4-FFF2-40B4-BE49-F238E27FC236}">
                    <a16:creationId xmlns:a16="http://schemas.microsoft.com/office/drawing/2014/main" id="{99FF6450-5DCF-4EA4-9ECD-5DECDA3BADB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223467" y="3590067"/>
                <a:ext cx="291134" cy="278415"/>
              </a:xfrm>
              <a:prstGeom prst="bentConnector3">
                <a:avLst>
                  <a:gd name="adj1" fmla="val 98706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637BD6F9-CEA8-471A-B6D6-3D7D3748ACC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172591" y="3544830"/>
                <a:ext cx="396585" cy="474339"/>
              </a:xfrm>
              <a:prstGeom prst="bentConnector3">
                <a:avLst>
                  <a:gd name="adj1" fmla="val 101319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C2EA36-2D13-4B3D-BFC3-A102F4DEB439}"/>
                </a:ext>
              </a:extLst>
            </p:cNvPr>
            <p:cNvCxnSpPr>
              <a:cxnSpLocks/>
            </p:cNvCxnSpPr>
            <p:nvPr/>
          </p:nvCxnSpPr>
          <p:spPr>
            <a:xfrm>
              <a:off x="6001025" y="2637505"/>
              <a:ext cx="13087" cy="1217603"/>
            </a:xfrm>
            <a:prstGeom prst="line">
              <a:avLst/>
            </a:prstGeom>
            <a:ln w="38100">
              <a:solidFill>
                <a:schemeClr val="bg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C99EAA-C1C3-4CCA-BEBA-AC2A865E88E4}"/>
                </a:ext>
              </a:extLst>
            </p:cNvPr>
            <p:cNvGrpSpPr/>
            <p:nvPr/>
          </p:nvGrpSpPr>
          <p:grpSpPr>
            <a:xfrm flipH="1">
              <a:off x="4655870" y="2743153"/>
              <a:ext cx="1159245" cy="952554"/>
              <a:chOff x="5125409" y="3583703"/>
              <a:chExt cx="482643" cy="396589"/>
            </a:xfrm>
          </p:grpSpPr>
          <p:cxnSp>
            <p:nvCxnSpPr>
              <p:cNvPr id="10" name="Connector: Elbow 9">
                <a:extLst>
                  <a:ext uri="{FF2B5EF4-FFF2-40B4-BE49-F238E27FC236}">
                    <a16:creationId xmlns:a16="http://schemas.microsoft.com/office/drawing/2014/main" id="{3275D676-AD17-49C5-9DEA-18E954D494C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217648" y="3581177"/>
                <a:ext cx="291129" cy="296190"/>
              </a:xfrm>
              <a:prstGeom prst="bentConnector3">
                <a:avLst>
                  <a:gd name="adj1" fmla="val 100929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or: Elbow 10">
                <a:extLst>
                  <a:ext uri="{FF2B5EF4-FFF2-40B4-BE49-F238E27FC236}">
                    <a16:creationId xmlns:a16="http://schemas.microsoft.com/office/drawing/2014/main" id="{7437482D-2332-417F-9573-94FD96A7798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168436" y="3540676"/>
                <a:ext cx="396589" cy="482643"/>
              </a:xfrm>
              <a:prstGeom prst="bentConnector3">
                <a:avLst>
                  <a:gd name="adj1" fmla="val 99215"/>
                </a:avLst>
              </a:prstGeom>
              <a:ln w="38100">
                <a:solidFill>
                  <a:schemeClr val="bg1"/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080A5CE-2A27-4A71-B160-441332CC772B}"/>
              </a:ext>
            </a:extLst>
          </p:cNvPr>
          <p:cNvSpPr/>
          <p:nvPr/>
        </p:nvSpPr>
        <p:spPr>
          <a:xfrm>
            <a:off x="-9524" y="2836196"/>
            <a:ext cx="12196762" cy="136039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2FBFAD-318C-47E8-A82D-2EDEDE3F63EE}"/>
              </a:ext>
            </a:extLst>
          </p:cNvPr>
          <p:cNvSpPr/>
          <p:nvPr/>
        </p:nvSpPr>
        <p:spPr>
          <a:xfrm>
            <a:off x="-4762" y="2938634"/>
            <a:ext cx="12196762" cy="1155517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0C8F30-9C91-4D39-A29C-BCE4134E41E9}"/>
              </a:ext>
            </a:extLst>
          </p:cNvPr>
          <p:cNvSpPr txBox="1"/>
          <p:nvPr/>
        </p:nvSpPr>
        <p:spPr>
          <a:xfrm>
            <a:off x="-4762" y="2870731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CF959-4651-4C64-A08C-8F2BDE46A824}"/>
              </a:ext>
            </a:extLst>
          </p:cNvPr>
          <p:cNvSpPr txBox="1"/>
          <p:nvPr/>
        </p:nvSpPr>
        <p:spPr>
          <a:xfrm>
            <a:off x="4762" y="3735046"/>
            <a:ext cx="121918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nurwati@unida.ac.id</a:t>
            </a:r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 | </a:t>
            </a:r>
            <a:r>
              <a:rPr lang="en-US" altLang="ko-KR" sz="1600" dirty="0" err="1">
                <a:solidFill>
                  <a:schemeClr val="bg1"/>
                </a:solidFill>
                <a:cs typeface="Arial" pitchFamily="34" charset="0"/>
              </a:rPr>
              <a:t>adi.juardi@unida.ac.id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8237F776-235B-43B7-A208-7106E24CBAFE}"/>
              </a:ext>
            </a:extLst>
          </p:cNvPr>
          <p:cNvSpPr>
            <a:spLocks noChangeAspect="1"/>
          </p:cNvSpPr>
          <p:nvPr/>
        </p:nvSpPr>
        <p:spPr>
          <a:xfrm flipH="1">
            <a:off x="4878758" y="1367871"/>
            <a:ext cx="2434484" cy="1311656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058EE1-4423-6376-A932-A5E2CD7970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antan Hacker Buktikan Mudahnya Peretasan Data Lewat Ponsel, Hanya Butuh Waktu 15 Detik! _ Liputan 6">
            <a:hlinkClick r:id="" action="ppaction://media"/>
            <a:extLst>
              <a:ext uri="{FF2B5EF4-FFF2-40B4-BE49-F238E27FC236}">
                <a16:creationId xmlns:a16="http://schemas.microsoft.com/office/drawing/2014/main" id="{DDF864DB-9767-2F9A-51DF-08136C0FE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499E92-50A7-4680-90CB-41532F4FC718}"/>
              </a:ext>
            </a:extLst>
          </p:cNvPr>
          <p:cNvSpPr/>
          <p:nvPr/>
        </p:nvSpPr>
        <p:spPr>
          <a:xfrm>
            <a:off x="6106651" y="293611"/>
            <a:ext cx="5636534" cy="6270778"/>
          </a:xfrm>
          <a:prstGeom prst="roundRect">
            <a:avLst>
              <a:gd name="adj" fmla="val 1286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A4661-D2A4-40E5-9248-83B3298A506A}"/>
              </a:ext>
            </a:extLst>
          </p:cNvPr>
          <p:cNvSpPr txBox="1"/>
          <p:nvPr/>
        </p:nvSpPr>
        <p:spPr>
          <a:xfrm>
            <a:off x="6527737" y="1951609"/>
            <a:ext cx="494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Data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adalah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keterangan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benar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nyata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dapat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dijadikan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dasar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kajian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020247-83D9-F268-8C16-6600A24A0330}"/>
              </a:ext>
            </a:extLst>
          </p:cNvPr>
          <p:cNvSpPr txBox="1"/>
          <p:nvPr/>
        </p:nvSpPr>
        <p:spPr>
          <a:xfrm>
            <a:off x="6527736" y="2793519"/>
            <a:ext cx="494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sendiri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memiliki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arti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manusia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sebagai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perseorangan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(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diri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manusia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atau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diri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sendiri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C3EBC-760A-2194-5321-02D64075E354}"/>
              </a:ext>
            </a:extLst>
          </p:cNvPr>
          <p:cNvSpPr txBox="1"/>
          <p:nvPr/>
        </p:nvSpPr>
        <p:spPr>
          <a:xfrm>
            <a:off x="6527735" y="3661933"/>
            <a:ext cx="4948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Data </a:t>
            </a:r>
            <a:r>
              <a:rPr lang="en-US" altLang="ko-KR" b="1" dirty="0" err="1">
                <a:solidFill>
                  <a:schemeClr val="bg1"/>
                </a:solidFill>
                <a:cs typeface="Arial" pitchFamily="34" charset="0"/>
              </a:rPr>
              <a:t>Pribadi</a:t>
            </a:r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merupakan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keterangan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benar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dan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nyata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dimiliki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oleh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manusia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sebaga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perseorangan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5F1543-15FA-E4FD-BE0F-F383C08F7954}"/>
              </a:ext>
            </a:extLst>
          </p:cNvPr>
          <p:cNvGrpSpPr/>
          <p:nvPr/>
        </p:nvGrpSpPr>
        <p:grpSpPr>
          <a:xfrm>
            <a:off x="9623544" y="430101"/>
            <a:ext cx="1953500" cy="622620"/>
            <a:chOff x="13812260" y="116405"/>
            <a:chExt cx="4006486" cy="127694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BC33EBF-76D8-546D-1C27-7FDFF284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7B99B9-BE70-5C07-4117-6CC3350B1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3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2C238F-9C52-FA33-24DC-04B82DE5789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0" b="32690"/>
          <a:stretch>
            <a:fillRect/>
          </a:stretch>
        </p:blipFill>
        <p:spPr/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0FFD6A31-90F1-C0C1-2B4C-42653BC18C7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r="16776" b="12966"/>
          <a:stretch/>
        </p:blipFill>
        <p:spPr>
          <a:xfrm>
            <a:off x="905623" y="2078266"/>
            <a:ext cx="2298160" cy="2088000"/>
          </a:xfrm>
        </p:spPr>
      </p:pic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EA7BAA2B-9334-0EEE-6909-5F0B2B655E1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r="19112"/>
          <a:stretch>
            <a:fillRect/>
          </a:stretch>
        </p:blipFill>
        <p:spPr/>
      </p:pic>
      <p:pic>
        <p:nvPicPr>
          <p:cNvPr id="50" name="Picture Placeholder 49">
            <a:extLst>
              <a:ext uri="{FF2B5EF4-FFF2-40B4-BE49-F238E27FC236}">
                <a16:creationId xmlns:a16="http://schemas.microsoft.com/office/drawing/2014/main" id="{7A49C672-758C-93E0-683E-749A69893E5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r="18985"/>
          <a:stretch>
            <a:fillRect/>
          </a:stretch>
        </p:blipFill>
        <p:spPr/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11DBF3C7-B07B-06AA-02D5-D5254EE692E9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r="10742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C9707-F282-4944-BBD5-0E0C0EE6CADC}"/>
              </a:ext>
            </a:extLst>
          </p:cNvPr>
          <p:cNvSpPr/>
          <p:nvPr/>
        </p:nvSpPr>
        <p:spPr>
          <a:xfrm>
            <a:off x="3593992" y="4156521"/>
            <a:ext cx="2298160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96167-816D-4C59-8FF1-1A186D22AD45}"/>
              </a:ext>
            </a:extLst>
          </p:cNvPr>
          <p:cNvSpPr/>
          <p:nvPr/>
        </p:nvSpPr>
        <p:spPr>
          <a:xfrm>
            <a:off x="6279412" y="4156521"/>
            <a:ext cx="2304058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6FFC84-2285-44D7-994C-6139884A23A3}"/>
              </a:ext>
            </a:extLst>
          </p:cNvPr>
          <p:cNvSpPr/>
          <p:nvPr/>
        </p:nvSpPr>
        <p:spPr>
          <a:xfrm>
            <a:off x="8967782" y="4156521"/>
            <a:ext cx="2304058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2F2CD3-5164-4AB6-93A7-42A414A8D394}"/>
              </a:ext>
            </a:extLst>
          </p:cNvPr>
          <p:cNvSpPr/>
          <p:nvPr/>
        </p:nvSpPr>
        <p:spPr>
          <a:xfrm>
            <a:off x="7071441" y="3840068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01AFEA-FF9B-4826-8772-D384C84218B0}"/>
              </a:ext>
            </a:extLst>
          </p:cNvPr>
          <p:cNvSpPr/>
          <p:nvPr/>
        </p:nvSpPr>
        <p:spPr>
          <a:xfrm>
            <a:off x="4383072" y="3840068"/>
            <a:ext cx="720000" cy="72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7F59A5-09B7-4A8B-BF39-0707A96D2299}"/>
              </a:ext>
            </a:extLst>
          </p:cNvPr>
          <p:cNvSpPr/>
          <p:nvPr/>
        </p:nvSpPr>
        <p:spPr>
          <a:xfrm>
            <a:off x="9759811" y="3840068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C625E3-018D-4C17-9030-AC553CCC81F7}"/>
              </a:ext>
            </a:extLst>
          </p:cNvPr>
          <p:cNvSpPr/>
          <p:nvPr/>
        </p:nvSpPr>
        <p:spPr>
          <a:xfrm>
            <a:off x="905623" y="4156521"/>
            <a:ext cx="2298160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05CAD4-A5C8-4B98-BAAE-C1C9C48E7480}"/>
              </a:ext>
            </a:extLst>
          </p:cNvPr>
          <p:cNvSpPr/>
          <p:nvPr/>
        </p:nvSpPr>
        <p:spPr>
          <a:xfrm>
            <a:off x="1694703" y="3840068"/>
            <a:ext cx="720000" cy="72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BFCBA652-D966-4451-AC1F-C6FE13F85575}"/>
              </a:ext>
            </a:extLst>
          </p:cNvPr>
          <p:cNvSpPr txBox="1">
            <a:spLocks/>
          </p:cNvSpPr>
          <p:nvPr/>
        </p:nvSpPr>
        <p:spPr>
          <a:xfrm>
            <a:off x="1154603" y="4640616"/>
            <a:ext cx="1800200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UU 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45CE87-2D6E-47BF-B4F6-CF76F15B5624}"/>
              </a:ext>
            </a:extLst>
          </p:cNvPr>
          <p:cNvSpPr txBox="1"/>
          <p:nvPr/>
        </p:nvSpPr>
        <p:spPr>
          <a:xfrm>
            <a:off x="656742" y="4921044"/>
            <a:ext cx="2815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memberikan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definisi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jelas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dilihat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prespektif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penafsiran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resmi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sz="12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pivacy</a:t>
            </a:r>
            <a:r>
              <a:rPr lang="en-US" altLang="ko-KR" sz="12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right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Pasal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26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ayat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(1),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meliputi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urusan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kehidupan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termasuk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riwayat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seseorang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seseorang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DEB09888-263B-4C4F-9186-9BFBEA76080E}"/>
              </a:ext>
            </a:extLst>
          </p:cNvPr>
          <p:cNvSpPr txBox="1">
            <a:spLocks/>
          </p:cNvSpPr>
          <p:nvPr/>
        </p:nvSpPr>
        <p:spPr>
          <a:xfrm>
            <a:off x="3842972" y="4640616"/>
            <a:ext cx="1800200" cy="232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PP 82/2012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838B7B-94B6-4428-960D-7401532AC250}"/>
              </a:ext>
            </a:extLst>
          </p:cNvPr>
          <p:cNvSpPr txBox="1"/>
          <p:nvPr/>
        </p:nvSpPr>
        <p:spPr>
          <a:xfrm>
            <a:off x="3842872" y="4921044"/>
            <a:ext cx="18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yaitu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“data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perseorangan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tertentu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disimpan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dirawat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dijaga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kebenaran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dilindungi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kerahasiaannya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987C20F-C2CF-4A7D-A337-4D1191902C44}"/>
              </a:ext>
            </a:extLst>
          </p:cNvPr>
          <p:cNvSpPr txBox="1">
            <a:spLocks/>
          </p:cNvSpPr>
          <p:nvPr/>
        </p:nvSpPr>
        <p:spPr>
          <a:xfrm>
            <a:off x="6227670" y="4657698"/>
            <a:ext cx="2436441" cy="23063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Protection Act 1999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5CD98D-5C23-4E65-BB84-818E40702D3D}"/>
              </a:ext>
            </a:extLst>
          </p:cNvPr>
          <p:cNvSpPr txBox="1"/>
          <p:nvPr/>
        </p:nvSpPr>
        <p:spPr>
          <a:xfrm>
            <a:off x="6279412" y="4921044"/>
            <a:ext cx="23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berhubungan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seseorang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individu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hidup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diidentifikasikan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data-data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dimiliki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dimiliki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</a:t>
            </a:r>
            <a:r>
              <a:rPr lang="en-US" altLang="ko-KR" sz="12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controller.</a:t>
            </a:r>
            <a:endParaRPr lang="ko-KR" altLang="en-US" sz="1200" i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B77287C-0DCE-4946-83F2-1E313CABC9B2}"/>
              </a:ext>
            </a:extLst>
          </p:cNvPr>
          <p:cNvSpPr txBox="1">
            <a:spLocks/>
          </p:cNvSpPr>
          <p:nvPr/>
        </p:nvSpPr>
        <p:spPr>
          <a:xfrm>
            <a:off x="8970732" y="4640616"/>
            <a:ext cx="2298159" cy="23063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UU 27/2022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51CF612-B6C8-44A1-9405-268CFD429011}"/>
              </a:ext>
            </a:extLst>
          </p:cNvPr>
          <p:cNvSpPr txBox="1"/>
          <p:nvPr/>
        </p:nvSpPr>
        <p:spPr>
          <a:xfrm>
            <a:off x="8892849" y="4921044"/>
            <a:ext cx="2442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adalah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setiap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tentang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seseorang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teridentifikasi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dan/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diidentifikasi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tersendiri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dikombinasi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lainnya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secara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langsung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maupuntidak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langsung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elektronik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dan/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nonelektronik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1B284510-0831-4BA6-90CD-3E0E677F8C23}"/>
              </a:ext>
            </a:extLst>
          </p:cNvPr>
          <p:cNvSpPr>
            <a:spLocks noChangeAspect="1"/>
          </p:cNvSpPr>
          <p:nvPr/>
        </p:nvSpPr>
        <p:spPr>
          <a:xfrm flipH="1">
            <a:off x="1866435" y="4092564"/>
            <a:ext cx="395260" cy="251492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5" name="Oval 21">
            <a:extLst>
              <a:ext uri="{FF2B5EF4-FFF2-40B4-BE49-F238E27FC236}">
                <a16:creationId xmlns:a16="http://schemas.microsoft.com/office/drawing/2014/main" id="{5A3F6BB7-B099-4CF1-ADB1-B2CA3D825511}"/>
              </a:ext>
            </a:extLst>
          </p:cNvPr>
          <p:cNvSpPr>
            <a:spLocks noChangeAspect="1"/>
          </p:cNvSpPr>
          <p:nvPr/>
        </p:nvSpPr>
        <p:spPr>
          <a:xfrm>
            <a:off x="9926772" y="4017378"/>
            <a:ext cx="395260" cy="396194"/>
          </a:xfrm>
          <a:custGeom>
            <a:avLst/>
            <a:gdLst/>
            <a:ahLst/>
            <a:cxnLst/>
            <a:rect l="l" t="t" r="r" b="b"/>
            <a:pathLst>
              <a:path w="3866431" h="3921936">
                <a:moveTo>
                  <a:pt x="3673551" y="1918004"/>
                </a:moveTo>
                <a:lnTo>
                  <a:pt x="3689615" y="1928004"/>
                </a:lnTo>
                <a:lnTo>
                  <a:pt x="3673551" y="1923989"/>
                </a:lnTo>
                <a:close/>
                <a:moveTo>
                  <a:pt x="1973868" y="1267034"/>
                </a:moveTo>
                <a:cubicBezTo>
                  <a:pt x="1644528" y="1247265"/>
                  <a:pt x="1335642" y="1460585"/>
                  <a:pt x="1246922" y="1791693"/>
                </a:cubicBezTo>
                <a:cubicBezTo>
                  <a:pt x="1145527" y="2170102"/>
                  <a:pt x="1370092" y="2559060"/>
                  <a:pt x="1748502" y="2660455"/>
                </a:cubicBezTo>
                <a:cubicBezTo>
                  <a:pt x="2126911" y="2761848"/>
                  <a:pt x="2515869" y="2537284"/>
                  <a:pt x="2617263" y="2158875"/>
                </a:cubicBezTo>
                <a:cubicBezTo>
                  <a:pt x="2718658" y="1780466"/>
                  <a:pt x="2494093" y="1391508"/>
                  <a:pt x="2115683" y="1290113"/>
                </a:cubicBezTo>
                <a:cubicBezTo>
                  <a:pt x="2068382" y="1277439"/>
                  <a:pt x="2020916" y="1269858"/>
                  <a:pt x="1973868" y="1267034"/>
                </a:cubicBezTo>
                <a:close/>
                <a:moveTo>
                  <a:pt x="1884148" y="778913"/>
                </a:moveTo>
                <a:cubicBezTo>
                  <a:pt x="2001814" y="774234"/>
                  <a:pt x="2122171" y="786977"/>
                  <a:pt x="2241901" y="819059"/>
                </a:cubicBezTo>
                <a:cubicBezTo>
                  <a:pt x="2880466" y="990162"/>
                  <a:pt x="3259419" y="1646529"/>
                  <a:pt x="3088317" y="2285093"/>
                </a:cubicBezTo>
                <a:cubicBezTo>
                  <a:pt x="2917214" y="2923658"/>
                  <a:pt x="2260847" y="3302611"/>
                  <a:pt x="1622284" y="3131508"/>
                </a:cubicBezTo>
                <a:cubicBezTo>
                  <a:pt x="983718" y="2960406"/>
                  <a:pt x="604765" y="2304038"/>
                  <a:pt x="775868" y="1665473"/>
                </a:cubicBezTo>
                <a:cubicBezTo>
                  <a:pt x="914889" y="1146640"/>
                  <a:pt x="1374260" y="799191"/>
                  <a:pt x="1884148" y="778913"/>
                </a:cubicBezTo>
                <a:close/>
                <a:moveTo>
                  <a:pt x="1877044" y="601672"/>
                </a:moveTo>
                <a:cubicBezTo>
                  <a:pt x="1291617" y="624954"/>
                  <a:pt x="764192" y="1023877"/>
                  <a:pt x="604575" y="1619576"/>
                </a:cubicBezTo>
                <a:cubicBezTo>
                  <a:pt x="408124" y="2352745"/>
                  <a:pt x="843218" y="3106349"/>
                  <a:pt x="1576386" y="3302801"/>
                </a:cubicBezTo>
                <a:cubicBezTo>
                  <a:pt x="2309553" y="3499253"/>
                  <a:pt x="3063157" y="3064158"/>
                  <a:pt x="3259610" y="2330990"/>
                </a:cubicBezTo>
                <a:cubicBezTo>
                  <a:pt x="3456061" y="1597823"/>
                  <a:pt x="3020967" y="844219"/>
                  <a:pt x="2287799" y="647766"/>
                </a:cubicBezTo>
                <a:cubicBezTo>
                  <a:pt x="2150330" y="610931"/>
                  <a:pt x="2012143" y="596300"/>
                  <a:pt x="1877044" y="601672"/>
                </a:cubicBezTo>
                <a:close/>
                <a:moveTo>
                  <a:pt x="2155203" y="0"/>
                </a:moveTo>
                <a:lnTo>
                  <a:pt x="2726520" y="153083"/>
                </a:lnTo>
                <a:lnTo>
                  <a:pt x="2718332" y="639676"/>
                </a:lnTo>
                <a:lnTo>
                  <a:pt x="2703388" y="635671"/>
                </a:lnTo>
                <a:cubicBezTo>
                  <a:pt x="2825157" y="704200"/>
                  <a:pt x="2935213" y="788233"/>
                  <a:pt x="3028302" y="887881"/>
                </a:cubicBezTo>
                <a:lnTo>
                  <a:pt x="3461490" y="780167"/>
                </a:lnTo>
                <a:lnTo>
                  <a:pt x="3739170" y="1302405"/>
                </a:lnTo>
                <a:lnTo>
                  <a:pt x="3430511" y="1580676"/>
                </a:lnTo>
                <a:cubicBezTo>
                  <a:pt x="3469203" y="1721610"/>
                  <a:pt x="3487439" y="1869186"/>
                  <a:pt x="3480892" y="2019195"/>
                </a:cubicBezTo>
                <a:lnTo>
                  <a:pt x="3866431" y="2233221"/>
                </a:lnTo>
                <a:lnTo>
                  <a:pt x="3713346" y="2804538"/>
                </a:lnTo>
                <a:lnTo>
                  <a:pt x="3245518" y="2796670"/>
                </a:lnTo>
                <a:cubicBezTo>
                  <a:pt x="3186368" y="2895500"/>
                  <a:pt x="3114705" y="2984636"/>
                  <a:pt x="3034406" y="3064209"/>
                </a:cubicBezTo>
                <a:lnTo>
                  <a:pt x="3188044" y="3465205"/>
                </a:lnTo>
                <a:lnTo>
                  <a:pt x="2703542" y="3804459"/>
                </a:lnTo>
                <a:lnTo>
                  <a:pt x="2511083" y="3637373"/>
                </a:lnTo>
                <a:lnTo>
                  <a:pt x="2510721" y="3637782"/>
                </a:lnTo>
                <a:lnTo>
                  <a:pt x="2469028" y="3600862"/>
                </a:lnTo>
                <a:lnTo>
                  <a:pt x="2336049" y="3485413"/>
                </a:lnTo>
                <a:lnTo>
                  <a:pt x="2337504" y="3484394"/>
                </a:lnTo>
                <a:lnTo>
                  <a:pt x="2321804" y="3470491"/>
                </a:lnTo>
                <a:cubicBezTo>
                  <a:pt x="2198912" y="3505261"/>
                  <a:pt x="2070236" y="3521441"/>
                  <a:pt x="1939394" y="3520711"/>
                </a:cubicBezTo>
                <a:lnTo>
                  <a:pt x="1716657" y="3921936"/>
                </a:lnTo>
                <a:lnTo>
                  <a:pt x="1145338" y="3768853"/>
                </a:lnTo>
                <a:lnTo>
                  <a:pt x="1153058" y="3310015"/>
                </a:lnTo>
                <a:cubicBezTo>
                  <a:pt x="1031991" y="3241016"/>
                  <a:pt x="922646" y="3156634"/>
                  <a:pt x="830223" y="3056799"/>
                </a:cubicBezTo>
                <a:lnTo>
                  <a:pt x="837628" y="3072678"/>
                </a:lnTo>
                <a:lnTo>
                  <a:pt x="359851" y="3165234"/>
                </a:lnTo>
                <a:lnTo>
                  <a:pt x="109883" y="2629179"/>
                </a:lnTo>
                <a:lnTo>
                  <a:pt x="433005" y="2367184"/>
                </a:lnTo>
                <a:cubicBezTo>
                  <a:pt x="398515" y="2240774"/>
                  <a:pt x="380498" y="2109034"/>
                  <a:pt x="380471" y="1974963"/>
                </a:cubicBezTo>
                <a:lnTo>
                  <a:pt x="0" y="1763749"/>
                </a:lnTo>
                <a:lnTo>
                  <a:pt x="153083" y="1192432"/>
                </a:lnTo>
                <a:lnTo>
                  <a:pt x="589083" y="1199766"/>
                </a:lnTo>
                <a:cubicBezTo>
                  <a:pt x="648234" y="1095383"/>
                  <a:pt x="719659" y="1000210"/>
                  <a:pt x="800459" y="915022"/>
                </a:cubicBezTo>
                <a:lnTo>
                  <a:pt x="654428" y="464617"/>
                </a:lnTo>
                <a:lnTo>
                  <a:pt x="1156025" y="151183"/>
                </a:lnTo>
                <a:lnTo>
                  <a:pt x="1506312" y="489026"/>
                </a:lnTo>
                <a:lnTo>
                  <a:pt x="1502791" y="491226"/>
                </a:lnTo>
                <a:cubicBezTo>
                  <a:pt x="1640493" y="447897"/>
                  <a:pt x="1785874" y="427870"/>
                  <a:pt x="1933939" y="429497"/>
                </a:cubicBezTo>
                <a:lnTo>
                  <a:pt x="1918994" y="425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0C72225E-0DF4-46DB-AF6C-D628527EA3E3}"/>
              </a:ext>
            </a:extLst>
          </p:cNvPr>
          <p:cNvSpPr>
            <a:spLocks noChangeAspect="1"/>
          </p:cNvSpPr>
          <p:nvPr/>
        </p:nvSpPr>
        <p:spPr>
          <a:xfrm>
            <a:off x="7248261" y="4036502"/>
            <a:ext cx="395260" cy="307554"/>
          </a:xfrm>
          <a:custGeom>
            <a:avLst/>
            <a:gdLst>
              <a:gd name="connsiteX0" fmla="*/ 296870 w 3865288"/>
              <a:gd name="connsiteY0" fmla="*/ 263283 h 3007610"/>
              <a:gd name="connsiteX1" fmla="*/ 1229426 w 3865288"/>
              <a:gd name="connsiteY1" fmla="*/ 364513 h 3007610"/>
              <a:gd name="connsiteX2" fmla="*/ 1461439 w 3865288"/>
              <a:gd name="connsiteY2" fmla="*/ 682388 h 3007610"/>
              <a:gd name="connsiteX3" fmla="*/ 2937058 w 3865288"/>
              <a:gd name="connsiteY3" fmla="*/ 854705 h 3007610"/>
              <a:gd name="connsiteX4" fmla="*/ 3289645 w 3865288"/>
              <a:gd name="connsiteY4" fmla="*/ 1194179 h 3007610"/>
              <a:gd name="connsiteX5" fmla="*/ 3597846 w 3865288"/>
              <a:gd name="connsiteY5" fmla="*/ 3007610 h 3007610"/>
              <a:gd name="connsiteX6" fmla="*/ 346298 w 3865288"/>
              <a:gd name="connsiteY6" fmla="*/ 2636865 h 3007610"/>
              <a:gd name="connsiteX7" fmla="*/ 0 w 3865288"/>
              <a:gd name="connsiteY7" fmla="*/ 502119 h 3007610"/>
              <a:gd name="connsiteX8" fmla="*/ 282628 w 3865288"/>
              <a:gd name="connsiteY8" fmla="*/ 498143 h 3007610"/>
              <a:gd name="connsiteX9" fmla="*/ 296870 w 3865288"/>
              <a:gd name="connsiteY9" fmla="*/ 263283 h 3007610"/>
              <a:gd name="connsiteX10" fmla="*/ 682924 w 3865288"/>
              <a:gd name="connsiteY10" fmla="*/ 0 h 3007610"/>
              <a:gd name="connsiteX11" fmla="*/ 1570028 w 3865288"/>
              <a:gd name="connsiteY11" fmla="*/ 109182 h 3007610"/>
              <a:gd name="connsiteX12" fmla="*/ 1829336 w 3865288"/>
              <a:gd name="connsiteY12" fmla="*/ 436728 h 3007610"/>
              <a:gd name="connsiteX13" fmla="*/ 3664960 w 3865288"/>
              <a:gd name="connsiteY13" fmla="*/ 668740 h 3007610"/>
              <a:gd name="connsiteX14" fmla="*/ 3856028 w 3865288"/>
              <a:gd name="connsiteY14" fmla="*/ 1009934 h 3007610"/>
              <a:gd name="connsiteX15" fmla="*/ 3612623 w 3865288"/>
              <a:gd name="connsiteY15" fmla="*/ 3007017 h 3007610"/>
              <a:gd name="connsiteX16" fmla="*/ 3487539 w 3865288"/>
              <a:gd name="connsiteY16" fmla="*/ 1084997 h 3007610"/>
              <a:gd name="connsiteX17" fmla="*/ 3255527 w 3865288"/>
              <a:gd name="connsiteY17" fmla="*/ 812041 h 3007610"/>
              <a:gd name="connsiteX18" fmla="*/ 1651915 w 3865288"/>
              <a:gd name="connsiteY18" fmla="*/ 614149 h 3007610"/>
              <a:gd name="connsiteX19" fmla="*/ 1372136 w 3865288"/>
              <a:gd name="connsiteY19" fmla="*/ 279779 h 3007610"/>
              <a:gd name="connsiteX20" fmla="*/ 688910 w 3865288"/>
              <a:gd name="connsiteY20" fmla="*/ 177421 h 3007610"/>
              <a:gd name="connsiteX21" fmla="*/ 682924 w 3865288"/>
              <a:gd name="connsiteY21" fmla="*/ 0 h 3007610"/>
              <a:gd name="connsiteX0" fmla="*/ 296870 w 3865288"/>
              <a:gd name="connsiteY0" fmla="*/ 263283 h 3007610"/>
              <a:gd name="connsiteX1" fmla="*/ 1229426 w 3865288"/>
              <a:gd name="connsiteY1" fmla="*/ 364513 h 3007610"/>
              <a:gd name="connsiteX2" fmla="*/ 1461439 w 3865288"/>
              <a:gd name="connsiteY2" fmla="*/ 682388 h 3007610"/>
              <a:gd name="connsiteX3" fmla="*/ 2937058 w 3865288"/>
              <a:gd name="connsiteY3" fmla="*/ 854705 h 3007610"/>
              <a:gd name="connsiteX4" fmla="*/ 3289645 w 3865288"/>
              <a:gd name="connsiteY4" fmla="*/ 1194179 h 3007610"/>
              <a:gd name="connsiteX5" fmla="*/ 3597846 w 3865288"/>
              <a:gd name="connsiteY5" fmla="*/ 3007610 h 3007610"/>
              <a:gd name="connsiteX6" fmla="*/ 346298 w 3865288"/>
              <a:gd name="connsiteY6" fmla="*/ 2636865 h 3007610"/>
              <a:gd name="connsiteX7" fmla="*/ 0 w 3865288"/>
              <a:gd name="connsiteY7" fmla="*/ 502119 h 3007610"/>
              <a:gd name="connsiteX8" fmla="*/ 282628 w 3865288"/>
              <a:gd name="connsiteY8" fmla="*/ 498143 h 3007610"/>
              <a:gd name="connsiteX9" fmla="*/ 296870 w 3865288"/>
              <a:gd name="connsiteY9" fmla="*/ 263283 h 3007610"/>
              <a:gd name="connsiteX10" fmla="*/ 682924 w 3865288"/>
              <a:gd name="connsiteY10" fmla="*/ 0 h 3007610"/>
              <a:gd name="connsiteX11" fmla="*/ 1570028 w 3865288"/>
              <a:gd name="connsiteY11" fmla="*/ 109182 h 3007610"/>
              <a:gd name="connsiteX12" fmla="*/ 1829336 w 3865288"/>
              <a:gd name="connsiteY12" fmla="*/ 436728 h 3007610"/>
              <a:gd name="connsiteX13" fmla="*/ 3664960 w 3865288"/>
              <a:gd name="connsiteY13" fmla="*/ 668740 h 3007610"/>
              <a:gd name="connsiteX14" fmla="*/ 3856028 w 3865288"/>
              <a:gd name="connsiteY14" fmla="*/ 1009934 h 3007610"/>
              <a:gd name="connsiteX15" fmla="*/ 3612623 w 3865288"/>
              <a:gd name="connsiteY15" fmla="*/ 3007017 h 3007610"/>
              <a:gd name="connsiteX16" fmla="*/ 3487539 w 3865288"/>
              <a:gd name="connsiteY16" fmla="*/ 1084997 h 3007610"/>
              <a:gd name="connsiteX17" fmla="*/ 3255527 w 3865288"/>
              <a:gd name="connsiteY17" fmla="*/ 812041 h 3007610"/>
              <a:gd name="connsiteX18" fmla="*/ 1651915 w 3865288"/>
              <a:gd name="connsiteY18" fmla="*/ 614149 h 3007610"/>
              <a:gd name="connsiteX19" fmla="*/ 1372136 w 3865288"/>
              <a:gd name="connsiteY19" fmla="*/ 279779 h 3007610"/>
              <a:gd name="connsiteX20" fmla="*/ 662094 w 3865288"/>
              <a:gd name="connsiteY20" fmla="*/ 164013 h 3007610"/>
              <a:gd name="connsiteX21" fmla="*/ 682924 w 3865288"/>
              <a:gd name="connsiteY21" fmla="*/ 0 h 300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65288" h="3007610">
                <a:moveTo>
                  <a:pt x="296870" y="263283"/>
                </a:moveTo>
                <a:lnTo>
                  <a:pt x="1229426" y="364513"/>
                </a:lnTo>
                <a:lnTo>
                  <a:pt x="1461439" y="682388"/>
                </a:lnTo>
                <a:lnTo>
                  <a:pt x="2937058" y="854705"/>
                </a:lnTo>
                <a:cubicBezTo>
                  <a:pt x="3245418" y="884374"/>
                  <a:pt x="3271508" y="1057167"/>
                  <a:pt x="3289645" y="1194179"/>
                </a:cubicBezTo>
                <a:lnTo>
                  <a:pt x="3597846" y="3007610"/>
                </a:lnTo>
                <a:lnTo>
                  <a:pt x="346298" y="2636865"/>
                </a:lnTo>
                <a:lnTo>
                  <a:pt x="0" y="502119"/>
                </a:lnTo>
                <a:lnTo>
                  <a:pt x="282628" y="498143"/>
                </a:lnTo>
                <a:lnTo>
                  <a:pt x="296870" y="263283"/>
                </a:lnTo>
                <a:close/>
                <a:moveTo>
                  <a:pt x="682924" y="0"/>
                </a:moveTo>
                <a:lnTo>
                  <a:pt x="1570028" y="109182"/>
                </a:lnTo>
                <a:lnTo>
                  <a:pt x="1829336" y="436728"/>
                </a:lnTo>
                <a:lnTo>
                  <a:pt x="3664960" y="668740"/>
                </a:lnTo>
                <a:cubicBezTo>
                  <a:pt x="3883700" y="698983"/>
                  <a:pt x="3875827" y="816690"/>
                  <a:pt x="3856028" y="1009934"/>
                </a:cubicBezTo>
                <a:lnTo>
                  <a:pt x="3612623" y="3007017"/>
                </a:lnTo>
                <a:lnTo>
                  <a:pt x="3487539" y="1084997"/>
                </a:lnTo>
                <a:cubicBezTo>
                  <a:pt x="3489715" y="954256"/>
                  <a:pt x="3444181" y="835439"/>
                  <a:pt x="3255527" y="812041"/>
                </a:cubicBezTo>
                <a:lnTo>
                  <a:pt x="1651915" y="614149"/>
                </a:lnTo>
                <a:lnTo>
                  <a:pt x="1372136" y="279779"/>
                </a:lnTo>
                <a:lnTo>
                  <a:pt x="662094" y="164013"/>
                </a:lnTo>
                <a:cubicBezTo>
                  <a:pt x="675742" y="104873"/>
                  <a:pt x="669276" y="59140"/>
                  <a:pt x="6829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7" name="Down Arrow 1">
            <a:extLst>
              <a:ext uri="{FF2B5EF4-FFF2-40B4-BE49-F238E27FC236}">
                <a16:creationId xmlns:a16="http://schemas.microsoft.com/office/drawing/2014/main" id="{13DFA81C-8A06-48A1-B3A1-5FC88CD3B243}"/>
              </a:ext>
            </a:extLst>
          </p:cNvPr>
          <p:cNvSpPr>
            <a:spLocks noChangeAspect="1"/>
          </p:cNvSpPr>
          <p:nvPr/>
        </p:nvSpPr>
        <p:spPr>
          <a:xfrm>
            <a:off x="4612360" y="3994177"/>
            <a:ext cx="269139" cy="395260"/>
          </a:xfrm>
          <a:custGeom>
            <a:avLst/>
            <a:gdLst/>
            <a:ahLst/>
            <a:cxnLst/>
            <a:rect l="l" t="t" r="r" b="b"/>
            <a:pathLst>
              <a:path w="2745756" h="4032448">
                <a:moveTo>
                  <a:pt x="1622229" y="1008112"/>
                </a:moveTo>
                <a:lnTo>
                  <a:pt x="2371247" y="1008112"/>
                </a:lnTo>
                <a:lnTo>
                  <a:pt x="2371247" y="3081405"/>
                </a:lnTo>
                <a:lnTo>
                  <a:pt x="2745756" y="3081405"/>
                </a:lnTo>
                <a:lnTo>
                  <a:pt x="1996738" y="4032448"/>
                </a:lnTo>
                <a:lnTo>
                  <a:pt x="1247720" y="3081405"/>
                </a:lnTo>
                <a:lnTo>
                  <a:pt x="1622229" y="3081405"/>
                </a:lnTo>
                <a:close/>
                <a:moveTo>
                  <a:pt x="749018" y="0"/>
                </a:moveTo>
                <a:lnTo>
                  <a:pt x="1498036" y="951043"/>
                </a:lnTo>
                <a:lnTo>
                  <a:pt x="1123527" y="951043"/>
                </a:lnTo>
                <a:lnTo>
                  <a:pt x="1123527" y="3024336"/>
                </a:lnTo>
                <a:lnTo>
                  <a:pt x="374509" y="3024336"/>
                </a:lnTo>
                <a:lnTo>
                  <a:pt x="374509" y="951043"/>
                </a:lnTo>
                <a:lnTo>
                  <a:pt x="0" y="951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9A84083E-FA93-4F91-2E45-ABAADF1415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574751"/>
            <a:ext cx="10862181" cy="7242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600" b="1" dirty="0">
                <a:solidFill>
                  <a:schemeClr val="bg1"/>
                </a:solidFill>
              </a:rPr>
              <a:t>DATA PRIBADI</a:t>
            </a:r>
          </a:p>
        </p:txBody>
      </p:sp>
    </p:spTree>
    <p:extLst>
      <p:ext uri="{BB962C8B-B14F-4D97-AF65-F5344CB8AC3E}">
        <p14:creationId xmlns:p14="http://schemas.microsoft.com/office/powerpoint/2010/main" val="42000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5DDAEA-CD33-44C9-815C-135FACCEEA54}"/>
              </a:ext>
            </a:extLst>
          </p:cNvPr>
          <p:cNvSpPr/>
          <p:nvPr/>
        </p:nvSpPr>
        <p:spPr>
          <a:xfrm>
            <a:off x="1757995" y="0"/>
            <a:ext cx="2628900" cy="177165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B4AFC-4A41-44BD-B4F3-A0FD1DAD16FD}"/>
              </a:ext>
            </a:extLst>
          </p:cNvPr>
          <p:cNvSpPr/>
          <p:nvPr/>
        </p:nvSpPr>
        <p:spPr>
          <a:xfrm>
            <a:off x="4781550" y="0"/>
            <a:ext cx="2628900" cy="177165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AAF58-9E07-4119-8705-FE7626A87753}"/>
              </a:ext>
            </a:extLst>
          </p:cNvPr>
          <p:cNvSpPr/>
          <p:nvPr/>
        </p:nvSpPr>
        <p:spPr>
          <a:xfrm>
            <a:off x="7805105" y="0"/>
            <a:ext cx="2628900" cy="177165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7D55495C-D7F9-48AA-9E60-16345302F50C}"/>
              </a:ext>
            </a:extLst>
          </p:cNvPr>
          <p:cNvSpPr>
            <a:spLocks noChangeAspect="1"/>
          </p:cNvSpPr>
          <p:nvPr/>
        </p:nvSpPr>
        <p:spPr>
          <a:xfrm>
            <a:off x="2046128" y="597095"/>
            <a:ext cx="428625" cy="510784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5C6013EE-DD03-4F6F-93B7-A485FEDE3BF0}"/>
              </a:ext>
            </a:extLst>
          </p:cNvPr>
          <p:cNvSpPr/>
          <p:nvPr/>
        </p:nvSpPr>
        <p:spPr>
          <a:xfrm>
            <a:off x="8055071" y="597095"/>
            <a:ext cx="627505" cy="510784"/>
          </a:xfrm>
          <a:custGeom>
            <a:avLst/>
            <a:gdLst/>
            <a:ahLst/>
            <a:cxnLst/>
            <a:rect l="l" t="t" r="r" b="b"/>
            <a:pathLst>
              <a:path w="2481182" h="2019660">
                <a:moveTo>
                  <a:pt x="1240591" y="1481245"/>
                </a:moveTo>
                <a:cubicBezTo>
                  <a:pt x="1201062" y="1481245"/>
                  <a:pt x="1169018" y="1511885"/>
                  <a:pt x="1169018" y="1549682"/>
                </a:cubicBezTo>
                <a:cubicBezTo>
                  <a:pt x="1169018" y="1587479"/>
                  <a:pt x="1201062" y="1618119"/>
                  <a:pt x="1240591" y="1618119"/>
                </a:cubicBezTo>
                <a:cubicBezTo>
                  <a:pt x="1280120" y="1618119"/>
                  <a:pt x="1312164" y="1587479"/>
                  <a:pt x="1312164" y="1549682"/>
                </a:cubicBezTo>
                <a:cubicBezTo>
                  <a:pt x="1312164" y="1511885"/>
                  <a:pt x="1280120" y="1481245"/>
                  <a:pt x="1240591" y="1481245"/>
                </a:cubicBezTo>
                <a:close/>
                <a:moveTo>
                  <a:pt x="95430" y="81527"/>
                </a:moveTo>
                <a:lnTo>
                  <a:pt x="95430" y="91249"/>
                </a:lnTo>
                <a:lnTo>
                  <a:pt x="95430" y="1336786"/>
                </a:lnTo>
                <a:lnTo>
                  <a:pt x="95430" y="1414360"/>
                </a:lnTo>
                <a:lnTo>
                  <a:pt x="2385752" y="1414360"/>
                </a:lnTo>
                <a:lnTo>
                  <a:pt x="2385752" y="1336786"/>
                </a:lnTo>
                <a:lnTo>
                  <a:pt x="2385752" y="91249"/>
                </a:lnTo>
                <a:lnTo>
                  <a:pt x="2385752" y="81527"/>
                </a:lnTo>
                <a:close/>
                <a:moveTo>
                  <a:pt x="82232" y="0"/>
                </a:moveTo>
                <a:lnTo>
                  <a:pt x="2398950" y="0"/>
                </a:lnTo>
                <a:cubicBezTo>
                  <a:pt x="2444366" y="0"/>
                  <a:pt x="2481182" y="33399"/>
                  <a:pt x="2481182" y="74597"/>
                </a:cubicBezTo>
                <a:lnTo>
                  <a:pt x="2481182" y="1613510"/>
                </a:lnTo>
                <a:cubicBezTo>
                  <a:pt x="2481182" y="1654709"/>
                  <a:pt x="2444366" y="1688107"/>
                  <a:pt x="2398950" y="1688107"/>
                </a:cubicBezTo>
                <a:lnTo>
                  <a:pt x="1569038" y="1688107"/>
                </a:lnTo>
                <a:lnTo>
                  <a:pt x="1643796" y="1974036"/>
                </a:lnTo>
                <a:lnTo>
                  <a:pt x="1876791" y="1974036"/>
                </a:lnTo>
                <a:cubicBezTo>
                  <a:pt x="1881184" y="1974036"/>
                  <a:pt x="1884744" y="1977440"/>
                  <a:pt x="1884744" y="1981640"/>
                </a:cubicBezTo>
                <a:lnTo>
                  <a:pt x="1884744" y="2012056"/>
                </a:lnTo>
                <a:cubicBezTo>
                  <a:pt x="1884744" y="2016256"/>
                  <a:pt x="1881184" y="2019660"/>
                  <a:pt x="1876791" y="2019660"/>
                </a:cubicBezTo>
                <a:lnTo>
                  <a:pt x="604391" y="2019660"/>
                </a:lnTo>
                <a:cubicBezTo>
                  <a:pt x="599998" y="2019660"/>
                  <a:pt x="596438" y="2016256"/>
                  <a:pt x="596438" y="2012056"/>
                </a:cubicBezTo>
                <a:lnTo>
                  <a:pt x="596438" y="1981640"/>
                </a:lnTo>
                <a:cubicBezTo>
                  <a:pt x="596438" y="1977440"/>
                  <a:pt x="599998" y="1974036"/>
                  <a:pt x="604391" y="1974036"/>
                </a:cubicBezTo>
                <a:lnTo>
                  <a:pt x="837388" y="1974036"/>
                </a:lnTo>
                <a:lnTo>
                  <a:pt x="912145" y="1688107"/>
                </a:lnTo>
                <a:lnTo>
                  <a:pt x="82232" y="1688107"/>
                </a:lnTo>
                <a:cubicBezTo>
                  <a:pt x="36817" y="1688107"/>
                  <a:pt x="0" y="1654709"/>
                  <a:pt x="0" y="1613510"/>
                </a:cubicBezTo>
                <a:lnTo>
                  <a:pt x="0" y="74597"/>
                </a:lnTo>
                <a:cubicBezTo>
                  <a:pt x="0" y="33399"/>
                  <a:pt x="36817" y="0"/>
                  <a:pt x="8223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/>
          </a:p>
        </p:txBody>
      </p:sp>
      <p:sp>
        <p:nvSpPr>
          <p:cNvPr id="8" name="Trapezoid 18">
            <a:extLst>
              <a:ext uri="{FF2B5EF4-FFF2-40B4-BE49-F238E27FC236}">
                <a16:creationId xmlns:a16="http://schemas.microsoft.com/office/drawing/2014/main" id="{40605136-6FD3-458B-8CFF-0C4B7F3B24C2}"/>
              </a:ext>
            </a:extLst>
          </p:cNvPr>
          <p:cNvSpPr/>
          <p:nvPr/>
        </p:nvSpPr>
        <p:spPr>
          <a:xfrm rot="10800000">
            <a:off x="5007777" y="627487"/>
            <a:ext cx="813253" cy="450000"/>
          </a:xfrm>
          <a:custGeom>
            <a:avLst/>
            <a:gdLst/>
            <a:ahLst/>
            <a:cxnLst/>
            <a:rect l="l" t="t" r="r" b="b"/>
            <a:pathLst>
              <a:path w="2513902" h="1391026">
                <a:moveTo>
                  <a:pt x="1390337" y="97116"/>
                </a:moveTo>
                <a:lnTo>
                  <a:pt x="1390337" y="72919"/>
                </a:lnTo>
                <a:lnTo>
                  <a:pt x="1123565" y="72919"/>
                </a:lnTo>
                <a:lnTo>
                  <a:pt x="1123565" y="97116"/>
                </a:lnTo>
                <a:close/>
                <a:moveTo>
                  <a:pt x="2178715" y="1323989"/>
                </a:moveTo>
                <a:lnTo>
                  <a:pt x="2178715" y="217871"/>
                </a:lnTo>
                <a:lnTo>
                  <a:pt x="335187" y="217871"/>
                </a:lnTo>
                <a:lnTo>
                  <a:pt x="335187" y="1323989"/>
                </a:lnTo>
                <a:close/>
                <a:moveTo>
                  <a:pt x="2190205" y="1391026"/>
                </a:moveTo>
                <a:lnTo>
                  <a:pt x="323696" y="1391026"/>
                </a:lnTo>
                <a:cubicBezTo>
                  <a:pt x="293019" y="1391026"/>
                  <a:pt x="268149" y="1366157"/>
                  <a:pt x="268149" y="1335479"/>
                </a:cubicBezTo>
                <a:lnTo>
                  <a:pt x="268149" y="117315"/>
                </a:lnTo>
                <a:lnTo>
                  <a:pt x="0" y="117315"/>
                </a:lnTo>
                <a:lnTo>
                  <a:pt x="0" y="50278"/>
                </a:lnTo>
                <a:lnTo>
                  <a:pt x="65286" y="0"/>
                </a:lnTo>
                <a:lnTo>
                  <a:pt x="2448616" y="0"/>
                </a:lnTo>
                <a:lnTo>
                  <a:pt x="2513902" y="50278"/>
                </a:lnTo>
                <a:lnTo>
                  <a:pt x="2513902" y="117315"/>
                </a:lnTo>
                <a:lnTo>
                  <a:pt x="2245752" y="117315"/>
                </a:lnTo>
                <a:lnTo>
                  <a:pt x="2245752" y="1335479"/>
                </a:lnTo>
                <a:cubicBezTo>
                  <a:pt x="2245752" y="1366157"/>
                  <a:pt x="2220883" y="1391026"/>
                  <a:pt x="2190205" y="1391026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936F9-DC9C-41BF-A3E5-764E0830FA22}"/>
              </a:ext>
            </a:extLst>
          </p:cNvPr>
          <p:cNvSpPr txBox="1"/>
          <p:nvPr/>
        </p:nvSpPr>
        <p:spPr>
          <a:xfrm>
            <a:off x="2700980" y="382685"/>
            <a:ext cx="149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NAMA LENGKAP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AD02E-1294-4415-8FFD-FD0AEB4A5458}"/>
              </a:ext>
            </a:extLst>
          </p:cNvPr>
          <p:cNvSpPr txBox="1"/>
          <p:nvPr/>
        </p:nvSpPr>
        <p:spPr>
          <a:xfrm>
            <a:off x="5905055" y="382683"/>
            <a:ext cx="149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JENIS KELAMIN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E22BC6-1759-4CEB-A69E-5F4C8A8C4045}"/>
              </a:ext>
            </a:extLst>
          </p:cNvPr>
          <p:cNvSpPr txBox="1"/>
          <p:nvPr/>
        </p:nvSpPr>
        <p:spPr>
          <a:xfrm>
            <a:off x="8766601" y="382683"/>
            <a:ext cx="1492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AGAMA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80607B-F20B-4EFF-A478-FA24CB2B9526}"/>
              </a:ext>
            </a:extLst>
          </p:cNvPr>
          <p:cNvSpPr txBox="1"/>
          <p:nvPr/>
        </p:nvSpPr>
        <p:spPr>
          <a:xfrm>
            <a:off x="0" y="2049558"/>
            <a:ext cx="12192000" cy="98488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36000" tIns="0" rIns="36000" bIns="0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accent1"/>
                </a:solidFill>
                <a:latin typeface="+mj-lt"/>
              </a:rPr>
              <a:t>JENIS DATA</a:t>
            </a:r>
          </a:p>
          <a:p>
            <a:pPr algn="ctr"/>
            <a:r>
              <a:rPr lang="en-US" altLang="ko-KR" sz="3200" dirty="0">
                <a:solidFill>
                  <a:schemeClr val="accent1"/>
                </a:solidFill>
                <a:latin typeface="+mj-lt"/>
              </a:rPr>
              <a:t>(UU </a:t>
            </a:r>
            <a:r>
              <a:rPr lang="en-US" altLang="ko-KR" sz="3200" dirty="0" err="1">
                <a:solidFill>
                  <a:schemeClr val="accent1"/>
                </a:solidFill>
                <a:latin typeface="+mj-lt"/>
              </a:rPr>
              <a:t>Perlindungan</a:t>
            </a:r>
            <a:r>
              <a:rPr lang="en-US" altLang="ko-KR" sz="3200" dirty="0">
                <a:solidFill>
                  <a:schemeClr val="accent1"/>
                </a:solidFill>
                <a:latin typeface="+mj-lt"/>
              </a:rPr>
              <a:t> Data </a:t>
            </a:r>
            <a:r>
              <a:rPr lang="en-US" altLang="ko-KR" sz="3200" dirty="0" err="1">
                <a:solidFill>
                  <a:schemeClr val="accent1"/>
                </a:solidFill>
                <a:latin typeface="+mj-lt"/>
              </a:rPr>
              <a:t>Pribadi</a:t>
            </a:r>
            <a:r>
              <a:rPr lang="en-US" altLang="ko-KR" sz="3200" dirty="0">
                <a:solidFill>
                  <a:schemeClr val="accent1"/>
                </a:solidFill>
                <a:latin typeface="+mj-lt"/>
              </a:rPr>
              <a:t>)</a:t>
            </a:r>
            <a:endParaRPr lang="ko-KR" altLang="en-US" sz="32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0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b="1" dirty="0" err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Jenis</a:t>
            </a:r>
            <a:r>
              <a:rPr lang="en-US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Data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Spesifik</a:t>
            </a:r>
            <a:endParaRPr lang="en-US" b="1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CF2E0EF-678D-4DB7-94EC-E888F9DAE5AA}"/>
              </a:ext>
            </a:extLst>
          </p:cNvPr>
          <p:cNvSpPr/>
          <p:nvPr/>
        </p:nvSpPr>
        <p:spPr>
          <a:xfrm>
            <a:off x="4934570" y="3122298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5EC22C-4DE9-4BD1-9132-96A276430CDC}"/>
              </a:ext>
            </a:extLst>
          </p:cNvPr>
          <p:cNvGrpSpPr/>
          <p:nvPr/>
        </p:nvGrpSpPr>
        <p:grpSpPr>
          <a:xfrm rot="-3060000">
            <a:off x="4795247" y="2959904"/>
            <a:ext cx="120077" cy="443661"/>
            <a:chOff x="1408027" y="3329887"/>
            <a:chExt cx="155342" cy="573958"/>
          </a:xfrm>
          <a:solidFill>
            <a:schemeClr val="accent2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2CBD9ED-874C-4E6E-B6D1-477FF7FCA179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E01523-AB69-4CC1-BE3D-3FA3DBE5B65F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DBCF2A-058F-4084-A436-4E592317F773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0369967-8AF8-485E-8568-826C237D5231}"/>
              </a:ext>
            </a:extLst>
          </p:cNvPr>
          <p:cNvSpPr/>
          <p:nvPr/>
        </p:nvSpPr>
        <p:spPr>
          <a:xfrm>
            <a:off x="3930110" y="2277577"/>
            <a:ext cx="797943" cy="797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4FDB39-BC36-4918-81BE-7DE1A317F559}"/>
              </a:ext>
            </a:extLst>
          </p:cNvPr>
          <p:cNvSpPr/>
          <p:nvPr/>
        </p:nvSpPr>
        <p:spPr>
          <a:xfrm>
            <a:off x="5774044" y="1742695"/>
            <a:ext cx="797943" cy="79794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97D6FB-D24D-4532-AA3A-839C2FDCF16B}"/>
              </a:ext>
            </a:extLst>
          </p:cNvPr>
          <p:cNvSpPr/>
          <p:nvPr/>
        </p:nvSpPr>
        <p:spPr>
          <a:xfrm>
            <a:off x="7562128" y="2368171"/>
            <a:ext cx="797943" cy="797943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F89395-4508-41A2-B82B-7E42234E19A9}"/>
              </a:ext>
            </a:extLst>
          </p:cNvPr>
          <p:cNvSpPr/>
          <p:nvPr/>
        </p:nvSpPr>
        <p:spPr>
          <a:xfrm>
            <a:off x="2967156" y="4953012"/>
            <a:ext cx="797943" cy="79794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A9057E-FEDC-4569-BD07-2510D730E574}"/>
              </a:ext>
            </a:extLst>
          </p:cNvPr>
          <p:cNvSpPr/>
          <p:nvPr/>
        </p:nvSpPr>
        <p:spPr>
          <a:xfrm>
            <a:off x="4852264" y="4953012"/>
            <a:ext cx="797943" cy="797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153BF8-EA68-41BB-81BC-B2AB1C047E15}"/>
              </a:ext>
            </a:extLst>
          </p:cNvPr>
          <p:cNvSpPr/>
          <p:nvPr/>
        </p:nvSpPr>
        <p:spPr>
          <a:xfrm>
            <a:off x="6997776" y="5087243"/>
            <a:ext cx="797943" cy="79794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E744CC-6340-4EDF-A268-26CCFCA69CD2}"/>
              </a:ext>
            </a:extLst>
          </p:cNvPr>
          <p:cNvSpPr/>
          <p:nvPr/>
        </p:nvSpPr>
        <p:spPr>
          <a:xfrm>
            <a:off x="8224736" y="3973877"/>
            <a:ext cx="797943" cy="797943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6B61C-3CD4-411A-AD1B-5F4FED3043DC}"/>
              </a:ext>
            </a:extLst>
          </p:cNvPr>
          <p:cNvGrpSpPr/>
          <p:nvPr/>
        </p:nvGrpSpPr>
        <p:grpSpPr>
          <a:xfrm rot="3060000" flipH="1">
            <a:off x="7335455" y="3035762"/>
            <a:ext cx="120077" cy="443661"/>
            <a:chOff x="1408027" y="3329887"/>
            <a:chExt cx="155342" cy="573958"/>
          </a:xfrm>
          <a:solidFill>
            <a:schemeClr val="accent4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3C158E8-06A7-48B5-926C-DD53A48BBEA1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7A44B7-EBD7-43B2-8762-448D87FAC0C9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DADC528-5D04-47B3-BB38-3473572E2C7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A4D763-8802-4CE9-985E-76AF2B24C180}"/>
              </a:ext>
            </a:extLst>
          </p:cNvPr>
          <p:cNvGrpSpPr/>
          <p:nvPr/>
        </p:nvGrpSpPr>
        <p:grpSpPr>
          <a:xfrm flipH="1">
            <a:off x="6112976" y="2628563"/>
            <a:ext cx="120077" cy="443661"/>
            <a:chOff x="1408027" y="3329887"/>
            <a:chExt cx="155342" cy="573958"/>
          </a:xfrm>
          <a:solidFill>
            <a:schemeClr val="accent3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71A80E-6BB4-4688-9510-FAB78E2F68B0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1D6485-9DF4-47AC-894A-E504C1FACB72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198F9C-C4C9-4992-9C26-E91569BE6302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CA6098-0224-489D-B107-0F70C08ACEA3}"/>
              </a:ext>
            </a:extLst>
          </p:cNvPr>
          <p:cNvGrpSpPr/>
          <p:nvPr/>
        </p:nvGrpSpPr>
        <p:grpSpPr>
          <a:xfrm rot="2880000">
            <a:off x="4449689" y="4387106"/>
            <a:ext cx="120077" cy="443661"/>
            <a:chOff x="1408027" y="3329887"/>
            <a:chExt cx="155342" cy="573958"/>
          </a:xfrm>
          <a:solidFill>
            <a:schemeClr val="accent1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9E2016-2856-448D-9C65-51979562478A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A3B023-5622-4794-966F-8304C55A35A6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ADCB25-59D9-4EC2-8534-D0DEE77B2C8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81DC42-BB69-4DC0-B9AF-75C64B750AA8}"/>
              </a:ext>
            </a:extLst>
          </p:cNvPr>
          <p:cNvGrpSpPr/>
          <p:nvPr/>
        </p:nvGrpSpPr>
        <p:grpSpPr>
          <a:xfrm rot="17607044" flipH="1">
            <a:off x="7731352" y="3969613"/>
            <a:ext cx="120077" cy="443661"/>
            <a:chOff x="1408027" y="3329887"/>
            <a:chExt cx="155342" cy="573958"/>
          </a:xfrm>
          <a:solidFill>
            <a:schemeClr val="accent4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65B945-FF18-4EE1-9C02-DFD01E05C5B4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F79FFB-363A-4240-B2C9-408F2D39B3BF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F160FBB-D2A8-4779-82A8-96FA110DD75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8ACF42-6025-40F4-8683-2075D5A58B3C}"/>
              </a:ext>
            </a:extLst>
          </p:cNvPr>
          <p:cNvGrpSpPr/>
          <p:nvPr/>
        </p:nvGrpSpPr>
        <p:grpSpPr>
          <a:xfrm rot="1380000">
            <a:off x="5461506" y="4497400"/>
            <a:ext cx="120077" cy="443661"/>
            <a:chOff x="1408027" y="3329887"/>
            <a:chExt cx="155342" cy="573958"/>
          </a:xfrm>
          <a:solidFill>
            <a:schemeClr val="accent2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70FCEF-C868-446C-A9A2-1476A9F3B276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1CF9736-5600-438F-80BD-D2EB66BCB185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02CD7D9-AD29-45E5-B47A-EDA32D7611E8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D04D4-FA19-4497-987E-818B8194DDB6}"/>
              </a:ext>
            </a:extLst>
          </p:cNvPr>
          <p:cNvGrpSpPr/>
          <p:nvPr/>
        </p:nvGrpSpPr>
        <p:grpSpPr>
          <a:xfrm rot="18861183" flipH="1">
            <a:off x="6896954" y="4599315"/>
            <a:ext cx="120077" cy="443661"/>
            <a:chOff x="1408027" y="3329887"/>
            <a:chExt cx="155350" cy="573958"/>
          </a:xfrm>
          <a:solidFill>
            <a:schemeClr val="accent3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2A840D3-AA70-4000-975B-F3A46DBA0311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115F8B1-4215-4C92-AECD-EF0832B67423}"/>
                </a:ext>
              </a:extLst>
            </p:cNvPr>
            <p:cNvSpPr/>
            <p:nvPr/>
          </p:nvSpPr>
          <p:spPr>
            <a:xfrm>
              <a:off x="1408034" y="3539195"/>
              <a:ext cx="155343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2A7DED8-EEBB-412D-915C-06A131F7D567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B71E602-2873-4B06-965F-238AF6E09A4A}"/>
              </a:ext>
            </a:extLst>
          </p:cNvPr>
          <p:cNvSpPr txBox="1"/>
          <p:nvPr/>
        </p:nvSpPr>
        <p:spPr>
          <a:xfrm>
            <a:off x="5296223" y="3910906"/>
            <a:ext cx="177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Data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Spesifik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6C165F-56C4-4602-801C-D0F34C665A73}"/>
              </a:ext>
            </a:extLst>
          </p:cNvPr>
          <p:cNvSpPr txBox="1"/>
          <p:nvPr/>
        </p:nvSpPr>
        <p:spPr>
          <a:xfrm>
            <a:off x="6453216" y="1564726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Biometrik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53B3E8-89B4-42A5-A1ED-D90995C6B8BA}"/>
              </a:ext>
            </a:extLst>
          </p:cNvPr>
          <p:cNvSpPr txBox="1"/>
          <p:nvPr/>
        </p:nvSpPr>
        <p:spPr>
          <a:xfrm>
            <a:off x="8498230" y="2593858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Genetika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B208E2-1902-4072-AA03-D4B2FF355A66}"/>
              </a:ext>
            </a:extLst>
          </p:cNvPr>
          <p:cNvSpPr txBox="1"/>
          <p:nvPr/>
        </p:nvSpPr>
        <p:spPr>
          <a:xfrm>
            <a:off x="2474435" y="2020000"/>
            <a:ext cx="147087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Kesehatan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AD7ECD-A70D-4994-8405-69732B671A80}"/>
              </a:ext>
            </a:extLst>
          </p:cNvPr>
          <p:cNvSpPr txBox="1"/>
          <p:nvPr/>
        </p:nvSpPr>
        <p:spPr>
          <a:xfrm>
            <a:off x="2630688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Anak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486BB-5B7F-471D-B46B-749135A3256A}"/>
              </a:ext>
            </a:extLst>
          </p:cNvPr>
          <p:cNvSpPr txBox="1"/>
          <p:nvPr/>
        </p:nvSpPr>
        <p:spPr>
          <a:xfrm>
            <a:off x="4516950" y="5796580"/>
            <a:ext cx="1470878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Catatan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Kejahatan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71BF14-E8E0-45C3-A373-527304467797}"/>
              </a:ext>
            </a:extLst>
          </p:cNvPr>
          <p:cNvSpPr txBox="1"/>
          <p:nvPr/>
        </p:nvSpPr>
        <p:spPr>
          <a:xfrm>
            <a:off x="6753858" y="5900363"/>
            <a:ext cx="1878516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Pandangan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Politik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DF843B-4C0A-4903-AD29-720CFA3288C3}"/>
              </a:ext>
            </a:extLst>
          </p:cNvPr>
          <p:cNvSpPr txBox="1"/>
          <p:nvPr/>
        </p:nvSpPr>
        <p:spPr>
          <a:xfrm>
            <a:off x="9044072" y="4460713"/>
            <a:ext cx="1791029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Orientasi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Seksual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DE64BDE6-E97D-4B9F-8F55-5B169DD439D7}"/>
              </a:ext>
            </a:extLst>
          </p:cNvPr>
          <p:cNvSpPr/>
          <p:nvPr/>
        </p:nvSpPr>
        <p:spPr>
          <a:xfrm>
            <a:off x="5092630" y="5193842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Rectangle 36">
            <a:extLst>
              <a:ext uri="{FF2B5EF4-FFF2-40B4-BE49-F238E27FC236}">
                <a16:creationId xmlns:a16="http://schemas.microsoft.com/office/drawing/2014/main" id="{D9C1897A-47BB-421F-9AE0-1109017D3EA4}"/>
              </a:ext>
            </a:extLst>
          </p:cNvPr>
          <p:cNvSpPr/>
          <p:nvPr/>
        </p:nvSpPr>
        <p:spPr>
          <a:xfrm>
            <a:off x="5999146" y="1982750"/>
            <a:ext cx="365319" cy="30537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Oval 21">
            <a:extLst>
              <a:ext uri="{FF2B5EF4-FFF2-40B4-BE49-F238E27FC236}">
                <a16:creationId xmlns:a16="http://schemas.microsoft.com/office/drawing/2014/main" id="{B4621B01-9127-4254-8C84-6B4C8C0FCF47}"/>
              </a:ext>
            </a:extLst>
          </p:cNvPr>
          <p:cNvSpPr>
            <a:spLocks noChangeAspect="1"/>
          </p:cNvSpPr>
          <p:nvPr/>
        </p:nvSpPr>
        <p:spPr>
          <a:xfrm>
            <a:off x="7795719" y="2582938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6" name="자유형 151">
            <a:extLst>
              <a:ext uri="{FF2B5EF4-FFF2-40B4-BE49-F238E27FC236}">
                <a16:creationId xmlns:a16="http://schemas.microsoft.com/office/drawing/2014/main" id="{7F21A49A-9F2C-4116-9D5A-2C9B419BE68A}"/>
              </a:ext>
            </a:extLst>
          </p:cNvPr>
          <p:cNvSpPr/>
          <p:nvPr/>
        </p:nvSpPr>
        <p:spPr>
          <a:xfrm>
            <a:off x="5922094" y="3344620"/>
            <a:ext cx="525858" cy="551925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E4DAD3E-B597-EFF8-786B-CFDCA6131855}"/>
              </a:ext>
            </a:extLst>
          </p:cNvPr>
          <p:cNvGrpSpPr/>
          <p:nvPr/>
        </p:nvGrpSpPr>
        <p:grpSpPr>
          <a:xfrm rot="5400000">
            <a:off x="4178496" y="3676276"/>
            <a:ext cx="120077" cy="443661"/>
            <a:chOff x="1408027" y="3329887"/>
            <a:chExt cx="155342" cy="573958"/>
          </a:xfrm>
          <a:solidFill>
            <a:schemeClr val="accent1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1374A1A-0CBB-DDF6-9454-BD95F8C8DDEB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5AC7AD8-5CB9-4D90-EF40-795EB634EB5C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E8DBFFC-1EC2-CB0D-1C4B-67A22667AD18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3C5F8961-574E-3A5F-DAA1-D470C49E74BC}"/>
              </a:ext>
            </a:extLst>
          </p:cNvPr>
          <p:cNvSpPr/>
          <p:nvPr/>
        </p:nvSpPr>
        <p:spPr>
          <a:xfrm>
            <a:off x="2576403" y="3387309"/>
            <a:ext cx="797943" cy="79794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116C42-833A-43AB-9CBF-859BFBC3A211}"/>
              </a:ext>
            </a:extLst>
          </p:cNvPr>
          <p:cNvSpPr txBox="1"/>
          <p:nvPr/>
        </p:nvSpPr>
        <p:spPr>
          <a:xfrm>
            <a:off x="814872" y="4230877"/>
            <a:ext cx="2636490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Data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Keuangan</a:t>
            </a:r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4" name="Block Arc 11">
            <a:extLst>
              <a:ext uri="{FF2B5EF4-FFF2-40B4-BE49-F238E27FC236}">
                <a16:creationId xmlns:a16="http://schemas.microsoft.com/office/drawing/2014/main" id="{5D8C3756-A41F-4822-E81E-E35A9F0D6C0E}"/>
              </a:ext>
            </a:extLst>
          </p:cNvPr>
          <p:cNvSpPr/>
          <p:nvPr/>
        </p:nvSpPr>
        <p:spPr>
          <a:xfrm rot="10800000">
            <a:off x="2833031" y="3600699"/>
            <a:ext cx="284686" cy="400893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71ECFB43-F1F0-CB71-A671-3749D10C82F4}"/>
              </a:ext>
            </a:extLst>
          </p:cNvPr>
          <p:cNvSpPr>
            <a:spLocks noChangeAspect="1"/>
          </p:cNvSpPr>
          <p:nvPr/>
        </p:nvSpPr>
        <p:spPr>
          <a:xfrm>
            <a:off x="4133429" y="2460627"/>
            <a:ext cx="399850" cy="399607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Donut 90">
            <a:extLst>
              <a:ext uri="{FF2B5EF4-FFF2-40B4-BE49-F238E27FC236}">
                <a16:creationId xmlns:a16="http://schemas.microsoft.com/office/drawing/2014/main" id="{57F41355-5198-462F-FA39-08A18635C12C}"/>
              </a:ext>
            </a:extLst>
          </p:cNvPr>
          <p:cNvSpPr/>
          <p:nvPr/>
        </p:nvSpPr>
        <p:spPr>
          <a:xfrm>
            <a:off x="8457370" y="4161842"/>
            <a:ext cx="368701" cy="376812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Donut 22">
            <a:extLst>
              <a:ext uri="{FF2B5EF4-FFF2-40B4-BE49-F238E27FC236}">
                <a16:creationId xmlns:a16="http://schemas.microsoft.com/office/drawing/2014/main" id="{F5B6CA64-391D-3B02-8ACB-06C5850492E1}"/>
              </a:ext>
            </a:extLst>
          </p:cNvPr>
          <p:cNvSpPr>
            <a:spLocks noChangeAspect="1"/>
          </p:cNvSpPr>
          <p:nvPr/>
        </p:nvSpPr>
        <p:spPr>
          <a:xfrm>
            <a:off x="7140678" y="5345618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Round Same Side Corner Rectangle 8">
            <a:extLst>
              <a:ext uri="{FF2B5EF4-FFF2-40B4-BE49-F238E27FC236}">
                <a16:creationId xmlns:a16="http://schemas.microsoft.com/office/drawing/2014/main" id="{D12124E6-4A15-722E-EDC8-02E83E5D5464}"/>
              </a:ext>
            </a:extLst>
          </p:cNvPr>
          <p:cNvSpPr/>
          <p:nvPr/>
        </p:nvSpPr>
        <p:spPr>
          <a:xfrm>
            <a:off x="3169825" y="5132047"/>
            <a:ext cx="392604" cy="393206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E78CAAF-8AD6-5D8D-F705-4CFCDA47B8B6}"/>
              </a:ext>
            </a:extLst>
          </p:cNvPr>
          <p:cNvGrpSpPr/>
          <p:nvPr/>
        </p:nvGrpSpPr>
        <p:grpSpPr>
          <a:xfrm>
            <a:off x="9969108" y="272760"/>
            <a:ext cx="1953500" cy="622620"/>
            <a:chOff x="13812260" y="116405"/>
            <a:chExt cx="4006486" cy="127694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B48CC09-30DE-4685-2350-5A7F1D69B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D6DF82E-F2F4-9BCE-DEF8-D3254813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8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5">
            <a:extLst>
              <a:ext uri="{FF2B5EF4-FFF2-40B4-BE49-F238E27FC236}">
                <a16:creationId xmlns:a16="http://schemas.microsoft.com/office/drawing/2014/main" id="{3EF28E97-EA60-43C2-9B75-820CB91FF030}"/>
              </a:ext>
            </a:extLst>
          </p:cNvPr>
          <p:cNvGrpSpPr/>
          <p:nvPr/>
        </p:nvGrpSpPr>
        <p:grpSpPr>
          <a:xfrm>
            <a:off x="5309880" y="1534735"/>
            <a:ext cx="1526869" cy="5294388"/>
            <a:chOff x="3785880" y="1681694"/>
            <a:chExt cx="1526869" cy="5294388"/>
          </a:xfrm>
        </p:grpSpPr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0234B3AB-A4FF-4299-9174-50EF3C1B1160}"/>
                </a:ext>
              </a:extLst>
            </p:cNvPr>
            <p:cNvSpPr/>
            <p:nvPr/>
          </p:nvSpPr>
          <p:spPr>
            <a:xfrm rot="3600000">
              <a:off x="3802210" y="2518620"/>
              <a:ext cx="1484064" cy="1484065"/>
            </a:xfrm>
            <a:custGeom>
              <a:avLst/>
              <a:gdLst/>
              <a:ahLst/>
              <a:cxnLst/>
              <a:rect l="l" t="t" r="r" b="b"/>
              <a:pathLst>
                <a:path w="1368152" h="1368152">
                  <a:moveTo>
                    <a:pt x="0" y="771505"/>
                  </a:moveTo>
                  <a:lnTo>
                    <a:pt x="771506" y="771505"/>
                  </a:lnTo>
                  <a:lnTo>
                    <a:pt x="771506" y="0"/>
                  </a:lnTo>
                  <a:lnTo>
                    <a:pt x="1368152" y="0"/>
                  </a:lnTo>
                  <a:lnTo>
                    <a:pt x="1368152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isometricTopUp">
                <a:rot lat="19697038" lon="2817926" rev="4869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5DCBDD6-759C-4777-898F-48B8D42D1C66}"/>
                </a:ext>
              </a:extLst>
            </p:cNvPr>
            <p:cNvSpPr/>
            <p:nvPr/>
          </p:nvSpPr>
          <p:spPr>
            <a:xfrm rot="3600000">
              <a:off x="3775735" y="1734643"/>
              <a:ext cx="1589964" cy="14840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isometricTopUp">
                <a:rot lat="19697038" lon="2817926" rev="48691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C79746E7-C027-4C0D-B0CD-8A319C806F89}"/>
                </a:ext>
              </a:extLst>
            </p:cNvPr>
            <p:cNvSpPr/>
            <p:nvPr/>
          </p:nvSpPr>
          <p:spPr>
            <a:xfrm rot="3600000">
              <a:off x="3802210" y="3249647"/>
              <a:ext cx="1484064" cy="1484065"/>
            </a:xfrm>
            <a:custGeom>
              <a:avLst/>
              <a:gdLst/>
              <a:ahLst/>
              <a:cxnLst/>
              <a:rect l="l" t="t" r="r" b="b"/>
              <a:pathLst>
                <a:path w="1368152" h="1368152">
                  <a:moveTo>
                    <a:pt x="0" y="771505"/>
                  </a:moveTo>
                  <a:lnTo>
                    <a:pt x="771506" y="771505"/>
                  </a:lnTo>
                  <a:lnTo>
                    <a:pt x="771506" y="0"/>
                  </a:lnTo>
                  <a:lnTo>
                    <a:pt x="1368152" y="0"/>
                  </a:lnTo>
                  <a:lnTo>
                    <a:pt x="1368152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isometricTopUp">
                <a:rot lat="19697038" lon="2817926" rev="4869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Rectangle 24">
              <a:extLst>
                <a:ext uri="{FF2B5EF4-FFF2-40B4-BE49-F238E27FC236}">
                  <a16:creationId xmlns:a16="http://schemas.microsoft.com/office/drawing/2014/main" id="{2009C3FE-144F-4B88-8A04-8E00F0DA233D}"/>
                </a:ext>
              </a:extLst>
            </p:cNvPr>
            <p:cNvSpPr/>
            <p:nvPr/>
          </p:nvSpPr>
          <p:spPr>
            <a:xfrm rot="3600000">
              <a:off x="3802210" y="3980674"/>
              <a:ext cx="1484064" cy="1484065"/>
            </a:xfrm>
            <a:custGeom>
              <a:avLst/>
              <a:gdLst/>
              <a:ahLst/>
              <a:cxnLst/>
              <a:rect l="l" t="t" r="r" b="b"/>
              <a:pathLst>
                <a:path w="1368152" h="1368152">
                  <a:moveTo>
                    <a:pt x="0" y="771505"/>
                  </a:moveTo>
                  <a:lnTo>
                    <a:pt x="771506" y="771505"/>
                  </a:lnTo>
                  <a:lnTo>
                    <a:pt x="771506" y="0"/>
                  </a:lnTo>
                  <a:lnTo>
                    <a:pt x="1368152" y="0"/>
                  </a:lnTo>
                  <a:lnTo>
                    <a:pt x="1368152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isometricTopUp">
                <a:rot lat="19697038" lon="2817926" rev="4869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Rectangle 24">
              <a:extLst>
                <a:ext uri="{FF2B5EF4-FFF2-40B4-BE49-F238E27FC236}">
                  <a16:creationId xmlns:a16="http://schemas.microsoft.com/office/drawing/2014/main" id="{3BBB3778-2975-429C-BBF1-C752057F635E}"/>
                </a:ext>
              </a:extLst>
            </p:cNvPr>
            <p:cNvSpPr/>
            <p:nvPr/>
          </p:nvSpPr>
          <p:spPr>
            <a:xfrm rot="3600000">
              <a:off x="3802210" y="4711702"/>
              <a:ext cx="1484064" cy="1484065"/>
            </a:xfrm>
            <a:custGeom>
              <a:avLst/>
              <a:gdLst/>
              <a:ahLst/>
              <a:cxnLst/>
              <a:rect l="l" t="t" r="r" b="b"/>
              <a:pathLst>
                <a:path w="1368152" h="1368152">
                  <a:moveTo>
                    <a:pt x="0" y="771505"/>
                  </a:moveTo>
                  <a:lnTo>
                    <a:pt x="771506" y="771505"/>
                  </a:lnTo>
                  <a:lnTo>
                    <a:pt x="771506" y="0"/>
                  </a:lnTo>
                  <a:lnTo>
                    <a:pt x="1368152" y="0"/>
                  </a:lnTo>
                  <a:lnTo>
                    <a:pt x="1368152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isometricTopUp">
                <a:rot lat="19697038" lon="2817926" rev="4869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Rectangle 24">
              <a:extLst>
                <a:ext uri="{FF2B5EF4-FFF2-40B4-BE49-F238E27FC236}">
                  <a16:creationId xmlns:a16="http://schemas.microsoft.com/office/drawing/2014/main" id="{F1FFD35A-7AAC-8C81-EA95-3AF5AC92D6F2}"/>
                </a:ext>
              </a:extLst>
            </p:cNvPr>
            <p:cNvSpPr/>
            <p:nvPr/>
          </p:nvSpPr>
          <p:spPr>
            <a:xfrm rot="3600000">
              <a:off x="3785881" y="5492017"/>
              <a:ext cx="1484064" cy="1484065"/>
            </a:xfrm>
            <a:custGeom>
              <a:avLst/>
              <a:gdLst/>
              <a:ahLst/>
              <a:cxnLst/>
              <a:rect l="l" t="t" r="r" b="b"/>
              <a:pathLst>
                <a:path w="1368152" h="1368152">
                  <a:moveTo>
                    <a:pt x="0" y="771505"/>
                  </a:moveTo>
                  <a:lnTo>
                    <a:pt x="771506" y="771505"/>
                  </a:lnTo>
                  <a:lnTo>
                    <a:pt x="771506" y="0"/>
                  </a:lnTo>
                  <a:lnTo>
                    <a:pt x="1368152" y="0"/>
                  </a:lnTo>
                  <a:lnTo>
                    <a:pt x="1368152" y="1368152"/>
                  </a:lnTo>
                  <a:lnTo>
                    <a:pt x="0" y="136815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scene3d>
              <a:camera prst="isometricTopUp">
                <a:rot lat="19697038" lon="2817926" rev="4869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146" y="178693"/>
            <a:ext cx="5847015" cy="724247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sz="3600" b="1" dirty="0"/>
              <a:t>Dasar Hukum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89645DB-A856-4296-A043-6A6214055E9F}"/>
              </a:ext>
            </a:extLst>
          </p:cNvPr>
          <p:cNvSpPr/>
          <p:nvPr/>
        </p:nvSpPr>
        <p:spPr>
          <a:xfrm>
            <a:off x="7275760" y="4095475"/>
            <a:ext cx="792088" cy="792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8B02A-D042-4B9C-9122-B3B096F418A2}"/>
              </a:ext>
            </a:extLst>
          </p:cNvPr>
          <p:cNvSpPr/>
          <p:nvPr/>
        </p:nvSpPr>
        <p:spPr>
          <a:xfrm>
            <a:off x="7275760" y="2561035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C78A4E-2956-4A65-B5A2-D85DBBE64492}"/>
              </a:ext>
            </a:extLst>
          </p:cNvPr>
          <p:cNvSpPr/>
          <p:nvPr/>
        </p:nvSpPr>
        <p:spPr>
          <a:xfrm>
            <a:off x="4068991" y="4862696"/>
            <a:ext cx="792088" cy="7920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0A994B-C77E-49A4-8936-AAB5B8E95A5F}"/>
              </a:ext>
            </a:extLst>
          </p:cNvPr>
          <p:cNvSpPr/>
          <p:nvPr/>
        </p:nvSpPr>
        <p:spPr>
          <a:xfrm>
            <a:off x="4068991" y="3328255"/>
            <a:ext cx="792088" cy="7920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BF0162-0665-430F-A075-7DBFBEAAD45A}"/>
              </a:ext>
            </a:extLst>
          </p:cNvPr>
          <p:cNvSpPr/>
          <p:nvPr/>
        </p:nvSpPr>
        <p:spPr>
          <a:xfrm>
            <a:off x="4068991" y="1793815"/>
            <a:ext cx="792088" cy="792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266D72-89E5-40B0-8592-B29A1C53DE9A}"/>
              </a:ext>
            </a:extLst>
          </p:cNvPr>
          <p:cNvGrpSpPr/>
          <p:nvPr/>
        </p:nvGrpSpPr>
        <p:grpSpPr>
          <a:xfrm>
            <a:off x="259130" y="1740113"/>
            <a:ext cx="3712919" cy="560941"/>
            <a:chOff x="1207707" y="4307149"/>
            <a:chExt cx="3680964" cy="5609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EE698E-3B31-42CC-BCA8-4BE773673440}"/>
                </a:ext>
              </a:extLst>
            </p:cNvPr>
            <p:cNvSpPr txBox="1"/>
            <p:nvPr/>
          </p:nvSpPr>
          <p:spPr>
            <a:xfrm>
              <a:off x="1794209" y="4560313"/>
              <a:ext cx="3071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Perlindungan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Pribadi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6F7AA4-546A-4F89-87EB-75A03EE85B6E}"/>
                </a:ext>
              </a:extLst>
            </p:cNvPr>
            <p:cNvSpPr txBox="1"/>
            <p:nvPr/>
          </p:nvSpPr>
          <p:spPr>
            <a:xfrm>
              <a:off x="1207707" y="4307149"/>
              <a:ext cx="3680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Undang-Undang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Nomor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27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2022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5C31FD-6BE5-4237-B56C-C2A2692FC580}"/>
              </a:ext>
            </a:extLst>
          </p:cNvPr>
          <p:cNvGrpSpPr/>
          <p:nvPr/>
        </p:nvGrpSpPr>
        <p:grpSpPr>
          <a:xfrm>
            <a:off x="391886" y="4808994"/>
            <a:ext cx="3580164" cy="560941"/>
            <a:chOff x="1339320" y="4307149"/>
            <a:chExt cx="3549351" cy="5609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CE9FA-4495-40C1-9DE8-393B189107CA}"/>
                </a:ext>
              </a:extLst>
            </p:cNvPr>
            <p:cNvSpPr txBox="1"/>
            <p:nvPr/>
          </p:nvSpPr>
          <p:spPr>
            <a:xfrm>
              <a:off x="1794209" y="4560313"/>
              <a:ext cx="3071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Telekomunikasi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0B8936-2B63-472E-B707-A01FFA323C8E}"/>
                </a:ext>
              </a:extLst>
            </p:cNvPr>
            <p:cNvSpPr txBox="1"/>
            <p:nvPr/>
          </p:nvSpPr>
          <p:spPr>
            <a:xfrm>
              <a:off x="1339320" y="4307149"/>
              <a:ext cx="35493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Undang-Undang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Nomor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36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1999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C4A59C-C194-4FF9-86DC-04CB7AED92AF}"/>
              </a:ext>
            </a:extLst>
          </p:cNvPr>
          <p:cNvGrpSpPr/>
          <p:nvPr/>
        </p:nvGrpSpPr>
        <p:grpSpPr>
          <a:xfrm>
            <a:off x="259129" y="3274553"/>
            <a:ext cx="3712920" cy="560941"/>
            <a:chOff x="1207706" y="4307149"/>
            <a:chExt cx="3680965" cy="56094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017764-73A2-4EA6-AEE1-574302E30FC3}"/>
                </a:ext>
              </a:extLst>
            </p:cNvPr>
            <p:cNvSpPr txBox="1"/>
            <p:nvPr/>
          </p:nvSpPr>
          <p:spPr>
            <a:xfrm>
              <a:off x="1794209" y="4560313"/>
              <a:ext cx="3071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Ketentuan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Pokok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Kearsipan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97C0B7-F38F-41C9-9864-5E3E35BE9E5D}"/>
                </a:ext>
              </a:extLst>
            </p:cNvPr>
            <p:cNvSpPr txBox="1"/>
            <p:nvPr/>
          </p:nvSpPr>
          <p:spPr>
            <a:xfrm>
              <a:off x="1207706" y="4307149"/>
              <a:ext cx="36809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Undang-Undang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Nomor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7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1971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BCAC83-6555-4BEC-AA13-9444378F3BA0}"/>
              </a:ext>
            </a:extLst>
          </p:cNvPr>
          <p:cNvGrpSpPr/>
          <p:nvPr/>
        </p:nvGrpSpPr>
        <p:grpSpPr>
          <a:xfrm>
            <a:off x="8162759" y="2507333"/>
            <a:ext cx="3577484" cy="560941"/>
            <a:chOff x="1772309" y="4307149"/>
            <a:chExt cx="3546694" cy="5609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8DBEE7-4024-49B8-9B80-3ADBD316E259}"/>
                </a:ext>
              </a:extLst>
            </p:cNvPr>
            <p:cNvSpPr txBox="1"/>
            <p:nvPr/>
          </p:nvSpPr>
          <p:spPr>
            <a:xfrm>
              <a:off x="1794209" y="4560313"/>
              <a:ext cx="3071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dan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Transaksi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Elektronik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ED58C0-8D16-4BEE-94CF-4BA589AF9D3F}"/>
                </a:ext>
              </a:extLst>
            </p:cNvPr>
            <p:cNvSpPr txBox="1"/>
            <p:nvPr/>
          </p:nvSpPr>
          <p:spPr>
            <a:xfrm>
              <a:off x="1772309" y="4307149"/>
              <a:ext cx="35466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Undang-Undang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Nomor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19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2006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E2E171-AD4C-4908-A301-7DA48D5C3A15}"/>
              </a:ext>
            </a:extLst>
          </p:cNvPr>
          <p:cNvGrpSpPr/>
          <p:nvPr/>
        </p:nvGrpSpPr>
        <p:grpSpPr>
          <a:xfrm>
            <a:off x="8158194" y="4041773"/>
            <a:ext cx="3435091" cy="560941"/>
            <a:chOff x="1772308" y="4307149"/>
            <a:chExt cx="3405527" cy="5609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06B648-AB13-4B10-A4A7-68B3B9E99B21}"/>
                </a:ext>
              </a:extLst>
            </p:cNvPr>
            <p:cNvSpPr txBox="1"/>
            <p:nvPr/>
          </p:nvSpPr>
          <p:spPr>
            <a:xfrm>
              <a:off x="1794209" y="4560313"/>
              <a:ext cx="3071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Dokumen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Perusahaan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D7826A-C6D3-4401-85C1-46C137289437}"/>
                </a:ext>
              </a:extLst>
            </p:cNvPr>
            <p:cNvSpPr txBox="1"/>
            <p:nvPr/>
          </p:nvSpPr>
          <p:spPr>
            <a:xfrm>
              <a:off x="1772308" y="4307149"/>
              <a:ext cx="3405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Undang-Undang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Nomor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8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1997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2467D82-CA07-44F2-9BC9-CBE42C75FFEF}"/>
              </a:ext>
            </a:extLst>
          </p:cNvPr>
          <p:cNvSpPr txBox="1"/>
          <p:nvPr/>
        </p:nvSpPr>
        <p:spPr>
          <a:xfrm>
            <a:off x="5341884" y="2066464"/>
            <a:ext cx="1420058" cy="461665"/>
          </a:xfrm>
          <a:prstGeom prst="rect">
            <a:avLst/>
          </a:prstGeom>
          <a:noFill/>
          <a:scene3d>
            <a:camera prst="isometricTopUp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Core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F57C787A-7BD0-86FD-D725-F3AD14557107}"/>
              </a:ext>
            </a:extLst>
          </p:cNvPr>
          <p:cNvSpPr txBox="1">
            <a:spLocks/>
          </p:cNvSpPr>
          <p:nvPr/>
        </p:nvSpPr>
        <p:spPr>
          <a:xfrm>
            <a:off x="6096000" y="591186"/>
            <a:ext cx="5847015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 err="1"/>
              <a:t>Perlindungan</a:t>
            </a:r>
            <a:r>
              <a:rPr lang="en-US" sz="3600" dirty="0"/>
              <a:t> Data </a:t>
            </a:r>
            <a:r>
              <a:rPr lang="en-US" sz="3600" dirty="0" err="1"/>
              <a:t>Pribadi</a:t>
            </a:r>
            <a:endParaRPr lang="en-US" sz="36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7981532-F81B-6368-2415-EFEBF26ACFC0}"/>
              </a:ext>
            </a:extLst>
          </p:cNvPr>
          <p:cNvSpPr/>
          <p:nvPr/>
        </p:nvSpPr>
        <p:spPr>
          <a:xfrm>
            <a:off x="7315425" y="5604767"/>
            <a:ext cx="792088" cy="792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5EA147-F048-82B2-032D-343CDC2B73D8}"/>
              </a:ext>
            </a:extLst>
          </p:cNvPr>
          <p:cNvGrpSpPr/>
          <p:nvPr/>
        </p:nvGrpSpPr>
        <p:grpSpPr>
          <a:xfrm>
            <a:off x="8197859" y="5551065"/>
            <a:ext cx="3542383" cy="560941"/>
            <a:chOff x="1772308" y="4307149"/>
            <a:chExt cx="3511895" cy="56094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8B44C7-9A0C-5E28-BF82-084FDFBFF7E7}"/>
                </a:ext>
              </a:extLst>
            </p:cNvPr>
            <p:cNvSpPr txBox="1"/>
            <p:nvPr/>
          </p:nvSpPr>
          <p:spPr>
            <a:xfrm>
              <a:off x="1794209" y="4560313"/>
              <a:ext cx="3071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Administrasi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Kependudukan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C048AD6-F10B-B233-A7E5-7EE80308ED6A}"/>
                </a:ext>
              </a:extLst>
            </p:cNvPr>
            <p:cNvSpPr txBox="1"/>
            <p:nvPr/>
          </p:nvSpPr>
          <p:spPr>
            <a:xfrm>
              <a:off x="1772308" y="4307149"/>
              <a:ext cx="351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Undang-Undang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Nomor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23 </a:t>
              </a:r>
              <a:r>
                <a:rPr lang="en-US" altLang="ko-KR" sz="1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Tahun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2006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43" name="Oval 44">
            <a:extLst>
              <a:ext uri="{FF2B5EF4-FFF2-40B4-BE49-F238E27FC236}">
                <a16:creationId xmlns:a16="http://schemas.microsoft.com/office/drawing/2014/main" id="{5D00DC66-D047-375E-F4C4-2902F0161AF6}"/>
              </a:ext>
            </a:extLst>
          </p:cNvPr>
          <p:cNvSpPr>
            <a:spLocks noChangeAspect="1"/>
          </p:cNvSpPr>
          <p:nvPr/>
        </p:nvSpPr>
        <p:spPr>
          <a:xfrm>
            <a:off x="7559840" y="5784376"/>
            <a:ext cx="361743" cy="430722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Oval 44">
            <a:extLst>
              <a:ext uri="{FF2B5EF4-FFF2-40B4-BE49-F238E27FC236}">
                <a16:creationId xmlns:a16="http://schemas.microsoft.com/office/drawing/2014/main" id="{451594FA-AE86-71C3-997D-CEFC9241DDA0}"/>
              </a:ext>
            </a:extLst>
          </p:cNvPr>
          <p:cNvSpPr>
            <a:spLocks noChangeAspect="1"/>
          </p:cNvSpPr>
          <p:nvPr/>
        </p:nvSpPr>
        <p:spPr>
          <a:xfrm>
            <a:off x="7530597" y="4293140"/>
            <a:ext cx="361743" cy="430722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4916DE1-5E73-7373-E939-1D62A5DBB28A}"/>
              </a:ext>
            </a:extLst>
          </p:cNvPr>
          <p:cNvSpPr>
            <a:spLocks noChangeAspect="1"/>
          </p:cNvSpPr>
          <p:nvPr/>
        </p:nvSpPr>
        <p:spPr>
          <a:xfrm>
            <a:off x="7524729" y="2736596"/>
            <a:ext cx="361743" cy="430722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Oval 44">
            <a:extLst>
              <a:ext uri="{FF2B5EF4-FFF2-40B4-BE49-F238E27FC236}">
                <a16:creationId xmlns:a16="http://schemas.microsoft.com/office/drawing/2014/main" id="{851E569B-B1F5-673F-0DF3-1CF6FC88E0AA}"/>
              </a:ext>
            </a:extLst>
          </p:cNvPr>
          <p:cNvSpPr>
            <a:spLocks noChangeAspect="1"/>
          </p:cNvSpPr>
          <p:nvPr/>
        </p:nvSpPr>
        <p:spPr>
          <a:xfrm>
            <a:off x="4332457" y="5045829"/>
            <a:ext cx="361743" cy="430722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Oval 44">
            <a:extLst>
              <a:ext uri="{FF2B5EF4-FFF2-40B4-BE49-F238E27FC236}">
                <a16:creationId xmlns:a16="http://schemas.microsoft.com/office/drawing/2014/main" id="{0BC33CA7-DA7C-63EF-5731-EC4653F05450}"/>
              </a:ext>
            </a:extLst>
          </p:cNvPr>
          <p:cNvSpPr>
            <a:spLocks noChangeAspect="1"/>
          </p:cNvSpPr>
          <p:nvPr/>
        </p:nvSpPr>
        <p:spPr>
          <a:xfrm>
            <a:off x="4326079" y="3508938"/>
            <a:ext cx="361743" cy="430722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Oval 44">
            <a:extLst>
              <a:ext uri="{FF2B5EF4-FFF2-40B4-BE49-F238E27FC236}">
                <a16:creationId xmlns:a16="http://schemas.microsoft.com/office/drawing/2014/main" id="{22BCFC65-A54F-02DC-67C9-A864E53FCEA4}"/>
              </a:ext>
            </a:extLst>
          </p:cNvPr>
          <p:cNvSpPr>
            <a:spLocks noChangeAspect="1"/>
          </p:cNvSpPr>
          <p:nvPr/>
        </p:nvSpPr>
        <p:spPr>
          <a:xfrm>
            <a:off x="4319701" y="1972047"/>
            <a:ext cx="361743" cy="430722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EB5275-9C08-F4F1-26B1-F3DAE05F6ABD}"/>
              </a:ext>
            </a:extLst>
          </p:cNvPr>
          <p:cNvGrpSpPr/>
          <p:nvPr/>
        </p:nvGrpSpPr>
        <p:grpSpPr>
          <a:xfrm>
            <a:off x="228468" y="229506"/>
            <a:ext cx="1953500" cy="622620"/>
            <a:chOff x="13812260" y="116405"/>
            <a:chExt cx="4006486" cy="127694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2A35F6C-FE19-9100-CA4F-2A8801EE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166A72-CE6F-AB07-F228-D2AE6B734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475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8952" cy="68549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25271" y="87883"/>
            <a:ext cx="661557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5" dirty="0">
                <a:solidFill>
                  <a:schemeClr val="bg1"/>
                </a:solidFill>
                <a:latin typeface="Roboto"/>
                <a:cs typeface="Roboto"/>
              </a:rPr>
              <a:t>UU</a:t>
            </a:r>
            <a:r>
              <a:rPr sz="2400" spc="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dirty="0">
                <a:solidFill>
                  <a:schemeClr val="bg1"/>
                </a:solidFill>
                <a:latin typeface="Roboto"/>
                <a:cs typeface="Roboto"/>
              </a:rPr>
              <a:t>PDP</a:t>
            </a:r>
            <a:r>
              <a:rPr sz="2400" spc="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25" dirty="0" err="1">
                <a:solidFill>
                  <a:schemeClr val="bg1"/>
                </a:solidFill>
                <a:latin typeface="Roboto"/>
                <a:cs typeface="Roboto"/>
              </a:rPr>
              <a:t>Mendo</a:t>
            </a:r>
            <a:r>
              <a:rPr lang="en-US" sz="2400" spc="25" dirty="0" err="1">
                <a:solidFill>
                  <a:schemeClr val="bg1"/>
                </a:solidFill>
                <a:latin typeface="Roboto"/>
                <a:cs typeface="Roboto"/>
              </a:rPr>
              <a:t>r</a:t>
            </a:r>
            <a:r>
              <a:rPr sz="2400" spc="25" dirty="0" err="1">
                <a:solidFill>
                  <a:schemeClr val="bg1"/>
                </a:solidFill>
                <a:latin typeface="Roboto"/>
                <a:cs typeface="Roboto"/>
              </a:rPr>
              <a:t>ong</a:t>
            </a:r>
            <a:r>
              <a:rPr sz="2400" spc="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Roboto"/>
                <a:cs typeface="Roboto"/>
              </a:rPr>
              <a:t>Kemajuan</a:t>
            </a:r>
            <a:r>
              <a:rPr sz="2400" spc="5" dirty="0">
                <a:solidFill>
                  <a:schemeClr val="bg1"/>
                </a:solidFill>
                <a:latin typeface="Roboto"/>
                <a:cs typeface="Roboto"/>
              </a:rPr>
              <a:t> </a:t>
            </a:r>
            <a:r>
              <a:rPr sz="2400" spc="-10" dirty="0">
                <a:solidFill>
                  <a:schemeClr val="bg1"/>
                </a:solidFill>
                <a:latin typeface="Roboto"/>
                <a:cs typeface="Roboto"/>
              </a:rPr>
              <a:t>di</a:t>
            </a:r>
            <a:r>
              <a:rPr sz="2400" dirty="0">
                <a:solidFill>
                  <a:schemeClr val="bg1"/>
                </a:solidFill>
                <a:latin typeface="Roboto"/>
                <a:cs typeface="Roboto"/>
              </a:rPr>
              <a:t> Semua </a:t>
            </a:r>
            <a:r>
              <a:rPr sz="2400" spc="20" dirty="0">
                <a:solidFill>
                  <a:schemeClr val="bg1"/>
                </a:solidFill>
                <a:latin typeface="Roboto"/>
                <a:cs typeface="Roboto"/>
              </a:rPr>
              <a:t>Aspek</a:t>
            </a:r>
            <a:endParaRPr sz="24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83290" y="0"/>
            <a:ext cx="6840855" cy="2137293"/>
            <a:chOff x="5283290" y="0"/>
            <a:chExt cx="6840855" cy="2137293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0313" y="0"/>
              <a:ext cx="573832" cy="6201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83290" y="1069223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610703" y="0"/>
                  </a:moveTo>
                  <a:lnTo>
                    <a:pt x="560616" y="1769"/>
                  </a:lnTo>
                  <a:lnTo>
                    <a:pt x="511644" y="6985"/>
                  </a:lnTo>
                  <a:lnTo>
                    <a:pt x="463944" y="15512"/>
                  </a:lnTo>
                  <a:lnTo>
                    <a:pt x="417673" y="27211"/>
                  </a:lnTo>
                  <a:lnTo>
                    <a:pt x="372990" y="41945"/>
                  </a:lnTo>
                  <a:lnTo>
                    <a:pt x="330049" y="59576"/>
                  </a:lnTo>
                  <a:lnTo>
                    <a:pt x="289010" y="79968"/>
                  </a:lnTo>
                  <a:lnTo>
                    <a:pt x="250029" y="102984"/>
                  </a:lnTo>
                  <a:lnTo>
                    <a:pt x="213264" y="128484"/>
                  </a:lnTo>
                  <a:lnTo>
                    <a:pt x="178870" y="156333"/>
                  </a:lnTo>
                  <a:lnTo>
                    <a:pt x="147007" y="186393"/>
                  </a:lnTo>
                  <a:lnTo>
                    <a:pt x="117830" y="218526"/>
                  </a:lnTo>
                  <a:lnTo>
                    <a:pt x="91497" y="252596"/>
                  </a:lnTo>
                  <a:lnTo>
                    <a:pt x="68165" y="288464"/>
                  </a:lnTo>
                  <a:lnTo>
                    <a:pt x="47992" y="325994"/>
                  </a:lnTo>
                  <a:lnTo>
                    <a:pt x="31134" y="365048"/>
                  </a:lnTo>
                  <a:lnTo>
                    <a:pt x="17748" y="405488"/>
                  </a:lnTo>
                  <a:lnTo>
                    <a:pt x="7993" y="447178"/>
                  </a:lnTo>
                  <a:lnTo>
                    <a:pt x="2024" y="489980"/>
                  </a:lnTo>
                  <a:lnTo>
                    <a:pt x="0" y="533756"/>
                  </a:lnTo>
                  <a:lnTo>
                    <a:pt x="2024" y="577533"/>
                  </a:lnTo>
                  <a:lnTo>
                    <a:pt x="7993" y="620335"/>
                  </a:lnTo>
                  <a:lnTo>
                    <a:pt x="17748" y="662024"/>
                  </a:lnTo>
                  <a:lnTo>
                    <a:pt x="31134" y="702465"/>
                  </a:lnTo>
                  <a:lnTo>
                    <a:pt x="47992" y="741519"/>
                  </a:lnTo>
                  <a:lnTo>
                    <a:pt x="68165" y="779049"/>
                  </a:lnTo>
                  <a:lnTo>
                    <a:pt x="91497" y="814917"/>
                  </a:lnTo>
                  <a:lnTo>
                    <a:pt x="117830" y="848987"/>
                  </a:lnTo>
                  <a:lnTo>
                    <a:pt x="147007" y="881120"/>
                  </a:lnTo>
                  <a:lnTo>
                    <a:pt x="178870" y="911180"/>
                  </a:lnTo>
                  <a:lnTo>
                    <a:pt x="213264" y="939029"/>
                  </a:lnTo>
                  <a:lnTo>
                    <a:pt x="250029" y="964530"/>
                  </a:lnTo>
                  <a:lnTo>
                    <a:pt x="289010" y="987545"/>
                  </a:lnTo>
                  <a:lnTo>
                    <a:pt x="330049" y="1007937"/>
                  </a:lnTo>
                  <a:lnTo>
                    <a:pt x="372990" y="1025569"/>
                  </a:lnTo>
                  <a:lnTo>
                    <a:pt x="417673" y="1040303"/>
                  </a:lnTo>
                  <a:lnTo>
                    <a:pt x="463944" y="1052002"/>
                  </a:lnTo>
                  <a:lnTo>
                    <a:pt x="511644" y="1060529"/>
                  </a:lnTo>
                  <a:lnTo>
                    <a:pt x="560616" y="1065745"/>
                  </a:lnTo>
                  <a:lnTo>
                    <a:pt x="610703" y="1067515"/>
                  </a:lnTo>
                  <a:lnTo>
                    <a:pt x="660790" y="1065745"/>
                  </a:lnTo>
                  <a:lnTo>
                    <a:pt x="709762" y="1060529"/>
                  </a:lnTo>
                  <a:lnTo>
                    <a:pt x="757462" y="1052002"/>
                  </a:lnTo>
                  <a:lnTo>
                    <a:pt x="803732" y="1040303"/>
                  </a:lnTo>
                  <a:lnTo>
                    <a:pt x="848416" y="1025569"/>
                  </a:lnTo>
                  <a:lnTo>
                    <a:pt x="891356" y="1007937"/>
                  </a:lnTo>
                  <a:lnTo>
                    <a:pt x="932395" y="987545"/>
                  </a:lnTo>
                  <a:lnTo>
                    <a:pt x="971376" y="964530"/>
                  </a:lnTo>
                  <a:lnTo>
                    <a:pt x="1008142" y="939029"/>
                  </a:lnTo>
                  <a:lnTo>
                    <a:pt x="1042536" y="911180"/>
                  </a:lnTo>
                  <a:lnTo>
                    <a:pt x="1074399" y="881120"/>
                  </a:lnTo>
                  <a:lnTo>
                    <a:pt x="1103576" y="848987"/>
                  </a:lnTo>
                  <a:lnTo>
                    <a:pt x="1129909" y="814917"/>
                  </a:lnTo>
                  <a:lnTo>
                    <a:pt x="1153241" y="779049"/>
                  </a:lnTo>
                  <a:lnTo>
                    <a:pt x="1173415" y="741519"/>
                  </a:lnTo>
                  <a:lnTo>
                    <a:pt x="1190273" y="702465"/>
                  </a:lnTo>
                  <a:lnTo>
                    <a:pt x="1203658" y="662024"/>
                  </a:lnTo>
                  <a:lnTo>
                    <a:pt x="1213414" y="620335"/>
                  </a:lnTo>
                  <a:lnTo>
                    <a:pt x="1219382" y="577533"/>
                  </a:lnTo>
                  <a:lnTo>
                    <a:pt x="1221407" y="533756"/>
                  </a:lnTo>
                  <a:lnTo>
                    <a:pt x="1219382" y="489980"/>
                  </a:lnTo>
                  <a:lnTo>
                    <a:pt x="1213414" y="447178"/>
                  </a:lnTo>
                  <a:lnTo>
                    <a:pt x="1203658" y="405488"/>
                  </a:lnTo>
                  <a:lnTo>
                    <a:pt x="1190273" y="365048"/>
                  </a:lnTo>
                  <a:lnTo>
                    <a:pt x="1173415" y="325994"/>
                  </a:lnTo>
                  <a:lnTo>
                    <a:pt x="1153241" y="288464"/>
                  </a:lnTo>
                  <a:lnTo>
                    <a:pt x="1129909" y="252596"/>
                  </a:lnTo>
                  <a:lnTo>
                    <a:pt x="1103576" y="218526"/>
                  </a:lnTo>
                  <a:lnTo>
                    <a:pt x="1074399" y="186393"/>
                  </a:lnTo>
                  <a:lnTo>
                    <a:pt x="1042536" y="156333"/>
                  </a:lnTo>
                  <a:lnTo>
                    <a:pt x="1008142" y="128484"/>
                  </a:lnTo>
                  <a:lnTo>
                    <a:pt x="971376" y="102984"/>
                  </a:lnTo>
                  <a:lnTo>
                    <a:pt x="932395" y="79968"/>
                  </a:lnTo>
                  <a:lnTo>
                    <a:pt x="891356" y="59576"/>
                  </a:lnTo>
                  <a:lnTo>
                    <a:pt x="848416" y="41945"/>
                  </a:lnTo>
                  <a:lnTo>
                    <a:pt x="803732" y="27211"/>
                  </a:lnTo>
                  <a:lnTo>
                    <a:pt x="757462" y="15512"/>
                  </a:lnTo>
                  <a:lnTo>
                    <a:pt x="709762" y="6985"/>
                  </a:lnTo>
                  <a:lnTo>
                    <a:pt x="660790" y="1769"/>
                  </a:lnTo>
                  <a:lnTo>
                    <a:pt x="610703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83290" y="1069223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478449" y="1474215"/>
            <a:ext cx="8318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ene</a:t>
            </a:r>
            <a:r>
              <a:rPr sz="1300" b="1" spc="-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aan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70920" y="1666481"/>
            <a:ext cx="1519555" cy="1093470"/>
            <a:chOff x="6470920" y="1666481"/>
            <a:chExt cx="1519555" cy="1093470"/>
          </a:xfrm>
        </p:grpSpPr>
        <p:sp>
          <p:nvSpPr>
            <p:cNvPr id="11" name="object 11"/>
            <p:cNvSpPr/>
            <p:nvPr/>
          </p:nvSpPr>
          <p:spPr>
            <a:xfrm>
              <a:off x="6470920" y="1739236"/>
              <a:ext cx="266700" cy="333375"/>
            </a:xfrm>
            <a:custGeom>
              <a:avLst/>
              <a:gdLst/>
              <a:ahLst/>
              <a:cxnLst/>
              <a:rect l="l" t="t" r="r" b="b"/>
              <a:pathLst>
                <a:path w="266700" h="333375">
                  <a:moveTo>
                    <a:pt x="222764" y="0"/>
                  </a:moveTo>
                  <a:lnTo>
                    <a:pt x="195188" y="66572"/>
                  </a:lnTo>
                  <a:lnTo>
                    <a:pt x="82725" y="19988"/>
                  </a:lnTo>
                  <a:lnTo>
                    <a:pt x="0" y="219704"/>
                  </a:lnTo>
                  <a:lnTo>
                    <a:pt x="112463" y="266288"/>
                  </a:lnTo>
                  <a:lnTo>
                    <a:pt x="84889" y="332861"/>
                  </a:lnTo>
                  <a:lnTo>
                    <a:pt x="266291" y="213014"/>
                  </a:lnTo>
                  <a:lnTo>
                    <a:pt x="222764" y="0"/>
                  </a:lnTo>
                  <a:close/>
                </a:path>
              </a:pathLst>
            </a:custGeom>
            <a:solidFill>
              <a:srgbClr val="406D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55864" y="1679181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610702" y="0"/>
                  </a:moveTo>
                  <a:lnTo>
                    <a:pt x="560615" y="1769"/>
                  </a:lnTo>
                  <a:lnTo>
                    <a:pt x="511643" y="6986"/>
                  </a:lnTo>
                  <a:lnTo>
                    <a:pt x="463943" y="15512"/>
                  </a:lnTo>
                  <a:lnTo>
                    <a:pt x="417673" y="27211"/>
                  </a:lnTo>
                  <a:lnTo>
                    <a:pt x="372989" y="41945"/>
                  </a:lnTo>
                  <a:lnTo>
                    <a:pt x="330049" y="59577"/>
                  </a:lnTo>
                  <a:lnTo>
                    <a:pt x="289010" y="79969"/>
                  </a:lnTo>
                  <a:lnTo>
                    <a:pt x="250029" y="102984"/>
                  </a:lnTo>
                  <a:lnTo>
                    <a:pt x="213263" y="128485"/>
                  </a:lnTo>
                  <a:lnTo>
                    <a:pt x="178870" y="156334"/>
                  </a:lnTo>
                  <a:lnTo>
                    <a:pt x="147006" y="186394"/>
                  </a:lnTo>
                  <a:lnTo>
                    <a:pt x="117830" y="218527"/>
                  </a:lnTo>
                  <a:lnTo>
                    <a:pt x="91497" y="252597"/>
                  </a:lnTo>
                  <a:lnTo>
                    <a:pt x="68165" y="288465"/>
                  </a:lnTo>
                  <a:lnTo>
                    <a:pt x="47992" y="325995"/>
                  </a:lnTo>
                  <a:lnTo>
                    <a:pt x="31134" y="365049"/>
                  </a:lnTo>
                  <a:lnTo>
                    <a:pt x="17748" y="405490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8"/>
                  </a:lnTo>
                  <a:lnTo>
                    <a:pt x="2024" y="577534"/>
                  </a:lnTo>
                  <a:lnTo>
                    <a:pt x="7993" y="620336"/>
                  </a:lnTo>
                  <a:lnTo>
                    <a:pt x="17748" y="662026"/>
                  </a:lnTo>
                  <a:lnTo>
                    <a:pt x="31134" y="702466"/>
                  </a:lnTo>
                  <a:lnTo>
                    <a:pt x="47992" y="741520"/>
                  </a:lnTo>
                  <a:lnTo>
                    <a:pt x="68165" y="779050"/>
                  </a:lnTo>
                  <a:lnTo>
                    <a:pt x="91497" y="814918"/>
                  </a:lnTo>
                  <a:lnTo>
                    <a:pt x="117830" y="848988"/>
                  </a:lnTo>
                  <a:lnTo>
                    <a:pt x="147006" y="881121"/>
                  </a:lnTo>
                  <a:lnTo>
                    <a:pt x="178870" y="911181"/>
                  </a:lnTo>
                  <a:lnTo>
                    <a:pt x="213263" y="939030"/>
                  </a:lnTo>
                  <a:lnTo>
                    <a:pt x="250029" y="964530"/>
                  </a:lnTo>
                  <a:lnTo>
                    <a:pt x="289010" y="987546"/>
                  </a:lnTo>
                  <a:lnTo>
                    <a:pt x="330049" y="1007938"/>
                  </a:lnTo>
                  <a:lnTo>
                    <a:pt x="372989" y="1025569"/>
                  </a:lnTo>
                  <a:lnTo>
                    <a:pt x="417673" y="1040303"/>
                  </a:lnTo>
                  <a:lnTo>
                    <a:pt x="463943" y="1052002"/>
                  </a:lnTo>
                  <a:lnTo>
                    <a:pt x="511643" y="1060529"/>
                  </a:lnTo>
                  <a:lnTo>
                    <a:pt x="560615" y="1065745"/>
                  </a:lnTo>
                  <a:lnTo>
                    <a:pt x="610702" y="1067515"/>
                  </a:lnTo>
                  <a:lnTo>
                    <a:pt x="660789" y="1065745"/>
                  </a:lnTo>
                  <a:lnTo>
                    <a:pt x="709761" y="1060529"/>
                  </a:lnTo>
                  <a:lnTo>
                    <a:pt x="757461" y="1052002"/>
                  </a:lnTo>
                  <a:lnTo>
                    <a:pt x="803732" y="1040303"/>
                  </a:lnTo>
                  <a:lnTo>
                    <a:pt x="848415" y="1025569"/>
                  </a:lnTo>
                  <a:lnTo>
                    <a:pt x="891356" y="1007938"/>
                  </a:lnTo>
                  <a:lnTo>
                    <a:pt x="932395" y="987546"/>
                  </a:lnTo>
                  <a:lnTo>
                    <a:pt x="971376" y="964530"/>
                  </a:lnTo>
                  <a:lnTo>
                    <a:pt x="1008141" y="939030"/>
                  </a:lnTo>
                  <a:lnTo>
                    <a:pt x="1042535" y="911181"/>
                  </a:lnTo>
                  <a:lnTo>
                    <a:pt x="1074398" y="881121"/>
                  </a:lnTo>
                  <a:lnTo>
                    <a:pt x="1103575" y="848988"/>
                  </a:lnTo>
                  <a:lnTo>
                    <a:pt x="1129908" y="814918"/>
                  </a:lnTo>
                  <a:lnTo>
                    <a:pt x="1153240" y="779050"/>
                  </a:lnTo>
                  <a:lnTo>
                    <a:pt x="1173413" y="741520"/>
                  </a:lnTo>
                  <a:lnTo>
                    <a:pt x="1190271" y="702466"/>
                  </a:lnTo>
                  <a:lnTo>
                    <a:pt x="1203657" y="662026"/>
                  </a:lnTo>
                  <a:lnTo>
                    <a:pt x="1213412" y="620336"/>
                  </a:lnTo>
                  <a:lnTo>
                    <a:pt x="1219381" y="577534"/>
                  </a:lnTo>
                  <a:lnTo>
                    <a:pt x="1221405" y="533758"/>
                  </a:lnTo>
                  <a:lnTo>
                    <a:pt x="1219381" y="489981"/>
                  </a:lnTo>
                  <a:lnTo>
                    <a:pt x="1213412" y="447179"/>
                  </a:lnTo>
                  <a:lnTo>
                    <a:pt x="1203657" y="405490"/>
                  </a:lnTo>
                  <a:lnTo>
                    <a:pt x="1190271" y="365049"/>
                  </a:lnTo>
                  <a:lnTo>
                    <a:pt x="1173413" y="325995"/>
                  </a:lnTo>
                  <a:lnTo>
                    <a:pt x="1153240" y="288465"/>
                  </a:lnTo>
                  <a:lnTo>
                    <a:pt x="1129908" y="252597"/>
                  </a:lnTo>
                  <a:lnTo>
                    <a:pt x="1103575" y="218527"/>
                  </a:lnTo>
                  <a:lnTo>
                    <a:pt x="1074398" y="186394"/>
                  </a:lnTo>
                  <a:lnTo>
                    <a:pt x="1042535" y="156334"/>
                  </a:lnTo>
                  <a:lnTo>
                    <a:pt x="1008141" y="128485"/>
                  </a:lnTo>
                  <a:lnTo>
                    <a:pt x="971376" y="102984"/>
                  </a:lnTo>
                  <a:lnTo>
                    <a:pt x="932395" y="79969"/>
                  </a:lnTo>
                  <a:lnTo>
                    <a:pt x="891356" y="59577"/>
                  </a:lnTo>
                  <a:lnTo>
                    <a:pt x="848415" y="41945"/>
                  </a:lnTo>
                  <a:lnTo>
                    <a:pt x="803732" y="27211"/>
                  </a:lnTo>
                  <a:lnTo>
                    <a:pt x="757461" y="15512"/>
                  </a:lnTo>
                  <a:lnTo>
                    <a:pt x="709761" y="6986"/>
                  </a:lnTo>
                  <a:lnTo>
                    <a:pt x="660789" y="1769"/>
                  </a:lnTo>
                  <a:lnTo>
                    <a:pt x="610702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5864" y="1679181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052591" y="2083308"/>
            <a:ext cx="628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Hukum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53124" y="2757887"/>
            <a:ext cx="1247140" cy="1474470"/>
            <a:chOff x="7353124" y="2757887"/>
            <a:chExt cx="1247140" cy="1474470"/>
          </a:xfrm>
        </p:grpSpPr>
        <p:sp>
          <p:nvSpPr>
            <p:cNvPr id="16" name="object 16"/>
            <p:cNvSpPr/>
            <p:nvPr/>
          </p:nvSpPr>
          <p:spPr>
            <a:xfrm>
              <a:off x="7502205" y="2757887"/>
              <a:ext cx="333375" cy="327660"/>
            </a:xfrm>
            <a:custGeom>
              <a:avLst/>
              <a:gdLst/>
              <a:ahLst/>
              <a:cxnLst/>
              <a:rect l="l" t="t" r="r" b="b"/>
              <a:pathLst>
                <a:path w="333375" h="327660">
                  <a:moveTo>
                    <a:pt x="207078" y="0"/>
                  </a:moveTo>
                  <a:lnTo>
                    <a:pt x="7362" y="82725"/>
                  </a:lnTo>
                  <a:lnTo>
                    <a:pt x="66572" y="225670"/>
                  </a:lnTo>
                  <a:lnTo>
                    <a:pt x="0" y="253245"/>
                  </a:lnTo>
                  <a:lnTo>
                    <a:pt x="225639" y="327252"/>
                  </a:lnTo>
                  <a:lnTo>
                    <a:pt x="332860" y="115369"/>
                  </a:lnTo>
                  <a:lnTo>
                    <a:pt x="266288" y="142944"/>
                  </a:lnTo>
                  <a:lnTo>
                    <a:pt x="207078" y="0"/>
                  </a:lnTo>
                  <a:close/>
                </a:path>
              </a:pathLst>
            </a:custGeom>
            <a:solidFill>
              <a:srgbClr val="4D75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65824" y="3151756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610703" y="0"/>
                  </a:moveTo>
                  <a:lnTo>
                    <a:pt x="560616" y="1769"/>
                  </a:lnTo>
                  <a:lnTo>
                    <a:pt x="511644" y="6986"/>
                  </a:lnTo>
                  <a:lnTo>
                    <a:pt x="463944" y="15512"/>
                  </a:lnTo>
                  <a:lnTo>
                    <a:pt x="417673" y="27211"/>
                  </a:lnTo>
                  <a:lnTo>
                    <a:pt x="372990" y="41945"/>
                  </a:lnTo>
                  <a:lnTo>
                    <a:pt x="330049" y="59577"/>
                  </a:lnTo>
                  <a:lnTo>
                    <a:pt x="289010" y="79969"/>
                  </a:lnTo>
                  <a:lnTo>
                    <a:pt x="250029" y="102984"/>
                  </a:lnTo>
                  <a:lnTo>
                    <a:pt x="213264" y="128485"/>
                  </a:lnTo>
                  <a:lnTo>
                    <a:pt x="178870" y="156334"/>
                  </a:lnTo>
                  <a:lnTo>
                    <a:pt x="147007" y="186394"/>
                  </a:lnTo>
                  <a:lnTo>
                    <a:pt x="117830" y="218527"/>
                  </a:lnTo>
                  <a:lnTo>
                    <a:pt x="91497" y="252597"/>
                  </a:lnTo>
                  <a:lnTo>
                    <a:pt x="68165" y="288465"/>
                  </a:lnTo>
                  <a:lnTo>
                    <a:pt x="47992" y="325995"/>
                  </a:lnTo>
                  <a:lnTo>
                    <a:pt x="31134" y="365049"/>
                  </a:lnTo>
                  <a:lnTo>
                    <a:pt x="17748" y="405490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8"/>
                  </a:lnTo>
                  <a:lnTo>
                    <a:pt x="2024" y="577534"/>
                  </a:lnTo>
                  <a:lnTo>
                    <a:pt x="7993" y="620336"/>
                  </a:lnTo>
                  <a:lnTo>
                    <a:pt x="17748" y="662026"/>
                  </a:lnTo>
                  <a:lnTo>
                    <a:pt x="31134" y="702466"/>
                  </a:lnTo>
                  <a:lnTo>
                    <a:pt x="47992" y="741520"/>
                  </a:lnTo>
                  <a:lnTo>
                    <a:pt x="68165" y="779050"/>
                  </a:lnTo>
                  <a:lnTo>
                    <a:pt x="91497" y="814918"/>
                  </a:lnTo>
                  <a:lnTo>
                    <a:pt x="117830" y="848988"/>
                  </a:lnTo>
                  <a:lnTo>
                    <a:pt x="147007" y="881121"/>
                  </a:lnTo>
                  <a:lnTo>
                    <a:pt x="178870" y="911181"/>
                  </a:lnTo>
                  <a:lnTo>
                    <a:pt x="213264" y="939030"/>
                  </a:lnTo>
                  <a:lnTo>
                    <a:pt x="250029" y="964530"/>
                  </a:lnTo>
                  <a:lnTo>
                    <a:pt x="289010" y="987546"/>
                  </a:lnTo>
                  <a:lnTo>
                    <a:pt x="330049" y="1007938"/>
                  </a:lnTo>
                  <a:lnTo>
                    <a:pt x="372990" y="1025569"/>
                  </a:lnTo>
                  <a:lnTo>
                    <a:pt x="417673" y="1040303"/>
                  </a:lnTo>
                  <a:lnTo>
                    <a:pt x="463944" y="1052002"/>
                  </a:lnTo>
                  <a:lnTo>
                    <a:pt x="511644" y="1060529"/>
                  </a:lnTo>
                  <a:lnTo>
                    <a:pt x="560616" y="1065745"/>
                  </a:lnTo>
                  <a:lnTo>
                    <a:pt x="610703" y="1067515"/>
                  </a:lnTo>
                  <a:lnTo>
                    <a:pt x="660790" y="1065745"/>
                  </a:lnTo>
                  <a:lnTo>
                    <a:pt x="709762" y="1060529"/>
                  </a:lnTo>
                  <a:lnTo>
                    <a:pt x="757462" y="1052002"/>
                  </a:lnTo>
                  <a:lnTo>
                    <a:pt x="803732" y="1040303"/>
                  </a:lnTo>
                  <a:lnTo>
                    <a:pt x="848416" y="1025569"/>
                  </a:lnTo>
                  <a:lnTo>
                    <a:pt x="891356" y="1007938"/>
                  </a:lnTo>
                  <a:lnTo>
                    <a:pt x="932395" y="987546"/>
                  </a:lnTo>
                  <a:lnTo>
                    <a:pt x="971376" y="964530"/>
                  </a:lnTo>
                  <a:lnTo>
                    <a:pt x="1008142" y="939030"/>
                  </a:lnTo>
                  <a:lnTo>
                    <a:pt x="1042536" y="911181"/>
                  </a:lnTo>
                  <a:lnTo>
                    <a:pt x="1074399" y="881121"/>
                  </a:lnTo>
                  <a:lnTo>
                    <a:pt x="1103576" y="848988"/>
                  </a:lnTo>
                  <a:lnTo>
                    <a:pt x="1129909" y="814918"/>
                  </a:lnTo>
                  <a:lnTo>
                    <a:pt x="1153241" y="779050"/>
                  </a:lnTo>
                  <a:lnTo>
                    <a:pt x="1173415" y="741520"/>
                  </a:lnTo>
                  <a:lnTo>
                    <a:pt x="1190273" y="702466"/>
                  </a:lnTo>
                  <a:lnTo>
                    <a:pt x="1203658" y="662026"/>
                  </a:lnTo>
                  <a:lnTo>
                    <a:pt x="1213414" y="620336"/>
                  </a:lnTo>
                  <a:lnTo>
                    <a:pt x="1219382" y="577534"/>
                  </a:lnTo>
                  <a:lnTo>
                    <a:pt x="1221407" y="533758"/>
                  </a:lnTo>
                  <a:lnTo>
                    <a:pt x="1219382" y="489981"/>
                  </a:lnTo>
                  <a:lnTo>
                    <a:pt x="1213414" y="447179"/>
                  </a:lnTo>
                  <a:lnTo>
                    <a:pt x="1203658" y="405490"/>
                  </a:lnTo>
                  <a:lnTo>
                    <a:pt x="1190273" y="365049"/>
                  </a:lnTo>
                  <a:lnTo>
                    <a:pt x="1173415" y="325995"/>
                  </a:lnTo>
                  <a:lnTo>
                    <a:pt x="1153241" y="288465"/>
                  </a:lnTo>
                  <a:lnTo>
                    <a:pt x="1129909" y="252597"/>
                  </a:lnTo>
                  <a:lnTo>
                    <a:pt x="1103576" y="218527"/>
                  </a:lnTo>
                  <a:lnTo>
                    <a:pt x="1074399" y="186394"/>
                  </a:lnTo>
                  <a:lnTo>
                    <a:pt x="1042536" y="156334"/>
                  </a:lnTo>
                  <a:lnTo>
                    <a:pt x="1008142" y="128485"/>
                  </a:lnTo>
                  <a:lnTo>
                    <a:pt x="971376" y="102984"/>
                  </a:lnTo>
                  <a:lnTo>
                    <a:pt x="932395" y="79969"/>
                  </a:lnTo>
                  <a:lnTo>
                    <a:pt x="891356" y="59577"/>
                  </a:lnTo>
                  <a:lnTo>
                    <a:pt x="848416" y="41945"/>
                  </a:lnTo>
                  <a:lnTo>
                    <a:pt x="803732" y="27211"/>
                  </a:lnTo>
                  <a:lnTo>
                    <a:pt x="757462" y="15512"/>
                  </a:lnTo>
                  <a:lnTo>
                    <a:pt x="709762" y="6986"/>
                  </a:lnTo>
                  <a:lnTo>
                    <a:pt x="660790" y="1769"/>
                  </a:lnTo>
                  <a:lnTo>
                    <a:pt x="610703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65824" y="3151756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697063" y="3464052"/>
            <a:ext cx="559435" cy="4159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90170">
              <a:lnSpc>
                <a:spcPts val="1390"/>
              </a:lnSpc>
              <a:spcBef>
                <a:spcPts val="385"/>
              </a:spcBef>
            </a:pP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Tata 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Kelola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743164" y="4230461"/>
            <a:ext cx="1247140" cy="1474470"/>
            <a:chOff x="6743164" y="4230461"/>
            <a:chExt cx="1247140" cy="1474470"/>
          </a:xfrm>
        </p:grpSpPr>
        <p:sp>
          <p:nvSpPr>
            <p:cNvPr id="21" name="object 21"/>
            <p:cNvSpPr/>
            <p:nvPr/>
          </p:nvSpPr>
          <p:spPr>
            <a:xfrm>
              <a:off x="7508030" y="4230461"/>
              <a:ext cx="333375" cy="327660"/>
            </a:xfrm>
            <a:custGeom>
              <a:avLst/>
              <a:gdLst/>
              <a:ahLst/>
              <a:cxnLst/>
              <a:rect l="l" t="t" r="r" b="b"/>
              <a:pathLst>
                <a:path w="333375" h="327660">
                  <a:moveTo>
                    <a:pt x="125782" y="0"/>
                  </a:moveTo>
                  <a:lnTo>
                    <a:pt x="66572" y="142944"/>
                  </a:lnTo>
                  <a:lnTo>
                    <a:pt x="0" y="115370"/>
                  </a:lnTo>
                  <a:lnTo>
                    <a:pt x="107221" y="327252"/>
                  </a:lnTo>
                  <a:lnTo>
                    <a:pt x="332860" y="253245"/>
                  </a:lnTo>
                  <a:lnTo>
                    <a:pt x="266288" y="225670"/>
                  </a:lnTo>
                  <a:lnTo>
                    <a:pt x="325498" y="82725"/>
                  </a:lnTo>
                  <a:lnTo>
                    <a:pt x="125782" y="0"/>
                  </a:lnTo>
                  <a:close/>
                </a:path>
              </a:pathLst>
            </a:custGeom>
            <a:solidFill>
              <a:srgbClr val="5B7D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55864" y="4624330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610702" y="0"/>
                  </a:moveTo>
                  <a:lnTo>
                    <a:pt x="560615" y="1769"/>
                  </a:lnTo>
                  <a:lnTo>
                    <a:pt x="511643" y="6986"/>
                  </a:lnTo>
                  <a:lnTo>
                    <a:pt x="463943" y="15512"/>
                  </a:lnTo>
                  <a:lnTo>
                    <a:pt x="417673" y="27211"/>
                  </a:lnTo>
                  <a:lnTo>
                    <a:pt x="372989" y="41945"/>
                  </a:lnTo>
                  <a:lnTo>
                    <a:pt x="330049" y="59577"/>
                  </a:lnTo>
                  <a:lnTo>
                    <a:pt x="289010" y="79969"/>
                  </a:lnTo>
                  <a:lnTo>
                    <a:pt x="250029" y="102984"/>
                  </a:lnTo>
                  <a:lnTo>
                    <a:pt x="213263" y="128485"/>
                  </a:lnTo>
                  <a:lnTo>
                    <a:pt x="178870" y="156334"/>
                  </a:lnTo>
                  <a:lnTo>
                    <a:pt x="147006" y="186394"/>
                  </a:lnTo>
                  <a:lnTo>
                    <a:pt x="117830" y="218527"/>
                  </a:lnTo>
                  <a:lnTo>
                    <a:pt x="91497" y="252597"/>
                  </a:lnTo>
                  <a:lnTo>
                    <a:pt x="68165" y="288465"/>
                  </a:lnTo>
                  <a:lnTo>
                    <a:pt x="47992" y="325995"/>
                  </a:lnTo>
                  <a:lnTo>
                    <a:pt x="31134" y="365049"/>
                  </a:lnTo>
                  <a:lnTo>
                    <a:pt x="17748" y="405490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8"/>
                  </a:lnTo>
                  <a:lnTo>
                    <a:pt x="2024" y="577534"/>
                  </a:lnTo>
                  <a:lnTo>
                    <a:pt x="7993" y="620336"/>
                  </a:lnTo>
                  <a:lnTo>
                    <a:pt x="17748" y="662026"/>
                  </a:lnTo>
                  <a:lnTo>
                    <a:pt x="31134" y="702466"/>
                  </a:lnTo>
                  <a:lnTo>
                    <a:pt x="47992" y="741520"/>
                  </a:lnTo>
                  <a:lnTo>
                    <a:pt x="68165" y="779050"/>
                  </a:lnTo>
                  <a:lnTo>
                    <a:pt x="91497" y="814918"/>
                  </a:lnTo>
                  <a:lnTo>
                    <a:pt x="117830" y="848988"/>
                  </a:lnTo>
                  <a:lnTo>
                    <a:pt x="147006" y="881121"/>
                  </a:lnTo>
                  <a:lnTo>
                    <a:pt x="178870" y="911181"/>
                  </a:lnTo>
                  <a:lnTo>
                    <a:pt x="213263" y="939030"/>
                  </a:lnTo>
                  <a:lnTo>
                    <a:pt x="250029" y="964531"/>
                  </a:lnTo>
                  <a:lnTo>
                    <a:pt x="289010" y="987546"/>
                  </a:lnTo>
                  <a:lnTo>
                    <a:pt x="330049" y="1007938"/>
                  </a:lnTo>
                  <a:lnTo>
                    <a:pt x="372989" y="1025570"/>
                  </a:lnTo>
                  <a:lnTo>
                    <a:pt x="417673" y="1040304"/>
                  </a:lnTo>
                  <a:lnTo>
                    <a:pt x="463943" y="1052003"/>
                  </a:lnTo>
                  <a:lnTo>
                    <a:pt x="511643" y="1060529"/>
                  </a:lnTo>
                  <a:lnTo>
                    <a:pt x="560615" y="1065746"/>
                  </a:lnTo>
                  <a:lnTo>
                    <a:pt x="610702" y="1067515"/>
                  </a:lnTo>
                  <a:lnTo>
                    <a:pt x="660789" y="1065746"/>
                  </a:lnTo>
                  <a:lnTo>
                    <a:pt x="709761" y="1060529"/>
                  </a:lnTo>
                  <a:lnTo>
                    <a:pt x="757461" y="1052003"/>
                  </a:lnTo>
                  <a:lnTo>
                    <a:pt x="803732" y="1040304"/>
                  </a:lnTo>
                  <a:lnTo>
                    <a:pt x="848415" y="1025570"/>
                  </a:lnTo>
                  <a:lnTo>
                    <a:pt x="891356" y="1007938"/>
                  </a:lnTo>
                  <a:lnTo>
                    <a:pt x="932395" y="987546"/>
                  </a:lnTo>
                  <a:lnTo>
                    <a:pt x="971376" y="964531"/>
                  </a:lnTo>
                  <a:lnTo>
                    <a:pt x="1008141" y="939030"/>
                  </a:lnTo>
                  <a:lnTo>
                    <a:pt x="1042535" y="911181"/>
                  </a:lnTo>
                  <a:lnTo>
                    <a:pt x="1074398" y="881121"/>
                  </a:lnTo>
                  <a:lnTo>
                    <a:pt x="1103575" y="848988"/>
                  </a:lnTo>
                  <a:lnTo>
                    <a:pt x="1129908" y="814918"/>
                  </a:lnTo>
                  <a:lnTo>
                    <a:pt x="1153240" y="779050"/>
                  </a:lnTo>
                  <a:lnTo>
                    <a:pt x="1173413" y="741520"/>
                  </a:lnTo>
                  <a:lnTo>
                    <a:pt x="1190271" y="702466"/>
                  </a:lnTo>
                  <a:lnTo>
                    <a:pt x="1203657" y="662026"/>
                  </a:lnTo>
                  <a:lnTo>
                    <a:pt x="1213412" y="620336"/>
                  </a:lnTo>
                  <a:lnTo>
                    <a:pt x="1219381" y="577534"/>
                  </a:lnTo>
                  <a:lnTo>
                    <a:pt x="1221405" y="533758"/>
                  </a:lnTo>
                  <a:lnTo>
                    <a:pt x="1219381" y="489981"/>
                  </a:lnTo>
                  <a:lnTo>
                    <a:pt x="1213412" y="447179"/>
                  </a:lnTo>
                  <a:lnTo>
                    <a:pt x="1203657" y="405490"/>
                  </a:lnTo>
                  <a:lnTo>
                    <a:pt x="1190271" y="365049"/>
                  </a:lnTo>
                  <a:lnTo>
                    <a:pt x="1173413" y="325995"/>
                  </a:lnTo>
                  <a:lnTo>
                    <a:pt x="1153240" y="288465"/>
                  </a:lnTo>
                  <a:lnTo>
                    <a:pt x="1129908" y="252597"/>
                  </a:lnTo>
                  <a:lnTo>
                    <a:pt x="1103575" y="218527"/>
                  </a:lnTo>
                  <a:lnTo>
                    <a:pt x="1074398" y="186394"/>
                  </a:lnTo>
                  <a:lnTo>
                    <a:pt x="1042535" y="156334"/>
                  </a:lnTo>
                  <a:lnTo>
                    <a:pt x="1008141" y="128485"/>
                  </a:lnTo>
                  <a:lnTo>
                    <a:pt x="971376" y="102984"/>
                  </a:lnTo>
                  <a:lnTo>
                    <a:pt x="932395" y="79969"/>
                  </a:lnTo>
                  <a:lnTo>
                    <a:pt x="891356" y="59577"/>
                  </a:lnTo>
                  <a:lnTo>
                    <a:pt x="848415" y="41945"/>
                  </a:lnTo>
                  <a:lnTo>
                    <a:pt x="803732" y="27211"/>
                  </a:lnTo>
                  <a:lnTo>
                    <a:pt x="757461" y="15512"/>
                  </a:lnTo>
                  <a:lnTo>
                    <a:pt x="709761" y="6986"/>
                  </a:lnTo>
                  <a:lnTo>
                    <a:pt x="660789" y="1769"/>
                  </a:lnTo>
                  <a:lnTo>
                    <a:pt x="610702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55864" y="4624330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978487" y="4844796"/>
            <a:ext cx="776605" cy="6076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algn="ctr">
              <a:lnSpc>
                <a:spcPct val="86400"/>
              </a:lnSpc>
              <a:spcBef>
                <a:spcPts val="3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Ekonomi  dan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Bisnis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270590" y="5221590"/>
            <a:ext cx="1519555" cy="1093470"/>
            <a:chOff x="5270590" y="5221590"/>
            <a:chExt cx="1519555" cy="1093470"/>
          </a:xfrm>
        </p:grpSpPr>
        <p:sp>
          <p:nvSpPr>
            <p:cNvPr id="26" name="object 26"/>
            <p:cNvSpPr/>
            <p:nvPr/>
          </p:nvSpPr>
          <p:spPr>
            <a:xfrm>
              <a:off x="6523350" y="5294346"/>
              <a:ext cx="266700" cy="333375"/>
            </a:xfrm>
            <a:custGeom>
              <a:avLst/>
              <a:gdLst/>
              <a:ahLst/>
              <a:cxnLst/>
              <a:rect l="l" t="t" r="r" b="b"/>
              <a:pathLst>
                <a:path w="266700" h="333375">
                  <a:moveTo>
                    <a:pt x="43525" y="0"/>
                  </a:moveTo>
                  <a:lnTo>
                    <a:pt x="0" y="213014"/>
                  </a:lnTo>
                  <a:lnTo>
                    <a:pt x="181401" y="332860"/>
                  </a:lnTo>
                  <a:lnTo>
                    <a:pt x="153826" y="266288"/>
                  </a:lnTo>
                  <a:lnTo>
                    <a:pt x="266291" y="219703"/>
                  </a:lnTo>
                  <a:lnTo>
                    <a:pt x="183565" y="19987"/>
                  </a:lnTo>
                  <a:lnTo>
                    <a:pt x="71100" y="66572"/>
                  </a:lnTo>
                  <a:lnTo>
                    <a:pt x="43525" y="0"/>
                  </a:lnTo>
                  <a:close/>
                </a:path>
              </a:pathLst>
            </a:custGeom>
            <a:solidFill>
              <a:srgbClr val="688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83290" y="5234290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610703" y="0"/>
                  </a:moveTo>
                  <a:lnTo>
                    <a:pt x="560616" y="1769"/>
                  </a:lnTo>
                  <a:lnTo>
                    <a:pt x="511644" y="6985"/>
                  </a:lnTo>
                  <a:lnTo>
                    <a:pt x="463944" y="15512"/>
                  </a:lnTo>
                  <a:lnTo>
                    <a:pt x="417673" y="27211"/>
                  </a:lnTo>
                  <a:lnTo>
                    <a:pt x="372990" y="41945"/>
                  </a:lnTo>
                  <a:lnTo>
                    <a:pt x="330049" y="59576"/>
                  </a:lnTo>
                  <a:lnTo>
                    <a:pt x="289010" y="79969"/>
                  </a:lnTo>
                  <a:lnTo>
                    <a:pt x="250029" y="102984"/>
                  </a:lnTo>
                  <a:lnTo>
                    <a:pt x="213264" y="128484"/>
                  </a:lnTo>
                  <a:lnTo>
                    <a:pt x="178870" y="156333"/>
                  </a:lnTo>
                  <a:lnTo>
                    <a:pt x="147007" y="186393"/>
                  </a:lnTo>
                  <a:lnTo>
                    <a:pt x="117830" y="218527"/>
                  </a:lnTo>
                  <a:lnTo>
                    <a:pt x="91497" y="252596"/>
                  </a:lnTo>
                  <a:lnTo>
                    <a:pt x="68165" y="288464"/>
                  </a:lnTo>
                  <a:lnTo>
                    <a:pt x="47992" y="325994"/>
                  </a:lnTo>
                  <a:lnTo>
                    <a:pt x="31134" y="365048"/>
                  </a:lnTo>
                  <a:lnTo>
                    <a:pt x="17748" y="405489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7"/>
                  </a:lnTo>
                  <a:lnTo>
                    <a:pt x="2024" y="577533"/>
                  </a:lnTo>
                  <a:lnTo>
                    <a:pt x="7993" y="620335"/>
                  </a:lnTo>
                  <a:lnTo>
                    <a:pt x="17748" y="662025"/>
                  </a:lnTo>
                  <a:lnTo>
                    <a:pt x="31134" y="702466"/>
                  </a:lnTo>
                  <a:lnTo>
                    <a:pt x="47992" y="741519"/>
                  </a:lnTo>
                  <a:lnTo>
                    <a:pt x="68165" y="779049"/>
                  </a:lnTo>
                  <a:lnTo>
                    <a:pt x="91497" y="814918"/>
                  </a:lnTo>
                  <a:lnTo>
                    <a:pt x="117830" y="848987"/>
                  </a:lnTo>
                  <a:lnTo>
                    <a:pt x="147007" y="881121"/>
                  </a:lnTo>
                  <a:lnTo>
                    <a:pt x="178870" y="911181"/>
                  </a:lnTo>
                  <a:lnTo>
                    <a:pt x="213264" y="939030"/>
                  </a:lnTo>
                  <a:lnTo>
                    <a:pt x="250029" y="964530"/>
                  </a:lnTo>
                  <a:lnTo>
                    <a:pt x="289010" y="987545"/>
                  </a:lnTo>
                  <a:lnTo>
                    <a:pt x="330049" y="1007937"/>
                  </a:lnTo>
                  <a:lnTo>
                    <a:pt x="372990" y="1025569"/>
                  </a:lnTo>
                  <a:lnTo>
                    <a:pt x="417673" y="1040303"/>
                  </a:lnTo>
                  <a:lnTo>
                    <a:pt x="463944" y="1052002"/>
                  </a:lnTo>
                  <a:lnTo>
                    <a:pt x="511644" y="1060529"/>
                  </a:lnTo>
                  <a:lnTo>
                    <a:pt x="560616" y="1065745"/>
                  </a:lnTo>
                  <a:lnTo>
                    <a:pt x="610703" y="1067515"/>
                  </a:lnTo>
                  <a:lnTo>
                    <a:pt x="660790" y="1065745"/>
                  </a:lnTo>
                  <a:lnTo>
                    <a:pt x="709762" y="1060529"/>
                  </a:lnTo>
                  <a:lnTo>
                    <a:pt x="757462" y="1052002"/>
                  </a:lnTo>
                  <a:lnTo>
                    <a:pt x="803732" y="1040303"/>
                  </a:lnTo>
                  <a:lnTo>
                    <a:pt x="848416" y="1025569"/>
                  </a:lnTo>
                  <a:lnTo>
                    <a:pt x="891356" y="1007937"/>
                  </a:lnTo>
                  <a:lnTo>
                    <a:pt x="932395" y="987545"/>
                  </a:lnTo>
                  <a:lnTo>
                    <a:pt x="971376" y="964530"/>
                  </a:lnTo>
                  <a:lnTo>
                    <a:pt x="1008142" y="939030"/>
                  </a:lnTo>
                  <a:lnTo>
                    <a:pt x="1042536" y="911181"/>
                  </a:lnTo>
                  <a:lnTo>
                    <a:pt x="1074399" y="881121"/>
                  </a:lnTo>
                  <a:lnTo>
                    <a:pt x="1103576" y="848987"/>
                  </a:lnTo>
                  <a:lnTo>
                    <a:pt x="1129909" y="814918"/>
                  </a:lnTo>
                  <a:lnTo>
                    <a:pt x="1153241" y="779049"/>
                  </a:lnTo>
                  <a:lnTo>
                    <a:pt x="1173415" y="741519"/>
                  </a:lnTo>
                  <a:lnTo>
                    <a:pt x="1190273" y="702466"/>
                  </a:lnTo>
                  <a:lnTo>
                    <a:pt x="1203658" y="662025"/>
                  </a:lnTo>
                  <a:lnTo>
                    <a:pt x="1213414" y="620335"/>
                  </a:lnTo>
                  <a:lnTo>
                    <a:pt x="1219382" y="577533"/>
                  </a:lnTo>
                  <a:lnTo>
                    <a:pt x="1221407" y="533757"/>
                  </a:lnTo>
                  <a:lnTo>
                    <a:pt x="1219382" y="489981"/>
                  </a:lnTo>
                  <a:lnTo>
                    <a:pt x="1213414" y="447179"/>
                  </a:lnTo>
                  <a:lnTo>
                    <a:pt x="1203658" y="405489"/>
                  </a:lnTo>
                  <a:lnTo>
                    <a:pt x="1190273" y="365048"/>
                  </a:lnTo>
                  <a:lnTo>
                    <a:pt x="1173415" y="325994"/>
                  </a:lnTo>
                  <a:lnTo>
                    <a:pt x="1153241" y="288464"/>
                  </a:lnTo>
                  <a:lnTo>
                    <a:pt x="1129909" y="252596"/>
                  </a:lnTo>
                  <a:lnTo>
                    <a:pt x="1103576" y="218527"/>
                  </a:lnTo>
                  <a:lnTo>
                    <a:pt x="1074399" y="186393"/>
                  </a:lnTo>
                  <a:lnTo>
                    <a:pt x="1042536" y="156333"/>
                  </a:lnTo>
                  <a:lnTo>
                    <a:pt x="1008142" y="128484"/>
                  </a:lnTo>
                  <a:lnTo>
                    <a:pt x="971376" y="102984"/>
                  </a:lnTo>
                  <a:lnTo>
                    <a:pt x="932395" y="79969"/>
                  </a:lnTo>
                  <a:lnTo>
                    <a:pt x="891356" y="59576"/>
                  </a:lnTo>
                  <a:lnTo>
                    <a:pt x="848416" y="41945"/>
                  </a:lnTo>
                  <a:lnTo>
                    <a:pt x="803732" y="27211"/>
                  </a:lnTo>
                  <a:lnTo>
                    <a:pt x="757462" y="15512"/>
                  </a:lnTo>
                  <a:lnTo>
                    <a:pt x="709762" y="6985"/>
                  </a:lnTo>
                  <a:lnTo>
                    <a:pt x="660790" y="1769"/>
                  </a:lnTo>
                  <a:lnTo>
                    <a:pt x="610703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83290" y="5234290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40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468162" y="5637276"/>
            <a:ext cx="85216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ek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og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798015" y="4611630"/>
            <a:ext cx="1519555" cy="1093470"/>
            <a:chOff x="3798015" y="4611630"/>
            <a:chExt cx="1519555" cy="1093470"/>
          </a:xfrm>
        </p:grpSpPr>
        <p:sp>
          <p:nvSpPr>
            <p:cNvPr id="31" name="object 31"/>
            <p:cNvSpPr/>
            <p:nvPr/>
          </p:nvSpPr>
          <p:spPr>
            <a:xfrm>
              <a:off x="5050773" y="5298930"/>
              <a:ext cx="266700" cy="333375"/>
            </a:xfrm>
            <a:custGeom>
              <a:avLst/>
              <a:gdLst/>
              <a:ahLst/>
              <a:cxnLst/>
              <a:rect l="l" t="t" r="r" b="b"/>
              <a:pathLst>
                <a:path w="266700" h="333375">
                  <a:moveTo>
                    <a:pt x="181402" y="0"/>
                  </a:moveTo>
                  <a:lnTo>
                    <a:pt x="0" y="119846"/>
                  </a:lnTo>
                  <a:lnTo>
                    <a:pt x="43526" y="332861"/>
                  </a:lnTo>
                  <a:lnTo>
                    <a:pt x="71102" y="266288"/>
                  </a:lnTo>
                  <a:lnTo>
                    <a:pt x="183567" y="312873"/>
                  </a:lnTo>
                  <a:lnTo>
                    <a:pt x="266292" y="113156"/>
                  </a:lnTo>
                  <a:lnTo>
                    <a:pt x="153827" y="66572"/>
                  </a:lnTo>
                  <a:lnTo>
                    <a:pt x="181402" y="0"/>
                  </a:lnTo>
                  <a:close/>
                </a:path>
              </a:pathLst>
            </a:custGeom>
            <a:solidFill>
              <a:srgbClr val="769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810715" y="4624330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39" h="1068070">
                  <a:moveTo>
                    <a:pt x="610703" y="0"/>
                  </a:moveTo>
                  <a:lnTo>
                    <a:pt x="560616" y="1769"/>
                  </a:lnTo>
                  <a:lnTo>
                    <a:pt x="511644" y="6986"/>
                  </a:lnTo>
                  <a:lnTo>
                    <a:pt x="463944" y="15512"/>
                  </a:lnTo>
                  <a:lnTo>
                    <a:pt x="417673" y="27211"/>
                  </a:lnTo>
                  <a:lnTo>
                    <a:pt x="372990" y="41945"/>
                  </a:lnTo>
                  <a:lnTo>
                    <a:pt x="330049" y="59577"/>
                  </a:lnTo>
                  <a:lnTo>
                    <a:pt x="289010" y="79969"/>
                  </a:lnTo>
                  <a:lnTo>
                    <a:pt x="250029" y="102984"/>
                  </a:lnTo>
                  <a:lnTo>
                    <a:pt x="213264" y="128485"/>
                  </a:lnTo>
                  <a:lnTo>
                    <a:pt x="178870" y="156334"/>
                  </a:lnTo>
                  <a:lnTo>
                    <a:pt x="147007" y="186394"/>
                  </a:lnTo>
                  <a:lnTo>
                    <a:pt x="117830" y="218527"/>
                  </a:lnTo>
                  <a:lnTo>
                    <a:pt x="91497" y="252597"/>
                  </a:lnTo>
                  <a:lnTo>
                    <a:pt x="68165" y="288465"/>
                  </a:lnTo>
                  <a:lnTo>
                    <a:pt x="47992" y="325995"/>
                  </a:lnTo>
                  <a:lnTo>
                    <a:pt x="31134" y="365049"/>
                  </a:lnTo>
                  <a:lnTo>
                    <a:pt x="17748" y="405490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8"/>
                  </a:lnTo>
                  <a:lnTo>
                    <a:pt x="2024" y="577534"/>
                  </a:lnTo>
                  <a:lnTo>
                    <a:pt x="7993" y="620336"/>
                  </a:lnTo>
                  <a:lnTo>
                    <a:pt x="17748" y="662026"/>
                  </a:lnTo>
                  <a:lnTo>
                    <a:pt x="31134" y="702466"/>
                  </a:lnTo>
                  <a:lnTo>
                    <a:pt x="47992" y="741520"/>
                  </a:lnTo>
                  <a:lnTo>
                    <a:pt x="68165" y="779050"/>
                  </a:lnTo>
                  <a:lnTo>
                    <a:pt x="91497" y="814918"/>
                  </a:lnTo>
                  <a:lnTo>
                    <a:pt x="117830" y="848988"/>
                  </a:lnTo>
                  <a:lnTo>
                    <a:pt x="147007" y="881121"/>
                  </a:lnTo>
                  <a:lnTo>
                    <a:pt x="178870" y="911181"/>
                  </a:lnTo>
                  <a:lnTo>
                    <a:pt x="213264" y="939030"/>
                  </a:lnTo>
                  <a:lnTo>
                    <a:pt x="250029" y="964531"/>
                  </a:lnTo>
                  <a:lnTo>
                    <a:pt x="289010" y="987546"/>
                  </a:lnTo>
                  <a:lnTo>
                    <a:pt x="330049" y="1007938"/>
                  </a:lnTo>
                  <a:lnTo>
                    <a:pt x="372990" y="1025570"/>
                  </a:lnTo>
                  <a:lnTo>
                    <a:pt x="417673" y="1040304"/>
                  </a:lnTo>
                  <a:lnTo>
                    <a:pt x="463944" y="1052003"/>
                  </a:lnTo>
                  <a:lnTo>
                    <a:pt x="511644" y="1060529"/>
                  </a:lnTo>
                  <a:lnTo>
                    <a:pt x="560616" y="1065746"/>
                  </a:lnTo>
                  <a:lnTo>
                    <a:pt x="610703" y="1067515"/>
                  </a:lnTo>
                  <a:lnTo>
                    <a:pt x="660790" y="1065746"/>
                  </a:lnTo>
                  <a:lnTo>
                    <a:pt x="709762" y="1060529"/>
                  </a:lnTo>
                  <a:lnTo>
                    <a:pt x="757462" y="1052003"/>
                  </a:lnTo>
                  <a:lnTo>
                    <a:pt x="803732" y="1040304"/>
                  </a:lnTo>
                  <a:lnTo>
                    <a:pt x="848416" y="1025570"/>
                  </a:lnTo>
                  <a:lnTo>
                    <a:pt x="891356" y="1007938"/>
                  </a:lnTo>
                  <a:lnTo>
                    <a:pt x="932395" y="987546"/>
                  </a:lnTo>
                  <a:lnTo>
                    <a:pt x="971376" y="964531"/>
                  </a:lnTo>
                  <a:lnTo>
                    <a:pt x="1008142" y="939030"/>
                  </a:lnTo>
                  <a:lnTo>
                    <a:pt x="1042536" y="911181"/>
                  </a:lnTo>
                  <a:lnTo>
                    <a:pt x="1074399" y="881121"/>
                  </a:lnTo>
                  <a:lnTo>
                    <a:pt x="1103576" y="848988"/>
                  </a:lnTo>
                  <a:lnTo>
                    <a:pt x="1129909" y="814918"/>
                  </a:lnTo>
                  <a:lnTo>
                    <a:pt x="1153241" y="779050"/>
                  </a:lnTo>
                  <a:lnTo>
                    <a:pt x="1173415" y="741520"/>
                  </a:lnTo>
                  <a:lnTo>
                    <a:pt x="1190273" y="702466"/>
                  </a:lnTo>
                  <a:lnTo>
                    <a:pt x="1203658" y="662026"/>
                  </a:lnTo>
                  <a:lnTo>
                    <a:pt x="1213414" y="620336"/>
                  </a:lnTo>
                  <a:lnTo>
                    <a:pt x="1219382" y="577534"/>
                  </a:lnTo>
                  <a:lnTo>
                    <a:pt x="1221407" y="533758"/>
                  </a:lnTo>
                  <a:lnTo>
                    <a:pt x="1219382" y="489981"/>
                  </a:lnTo>
                  <a:lnTo>
                    <a:pt x="1213414" y="447179"/>
                  </a:lnTo>
                  <a:lnTo>
                    <a:pt x="1203658" y="405490"/>
                  </a:lnTo>
                  <a:lnTo>
                    <a:pt x="1190273" y="365049"/>
                  </a:lnTo>
                  <a:lnTo>
                    <a:pt x="1173415" y="325995"/>
                  </a:lnTo>
                  <a:lnTo>
                    <a:pt x="1153241" y="288465"/>
                  </a:lnTo>
                  <a:lnTo>
                    <a:pt x="1129909" y="252597"/>
                  </a:lnTo>
                  <a:lnTo>
                    <a:pt x="1103576" y="218527"/>
                  </a:lnTo>
                  <a:lnTo>
                    <a:pt x="1074399" y="186394"/>
                  </a:lnTo>
                  <a:lnTo>
                    <a:pt x="1042536" y="156334"/>
                  </a:lnTo>
                  <a:lnTo>
                    <a:pt x="1008142" y="128485"/>
                  </a:lnTo>
                  <a:lnTo>
                    <a:pt x="971376" y="102984"/>
                  </a:lnTo>
                  <a:lnTo>
                    <a:pt x="932395" y="79969"/>
                  </a:lnTo>
                  <a:lnTo>
                    <a:pt x="891356" y="59577"/>
                  </a:lnTo>
                  <a:lnTo>
                    <a:pt x="848416" y="41945"/>
                  </a:lnTo>
                  <a:lnTo>
                    <a:pt x="803732" y="27211"/>
                  </a:lnTo>
                  <a:lnTo>
                    <a:pt x="757462" y="15512"/>
                  </a:lnTo>
                  <a:lnTo>
                    <a:pt x="709762" y="6986"/>
                  </a:lnTo>
                  <a:lnTo>
                    <a:pt x="660790" y="1769"/>
                  </a:lnTo>
                  <a:lnTo>
                    <a:pt x="610703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810715" y="4624330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39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087630" y="5027676"/>
            <a:ext cx="668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Budaya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188054" y="3139056"/>
            <a:ext cx="1247140" cy="1474470"/>
            <a:chOff x="3188054" y="3139056"/>
            <a:chExt cx="1247140" cy="1474470"/>
          </a:xfrm>
        </p:grpSpPr>
        <p:sp>
          <p:nvSpPr>
            <p:cNvPr id="36" name="object 36"/>
            <p:cNvSpPr/>
            <p:nvPr/>
          </p:nvSpPr>
          <p:spPr>
            <a:xfrm>
              <a:off x="3952920" y="4285889"/>
              <a:ext cx="333375" cy="327660"/>
            </a:xfrm>
            <a:custGeom>
              <a:avLst/>
              <a:gdLst/>
              <a:ahLst/>
              <a:cxnLst/>
              <a:rect l="l" t="t" r="r" b="b"/>
              <a:pathLst>
                <a:path w="333375" h="327660">
                  <a:moveTo>
                    <a:pt x="107221" y="0"/>
                  </a:moveTo>
                  <a:lnTo>
                    <a:pt x="0" y="211881"/>
                  </a:lnTo>
                  <a:lnTo>
                    <a:pt x="66572" y="184307"/>
                  </a:lnTo>
                  <a:lnTo>
                    <a:pt x="125782" y="327251"/>
                  </a:lnTo>
                  <a:lnTo>
                    <a:pt x="325498" y="244525"/>
                  </a:lnTo>
                  <a:lnTo>
                    <a:pt x="266288" y="101582"/>
                  </a:lnTo>
                  <a:lnTo>
                    <a:pt x="332860" y="74006"/>
                  </a:lnTo>
                  <a:lnTo>
                    <a:pt x="107221" y="0"/>
                  </a:lnTo>
                  <a:close/>
                </a:path>
              </a:pathLst>
            </a:custGeom>
            <a:solidFill>
              <a:srgbClr val="839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200754" y="3151756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39" h="1068070">
                  <a:moveTo>
                    <a:pt x="610703" y="0"/>
                  </a:moveTo>
                  <a:lnTo>
                    <a:pt x="560616" y="1769"/>
                  </a:lnTo>
                  <a:lnTo>
                    <a:pt x="511644" y="6986"/>
                  </a:lnTo>
                  <a:lnTo>
                    <a:pt x="463944" y="15512"/>
                  </a:lnTo>
                  <a:lnTo>
                    <a:pt x="417674" y="27211"/>
                  </a:lnTo>
                  <a:lnTo>
                    <a:pt x="372990" y="41945"/>
                  </a:lnTo>
                  <a:lnTo>
                    <a:pt x="330050" y="59577"/>
                  </a:lnTo>
                  <a:lnTo>
                    <a:pt x="289011" y="79969"/>
                  </a:lnTo>
                  <a:lnTo>
                    <a:pt x="250030" y="102984"/>
                  </a:lnTo>
                  <a:lnTo>
                    <a:pt x="213264" y="128485"/>
                  </a:lnTo>
                  <a:lnTo>
                    <a:pt x="178871" y="156334"/>
                  </a:lnTo>
                  <a:lnTo>
                    <a:pt x="147007" y="186394"/>
                  </a:lnTo>
                  <a:lnTo>
                    <a:pt x="117830" y="218527"/>
                  </a:lnTo>
                  <a:lnTo>
                    <a:pt x="91497" y="252597"/>
                  </a:lnTo>
                  <a:lnTo>
                    <a:pt x="68165" y="288465"/>
                  </a:lnTo>
                  <a:lnTo>
                    <a:pt x="47992" y="325995"/>
                  </a:lnTo>
                  <a:lnTo>
                    <a:pt x="31134" y="365049"/>
                  </a:lnTo>
                  <a:lnTo>
                    <a:pt x="17748" y="405490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8"/>
                  </a:lnTo>
                  <a:lnTo>
                    <a:pt x="2024" y="577534"/>
                  </a:lnTo>
                  <a:lnTo>
                    <a:pt x="7993" y="620336"/>
                  </a:lnTo>
                  <a:lnTo>
                    <a:pt x="17748" y="662026"/>
                  </a:lnTo>
                  <a:lnTo>
                    <a:pt x="31134" y="702466"/>
                  </a:lnTo>
                  <a:lnTo>
                    <a:pt x="47992" y="741520"/>
                  </a:lnTo>
                  <a:lnTo>
                    <a:pt x="68165" y="779050"/>
                  </a:lnTo>
                  <a:lnTo>
                    <a:pt x="91497" y="814918"/>
                  </a:lnTo>
                  <a:lnTo>
                    <a:pt x="117830" y="848988"/>
                  </a:lnTo>
                  <a:lnTo>
                    <a:pt x="147007" y="881121"/>
                  </a:lnTo>
                  <a:lnTo>
                    <a:pt x="178871" y="911181"/>
                  </a:lnTo>
                  <a:lnTo>
                    <a:pt x="213264" y="939030"/>
                  </a:lnTo>
                  <a:lnTo>
                    <a:pt x="250030" y="964530"/>
                  </a:lnTo>
                  <a:lnTo>
                    <a:pt x="289011" y="987546"/>
                  </a:lnTo>
                  <a:lnTo>
                    <a:pt x="330050" y="1007938"/>
                  </a:lnTo>
                  <a:lnTo>
                    <a:pt x="372990" y="1025569"/>
                  </a:lnTo>
                  <a:lnTo>
                    <a:pt x="417674" y="1040303"/>
                  </a:lnTo>
                  <a:lnTo>
                    <a:pt x="463944" y="1052002"/>
                  </a:lnTo>
                  <a:lnTo>
                    <a:pt x="511644" y="1060529"/>
                  </a:lnTo>
                  <a:lnTo>
                    <a:pt x="560616" y="1065745"/>
                  </a:lnTo>
                  <a:lnTo>
                    <a:pt x="610703" y="1067515"/>
                  </a:lnTo>
                  <a:lnTo>
                    <a:pt x="660790" y="1065745"/>
                  </a:lnTo>
                  <a:lnTo>
                    <a:pt x="709763" y="1060529"/>
                  </a:lnTo>
                  <a:lnTo>
                    <a:pt x="757462" y="1052002"/>
                  </a:lnTo>
                  <a:lnTo>
                    <a:pt x="803733" y="1040303"/>
                  </a:lnTo>
                  <a:lnTo>
                    <a:pt x="848417" y="1025569"/>
                  </a:lnTo>
                  <a:lnTo>
                    <a:pt x="891357" y="1007938"/>
                  </a:lnTo>
                  <a:lnTo>
                    <a:pt x="932396" y="987546"/>
                  </a:lnTo>
                  <a:lnTo>
                    <a:pt x="971377" y="964530"/>
                  </a:lnTo>
                  <a:lnTo>
                    <a:pt x="1008143" y="939030"/>
                  </a:lnTo>
                  <a:lnTo>
                    <a:pt x="1042536" y="911181"/>
                  </a:lnTo>
                  <a:lnTo>
                    <a:pt x="1074400" y="881121"/>
                  </a:lnTo>
                  <a:lnTo>
                    <a:pt x="1103577" y="848988"/>
                  </a:lnTo>
                  <a:lnTo>
                    <a:pt x="1129909" y="814918"/>
                  </a:lnTo>
                  <a:lnTo>
                    <a:pt x="1153241" y="779050"/>
                  </a:lnTo>
                  <a:lnTo>
                    <a:pt x="1173415" y="741520"/>
                  </a:lnTo>
                  <a:lnTo>
                    <a:pt x="1190273" y="702466"/>
                  </a:lnTo>
                  <a:lnTo>
                    <a:pt x="1203658" y="662026"/>
                  </a:lnTo>
                  <a:lnTo>
                    <a:pt x="1213414" y="620336"/>
                  </a:lnTo>
                  <a:lnTo>
                    <a:pt x="1219382" y="577534"/>
                  </a:lnTo>
                  <a:lnTo>
                    <a:pt x="1221407" y="533758"/>
                  </a:lnTo>
                  <a:lnTo>
                    <a:pt x="1219382" y="489981"/>
                  </a:lnTo>
                  <a:lnTo>
                    <a:pt x="1213414" y="447179"/>
                  </a:lnTo>
                  <a:lnTo>
                    <a:pt x="1203658" y="405490"/>
                  </a:lnTo>
                  <a:lnTo>
                    <a:pt x="1190273" y="365049"/>
                  </a:lnTo>
                  <a:lnTo>
                    <a:pt x="1173415" y="325995"/>
                  </a:lnTo>
                  <a:lnTo>
                    <a:pt x="1153241" y="288465"/>
                  </a:lnTo>
                  <a:lnTo>
                    <a:pt x="1129909" y="252597"/>
                  </a:lnTo>
                  <a:lnTo>
                    <a:pt x="1103577" y="218527"/>
                  </a:lnTo>
                  <a:lnTo>
                    <a:pt x="1074400" y="186394"/>
                  </a:lnTo>
                  <a:lnTo>
                    <a:pt x="1042536" y="156334"/>
                  </a:lnTo>
                  <a:lnTo>
                    <a:pt x="1008143" y="128485"/>
                  </a:lnTo>
                  <a:lnTo>
                    <a:pt x="971377" y="102984"/>
                  </a:lnTo>
                  <a:lnTo>
                    <a:pt x="932396" y="79969"/>
                  </a:lnTo>
                  <a:lnTo>
                    <a:pt x="891357" y="59577"/>
                  </a:lnTo>
                  <a:lnTo>
                    <a:pt x="848417" y="41945"/>
                  </a:lnTo>
                  <a:lnTo>
                    <a:pt x="803733" y="27211"/>
                  </a:lnTo>
                  <a:lnTo>
                    <a:pt x="757462" y="15512"/>
                  </a:lnTo>
                  <a:lnTo>
                    <a:pt x="709763" y="6986"/>
                  </a:lnTo>
                  <a:lnTo>
                    <a:pt x="660790" y="1769"/>
                  </a:lnTo>
                  <a:lnTo>
                    <a:pt x="610703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200754" y="3151756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39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601209" y="3555492"/>
            <a:ext cx="42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SDM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798015" y="1666481"/>
            <a:ext cx="1247140" cy="1474470"/>
            <a:chOff x="3798015" y="1666481"/>
            <a:chExt cx="1247140" cy="1474470"/>
          </a:xfrm>
        </p:grpSpPr>
        <p:sp>
          <p:nvSpPr>
            <p:cNvPr id="41" name="object 41"/>
            <p:cNvSpPr/>
            <p:nvPr/>
          </p:nvSpPr>
          <p:spPr>
            <a:xfrm>
              <a:off x="3947095" y="2813314"/>
              <a:ext cx="333375" cy="327660"/>
            </a:xfrm>
            <a:custGeom>
              <a:avLst/>
              <a:gdLst/>
              <a:ahLst/>
              <a:cxnLst/>
              <a:rect l="l" t="t" r="r" b="b"/>
              <a:pathLst>
                <a:path w="333375" h="327660">
                  <a:moveTo>
                    <a:pt x="225639" y="0"/>
                  </a:moveTo>
                  <a:lnTo>
                    <a:pt x="0" y="74006"/>
                  </a:lnTo>
                  <a:lnTo>
                    <a:pt x="66572" y="101582"/>
                  </a:lnTo>
                  <a:lnTo>
                    <a:pt x="7362" y="244527"/>
                  </a:lnTo>
                  <a:lnTo>
                    <a:pt x="207078" y="327252"/>
                  </a:lnTo>
                  <a:lnTo>
                    <a:pt x="266288" y="184307"/>
                  </a:lnTo>
                  <a:lnTo>
                    <a:pt x="332860" y="211882"/>
                  </a:lnTo>
                  <a:lnTo>
                    <a:pt x="225639" y="0"/>
                  </a:lnTo>
                  <a:close/>
                </a:path>
              </a:pathLst>
            </a:custGeom>
            <a:solidFill>
              <a:srgbClr val="91A3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810715" y="1679181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39" h="1068070">
                  <a:moveTo>
                    <a:pt x="610703" y="0"/>
                  </a:moveTo>
                  <a:lnTo>
                    <a:pt x="560616" y="1769"/>
                  </a:lnTo>
                  <a:lnTo>
                    <a:pt x="511644" y="6986"/>
                  </a:lnTo>
                  <a:lnTo>
                    <a:pt x="463944" y="15512"/>
                  </a:lnTo>
                  <a:lnTo>
                    <a:pt x="417673" y="27211"/>
                  </a:lnTo>
                  <a:lnTo>
                    <a:pt x="372990" y="41945"/>
                  </a:lnTo>
                  <a:lnTo>
                    <a:pt x="330049" y="59577"/>
                  </a:lnTo>
                  <a:lnTo>
                    <a:pt x="289010" y="79969"/>
                  </a:lnTo>
                  <a:lnTo>
                    <a:pt x="250029" y="102984"/>
                  </a:lnTo>
                  <a:lnTo>
                    <a:pt x="213264" y="128485"/>
                  </a:lnTo>
                  <a:lnTo>
                    <a:pt x="178870" y="156334"/>
                  </a:lnTo>
                  <a:lnTo>
                    <a:pt x="147007" y="186394"/>
                  </a:lnTo>
                  <a:lnTo>
                    <a:pt x="117830" y="218527"/>
                  </a:lnTo>
                  <a:lnTo>
                    <a:pt x="91497" y="252597"/>
                  </a:lnTo>
                  <a:lnTo>
                    <a:pt x="68165" y="288465"/>
                  </a:lnTo>
                  <a:lnTo>
                    <a:pt x="47992" y="325995"/>
                  </a:lnTo>
                  <a:lnTo>
                    <a:pt x="31134" y="365049"/>
                  </a:lnTo>
                  <a:lnTo>
                    <a:pt x="17748" y="405490"/>
                  </a:lnTo>
                  <a:lnTo>
                    <a:pt x="7993" y="447179"/>
                  </a:lnTo>
                  <a:lnTo>
                    <a:pt x="2024" y="489981"/>
                  </a:lnTo>
                  <a:lnTo>
                    <a:pt x="0" y="533758"/>
                  </a:lnTo>
                  <a:lnTo>
                    <a:pt x="2024" y="577534"/>
                  </a:lnTo>
                  <a:lnTo>
                    <a:pt x="7993" y="620336"/>
                  </a:lnTo>
                  <a:lnTo>
                    <a:pt x="17748" y="662026"/>
                  </a:lnTo>
                  <a:lnTo>
                    <a:pt x="31134" y="702466"/>
                  </a:lnTo>
                  <a:lnTo>
                    <a:pt x="47992" y="741520"/>
                  </a:lnTo>
                  <a:lnTo>
                    <a:pt x="68165" y="779050"/>
                  </a:lnTo>
                  <a:lnTo>
                    <a:pt x="91497" y="814918"/>
                  </a:lnTo>
                  <a:lnTo>
                    <a:pt x="117830" y="848988"/>
                  </a:lnTo>
                  <a:lnTo>
                    <a:pt x="147007" y="881121"/>
                  </a:lnTo>
                  <a:lnTo>
                    <a:pt x="178870" y="911181"/>
                  </a:lnTo>
                  <a:lnTo>
                    <a:pt x="213264" y="939030"/>
                  </a:lnTo>
                  <a:lnTo>
                    <a:pt x="250029" y="964530"/>
                  </a:lnTo>
                  <a:lnTo>
                    <a:pt x="289010" y="987546"/>
                  </a:lnTo>
                  <a:lnTo>
                    <a:pt x="330049" y="1007938"/>
                  </a:lnTo>
                  <a:lnTo>
                    <a:pt x="372990" y="1025569"/>
                  </a:lnTo>
                  <a:lnTo>
                    <a:pt x="417673" y="1040303"/>
                  </a:lnTo>
                  <a:lnTo>
                    <a:pt x="463944" y="1052002"/>
                  </a:lnTo>
                  <a:lnTo>
                    <a:pt x="511644" y="1060529"/>
                  </a:lnTo>
                  <a:lnTo>
                    <a:pt x="560616" y="1065745"/>
                  </a:lnTo>
                  <a:lnTo>
                    <a:pt x="610703" y="1067515"/>
                  </a:lnTo>
                  <a:lnTo>
                    <a:pt x="660790" y="1065745"/>
                  </a:lnTo>
                  <a:lnTo>
                    <a:pt x="709762" y="1060529"/>
                  </a:lnTo>
                  <a:lnTo>
                    <a:pt x="757462" y="1052002"/>
                  </a:lnTo>
                  <a:lnTo>
                    <a:pt x="803732" y="1040303"/>
                  </a:lnTo>
                  <a:lnTo>
                    <a:pt x="848416" y="1025569"/>
                  </a:lnTo>
                  <a:lnTo>
                    <a:pt x="891356" y="1007938"/>
                  </a:lnTo>
                  <a:lnTo>
                    <a:pt x="932395" y="987546"/>
                  </a:lnTo>
                  <a:lnTo>
                    <a:pt x="971376" y="964530"/>
                  </a:lnTo>
                  <a:lnTo>
                    <a:pt x="1008142" y="939030"/>
                  </a:lnTo>
                  <a:lnTo>
                    <a:pt x="1042536" y="911181"/>
                  </a:lnTo>
                  <a:lnTo>
                    <a:pt x="1074399" y="881121"/>
                  </a:lnTo>
                  <a:lnTo>
                    <a:pt x="1103576" y="848988"/>
                  </a:lnTo>
                  <a:lnTo>
                    <a:pt x="1129909" y="814918"/>
                  </a:lnTo>
                  <a:lnTo>
                    <a:pt x="1153241" y="779050"/>
                  </a:lnTo>
                  <a:lnTo>
                    <a:pt x="1173415" y="741520"/>
                  </a:lnTo>
                  <a:lnTo>
                    <a:pt x="1190273" y="702466"/>
                  </a:lnTo>
                  <a:lnTo>
                    <a:pt x="1203658" y="662026"/>
                  </a:lnTo>
                  <a:lnTo>
                    <a:pt x="1213414" y="620336"/>
                  </a:lnTo>
                  <a:lnTo>
                    <a:pt x="1219382" y="577534"/>
                  </a:lnTo>
                  <a:lnTo>
                    <a:pt x="1221407" y="533758"/>
                  </a:lnTo>
                  <a:lnTo>
                    <a:pt x="1219382" y="489981"/>
                  </a:lnTo>
                  <a:lnTo>
                    <a:pt x="1213414" y="447179"/>
                  </a:lnTo>
                  <a:lnTo>
                    <a:pt x="1203658" y="405490"/>
                  </a:lnTo>
                  <a:lnTo>
                    <a:pt x="1190273" y="365049"/>
                  </a:lnTo>
                  <a:lnTo>
                    <a:pt x="1173415" y="325995"/>
                  </a:lnTo>
                  <a:lnTo>
                    <a:pt x="1153241" y="288465"/>
                  </a:lnTo>
                  <a:lnTo>
                    <a:pt x="1129909" y="252597"/>
                  </a:lnTo>
                  <a:lnTo>
                    <a:pt x="1103576" y="218527"/>
                  </a:lnTo>
                  <a:lnTo>
                    <a:pt x="1074399" y="186394"/>
                  </a:lnTo>
                  <a:lnTo>
                    <a:pt x="1042536" y="156334"/>
                  </a:lnTo>
                  <a:lnTo>
                    <a:pt x="1008142" y="128485"/>
                  </a:lnTo>
                  <a:lnTo>
                    <a:pt x="971376" y="102984"/>
                  </a:lnTo>
                  <a:lnTo>
                    <a:pt x="932395" y="79969"/>
                  </a:lnTo>
                  <a:lnTo>
                    <a:pt x="891356" y="59577"/>
                  </a:lnTo>
                  <a:lnTo>
                    <a:pt x="848416" y="41945"/>
                  </a:lnTo>
                  <a:lnTo>
                    <a:pt x="803732" y="27211"/>
                  </a:lnTo>
                  <a:lnTo>
                    <a:pt x="757462" y="15512"/>
                  </a:lnTo>
                  <a:lnTo>
                    <a:pt x="709762" y="6986"/>
                  </a:lnTo>
                  <a:lnTo>
                    <a:pt x="660790" y="1769"/>
                  </a:lnTo>
                  <a:lnTo>
                    <a:pt x="610703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810715" y="1679181"/>
              <a:ext cx="1221740" cy="1068070"/>
            </a:xfrm>
            <a:custGeom>
              <a:avLst/>
              <a:gdLst/>
              <a:ahLst/>
              <a:cxnLst/>
              <a:rect l="l" t="t" r="r" b="b"/>
              <a:pathLst>
                <a:path w="1221739" h="1068070">
                  <a:moveTo>
                    <a:pt x="0" y="533757"/>
                  </a:moveTo>
                  <a:lnTo>
                    <a:pt x="2024" y="489981"/>
                  </a:lnTo>
                  <a:lnTo>
                    <a:pt x="7993" y="447179"/>
                  </a:lnTo>
                  <a:lnTo>
                    <a:pt x="17748" y="405489"/>
                  </a:lnTo>
                  <a:lnTo>
                    <a:pt x="31134" y="365048"/>
                  </a:lnTo>
                  <a:lnTo>
                    <a:pt x="47992" y="325995"/>
                  </a:lnTo>
                  <a:lnTo>
                    <a:pt x="68165" y="288465"/>
                  </a:lnTo>
                  <a:lnTo>
                    <a:pt x="91497" y="252596"/>
                  </a:lnTo>
                  <a:lnTo>
                    <a:pt x="117830" y="218527"/>
                  </a:lnTo>
                  <a:lnTo>
                    <a:pt x="147007" y="186393"/>
                  </a:lnTo>
                  <a:lnTo>
                    <a:pt x="178870" y="156333"/>
                  </a:lnTo>
                  <a:lnTo>
                    <a:pt x="213264" y="128484"/>
                  </a:lnTo>
                  <a:lnTo>
                    <a:pt x="250029" y="102984"/>
                  </a:lnTo>
                  <a:lnTo>
                    <a:pt x="289010" y="79969"/>
                  </a:lnTo>
                  <a:lnTo>
                    <a:pt x="330050" y="59577"/>
                  </a:lnTo>
                  <a:lnTo>
                    <a:pt x="372990" y="41945"/>
                  </a:lnTo>
                  <a:lnTo>
                    <a:pt x="417673" y="27211"/>
                  </a:lnTo>
                  <a:lnTo>
                    <a:pt x="463944" y="15512"/>
                  </a:lnTo>
                  <a:lnTo>
                    <a:pt x="511644" y="6985"/>
                  </a:lnTo>
                  <a:lnTo>
                    <a:pt x="560616" y="1769"/>
                  </a:lnTo>
                  <a:lnTo>
                    <a:pt x="610703" y="0"/>
                  </a:lnTo>
                  <a:lnTo>
                    <a:pt x="660790" y="1769"/>
                  </a:lnTo>
                  <a:lnTo>
                    <a:pt x="709762" y="6985"/>
                  </a:lnTo>
                  <a:lnTo>
                    <a:pt x="757462" y="15512"/>
                  </a:lnTo>
                  <a:lnTo>
                    <a:pt x="803733" y="27211"/>
                  </a:lnTo>
                  <a:lnTo>
                    <a:pt x="848416" y="41945"/>
                  </a:lnTo>
                  <a:lnTo>
                    <a:pt x="891356" y="59577"/>
                  </a:lnTo>
                  <a:lnTo>
                    <a:pt x="932396" y="79969"/>
                  </a:lnTo>
                  <a:lnTo>
                    <a:pt x="971377" y="102984"/>
                  </a:lnTo>
                  <a:lnTo>
                    <a:pt x="1008142" y="128484"/>
                  </a:lnTo>
                  <a:lnTo>
                    <a:pt x="1042536" y="156333"/>
                  </a:lnTo>
                  <a:lnTo>
                    <a:pt x="1074399" y="186393"/>
                  </a:lnTo>
                  <a:lnTo>
                    <a:pt x="1103576" y="218527"/>
                  </a:lnTo>
                  <a:lnTo>
                    <a:pt x="1129909" y="252596"/>
                  </a:lnTo>
                  <a:lnTo>
                    <a:pt x="1153241" y="288465"/>
                  </a:lnTo>
                  <a:lnTo>
                    <a:pt x="1173414" y="325995"/>
                  </a:lnTo>
                  <a:lnTo>
                    <a:pt x="1190272" y="365048"/>
                  </a:lnTo>
                  <a:lnTo>
                    <a:pt x="1203658" y="405489"/>
                  </a:lnTo>
                  <a:lnTo>
                    <a:pt x="1213413" y="447179"/>
                  </a:lnTo>
                  <a:lnTo>
                    <a:pt x="1219382" y="489981"/>
                  </a:lnTo>
                  <a:lnTo>
                    <a:pt x="1221407" y="533757"/>
                  </a:lnTo>
                  <a:lnTo>
                    <a:pt x="1219382" y="577533"/>
                  </a:lnTo>
                  <a:lnTo>
                    <a:pt x="1213413" y="620335"/>
                  </a:lnTo>
                  <a:lnTo>
                    <a:pt x="1203658" y="662025"/>
                  </a:lnTo>
                  <a:lnTo>
                    <a:pt x="1190272" y="702466"/>
                  </a:lnTo>
                  <a:lnTo>
                    <a:pt x="1173414" y="741520"/>
                  </a:lnTo>
                  <a:lnTo>
                    <a:pt x="1153241" y="779049"/>
                  </a:lnTo>
                  <a:lnTo>
                    <a:pt x="1129909" y="814918"/>
                  </a:lnTo>
                  <a:lnTo>
                    <a:pt x="1103576" y="848987"/>
                  </a:lnTo>
                  <a:lnTo>
                    <a:pt x="1074399" y="881121"/>
                  </a:lnTo>
                  <a:lnTo>
                    <a:pt x="1042536" y="911181"/>
                  </a:lnTo>
                  <a:lnTo>
                    <a:pt x="1008142" y="939030"/>
                  </a:lnTo>
                  <a:lnTo>
                    <a:pt x="971377" y="964530"/>
                  </a:lnTo>
                  <a:lnTo>
                    <a:pt x="932396" y="987545"/>
                  </a:lnTo>
                  <a:lnTo>
                    <a:pt x="891356" y="1007937"/>
                  </a:lnTo>
                  <a:lnTo>
                    <a:pt x="848416" y="1025569"/>
                  </a:lnTo>
                  <a:lnTo>
                    <a:pt x="803733" y="1040303"/>
                  </a:lnTo>
                  <a:lnTo>
                    <a:pt x="757462" y="1052002"/>
                  </a:lnTo>
                  <a:lnTo>
                    <a:pt x="709762" y="1060529"/>
                  </a:lnTo>
                  <a:lnTo>
                    <a:pt x="660790" y="1065745"/>
                  </a:lnTo>
                  <a:lnTo>
                    <a:pt x="610703" y="1067515"/>
                  </a:lnTo>
                  <a:lnTo>
                    <a:pt x="560616" y="1065745"/>
                  </a:lnTo>
                  <a:lnTo>
                    <a:pt x="511644" y="1060529"/>
                  </a:lnTo>
                  <a:lnTo>
                    <a:pt x="463944" y="1052002"/>
                  </a:lnTo>
                  <a:lnTo>
                    <a:pt x="417673" y="1040303"/>
                  </a:lnTo>
                  <a:lnTo>
                    <a:pt x="372990" y="1025569"/>
                  </a:lnTo>
                  <a:lnTo>
                    <a:pt x="330050" y="1007937"/>
                  </a:lnTo>
                  <a:lnTo>
                    <a:pt x="289010" y="987545"/>
                  </a:lnTo>
                  <a:lnTo>
                    <a:pt x="250029" y="964530"/>
                  </a:lnTo>
                  <a:lnTo>
                    <a:pt x="213264" y="939030"/>
                  </a:lnTo>
                  <a:lnTo>
                    <a:pt x="178870" y="911181"/>
                  </a:lnTo>
                  <a:lnTo>
                    <a:pt x="147007" y="881121"/>
                  </a:lnTo>
                  <a:lnTo>
                    <a:pt x="117830" y="848987"/>
                  </a:lnTo>
                  <a:lnTo>
                    <a:pt x="91497" y="814918"/>
                  </a:lnTo>
                  <a:lnTo>
                    <a:pt x="68165" y="779049"/>
                  </a:lnTo>
                  <a:lnTo>
                    <a:pt x="47992" y="741520"/>
                  </a:lnTo>
                  <a:lnTo>
                    <a:pt x="31134" y="702466"/>
                  </a:lnTo>
                  <a:lnTo>
                    <a:pt x="17748" y="662025"/>
                  </a:lnTo>
                  <a:lnTo>
                    <a:pt x="7993" y="620335"/>
                  </a:lnTo>
                  <a:lnTo>
                    <a:pt x="2024" y="577533"/>
                  </a:lnTo>
                  <a:lnTo>
                    <a:pt x="0" y="5337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993777" y="2036064"/>
            <a:ext cx="857250" cy="33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Hub.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10"/>
              </a:lnSpc>
            </a:pP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Internasional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998346" y="1743820"/>
            <a:ext cx="266700" cy="333375"/>
          </a:xfrm>
          <a:custGeom>
            <a:avLst/>
            <a:gdLst/>
            <a:ahLst/>
            <a:cxnLst/>
            <a:rect l="l" t="t" r="r" b="b"/>
            <a:pathLst>
              <a:path w="266700" h="333375">
                <a:moveTo>
                  <a:pt x="84889" y="0"/>
                </a:moveTo>
                <a:lnTo>
                  <a:pt x="112464" y="66572"/>
                </a:lnTo>
                <a:lnTo>
                  <a:pt x="0" y="113157"/>
                </a:lnTo>
                <a:lnTo>
                  <a:pt x="82725" y="312873"/>
                </a:lnTo>
                <a:lnTo>
                  <a:pt x="195190" y="266288"/>
                </a:lnTo>
                <a:lnTo>
                  <a:pt x="222764" y="332860"/>
                </a:lnTo>
                <a:lnTo>
                  <a:pt x="266291" y="119846"/>
                </a:lnTo>
                <a:lnTo>
                  <a:pt x="84889" y="0"/>
                </a:lnTo>
                <a:close/>
              </a:path>
            </a:pathLst>
          </a:custGeom>
          <a:solidFill>
            <a:srgbClr val="9EAD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390675" y="679195"/>
            <a:ext cx="2912110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7620">
              <a:lnSpc>
                <a:spcPct val="105000"/>
              </a:lnSpc>
              <a:spcBef>
                <a:spcPts val="25"/>
              </a:spcBef>
            </a:pP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pengejawantahan 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kehadiían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negaía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dalam </a:t>
            </a:r>
            <a:r>
              <a:rPr sz="1200" spc="-28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melindungi hak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fundamental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waíga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negaía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108063" y="1944115"/>
            <a:ext cx="310070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payung</a:t>
            </a:r>
            <a:r>
              <a:rPr sz="1200" spc="2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hukum</a:t>
            </a:r>
            <a:r>
              <a:rPr sz="1200" spc="2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PDP</a:t>
            </a:r>
            <a:r>
              <a:rPr sz="1200" spc="3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yang</a:t>
            </a:r>
            <a:r>
              <a:rPr sz="1200" spc="2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lebih</a:t>
            </a:r>
            <a:r>
              <a:rPr sz="1200" spc="3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kompíehensif, </a:t>
            </a:r>
            <a:r>
              <a:rPr sz="1200" spc="-28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memadai,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dan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beíoíientasi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ke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depan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968511" y="3382771"/>
            <a:ext cx="6838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0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spc="75" dirty="0">
                <a:solidFill>
                  <a:srgbClr val="3B3838"/>
                </a:solidFill>
                <a:latin typeface="Roboto"/>
                <a:cs typeface="Roboto"/>
              </a:rPr>
              <a:t>e</a:t>
            </a:r>
            <a:r>
              <a:rPr sz="1200" spc="15" dirty="0">
                <a:solidFill>
                  <a:srgbClr val="3B3838"/>
                </a:solidFill>
                <a:latin typeface="Roboto"/>
                <a:cs typeface="Roboto"/>
              </a:rPr>
              <a:t>f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o</a:t>
            </a:r>
            <a:r>
              <a:rPr sz="1200" spc="25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spc="75" dirty="0">
                <a:solidFill>
                  <a:srgbClr val="3B3838"/>
                </a:solidFill>
                <a:latin typeface="Roboto"/>
                <a:cs typeface="Roboto"/>
              </a:rPr>
              <a:t>m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a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si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724673" y="3382771"/>
            <a:ext cx="14097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  <a:tabLst>
                <a:tab pos="1096010" algn="l"/>
              </a:tabLst>
            </a:pP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mendoíong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pe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m</a:t>
            </a:r>
            <a:r>
              <a:rPr sz="1200" spc="105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o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s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e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s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a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n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	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t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a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346083" y="3571747"/>
            <a:ext cx="491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3B3838"/>
                </a:solidFill>
                <a:latin typeface="Roboto"/>
                <a:cs typeface="Roboto"/>
              </a:rPr>
              <a:t>p</a:t>
            </a:r>
            <a:r>
              <a:rPr sz="1200" spc="30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i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b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048773" y="3382771"/>
            <a:ext cx="52705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39370">
              <a:lnSpc>
                <a:spcPct val="103299"/>
              </a:lnSpc>
              <a:spcBef>
                <a:spcPts val="50"/>
              </a:spcBef>
            </a:pPr>
            <a:r>
              <a:rPr sz="1200" spc="65" dirty="0">
                <a:solidFill>
                  <a:srgbClr val="3B3838"/>
                </a:solidFill>
                <a:latin typeface="Roboto"/>
                <a:cs typeface="Roboto"/>
              </a:rPr>
              <a:t>p</a:t>
            </a:r>
            <a:r>
              <a:rPr sz="1200" spc="30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a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k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t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i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k  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s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e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l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u</a:t>
            </a:r>
            <a:r>
              <a:rPr sz="1200" spc="30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spc="55" dirty="0">
                <a:solidFill>
                  <a:srgbClr val="3B3838"/>
                </a:solidFill>
                <a:latin typeface="Roboto"/>
                <a:cs typeface="Roboto"/>
              </a:rPr>
              <a:t>u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h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24673" y="3751579"/>
            <a:ext cx="16471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Pengendali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Data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08063" y="4931155"/>
            <a:ext cx="984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meningkatkan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73313" y="4931155"/>
            <a:ext cx="541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standaí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395650" y="4931155"/>
            <a:ext cx="563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i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n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u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s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t</a:t>
            </a:r>
            <a:r>
              <a:rPr sz="1200" spc="105" dirty="0">
                <a:solidFill>
                  <a:srgbClr val="3B3838"/>
                </a:solidFill>
                <a:latin typeface="Roboto"/>
                <a:cs typeface="Roboto"/>
              </a:rPr>
              <a:t>í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i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,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108063" y="5123179"/>
            <a:ext cx="285115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  <a:tabLst>
                <a:tab pos="910590" algn="l"/>
                <a:tab pos="1821180" algn="l"/>
                <a:tab pos="2271395" algn="l"/>
              </a:tabLst>
            </a:pP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me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nj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awa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b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	ke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b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utuh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a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n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	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n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	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tuntu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ta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n 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konsumen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teíhadap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PDP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yang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memadai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423341" y="6339332"/>
            <a:ext cx="297370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3810">
              <a:lnSpc>
                <a:spcPct val="103299"/>
              </a:lnSpc>
              <a:spcBef>
                <a:spcPts val="50"/>
              </a:spcBef>
            </a:pP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mendoíong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inovasi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 teknologi 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yang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beíetika, </a:t>
            </a:r>
            <a:r>
              <a:rPr sz="1200" spc="-28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beítanggung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jawab,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dan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menghoímati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HAM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88666" y="4922011"/>
            <a:ext cx="2239645" cy="7785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83845" marR="5080" indent="-271780" algn="r">
              <a:lnSpc>
                <a:spcPct val="102200"/>
              </a:lnSpc>
              <a:spcBef>
                <a:spcPts val="140"/>
              </a:spcBef>
            </a:pP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mendoíong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kebiasaan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15" dirty="0">
                <a:solidFill>
                  <a:srgbClr val="3B3838"/>
                </a:solidFill>
                <a:latin typeface="Roboto"/>
                <a:cs typeface="Roboto"/>
              </a:rPr>
              <a:t>baíu</a:t>
            </a:r>
            <a:r>
              <a:rPr sz="1200" spc="-2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i="1" spc="-25" dirty="0">
                <a:solidFill>
                  <a:srgbClr val="3B3838"/>
                </a:solidFill>
                <a:latin typeface="Roboto"/>
                <a:cs typeface="Roboto"/>
              </a:rPr>
              <a:t>(new </a:t>
            </a:r>
            <a:r>
              <a:rPr sz="1200" i="1" spc="-28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i="1" spc="-30" dirty="0">
                <a:solidFill>
                  <a:srgbClr val="3B3838"/>
                </a:solidFill>
                <a:latin typeface="Roboto"/>
                <a:cs typeface="Roboto"/>
              </a:rPr>
              <a:t>habit)</a:t>
            </a:r>
            <a:r>
              <a:rPr sz="1200" i="1" spc="-1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untuk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melindungi data </a:t>
            </a:r>
            <a:r>
              <a:rPr sz="1200" spc="-28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píibadinya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dan 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menghoímati </a:t>
            </a:r>
            <a:r>
              <a:rPr sz="1200" spc="-28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data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píibadi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3B3838"/>
                </a:solidFill>
                <a:latin typeface="Roboto"/>
                <a:cs typeface="Roboto"/>
              </a:rPr>
              <a:t>oíang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lain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32021" y="3440684"/>
            <a:ext cx="2131695" cy="57721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33045" marR="5080" indent="-220979" algn="r">
              <a:lnSpc>
                <a:spcPct val="103299"/>
              </a:lnSpc>
              <a:spcBef>
                <a:spcPts val="50"/>
              </a:spcBef>
            </a:pP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mendoíong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talenta 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SDM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dalam </a:t>
            </a:r>
            <a:r>
              <a:rPr sz="1200" spc="-28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bidang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PDP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(</a:t>
            </a:r>
            <a:r>
              <a:rPr sz="1200" i="1" spc="-20" dirty="0">
                <a:solidFill>
                  <a:srgbClr val="3B3838"/>
                </a:solidFill>
                <a:latin typeface="Roboto"/>
                <a:cs typeface="Roboto"/>
              </a:rPr>
              <a:t>data</a:t>
            </a:r>
            <a:r>
              <a:rPr sz="1200" i="1" spc="-15" dirty="0">
                <a:solidFill>
                  <a:srgbClr val="3B3838"/>
                </a:solidFill>
                <a:latin typeface="Roboto"/>
                <a:cs typeface="Roboto"/>
              </a:rPr>
              <a:t> píotection</a:t>
            </a:r>
            <a:endParaRPr sz="1200">
              <a:latin typeface="Roboto"/>
              <a:cs typeface="Roboto"/>
            </a:endParaRPr>
          </a:p>
          <a:p>
            <a:pPr marR="5080" algn="r">
              <a:lnSpc>
                <a:spcPts val="1415"/>
              </a:lnSpc>
            </a:pPr>
            <a:r>
              <a:rPr sz="1200" i="1" dirty="0">
                <a:solidFill>
                  <a:srgbClr val="3B3838"/>
                </a:solidFill>
                <a:latin typeface="Roboto"/>
                <a:cs typeface="Roboto"/>
              </a:rPr>
              <a:t>officeí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/DPO)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76471" y="1944115"/>
            <a:ext cx="26790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6845" algn="r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mempeíkuat 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kepeícayaan 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(</a:t>
            </a:r>
            <a:r>
              <a:rPr sz="1200" i="1" spc="-5" dirty="0">
                <a:solidFill>
                  <a:srgbClr val="3B3838"/>
                </a:solidFill>
                <a:latin typeface="Roboto"/>
                <a:cs typeface="Roboto"/>
              </a:rPr>
              <a:t>tíust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)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dan </a:t>
            </a:r>
            <a:r>
              <a:rPr sz="1200" spc="-29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3B3838"/>
                </a:solidFill>
                <a:latin typeface="Roboto"/>
                <a:cs typeface="Roboto"/>
              </a:rPr>
              <a:t>íekognisi 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teíhadap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kepemimpinan 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Indonesia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dalam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3B3838"/>
                </a:solidFill>
                <a:latin typeface="Roboto"/>
                <a:cs typeface="Roboto"/>
              </a:rPr>
              <a:t>tata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kelola</a:t>
            </a:r>
            <a:r>
              <a:rPr sz="1200" spc="-5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3B3838"/>
                </a:solidFill>
                <a:latin typeface="Roboto"/>
                <a:cs typeface="Roboto"/>
              </a:rPr>
              <a:t>data</a:t>
            </a:r>
            <a:r>
              <a:rPr sz="1200" dirty="0">
                <a:solidFill>
                  <a:srgbClr val="3B3838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3B3838"/>
                </a:solidFill>
                <a:latin typeface="Roboto"/>
                <a:cs typeface="Roboto"/>
              </a:rPr>
              <a:t>global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32EED8F-BC6B-00AC-C55A-0AB8CA096E1B}"/>
              </a:ext>
            </a:extLst>
          </p:cNvPr>
          <p:cNvGrpSpPr/>
          <p:nvPr/>
        </p:nvGrpSpPr>
        <p:grpSpPr>
          <a:xfrm>
            <a:off x="9943153" y="96526"/>
            <a:ext cx="1586752" cy="505730"/>
            <a:chOff x="13812260" y="116405"/>
            <a:chExt cx="4006486" cy="127694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02E4055-3373-E248-51A2-657414350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BA444EC-A425-AF89-8A2F-9F9BD39F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3500" y="410971"/>
            <a:ext cx="4445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0" dirty="0">
                <a:solidFill>
                  <a:srgbClr val="002060"/>
                </a:solidFill>
                <a:latin typeface="Roboto"/>
                <a:cs typeface="Roboto"/>
              </a:rPr>
              <a:t>Gambaían</a:t>
            </a:r>
            <a:r>
              <a:rPr sz="3000" spc="-10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3000" spc="-30" dirty="0">
                <a:solidFill>
                  <a:srgbClr val="002060"/>
                </a:solidFill>
                <a:latin typeface="Roboto"/>
                <a:cs typeface="Roboto"/>
              </a:rPr>
              <a:t>Umum</a:t>
            </a:r>
            <a:r>
              <a:rPr sz="3000" spc="-1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3000" spc="-90" dirty="0">
                <a:solidFill>
                  <a:srgbClr val="002060"/>
                </a:solidFill>
                <a:latin typeface="Roboto"/>
                <a:cs typeface="Roboto"/>
              </a:rPr>
              <a:t>UU</a:t>
            </a:r>
            <a:r>
              <a:rPr sz="3000" spc="-15" dirty="0">
                <a:solidFill>
                  <a:srgbClr val="002060"/>
                </a:solidFill>
                <a:latin typeface="Roboto"/>
                <a:cs typeface="Roboto"/>
              </a:rPr>
              <a:t> </a:t>
            </a:r>
            <a:r>
              <a:rPr sz="3000" dirty="0">
                <a:solidFill>
                  <a:srgbClr val="002060"/>
                </a:solidFill>
                <a:latin typeface="Roboto"/>
                <a:cs typeface="Roboto"/>
              </a:rPr>
              <a:t>PDP</a:t>
            </a:r>
            <a:endParaRPr sz="3000">
              <a:latin typeface="Roboto"/>
              <a:cs typeface="Roboto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8854" y="1212377"/>
            <a:ext cx="5118100" cy="5034915"/>
            <a:chOff x="398854" y="1212377"/>
            <a:chExt cx="5118100" cy="5034915"/>
          </a:xfrm>
        </p:grpSpPr>
        <p:sp>
          <p:nvSpPr>
            <p:cNvPr id="4" name="object 4"/>
            <p:cNvSpPr/>
            <p:nvPr/>
          </p:nvSpPr>
          <p:spPr>
            <a:xfrm>
              <a:off x="405204" y="1218727"/>
              <a:ext cx="5105400" cy="5022215"/>
            </a:xfrm>
            <a:custGeom>
              <a:avLst/>
              <a:gdLst/>
              <a:ahLst/>
              <a:cxnLst/>
              <a:rect l="l" t="t" r="r" b="b"/>
              <a:pathLst>
                <a:path w="5105400" h="5022215">
                  <a:moveTo>
                    <a:pt x="0" y="204281"/>
                  </a:moveTo>
                  <a:lnTo>
                    <a:pt x="5395" y="157441"/>
                  </a:lnTo>
                  <a:lnTo>
                    <a:pt x="20763" y="114443"/>
                  </a:lnTo>
                  <a:lnTo>
                    <a:pt x="44878" y="76513"/>
                  </a:lnTo>
                  <a:lnTo>
                    <a:pt x="76513" y="44878"/>
                  </a:lnTo>
                  <a:lnTo>
                    <a:pt x="114443" y="20763"/>
                  </a:lnTo>
                  <a:lnTo>
                    <a:pt x="157441" y="5395"/>
                  </a:lnTo>
                  <a:lnTo>
                    <a:pt x="204280" y="0"/>
                  </a:lnTo>
                  <a:lnTo>
                    <a:pt x="4901067" y="0"/>
                  </a:lnTo>
                  <a:lnTo>
                    <a:pt x="4947906" y="5395"/>
                  </a:lnTo>
                  <a:lnTo>
                    <a:pt x="4990904" y="20763"/>
                  </a:lnTo>
                  <a:lnTo>
                    <a:pt x="5028834" y="44878"/>
                  </a:lnTo>
                  <a:lnTo>
                    <a:pt x="5060469" y="76513"/>
                  </a:lnTo>
                  <a:lnTo>
                    <a:pt x="5084584" y="114443"/>
                  </a:lnTo>
                  <a:lnTo>
                    <a:pt x="5099952" y="157441"/>
                  </a:lnTo>
                  <a:lnTo>
                    <a:pt x="5105348" y="204281"/>
                  </a:lnTo>
                  <a:lnTo>
                    <a:pt x="5105348" y="4817360"/>
                  </a:lnTo>
                  <a:lnTo>
                    <a:pt x="5099952" y="4864199"/>
                  </a:lnTo>
                  <a:lnTo>
                    <a:pt x="5084584" y="4907197"/>
                  </a:lnTo>
                  <a:lnTo>
                    <a:pt x="5060469" y="4945127"/>
                  </a:lnTo>
                  <a:lnTo>
                    <a:pt x="5028834" y="4976762"/>
                  </a:lnTo>
                  <a:lnTo>
                    <a:pt x="4990904" y="5000877"/>
                  </a:lnTo>
                  <a:lnTo>
                    <a:pt x="4947906" y="5016245"/>
                  </a:lnTo>
                  <a:lnTo>
                    <a:pt x="4901067" y="5021641"/>
                  </a:lnTo>
                  <a:lnTo>
                    <a:pt x="204280" y="5021641"/>
                  </a:lnTo>
                  <a:lnTo>
                    <a:pt x="157441" y="5016245"/>
                  </a:lnTo>
                  <a:lnTo>
                    <a:pt x="114443" y="5000877"/>
                  </a:lnTo>
                  <a:lnTo>
                    <a:pt x="76513" y="4976762"/>
                  </a:lnTo>
                  <a:lnTo>
                    <a:pt x="44878" y="4945127"/>
                  </a:lnTo>
                  <a:lnTo>
                    <a:pt x="20763" y="4907197"/>
                  </a:lnTo>
                  <a:lnTo>
                    <a:pt x="5395" y="4864199"/>
                  </a:lnTo>
                  <a:lnTo>
                    <a:pt x="0" y="4817360"/>
                  </a:lnTo>
                  <a:lnTo>
                    <a:pt x="0" y="204281"/>
                  </a:lnTo>
                  <a:close/>
                </a:path>
              </a:pathLst>
            </a:custGeom>
            <a:ln w="12700">
              <a:solidFill>
                <a:srgbClr val="1155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8191" y="1501415"/>
              <a:ext cx="2190115" cy="436880"/>
            </a:xfrm>
            <a:custGeom>
              <a:avLst/>
              <a:gdLst/>
              <a:ahLst/>
              <a:cxnLst/>
              <a:rect l="l" t="t" r="r" b="b"/>
              <a:pathLst>
                <a:path w="2190115" h="436880">
                  <a:moveTo>
                    <a:pt x="2117239" y="0"/>
                  </a:moveTo>
                  <a:lnTo>
                    <a:pt x="72720" y="0"/>
                  </a:lnTo>
                  <a:lnTo>
                    <a:pt x="44414" y="5714"/>
                  </a:lnTo>
                  <a:lnTo>
                    <a:pt x="21299" y="21299"/>
                  </a:lnTo>
                  <a:lnTo>
                    <a:pt x="5714" y="44415"/>
                  </a:lnTo>
                  <a:lnTo>
                    <a:pt x="0" y="72721"/>
                  </a:lnTo>
                  <a:lnTo>
                    <a:pt x="0" y="363594"/>
                  </a:lnTo>
                  <a:lnTo>
                    <a:pt x="5714" y="391900"/>
                  </a:lnTo>
                  <a:lnTo>
                    <a:pt x="21299" y="415015"/>
                  </a:lnTo>
                  <a:lnTo>
                    <a:pt x="44414" y="430600"/>
                  </a:lnTo>
                  <a:lnTo>
                    <a:pt x="72720" y="436314"/>
                  </a:lnTo>
                  <a:lnTo>
                    <a:pt x="2117239" y="436314"/>
                  </a:lnTo>
                  <a:lnTo>
                    <a:pt x="2145545" y="430600"/>
                  </a:lnTo>
                  <a:lnTo>
                    <a:pt x="2168660" y="415015"/>
                  </a:lnTo>
                  <a:lnTo>
                    <a:pt x="2184244" y="391900"/>
                  </a:lnTo>
                  <a:lnTo>
                    <a:pt x="2189959" y="363594"/>
                  </a:lnTo>
                  <a:lnTo>
                    <a:pt x="2189959" y="72721"/>
                  </a:lnTo>
                  <a:lnTo>
                    <a:pt x="2184244" y="44415"/>
                  </a:lnTo>
                  <a:lnTo>
                    <a:pt x="2168660" y="21299"/>
                  </a:lnTo>
                  <a:lnTo>
                    <a:pt x="2145545" y="5714"/>
                  </a:lnTo>
                  <a:lnTo>
                    <a:pt x="2117239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09097" y="1602740"/>
            <a:ext cx="1708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Definisi</a:t>
            </a:r>
            <a:r>
              <a:rPr sz="1200" spc="-2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&amp;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Ruang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Lingkup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8191" y="2961101"/>
            <a:ext cx="2190115" cy="436880"/>
          </a:xfrm>
          <a:custGeom>
            <a:avLst/>
            <a:gdLst/>
            <a:ahLst/>
            <a:cxnLst/>
            <a:rect l="l" t="t" r="r" b="b"/>
            <a:pathLst>
              <a:path w="2190115" h="436879">
                <a:moveTo>
                  <a:pt x="2117239" y="0"/>
                </a:moveTo>
                <a:lnTo>
                  <a:pt x="72720" y="0"/>
                </a:lnTo>
                <a:lnTo>
                  <a:pt x="44414" y="5714"/>
                </a:lnTo>
                <a:lnTo>
                  <a:pt x="21299" y="21299"/>
                </a:lnTo>
                <a:lnTo>
                  <a:pt x="5714" y="44415"/>
                </a:lnTo>
                <a:lnTo>
                  <a:pt x="0" y="72721"/>
                </a:lnTo>
                <a:lnTo>
                  <a:pt x="0" y="363594"/>
                </a:lnTo>
                <a:lnTo>
                  <a:pt x="5714" y="391900"/>
                </a:lnTo>
                <a:lnTo>
                  <a:pt x="21299" y="415015"/>
                </a:lnTo>
                <a:lnTo>
                  <a:pt x="44414" y="430600"/>
                </a:lnTo>
                <a:lnTo>
                  <a:pt x="72720" y="436314"/>
                </a:lnTo>
                <a:lnTo>
                  <a:pt x="2117239" y="436314"/>
                </a:lnTo>
                <a:lnTo>
                  <a:pt x="2145545" y="430600"/>
                </a:lnTo>
                <a:lnTo>
                  <a:pt x="2168660" y="415015"/>
                </a:lnTo>
                <a:lnTo>
                  <a:pt x="2184244" y="391900"/>
                </a:lnTo>
                <a:lnTo>
                  <a:pt x="2189959" y="363594"/>
                </a:lnTo>
                <a:lnTo>
                  <a:pt x="2189959" y="72721"/>
                </a:lnTo>
                <a:lnTo>
                  <a:pt x="2184244" y="44415"/>
                </a:lnTo>
                <a:lnTo>
                  <a:pt x="2168660" y="21299"/>
                </a:lnTo>
                <a:lnTo>
                  <a:pt x="2145545" y="5714"/>
                </a:lnTo>
                <a:lnTo>
                  <a:pt x="2117239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6083" y="3062732"/>
            <a:ext cx="1654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Hak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Subjek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191" y="3456829"/>
            <a:ext cx="2190115" cy="478155"/>
          </a:xfrm>
          <a:custGeom>
            <a:avLst/>
            <a:gdLst/>
            <a:ahLst/>
            <a:cxnLst/>
            <a:rect l="l" t="t" r="r" b="b"/>
            <a:pathLst>
              <a:path w="2190115" h="478154">
                <a:moveTo>
                  <a:pt x="2110322" y="0"/>
                </a:moveTo>
                <a:lnTo>
                  <a:pt x="79637" y="0"/>
                </a:lnTo>
                <a:lnTo>
                  <a:pt x="48639" y="6258"/>
                </a:lnTo>
                <a:lnTo>
                  <a:pt x="23325" y="23324"/>
                </a:lnTo>
                <a:lnTo>
                  <a:pt x="6258" y="48638"/>
                </a:lnTo>
                <a:lnTo>
                  <a:pt x="0" y="79636"/>
                </a:lnTo>
                <a:lnTo>
                  <a:pt x="0" y="398180"/>
                </a:lnTo>
                <a:lnTo>
                  <a:pt x="6258" y="429179"/>
                </a:lnTo>
                <a:lnTo>
                  <a:pt x="23325" y="454492"/>
                </a:lnTo>
                <a:lnTo>
                  <a:pt x="48639" y="471560"/>
                </a:lnTo>
                <a:lnTo>
                  <a:pt x="79637" y="477818"/>
                </a:lnTo>
                <a:lnTo>
                  <a:pt x="2110322" y="477818"/>
                </a:lnTo>
                <a:lnTo>
                  <a:pt x="2141321" y="471560"/>
                </a:lnTo>
                <a:lnTo>
                  <a:pt x="2166634" y="454492"/>
                </a:lnTo>
                <a:lnTo>
                  <a:pt x="2183701" y="429179"/>
                </a:lnTo>
                <a:lnTo>
                  <a:pt x="2189959" y="398180"/>
                </a:lnTo>
                <a:lnTo>
                  <a:pt x="2189959" y="79636"/>
                </a:lnTo>
                <a:lnTo>
                  <a:pt x="2183701" y="48638"/>
                </a:lnTo>
                <a:lnTo>
                  <a:pt x="2166634" y="23324"/>
                </a:lnTo>
                <a:lnTo>
                  <a:pt x="2141321" y="6258"/>
                </a:lnTo>
                <a:lnTo>
                  <a:pt x="2110322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8459" y="3577844"/>
            <a:ext cx="1750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Pemíosesan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3717" y="5026705"/>
            <a:ext cx="2190115" cy="447040"/>
          </a:xfrm>
          <a:custGeom>
            <a:avLst/>
            <a:gdLst/>
            <a:ahLst/>
            <a:cxnLst/>
            <a:rect l="l" t="t" r="r" b="b"/>
            <a:pathLst>
              <a:path w="2190115" h="447039">
                <a:moveTo>
                  <a:pt x="2144156" y="0"/>
                </a:moveTo>
                <a:lnTo>
                  <a:pt x="45803" y="0"/>
                </a:lnTo>
                <a:lnTo>
                  <a:pt x="27974" y="3599"/>
                </a:lnTo>
                <a:lnTo>
                  <a:pt x="13415" y="13415"/>
                </a:lnTo>
                <a:lnTo>
                  <a:pt x="3599" y="27974"/>
                </a:lnTo>
                <a:lnTo>
                  <a:pt x="0" y="45803"/>
                </a:lnTo>
                <a:lnTo>
                  <a:pt x="0" y="400796"/>
                </a:lnTo>
                <a:lnTo>
                  <a:pt x="3599" y="418625"/>
                </a:lnTo>
                <a:lnTo>
                  <a:pt x="13415" y="433184"/>
                </a:lnTo>
                <a:lnTo>
                  <a:pt x="27974" y="443000"/>
                </a:lnTo>
                <a:lnTo>
                  <a:pt x="45803" y="446600"/>
                </a:lnTo>
                <a:lnTo>
                  <a:pt x="2144156" y="446600"/>
                </a:lnTo>
                <a:lnTo>
                  <a:pt x="2161985" y="443000"/>
                </a:lnTo>
                <a:lnTo>
                  <a:pt x="2176544" y="433184"/>
                </a:lnTo>
                <a:lnTo>
                  <a:pt x="2186360" y="418625"/>
                </a:lnTo>
                <a:lnTo>
                  <a:pt x="2189960" y="400796"/>
                </a:lnTo>
                <a:lnTo>
                  <a:pt x="2189960" y="45803"/>
                </a:lnTo>
                <a:lnTo>
                  <a:pt x="2186360" y="27974"/>
                </a:lnTo>
                <a:lnTo>
                  <a:pt x="2176544" y="13415"/>
                </a:lnTo>
                <a:lnTo>
                  <a:pt x="2161985" y="3599"/>
                </a:lnTo>
                <a:lnTo>
                  <a:pt x="2144156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85410" y="5031739"/>
            <a:ext cx="180721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5080" indent="-149225">
              <a:lnSpc>
                <a:spcPct val="105000"/>
              </a:lnSpc>
              <a:spcBef>
                <a:spcPts val="100"/>
              </a:spcBef>
            </a:pP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Kewajiban 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Pengendali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dan </a:t>
            </a:r>
            <a:r>
              <a:rPr sz="1200" spc="-28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25" dirty="0">
                <a:solidFill>
                  <a:srgbClr val="00458E"/>
                </a:solidFill>
                <a:latin typeface="Roboto"/>
                <a:cs typeface="Roboto"/>
              </a:rPr>
              <a:t>Píosesoí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8191" y="5530192"/>
            <a:ext cx="2190115" cy="447040"/>
          </a:xfrm>
          <a:custGeom>
            <a:avLst/>
            <a:gdLst/>
            <a:ahLst/>
            <a:cxnLst/>
            <a:rect l="l" t="t" r="r" b="b"/>
            <a:pathLst>
              <a:path w="2190115" h="447039">
                <a:moveTo>
                  <a:pt x="2115527" y="0"/>
                </a:moveTo>
                <a:lnTo>
                  <a:pt x="74433" y="0"/>
                </a:lnTo>
                <a:lnTo>
                  <a:pt x="45460" y="5849"/>
                </a:lnTo>
                <a:lnTo>
                  <a:pt x="21801" y="21800"/>
                </a:lnTo>
                <a:lnTo>
                  <a:pt x="5849" y="45460"/>
                </a:lnTo>
                <a:lnTo>
                  <a:pt x="0" y="74433"/>
                </a:lnTo>
                <a:lnTo>
                  <a:pt x="0" y="372165"/>
                </a:lnTo>
                <a:lnTo>
                  <a:pt x="5849" y="401138"/>
                </a:lnTo>
                <a:lnTo>
                  <a:pt x="21801" y="424797"/>
                </a:lnTo>
                <a:lnTo>
                  <a:pt x="45460" y="440749"/>
                </a:lnTo>
                <a:lnTo>
                  <a:pt x="74433" y="446598"/>
                </a:lnTo>
                <a:lnTo>
                  <a:pt x="2115527" y="446598"/>
                </a:lnTo>
                <a:lnTo>
                  <a:pt x="2144499" y="440749"/>
                </a:lnTo>
                <a:lnTo>
                  <a:pt x="2168158" y="424797"/>
                </a:lnTo>
                <a:lnTo>
                  <a:pt x="2184110" y="401138"/>
                </a:lnTo>
                <a:lnTo>
                  <a:pt x="2189959" y="372165"/>
                </a:lnTo>
                <a:lnTo>
                  <a:pt x="2189959" y="74433"/>
                </a:lnTo>
                <a:lnTo>
                  <a:pt x="2184110" y="45460"/>
                </a:lnTo>
                <a:lnTo>
                  <a:pt x="2168158" y="21800"/>
                </a:lnTo>
                <a:lnTo>
                  <a:pt x="2144499" y="5849"/>
                </a:lnTo>
                <a:lnTo>
                  <a:pt x="2115527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29747" y="5635244"/>
            <a:ext cx="14674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00458E"/>
                </a:solidFill>
                <a:latin typeface="Roboto"/>
                <a:cs typeface="Roboto"/>
              </a:rPr>
              <a:t>ľíansfeí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 Data</a:t>
            </a:r>
            <a:r>
              <a:rPr sz="1200" spc="-3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49898" y="4764387"/>
            <a:ext cx="2293620" cy="558800"/>
          </a:xfrm>
          <a:custGeom>
            <a:avLst/>
            <a:gdLst/>
            <a:ahLst/>
            <a:cxnLst/>
            <a:rect l="l" t="t" r="r" b="b"/>
            <a:pathLst>
              <a:path w="2293620" h="558800">
                <a:moveTo>
                  <a:pt x="2200021" y="0"/>
                </a:moveTo>
                <a:lnTo>
                  <a:pt x="93085" y="0"/>
                </a:lnTo>
                <a:lnTo>
                  <a:pt x="56852" y="7315"/>
                </a:lnTo>
                <a:lnTo>
                  <a:pt x="27264" y="27264"/>
                </a:lnTo>
                <a:lnTo>
                  <a:pt x="7315" y="56853"/>
                </a:lnTo>
                <a:lnTo>
                  <a:pt x="0" y="93087"/>
                </a:lnTo>
                <a:lnTo>
                  <a:pt x="0" y="465423"/>
                </a:lnTo>
                <a:lnTo>
                  <a:pt x="7315" y="501656"/>
                </a:lnTo>
                <a:lnTo>
                  <a:pt x="27264" y="531244"/>
                </a:lnTo>
                <a:lnTo>
                  <a:pt x="56852" y="551193"/>
                </a:lnTo>
                <a:lnTo>
                  <a:pt x="93085" y="558509"/>
                </a:lnTo>
                <a:lnTo>
                  <a:pt x="2200021" y="558509"/>
                </a:lnTo>
                <a:lnTo>
                  <a:pt x="2236254" y="551193"/>
                </a:lnTo>
                <a:lnTo>
                  <a:pt x="2265842" y="531244"/>
                </a:lnTo>
                <a:lnTo>
                  <a:pt x="2285791" y="501656"/>
                </a:lnTo>
                <a:lnTo>
                  <a:pt x="2293106" y="465423"/>
                </a:lnTo>
                <a:lnTo>
                  <a:pt x="2293106" y="93087"/>
                </a:lnTo>
                <a:lnTo>
                  <a:pt x="2285791" y="56853"/>
                </a:lnTo>
                <a:lnTo>
                  <a:pt x="2265842" y="27264"/>
                </a:lnTo>
                <a:lnTo>
                  <a:pt x="2236254" y="7315"/>
                </a:lnTo>
                <a:lnTo>
                  <a:pt x="2200021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85264" y="4928107"/>
            <a:ext cx="122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Ketentuan</a:t>
            </a:r>
            <a:r>
              <a:rPr sz="1200" spc="-3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Pidana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924630" y="1475515"/>
            <a:ext cx="2293620" cy="406400"/>
          </a:xfrm>
          <a:custGeom>
            <a:avLst/>
            <a:gdLst/>
            <a:ahLst/>
            <a:cxnLst/>
            <a:rect l="l" t="t" r="r" b="b"/>
            <a:pathLst>
              <a:path w="2293620" h="406400">
                <a:moveTo>
                  <a:pt x="2187557" y="0"/>
                </a:moveTo>
                <a:lnTo>
                  <a:pt x="105549" y="0"/>
                </a:lnTo>
                <a:lnTo>
                  <a:pt x="64465" y="8294"/>
                </a:lnTo>
                <a:lnTo>
                  <a:pt x="30914" y="30914"/>
                </a:lnTo>
                <a:lnTo>
                  <a:pt x="8294" y="64465"/>
                </a:lnTo>
                <a:lnTo>
                  <a:pt x="0" y="105549"/>
                </a:lnTo>
                <a:lnTo>
                  <a:pt x="0" y="300365"/>
                </a:lnTo>
                <a:lnTo>
                  <a:pt x="8294" y="341449"/>
                </a:lnTo>
                <a:lnTo>
                  <a:pt x="30914" y="374999"/>
                </a:lnTo>
                <a:lnTo>
                  <a:pt x="64465" y="397620"/>
                </a:lnTo>
                <a:lnTo>
                  <a:pt x="105549" y="405914"/>
                </a:lnTo>
                <a:lnTo>
                  <a:pt x="2187557" y="405914"/>
                </a:lnTo>
                <a:lnTo>
                  <a:pt x="2228641" y="397620"/>
                </a:lnTo>
                <a:lnTo>
                  <a:pt x="2262191" y="374999"/>
                </a:lnTo>
                <a:lnTo>
                  <a:pt x="2284812" y="341449"/>
                </a:lnTo>
                <a:lnTo>
                  <a:pt x="2293106" y="300365"/>
                </a:lnTo>
                <a:lnTo>
                  <a:pt x="2293106" y="105549"/>
                </a:lnTo>
                <a:lnTo>
                  <a:pt x="2284812" y="64465"/>
                </a:lnTo>
                <a:lnTo>
                  <a:pt x="2262191" y="30914"/>
                </a:lnTo>
                <a:lnTo>
                  <a:pt x="2228641" y="8294"/>
                </a:lnTo>
                <a:lnTo>
                  <a:pt x="2187557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75065" y="1563115"/>
            <a:ext cx="1393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Sanksi</a:t>
            </a:r>
            <a:r>
              <a:rPr sz="1200" spc="-5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dirty="0">
                <a:solidFill>
                  <a:srgbClr val="00458E"/>
                </a:solidFill>
                <a:latin typeface="Roboto"/>
                <a:cs typeface="Roboto"/>
              </a:rPr>
              <a:t>Administíatif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939221" y="2423651"/>
            <a:ext cx="2303780" cy="433705"/>
          </a:xfrm>
          <a:custGeom>
            <a:avLst/>
            <a:gdLst/>
            <a:ahLst/>
            <a:cxnLst/>
            <a:rect l="l" t="t" r="r" b="b"/>
            <a:pathLst>
              <a:path w="2303779" h="433705">
                <a:moveTo>
                  <a:pt x="2231575" y="0"/>
                </a:moveTo>
                <a:lnTo>
                  <a:pt x="72209" y="0"/>
                </a:lnTo>
                <a:lnTo>
                  <a:pt x="44102" y="5674"/>
                </a:lnTo>
                <a:lnTo>
                  <a:pt x="21149" y="21149"/>
                </a:lnTo>
                <a:lnTo>
                  <a:pt x="5674" y="44102"/>
                </a:lnTo>
                <a:lnTo>
                  <a:pt x="0" y="72209"/>
                </a:lnTo>
                <a:lnTo>
                  <a:pt x="0" y="361043"/>
                </a:lnTo>
                <a:lnTo>
                  <a:pt x="5674" y="389150"/>
                </a:lnTo>
                <a:lnTo>
                  <a:pt x="21149" y="412103"/>
                </a:lnTo>
                <a:lnTo>
                  <a:pt x="44102" y="427578"/>
                </a:lnTo>
                <a:lnTo>
                  <a:pt x="72209" y="433252"/>
                </a:lnTo>
                <a:lnTo>
                  <a:pt x="2231575" y="433252"/>
                </a:lnTo>
                <a:lnTo>
                  <a:pt x="2259682" y="427578"/>
                </a:lnTo>
                <a:lnTo>
                  <a:pt x="2282635" y="412103"/>
                </a:lnTo>
                <a:lnTo>
                  <a:pt x="2298110" y="389150"/>
                </a:lnTo>
                <a:lnTo>
                  <a:pt x="2303785" y="361043"/>
                </a:lnTo>
                <a:lnTo>
                  <a:pt x="2303785" y="72209"/>
                </a:lnTo>
                <a:lnTo>
                  <a:pt x="2298110" y="44102"/>
                </a:lnTo>
                <a:lnTo>
                  <a:pt x="2282635" y="21149"/>
                </a:lnTo>
                <a:lnTo>
                  <a:pt x="2259682" y="5674"/>
                </a:lnTo>
                <a:lnTo>
                  <a:pt x="2231575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56089" y="2523235"/>
            <a:ext cx="1670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458E"/>
                </a:solidFill>
                <a:latin typeface="Roboto"/>
                <a:cs typeface="Roboto"/>
              </a:rPr>
              <a:t>Keíjasama</a:t>
            </a:r>
            <a:r>
              <a:rPr sz="1200" spc="-3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Inteínasional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39221" y="2941392"/>
            <a:ext cx="2303780" cy="430530"/>
          </a:xfrm>
          <a:custGeom>
            <a:avLst/>
            <a:gdLst/>
            <a:ahLst/>
            <a:cxnLst/>
            <a:rect l="l" t="t" r="r" b="b"/>
            <a:pathLst>
              <a:path w="2303779" h="430529">
                <a:moveTo>
                  <a:pt x="2232027" y="0"/>
                </a:moveTo>
                <a:lnTo>
                  <a:pt x="71756" y="0"/>
                </a:lnTo>
                <a:lnTo>
                  <a:pt x="43825" y="5638"/>
                </a:lnTo>
                <a:lnTo>
                  <a:pt x="21016" y="21016"/>
                </a:lnTo>
                <a:lnTo>
                  <a:pt x="5638" y="43825"/>
                </a:lnTo>
                <a:lnTo>
                  <a:pt x="0" y="71756"/>
                </a:lnTo>
                <a:lnTo>
                  <a:pt x="0" y="358767"/>
                </a:lnTo>
                <a:lnTo>
                  <a:pt x="5638" y="386697"/>
                </a:lnTo>
                <a:lnTo>
                  <a:pt x="21016" y="409506"/>
                </a:lnTo>
                <a:lnTo>
                  <a:pt x="43825" y="424884"/>
                </a:lnTo>
                <a:lnTo>
                  <a:pt x="71756" y="430523"/>
                </a:lnTo>
                <a:lnTo>
                  <a:pt x="2232027" y="430523"/>
                </a:lnTo>
                <a:lnTo>
                  <a:pt x="2259958" y="424884"/>
                </a:lnTo>
                <a:lnTo>
                  <a:pt x="2282767" y="409506"/>
                </a:lnTo>
                <a:lnTo>
                  <a:pt x="2298144" y="386697"/>
                </a:lnTo>
                <a:lnTo>
                  <a:pt x="2303783" y="358767"/>
                </a:lnTo>
                <a:lnTo>
                  <a:pt x="2303783" y="71756"/>
                </a:lnTo>
                <a:lnTo>
                  <a:pt x="2298144" y="43825"/>
                </a:lnTo>
                <a:lnTo>
                  <a:pt x="2282767" y="21016"/>
                </a:lnTo>
                <a:lnTo>
                  <a:pt x="2259958" y="5638"/>
                </a:lnTo>
                <a:lnTo>
                  <a:pt x="2232027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303714" y="3038347"/>
            <a:ext cx="1575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458E"/>
                </a:solidFill>
                <a:latin typeface="Roboto"/>
                <a:cs typeface="Roboto"/>
              </a:rPr>
              <a:t>Paítisipasi</a:t>
            </a:r>
            <a:r>
              <a:rPr sz="1200" spc="-3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Masyaíakat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24630" y="5391112"/>
            <a:ext cx="2293620" cy="586105"/>
          </a:xfrm>
          <a:custGeom>
            <a:avLst/>
            <a:gdLst/>
            <a:ahLst/>
            <a:cxnLst/>
            <a:rect l="l" t="t" r="r" b="b"/>
            <a:pathLst>
              <a:path w="2293620" h="586104">
                <a:moveTo>
                  <a:pt x="2195492" y="0"/>
                </a:moveTo>
                <a:lnTo>
                  <a:pt x="97614" y="0"/>
                </a:lnTo>
                <a:lnTo>
                  <a:pt x="59618" y="7670"/>
                </a:lnTo>
                <a:lnTo>
                  <a:pt x="28590" y="28590"/>
                </a:lnTo>
                <a:lnTo>
                  <a:pt x="7670" y="59618"/>
                </a:lnTo>
                <a:lnTo>
                  <a:pt x="0" y="97614"/>
                </a:lnTo>
                <a:lnTo>
                  <a:pt x="0" y="488063"/>
                </a:lnTo>
                <a:lnTo>
                  <a:pt x="7670" y="526060"/>
                </a:lnTo>
                <a:lnTo>
                  <a:pt x="28590" y="557088"/>
                </a:lnTo>
                <a:lnTo>
                  <a:pt x="59618" y="578007"/>
                </a:lnTo>
                <a:lnTo>
                  <a:pt x="97614" y="585679"/>
                </a:lnTo>
                <a:lnTo>
                  <a:pt x="2195492" y="585679"/>
                </a:lnTo>
                <a:lnTo>
                  <a:pt x="2233488" y="578007"/>
                </a:lnTo>
                <a:lnTo>
                  <a:pt x="2264516" y="557088"/>
                </a:lnTo>
                <a:lnTo>
                  <a:pt x="2285435" y="526060"/>
                </a:lnTo>
                <a:lnTo>
                  <a:pt x="2293106" y="488063"/>
                </a:lnTo>
                <a:lnTo>
                  <a:pt x="2293106" y="97614"/>
                </a:lnTo>
                <a:lnTo>
                  <a:pt x="2285435" y="59618"/>
                </a:lnTo>
                <a:lnTo>
                  <a:pt x="2264516" y="28590"/>
                </a:lnTo>
                <a:lnTo>
                  <a:pt x="2233488" y="7670"/>
                </a:lnTo>
                <a:lnTo>
                  <a:pt x="2195492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230603" y="5476747"/>
            <a:ext cx="168148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57530" marR="5080" indent="-545465">
              <a:lnSpc>
                <a:spcPct val="103299"/>
              </a:lnSpc>
              <a:spcBef>
                <a:spcPts val="50"/>
              </a:spcBef>
            </a:pP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Ketentuan </a:t>
            </a:r>
            <a:r>
              <a:rPr sz="1200" dirty="0">
                <a:solidFill>
                  <a:srgbClr val="00458E"/>
                </a:solidFill>
                <a:latin typeface="Roboto"/>
                <a:cs typeface="Roboto"/>
              </a:rPr>
              <a:t>Peíalihan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dan </a:t>
            </a:r>
            <a:r>
              <a:rPr sz="1200" spc="-28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Penutup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939221" y="3470864"/>
            <a:ext cx="2303780" cy="603250"/>
          </a:xfrm>
          <a:custGeom>
            <a:avLst/>
            <a:gdLst/>
            <a:ahLst/>
            <a:cxnLst/>
            <a:rect l="l" t="t" r="r" b="b"/>
            <a:pathLst>
              <a:path w="2303779" h="603250">
                <a:moveTo>
                  <a:pt x="2203334" y="0"/>
                </a:moveTo>
                <a:lnTo>
                  <a:pt x="100450" y="0"/>
                </a:lnTo>
                <a:lnTo>
                  <a:pt x="61350" y="7893"/>
                </a:lnTo>
                <a:lnTo>
                  <a:pt x="29421" y="29421"/>
                </a:lnTo>
                <a:lnTo>
                  <a:pt x="7893" y="61350"/>
                </a:lnTo>
                <a:lnTo>
                  <a:pt x="0" y="100450"/>
                </a:lnTo>
                <a:lnTo>
                  <a:pt x="0" y="502248"/>
                </a:lnTo>
                <a:lnTo>
                  <a:pt x="7893" y="541348"/>
                </a:lnTo>
                <a:lnTo>
                  <a:pt x="29421" y="573278"/>
                </a:lnTo>
                <a:lnTo>
                  <a:pt x="61350" y="594805"/>
                </a:lnTo>
                <a:lnTo>
                  <a:pt x="100450" y="602700"/>
                </a:lnTo>
                <a:lnTo>
                  <a:pt x="2203334" y="602700"/>
                </a:lnTo>
                <a:lnTo>
                  <a:pt x="2242434" y="594805"/>
                </a:lnTo>
                <a:lnTo>
                  <a:pt x="2274363" y="573278"/>
                </a:lnTo>
                <a:lnTo>
                  <a:pt x="2295891" y="541348"/>
                </a:lnTo>
                <a:lnTo>
                  <a:pt x="2303785" y="502248"/>
                </a:lnTo>
                <a:lnTo>
                  <a:pt x="2303785" y="100450"/>
                </a:lnTo>
                <a:lnTo>
                  <a:pt x="2295891" y="61350"/>
                </a:lnTo>
                <a:lnTo>
                  <a:pt x="2274363" y="29421"/>
                </a:lnTo>
                <a:lnTo>
                  <a:pt x="2242434" y="7893"/>
                </a:lnTo>
                <a:lnTo>
                  <a:pt x="2203334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149726" y="3562604"/>
            <a:ext cx="188277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80059" marR="5080" indent="-467995">
              <a:lnSpc>
                <a:spcPct val="105000"/>
              </a:lnSpc>
              <a:spcBef>
                <a:spcPts val="25"/>
              </a:spcBef>
            </a:pP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Penyelesaian</a:t>
            </a:r>
            <a:r>
              <a:rPr sz="1200" spc="-4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Sengketa</a:t>
            </a:r>
            <a:r>
              <a:rPr sz="1200" spc="-4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dan </a:t>
            </a:r>
            <a:r>
              <a:rPr sz="1200" spc="-28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Hukum </a:t>
            </a:r>
            <a:r>
              <a:rPr sz="1200" spc="20" dirty="0">
                <a:solidFill>
                  <a:srgbClr val="00458E"/>
                </a:solidFill>
                <a:latin typeface="Roboto"/>
                <a:cs typeface="Roboto"/>
              </a:rPr>
              <a:t>Acaía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39223" y="1938959"/>
            <a:ext cx="2303780" cy="436880"/>
          </a:xfrm>
          <a:custGeom>
            <a:avLst/>
            <a:gdLst/>
            <a:ahLst/>
            <a:cxnLst/>
            <a:rect l="l" t="t" r="r" b="b"/>
            <a:pathLst>
              <a:path w="2303779" h="436880">
                <a:moveTo>
                  <a:pt x="2231062" y="0"/>
                </a:moveTo>
                <a:lnTo>
                  <a:pt x="72721" y="0"/>
                </a:lnTo>
                <a:lnTo>
                  <a:pt x="44414" y="5714"/>
                </a:lnTo>
                <a:lnTo>
                  <a:pt x="21299" y="21299"/>
                </a:lnTo>
                <a:lnTo>
                  <a:pt x="5714" y="44415"/>
                </a:lnTo>
                <a:lnTo>
                  <a:pt x="0" y="72721"/>
                </a:lnTo>
                <a:lnTo>
                  <a:pt x="0" y="363593"/>
                </a:lnTo>
                <a:lnTo>
                  <a:pt x="5714" y="391899"/>
                </a:lnTo>
                <a:lnTo>
                  <a:pt x="21299" y="415015"/>
                </a:lnTo>
                <a:lnTo>
                  <a:pt x="44414" y="430599"/>
                </a:lnTo>
                <a:lnTo>
                  <a:pt x="72721" y="436314"/>
                </a:lnTo>
                <a:lnTo>
                  <a:pt x="2231062" y="436314"/>
                </a:lnTo>
                <a:lnTo>
                  <a:pt x="2259368" y="430599"/>
                </a:lnTo>
                <a:lnTo>
                  <a:pt x="2282484" y="415015"/>
                </a:lnTo>
                <a:lnTo>
                  <a:pt x="2298068" y="391899"/>
                </a:lnTo>
                <a:lnTo>
                  <a:pt x="2303783" y="363593"/>
                </a:lnTo>
                <a:lnTo>
                  <a:pt x="2303783" y="72721"/>
                </a:lnTo>
                <a:lnTo>
                  <a:pt x="2298068" y="44415"/>
                </a:lnTo>
                <a:lnTo>
                  <a:pt x="2282484" y="21299"/>
                </a:lnTo>
                <a:lnTo>
                  <a:pt x="2259368" y="5714"/>
                </a:lnTo>
                <a:lnTo>
                  <a:pt x="2231062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613277" y="2041652"/>
            <a:ext cx="955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K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e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l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e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m</a:t>
            </a:r>
            <a:r>
              <a:rPr sz="1200" spc="-5" dirty="0">
                <a:solidFill>
                  <a:srgbClr val="00458E"/>
                </a:solidFill>
                <a:latin typeface="Roboto"/>
                <a:cs typeface="Roboto"/>
              </a:rPr>
              <a:t>b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a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g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aan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1499" y="1095616"/>
            <a:ext cx="2722245" cy="246379"/>
          </a:xfrm>
          <a:prstGeom prst="rect">
            <a:avLst/>
          </a:prstGeom>
          <a:solidFill>
            <a:srgbClr val="FCFDFC"/>
          </a:solidFill>
        </p:spPr>
        <p:txBody>
          <a:bodyPr vert="horz" wrap="square" lIns="0" tIns="0" rIns="0" bIns="0" rtlCol="0">
            <a:spAutoFit/>
          </a:bodyPr>
          <a:lstStyle/>
          <a:p>
            <a:pPr marL="310515">
              <a:lnSpc>
                <a:spcPts val="1820"/>
              </a:lnSpc>
            </a:pPr>
            <a:r>
              <a:rPr sz="1600" b="1" spc="60" dirty="0">
                <a:solidFill>
                  <a:srgbClr val="00458E"/>
                </a:solidFill>
                <a:latin typeface="Roboto"/>
                <a:cs typeface="Roboto"/>
              </a:rPr>
              <a:t>SUBSľANSI</a:t>
            </a:r>
            <a:r>
              <a:rPr sz="1600" b="1" spc="-3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600" b="1" spc="-5" dirty="0">
                <a:solidFill>
                  <a:srgbClr val="00458E"/>
                </a:solidFill>
                <a:latin typeface="Roboto"/>
                <a:cs typeface="Roboto"/>
              </a:rPr>
              <a:t>REGULASI</a:t>
            </a:r>
            <a:endParaRPr sz="1600">
              <a:latin typeface="Roboto"/>
              <a:cs typeface="Robo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806855" y="3662751"/>
            <a:ext cx="5727065" cy="1390650"/>
            <a:chOff x="5806855" y="3662751"/>
            <a:chExt cx="5727065" cy="1390650"/>
          </a:xfrm>
        </p:grpSpPr>
        <p:sp>
          <p:nvSpPr>
            <p:cNvPr id="31" name="object 31"/>
            <p:cNvSpPr/>
            <p:nvPr/>
          </p:nvSpPr>
          <p:spPr>
            <a:xfrm>
              <a:off x="5810030" y="5049835"/>
              <a:ext cx="5668010" cy="0"/>
            </a:xfrm>
            <a:custGeom>
              <a:avLst/>
              <a:gdLst/>
              <a:ahLst/>
              <a:cxnLst/>
              <a:rect l="l" t="t" r="r" b="b"/>
              <a:pathLst>
                <a:path w="5668009">
                  <a:moveTo>
                    <a:pt x="0" y="0"/>
                  </a:moveTo>
                  <a:lnTo>
                    <a:pt x="5667581" y="1"/>
                  </a:lnTo>
                </a:path>
              </a:pathLst>
            </a:custGeom>
            <a:ln w="6350">
              <a:solidFill>
                <a:srgbClr val="1155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0030" y="3669861"/>
              <a:ext cx="2540000" cy="10160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1350" y="3662751"/>
              <a:ext cx="2672238" cy="136395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6231543" y="4016733"/>
            <a:ext cx="179260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40" rIns="0" bIns="0" rtlCol="0">
            <a:spAutoFit/>
          </a:bodyPr>
          <a:lstStyle/>
          <a:p>
            <a:pPr marL="443230" marR="130175" indent="-344170">
              <a:lnSpc>
                <a:spcPct val="103299"/>
              </a:lnSpc>
              <a:spcBef>
                <a:spcPts val="220"/>
              </a:spcBef>
            </a:pPr>
            <a:r>
              <a:rPr sz="1200" spc="10" dirty="0">
                <a:solidFill>
                  <a:srgbClr val="00458E"/>
                </a:solidFill>
                <a:latin typeface="Roboto"/>
                <a:cs typeface="Roboto"/>
              </a:rPr>
              <a:t>Peítukaían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 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dalam </a:t>
            </a:r>
            <a:r>
              <a:rPr sz="1200" spc="-28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Wilayah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NKRI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405095" y="4089991"/>
            <a:ext cx="218567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39" rIns="0" bIns="0" rtlCol="0">
            <a:spAutoFit/>
          </a:bodyPr>
          <a:lstStyle/>
          <a:p>
            <a:pPr marL="175260" marR="132080" indent="-74295">
              <a:lnSpc>
                <a:spcPct val="103299"/>
              </a:lnSpc>
              <a:spcBef>
                <a:spcPts val="219"/>
              </a:spcBef>
            </a:pPr>
            <a:r>
              <a:rPr sz="1200" spc="10" dirty="0">
                <a:solidFill>
                  <a:srgbClr val="00458E"/>
                </a:solidFill>
                <a:latin typeface="Roboto"/>
                <a:cs typeface="Roboto"/>
              </a:rPr>
              <a:t>Peítukaían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antaía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NKRI </a:t>
            </a:r>
            <a:r>
              <a:rPr sz="1200" spc="-28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dengan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wilayah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00458E"/>
                </a:solidFill>
                <a:latin typeface="Roboto"/>
                <a:cs typeface="Roboto"/>
              </a:rPr>
              <a:t>negaía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lain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777982" y="1402398"/>
            <a:ext cx="5839460" cy="4723130"/>
            <a:chOff x="5777982" y="1402398"/>
            <a:chExt cx="5839460" cy="4723130"/>
          </a:xfrm>
        </p:grpSpPr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8591" y="5205984"/>
              <a:ext cx="792479" cy="7924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58839" y="5187696"/>
              <a:ext cx="789432" cy="792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810030" y="6121790"/>
              <a:ext cx="5668010" cy="0"/>
            </a:xfrm>
            <a:custGeom>
              <a:avLst/>
              <a:gdLst/>
              <a:ahLst/>
              <a:cxnLst/>
              <a:rect l="l" t="t" r="r" b="b"/>
              <a:pathLst>
                <a:path w="5668009">
                  <a:moveTo>
                    <a:pt x="0" y="0"/>
                  </a:moveTo>
                  <a:lnTo>
                    <a:pt x="5667581" y="1"/>
                  </a:lnTo>
                </a:path>
              </a:pathLst>
            </a:custGeom>
            <a:ln w="6350">
              <a:solidFill>
                <a:srgbClr val="1155C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777982" y="1402398"/>
              <a:ext cx="5839460" cy="1034415"/>
            </a:xfrm>
            <a:custGeom>
              <a:avLst/>
              <a:gdLst/>
              <a:ahLst/>
              <a:cxnLst/>
              <a:rect l="l" t="t" r="r" b="b"/>
              <a:pathLst>
                <a:path w="5839459" h="1034414">
                  <a:moveTo>
                    <a:pt x="5666577" y="0"/>
                  </a:moveTo>
                  <a:lnTo>
                    <a:pt x="172391" y="0"/>
                  </a:lnTo>
                  <a:lnTo>
                    <a:pt x="126562" y="6158"/>
                  </a:lnTo>
                  <a:lnTo>
                    <a:pt x="85381" y="23536"/>
                  </a:lnTo>
                  <a:lnTo>
                    <a:pt x="50492" y="50492"/>
                  </a:lnTo>
                  <a:lnTo>
                    <a:pt x="23536" y="85382"/>
                  </a:lnTo>
                  <a:lnTo>
                    <a:pt x="6157" y="126563"/>
                  </a:lnTo>
                  <a:lnTo>
                    <a:pt x="0" y="172392"/>
                  </a:lnTo>
                  <a:lnTo>
                    <a:pt x="0" y="861936"/>
                  </a:lnTo>
                  <a:lnTo>
                    <a:pt x="6157" y="907764"/>
                  </a:lnTo>
                  <a:lnTo>
                    <a:pt x="23536" y="948945"/>
                  </a:lnTo>
                  <a:lnTo>
                    <a:pt x="50492" y="983835"/>
                  </a:lnTo>
                  <a:lnTo>
                    <a:pt x="85381" y="1010791"/>
                  </a:lnTo>
                  <a:lnTo>
                    <a:pt x="126562" y="1028170"/>
                  </a:lnTo>
                  <a:lnTo>
                    <a:pt x="172391" y="1034328"/>
                  </a:lnTo>
                  <a:lnTo>
                    <a:pt x="5666577" y="1034328"/>
                  </a:lnTo>
                  <a:lnTo>
                    <a:pt x="5712405" y="1028170"/>
                  </a:lnTo>
                  <a:lnTo>
                    <a:pt x="5753586" y="1010791"/>
                  </a:lnTo>
                  <a:lnTo>
                    <a:pt x="5788476" y="983835"/>
                  </a:lnTo>
                  <a:lnTo>
                    <a:pt x="5815432" y="948945"/>
                  </a:lnTo>
                  <a:lnTo>
                    <a:pt x="5832810" y="907764"/>
                  </a:lnTo>
                  <a:lnTo>
                    <a:pt x="5838968" y="861936"/>
                  </a:lnTo>
                  <a:lnTo>
                    <a:pt x="5838968" y="172392"/>
                  </a:lnTo>
                  <a:lnTo>
                    <a:pt x="5832810" y="126563"/>
                  </a:lnTo>
                  <a:lnTo>
                    <a:pt x="5815432" y="85382"/>
                  </a:lnTo>
                  <a:lnTo>
                    <a:pt x="5788476" y="50492"/>
                  </a:lnTo>
                  <a:lnTo>
                    <a:pt x="5753586" y="23536"/>
                  </a:lnTo>
                  <a:lnTo>
                    <a:pt x="5712405" y="6158"/>
                  </a:lnTo>
                  <a:lnTo>
                    <a:pt x="5666577" y="0"/>
                  </a:lnTo>
                  <a:close/>
                </a:path>
              </a:pathLst>
            </a:custGeom>
            <a:solidFill>
              <a:srgbClr val="0D2E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6788105" y="5331460"/>
            <a:ext cx="121602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00458E"/>
                </a:solidFill>
                <a:latin typeface="Roboto"/>
                <a:cs typeface="Roboto"/>
              </a:rPr>
              <a:t>Pemeíintah/ </a:t>
            </a:r>
            <a:r>
              <a:rPr sz="1600" spc="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600" spc="15" dirty="0">
                <a:solidFill>
                  <a:srgbClr val="00458E"/>
                </a:solidFill>
                <a:latin typeface="Roboto"/>
                <a:cs typeface="Roboto"/>
              </a:rPr>
              <a:t>Sektoí</a:t>
            </a:r>
            <a:r>
              <a:rPr sz="1600" spc="-9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600" spc="-15" dirty="0">
                <a:solidFill>
                  <a:srgbClr val="00458E"/>
                </a:solidFill>
                <a:latin typeface="Roboto"/>
                <a:cs typeface="Roboto"/>
              </a:rPr>
              <a:t>Publik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178881" y="5471667"/>
            <a:ext cx="11811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5" dirty="0">
                <a:solidFill>
                  <a:srgbClr val="00458E"/>
                </a:solidFill>
                <a:latin typeface="Roboto"/>
                <a:cs typeface="Roboto"/>
              </a:rPr>
              <a:t>Sektoí</a:t>
            </a:r>
            <a:r>
              <a:rPr sz="1600" spc="-6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600" spc="5" dirty="0">
                <a:solidFill>
                  <a:srgbClr val="00458E"/>
                </a:solidFill>
                <a:latin typeface="Roboto"/>
                <a:cs typeface="Roboto"/>
              </a:rPr>
              <a:t>Píivat</a:t>
            </a:r>
            <a:endParaRPr sz="1600">
              <a:latin typeface="Roboto"/>
              <a:cs typeface="Robo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387385" y="3886784"/>
            <a:ext cx="588645" cy="831215"/>
          </a:xfrm>
          <a:prstGeom prst="rect">
            <a:avLst/>
          </a:prstGeom>
          <a:solidFill>
            <a:srgbClr val="FCFDFC"/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0"/>
              </a:spcBef>
            </a:pPr>
            <a:r>
              <a:rPr sz="4800" b="1" dirty="0">
                <a:solidFill>
                  <a:srgbClr val="7A7A7A"/>
                </a:solidFill>
                <a:latin typeface="Roboto"/>
                <a:cs typeface="Roboto"/>
              </a:rPr>
              <a:t>&amp;</a:t>
            </a:r>
            <a:endParaRPr sz="4800">
              <a:latin typeface="Roboto"/>
              <a:cs typeface="Robo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413408" y="5157401"/>
            <a:ext cx="588645" cy="831215"/>
          </a:xfrm>
          <a:prstGeom prst="rect">
            <a:avLst/>
          </a:prstGeom>
          <a:solidFill>
            <a:srgbClr val="FCFDFC"/>
          </a:solidFill>
        </p:spPr>
        <p:txBody>
          <a:bodyPr vert="horz" wrap="square" lIns="0" tIns="209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5"/>
              </a:spcBef>
            </a:pPr>
            <a:r>
              <a:rPr sz="4800" b="1" dirty="0">
                <a:solidFill>
                  <a:srgbClr val="7A7A7A"/>
                </a:solidFill>
                <a:latin typeface="Roboto"/>
                <a:cs typeface="Roboto"/>
              </a:rPr>
              <a:t>&amp;</a:t>
            </a:r>
            <a:endParaRPr sz="4800">
              <a:latin typeface="Roboto"/>
              <a:cs typeface="Robo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82048" y="1574291"/>
            <a:ext cx="543052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indent="1270" algn="ctr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FFFFFF"/>
                </a:solidFill>
                <a:latin typeface="Roboto"/>
                <a:cs typeface="Roboto"/>
              </a:rPr>
              <a:t>Kehadiían </a:t>
            </a:r>
            <a:r>
              <a:rPr sz="1400" spc="-40" dirty="0">
                <a:solidFill>
                  <a:srgbClr val="FFFFFF"/>
                </a:solidFill>
                <a:latin typeface="Roboto"/>
                <a:cs typeface="Roboto"/>
              </a:rPr>
              <a:t>UU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PDP akan 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membeíikan </a:t>
            </a:r>
            <a:r>
              <a:rPr sz="1400" b="1" i="1" spc="75" dirty="0">
                <a:solidFill>
                  <a:srgbClr val="FFFFFF"/>
                </a:solidFill>
                <a:latin typeface="Roboto Cn"/>
                <a:cs typeface="Roboto Cn"/>
              </a:rPr>
              <a:t>sebuah </a:t>
            </a:r>
            <a:r>
              <a:rPr sz="1400" b="1" i="1" spc="70" dirty="0">
                <a:solidFill>
                  <a:srgbClr val="FFFFFF"/>
                </a:solidFill>
                <a:latin typeface="Roboto Cn"/>
                <a:cs typeface="Roboto Cn"/>
              </a:rPr>
              <a:t>íegulasi </a:t>
            </a:r>
            <a:r>
              <a:rPr sz="1400" b="1" i="1" spc="95" dirty="0">
                <a:solidFill>
                  <a:srgbClr val="FFFFFF"/>
                </a:solidFill>
                <a:latin typeface="Roboto Cn"/>
                <a:cs typeface="Roboto Cn"/>
              </a:rPr>
              <a:t>píimeí </a:t>
            </a:r>
            <a:r>
              <a:rPr sz="1400" b="1" i="1" spc="70" dirty="0">
                <a:solidFill>
                  <a:srgbClr val="FFFFFF"/>
                </a:solidFill>
                <a:latin typeface="Roboto Cn"/>
                <a:cs typeface="Roboto Cn"/>
              </a:rPr>
              <a:t>yang </a:t>
            </a:r>
            <a:r>
              <a:rPr sz="1400" b="1" i="1" spc="75" dirty="0">
                <a:solidFill>
                  <a:srgbClr val="FFFFFF"/>
                </a:solidFill>
                <a:latin typeface="Roboto Cn"/>
                <a:cs typeface="Roboto Cn"/>
              </a:rPr>
              <a:t> </a:t>
            </a:r>
            <a:r>
              <a:rPr sz="1400" b="1" i="1" spc="65" dirty="0">
                <a:solidFill>
                  <a:srgbClr val="FFFFFF"/>
                </a:solidFill>
                <a:latin typeface="Roboto Cn"/>
                <a:cs typeface="Roboto Cn"/>
              </a:rPr>
              <a:t>univeísal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bagi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Indonesia</a:t>
            </a:r>
            <a:r>
              <a:rPr sz="1400" b="1" i="1" spc="-15" dirty="0">
                <a:solidFill>
                  <a:srgbClr val="FFFFFF"/>
                </a:solidFill>
                <a:latin typeface="Roboto Cn"/>
                <a:cs typeface="Roboto Cn"/>
              </a:rPr>
              <a:t>, </a:t>
            </a:r>
            <a:r>
              <a:rPr sz="1400" b="1" i="1" spc="75" dirty="0">
                <a:solidFill>
                  <a:srgbClr val="FFFFFF"/>
                </a:solidFill>
                <a:latin typeface="Roboto Cn"/>
                <a:cs typeface="Roboto Cn"/>
              </a:rPr>
              <a:t>unīuk menjaga </a:t>
            </a:r>
            <a:r>
              <a:rPr sz="1400" b="1" i="1" spc="65" dirty="0">
                <a:solidFill>
                  <a:srgbClr val="FFFFFF"/>
                </a:solidFill>
                <a:latin typeface="Roboto Cn"/>
                <a:cs typeface="Roboto Cn"/>
              </a:rPr>
              <a:t>dan </a:t>
            </a:r>
            <a:r>
              <a:rPr sz="1400" b="1" i="1" spc="95" dirty="0">
                <a:solidFill>
                  <a:srgbClr val="FFFFFF"/>
                </a:solidFill>
                <a:latin typeface="Roboto Cn"/>
                <a:cs typeface="Roboto Cn"/>
              </a:rPr>
              <a:t>mengaīuí </a:t>
            </a:r>
            <a:r>
              <a:rPr sz="1400" b="1" i="1" spc="70" dirty="0">
                <a:solidFill>
                  <a:srgbClr val="FFFFFF"/>
                </a:solidFill>
                <a:latin typeface="Roboto Cn"/>
                <a:cs typeface="Roboto Cn"/>
              </a:rPr>
              <a:t>peílindungan </a:t>
            </a:r>
            <a:r>
              <a:rPr sz="1400" b="1" i="1" spc="75" dirty="0">
                <a:solidFill>
                  <a:srgbClr val="FFFFFF"/>
                </a:solidFill>
                <a:latin typeface="Roboto Cn"/>
                <a:cs typeface="Roboto Cn"/>
              </a:rPr>
              <a:t> daīa</a:t>
            </a:r>
            <a:r>
              <a:rPr sz="1400" b="1" i="1" spc="40" dirty="0">
                <a:solidFill>
                  <a:srgbClr val="FFFFFF"/>
                </a:solidFill>
                <a:latin typeface="Roboto Cn"/>
                <a:cs typeface="Roboto Cn"/>
              </a:rPr>
              <a:t> </a:t>
            </a:r>
            <a:r>
              <a:rPr sz="1400" b="1" i="1" spc="65" dirty="0">
                <a:solidFill>
                  <a:srgbClr val="FFFFFF"/>
                </a:solidFill>
                <a:latin typeface="Roboto Cn"/>
                <a:cs typeface="Roboto Cn"/>
              </a:rPr>
              <a:t>píibadi</a:t>
            </a:r>
            <a:r>
              <a:rPr sz="1400" b="1" i="1" spc="45" dirty="0">
                <a:solidFill>
                  <a:srgbClr val="FFFFFF"/>
                </a:solidFill>
                <a:latin typeface="Roboto Cn"/>
                <a:cs typeface="Roboto Cn"/>
              </a:rPr>
              <a:t> </a:t>
            </a:r>
            <a:r>
              <a:rPr sz="1400" b="1" i="1" spc="80" dirty="0">
                <a:solidFill>
                  <a:srgbClr val="FFFFFF"/>
                </a:solidFill>
                <a:latin typeface="Roboto Cn"/>
                <a:cs typeface="Roboto Cn"/>
              </a:rPr>
              <a:t>masyaíakaī</a:t>
            </a:r>
            <a:r>
              <a:rPr sz="1400" b="1" i="1" spc="45" dirty="0">
                <a:solidFill>
                  <a:srgbClr val="FFFFFF"/>
                </a:solidFill>
                <a:latin typeface="Roboto Cn"/>
                <a:cs typeface="Roboto Cn"/>
              </a:rPr>
              <a:t> </a:t>
            </a:r>
            <a:r>
              <a:rPr sz="1400" b="1" i="1" spc="55" dirty="0">
                <a:solidFill>
                  <a:srgbClr val="FFFFFF"/>
                </a:solidFill>
                <a:latin typeface="Roboto Cn"/>
                <a:cs typeface="Roboto Cn"/>
              </a:rPr>
              <a:t>Indonesia</a:t>
            </a:r>
            <a:r>
              <a:rPr sz="1400" spc="55" dirty="0">
                <a:solidFill>
                  <a:srgbClr val="FFFFFF"/>
                </a:solidFill>
                <a:latin typeface="Roboto"/>
                <a:cs typeface="Roboto"/>
              </a:rPr>
              <a:t>,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di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Roboto"/>
                <a:cs typeface="Roboto"/>
              </a:rPr>
              <a:t>mana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Roboto"/>
                <a:cs typeface="Roboto"/>
              </a:rPr>
              <a:t>pun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Roboto"/>
                <a:cs typeface="Roboto"/>
              </a:rPr>
              <a:t>data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Roboto"/>
                <a:cs typeface="Roboto"/>
              </a:rPr>
              <a:t>meíeka</a:t>
            </a:r>
            <a:r>
              <a:rPr sz="1400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Roboto"/>
                <a:cs typeface="Roboto"/>
              </a:rPr>
              <a:t>beíada.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810030" y="2612914"/>
            <a:ext cx="5839460" cy="454025"/>
          </a:xfrm>
          <a:custGeom>
            <a:avLst/>
            <a:gdLst/>
            <a:ahLst/>
            <a:cxnLst/>
            <a:rect l="l" t="t" r="r" b="b"/>
            <a:pathLst>
              <a:path w="5839459" h="454025">
                <a:moveTo>
                  <a:pt x="5763383" y="0"/>
                </a:moveTo>
                <a:lnTo>
                  <a:pt x="75586" y="0"/>
                </a:lnTo>
                <a:lnTo>
                  <a:pt x="46165" y="5939"/>
                </a:lnTo>
                <a:lnTo>
                  <a:pt x="22138" y="22138"/>
                </a:lnTo>
                <a:lnTo>
                  <a:pt x="5940" y="46163"/>
                </a:lnTo>
                <a:lnTo>
                  <a:pt x="0" y="75585"/>
                </a:lnTo>
                <a:lnTo>
                  <a:pt x="0" y="377924"/>
                </a:lnTo>
                <a:lnTo>
                  <a:pt x="5940" y="407345"/>
                </a:lnTo>
                <a:lnTo>
                  <a:pt x="22138" y="431371"/>
                </a:lnTo>
                <a:lnTo>
                  <a:pt x="46165" y="447570"/>
                </a:lnTo>
                <a:lnTo>
                  <a:pt x="75586" y="453510"/>
                </a:lnTo>
                <a:lnTo>
                  <a:pt x="5763383" y="453510"/>
                </a:lnTo>
                <a:lnTo>
                  <a:pt x="5792804" y="447570"/>
                </a:lnTo>
                <a:lnTo>
                  <a:pt x="5816830" y="431371"/>
                </a:lnTo>
                <a:lnTo>
                  <a:pt x="5833029" y="407345"/>
                </a:lnTo>
                <a:lnTo>
                  <a:pt x="5838969" y="377924"/>
                </a:lnTo>
                <a:lnTo>
                  <a:pt x="5838969" y="75585"/>
                </a:lnTo>
                <a:lnTo>
                  <a:pt x="5833029" y="46163"/>
                </a:lnTo>
                <a:lnTo>
                  <a:pt x="5816830" y="22138"/>
                </a:lnTo>
                <a:lnTo>
                  <a:pt x="5792804" y="5939"/>
                </a:lnTo>
                <a:lnTo>
                  <a:pt x="5763383" y="0"/>
                </a:lnTo>
                <a:close/>
              </a:path>
            </a:pathLst>
          </a:custGeom>
          <a:solidFill>
            <a:srgbClr val="0D2E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797330" y="2620771"/>
            <a:ext cx="5800725" cy="62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00" marR="137160" indent="-2266315">
              <a:lnSpc>
                <a:spcPct val="105000"/>
              </a:lnSpc>
              <a:spcBef>
                <a:spcPts val="100"/>
              </a:spcBef>
            </a:pPr>
            <a:r>
              <a:rPr sz="1200" b="1" u="sng" spc="11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SľAľUS:</a:t>
            </a:r>
            <a:r>
              <a:rPr sz="1200" b="1" spc="19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80" dirty="0">
                <a:solidFill>
                  <a:srgbClr val="FFFFFF"/>
                </a:solidFill>
                <a:latin typeface="Roboto"/>
                <a:cs typeface="Roboto"/>
              </a:rPr>
              <a:t>ľelah</a:t>
            </a:r>
            <a:r>
              <a:rPr sz="1200" b="1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"/>
                <a:cs typeface="Roboto"/>
              </a:rPr>
              <a:t>disahkan</a:t>
            </a:r>
            <a:r>
              <a:rPr sz="1200" b="1" dirty="0">
                <a:solidFill>
                  <a:srgbClr val="FFFFFF"/>
                </a:solidFill>
                <a:latin typeface="Roboto"/>
                <a:cs typeface="Roboto"/>
              </a:rPr>
              <a:t> oleh </a:t>
            </a:r>
            <a:r>
              <a:rPr sz="1200" b="1" spc="-5" dirty="0">
                <a:solidFill>
                  <a:srgbClr val="FFFFFF"/>
                </a:solidFill>
                <a:latin typeface="Roboto"/>
                <a:cs typeface="Roboto"/>
              </a:rPr>
              <a:t>DPR</a:t>
            </a:r>
            <a:r>
              <a:rPr sz="1200" b="1" spc="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"/>
                <a:cs typeface="Roboto"/>
              </a:rPr>
              <a:t>dan</a:t>
            </a:r>
            <a:r>
              <a:rPr sz="1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10" dirty="0">
                <a:solidFill>
                  <a:srgbClr val="FFFFFF"/>
                </a:solidFill>
                <a:latin typeface="Roboto"/>
                <a:cs typeface="Roboto"/>
              </a:rPr>
              <a:t>Pemeíintah</a:t>
            </a:r>
            <a:r>
              <a:rPr sz="1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Roboto"/>
                <a:cs typeface="Roboto"/>
              </a:rPr>
              <a:t>dan</a:t>
            </a:r>
            <a:r>
              <a:rPr sz="1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"/>
                <a:cs typeface="Roboto"/>
              </a:rPr>
              <a:t>telah</a:t>
            </a:r>
            <a:r>
              <a:rPr sz="1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"/>
                <a:cs typeface="Roboto"/>
              </a:rPr>
              <a:t>diundangkan</a:t>
            </a:r>
            <a:r>
              <a:rPr sz="1200" b="1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25" dirty="0">
                <a:solidFill>
                  <a:srgbClr val="FFFFFF"/>
                </a:solidFill>
                <a:latin typeface="Roboto"/>
                <a:cs typeface="Roboto"/>
              </a:rPr>
              <a:t>(UU </a:t>
            </a:r>
            <a:r>
              <a:rPr sz="1200" b="1" spc="-28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Roboto"/>
                <a:cs typeface="Roboto"/>
              </a:rPr>
              <a:t>No. </a:t>
            </a:r>
            <a:r>
              <a:rPr sz="1200" b="1" spc="-10" dirty="0">
                <a:solidFill>
                  <a:srgbClr val="FFFFFF"/>
                </a:solidFill>
                <a:latin typeface="Roboto"/>
                <a:cs typeface="Roboto"/>
              </a:rPr>
              <a:t>27/2022)</a:t>
            </a:r>
            <a:endParaRPr sz="120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  <a:tabLst>
                <a:tab pos="5787390" algn="l"/>
              </a:tabLst>
            </a:pPr>
            <a:r>
              <a:rPr sz="1200" u="sng" dirty="0">
                <a:solidFill>
                  <a:srgbClr val="00458E"/>
                </a:solidFill>
                <a:uFill>
                  <a:solidFill>
                    <a:srgbClr val="1155CC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8191" y="1987556"/>
            <a:ext cx="2190115" cy="436880"/>
          </a:xfrm>
          <a:custGeom>
            <a:avLst/>
            <a:gdLst/>
            <a:ahLst/>
            <a:cxnLst/>
            <a:rect l="l" t="t" r="r" b="b"/>
            <a:pathLst>
              <a:path w="2190115" h="436880">
                <a:moveTo>
                  <a:pt x="2117239" y="0"/>
                </a:moveTo>
                <a:lnTo>
                  <a:pt x="72720" y="0"/>
                </a:lnTo>
                <a:lnTo>
                  <a:pt x="44414" y="5714"/>
                </a:lnTo>
                <a:lnTo>
                  <a:pt x="21299" y="21299"/>
                </a:lnTo>
                <a:lnTo>
                  <a:pt x="5714" y="44414"/>
                </a:lnTo>
                <a:lnTo>
                  <a:pt x="0" y="72721"/>
                </a:lnTo>
                <a:lnTo>
                  <a:pt x="0" y="363593"/>
                </a:lnTo>
                <a:lnTo>
                  <a:pt x="5714" y="391899"/>
                </a:lnTo>
                <a:lnTo>
                  <a:pt x="21299" y="415015"/>
                </a:lnTo>
                <a:lnTo>
                  <a:pt x="44414" y="430599"/>
                </a:lnTo>
                <a:lnTo>
                  <a:pt x="72720" y="436314"/>
                </a:lnTo>
                <a:lnTo>
                  <a:pt x="2117239" y="436314"/>
                </a:lnTo>
                <a:lnTo>
                  <a:pt x="2145545" y="430599"/>
                </a:lnTo>
                <a:lnTo>
                  <a:pt x="2168660" y="415015"/>
                </a:lnTo>
                <a:lnTo>
                  <a:pt x="2184244" y="391899"/>
                </a:lnTo>
                <a:lnTo>
                  <a:pt x="2189959" y="363593"/>
                </a:lnTo>
                <a:lnTo>
                  <a:pt x="2189959" y="72721"/>
                </a:lnTo>
                <a:lnTo>
                  <a:pt x="2184244" y="44414"/>
                </a:lnTo>
                <a:lnTo>
                  <a:pt x="2168660" y="21299"/>
                </a:lnTo>
                <a:lnTo>
                  <a:pt x="2145545" y="5714"/>
                </a:lnTo>
                <a:lnTo>
                  <a:pt x="2117239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018633" y="2087371"/>
            <a:ext cx="1489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458E"/>
                </a:solidFill>
                <a:latin typeface="Roboto"/>
                <a:cs typeface="Roboto"/>
              </a:rPr>
              <a:t>Asas</a:t>
            </a:r>
            <a:r>
              <a:rPr sz="1200" spc="-5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35" dirty="0">
                <a:solidFill>
                  <a:srgbClr val="00458E"/>
                </a:solidFill>
                <a:latin typeface="Roboto"/>
                <a:cs typeface="Roboto"/>
              </a:rPr>
              <a:t>Undang-Undang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58514" y="2474328"/>
            <a:ext cx="2190115" cy="436880"/>
          </a:xfrm>
          <a:custGeom>
            <a:avLst/>
            <a:gdLst/>
            <a:ahLst/>
            <a:cxnLst/>
            <a:rect l="l" t="t" r="r" b="b"/>
            <a:pathLst>
              <a:path w="2190115" h="436880">
                <a:moveTo>
                  <a:pt x="2117238" y="0"/>
                </a:moveTo>
                <a:lnTo>
                  <a:pt x="72720" y="0"/>
                </a:lnTo>
                <a:lnTo>
                  <a:pt x="44414" y="5714"/>
                </a:lnTo>
                <a:lnTo>
                  <a:pt x="21299" y="21299"/>
                </a:lnTo>
                <a:lnTo>
                  <a:pt x="5714" y="44415"/>
                </a:lnTo>
                <a:lnTo>
                  <a:pt x="0" y="72721"/>
                </a:lnTo>
                <a:lnTo>
                  <a:pt x="0" y="363594"/>
                </a:lnTo>
                <a:lnTo>
                  <a:pt x="5714" y="391900"/>
                </a:lnTo>
                <a:lnTo>
                  <a:pt x="21299" y="415016"/>
                </a:lnTo>
                <a:lnTo>
                  <a:pt x="44414" y="430601"/>
                </a:lnTo>
                <a:lnTo>
                  <a:pt x="72720" y="436316"/>
                </a:lnTo>
                <a:lnTo>
                  <a:pt x="2117238" y="436316"/>
                </a:lnTo>
                <a:lnTo>
                  <a:pt x="2145545" y="430601"/>
                </a:lnTo>
                <a:lnTo>
                  <a:pt x="2168660" y="415016"/>
                </a:lnTo>
                <a:lnTo>
                  <a:pt x="2184245" y="391900"/>
                </a:lnTo>
                <a:lnTo>
                  <a:pt x="2189960" y="363594"/>
                </a:lnTo>
                <a:lnTo>
                  <a:pt x="2189960" y="72721"/>
                </a:lnTo>
                <a:lnTo>
                  <a:pt x="2184245" y="44415"/>
                </a:lnTo>
                <a:lnTo>
                  <a:pt x="2168660" y="21299"/>
                </a:lnTo>
                <a:lnTo>
                  <a:pt x="2145545" y="5714"/>
                </a:lnTo>
                <a:lnTo>
                  <a:pt x="2117238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124845" y="2575052"/>
            <a:ext cx="1257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Jenis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 Data</a:t>
            </a:r>
            <a:r>
              <a:rPr sz="1200" spc="-2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924632" y="4142412"/>
            <a:ext cx="2293620" cy="558800"/>
          </a:xfrm>
          <a:custGeom>
            <a:avLst/>
            <a:gdLst/>
            <a:ahLst/>
            <a:cxnLst/>
            <a:rect l="l" t="t" r="r" b="b"/>
            <a:pathLst>
              <a:path w="2293620" h="558800">
                <a:moveTo>
                  <a:pt x="2200021" y="0"/>
                </a:moveTo>
                <a:lnTo>
                  <a:pt x="93085" y="0"/>
                </a:lnTo>
                <a:lnTo>
                  <a:pt x="56852" y="7315"/>
                </a:lnTo>
                <a:lnTo>
                  <a:pt x="27264" y="27264"/>
                </a:lnTo>
                <a:lnTo>
                  <a:pt x="7315" y="56852"/>
                </a:lnTo>
                <a:lnTo>
                  <a:pt x="0" y="93085"/>
                </a:lnTo>
                <a:lnTo>
                  <a:pt x="0" y="465421"/>
                </a:lnTo>
                <a:lnTo>
                  <a:pt x="7315" y="501655"/>
                </a:lnTo>
                <a:lnTo>
                  <a:pt x="27264" y="531244"/>
                </a:lnTo>
                <a:lnTo>
                  <a:pt x="56852" y="551193"/>
                </a:lnTo>
                <a:lnTo>
                  <a:pt x="93085" y="558509"/>
                </a:lnTo>
                <a:lnTo>
                  <a:pt x="2200021" y="558509"/>
                </a:lnTo>
                <a:lnTo>
                  <a:pt x="2236254" y="551193"/>
                </a:lnTo>
                <a:lnTo>
                  <a:pt x="2265842" y="531244"/>
                </a:lnTo>
                <a:lnTo>
                  <a:pt x="2285791" y="501655"/>
                </a:lnTo>
                <a:lnTo>
                  <a:pt x="2293106" y="465421"/>
                </a:lnTo>
                <a:lnTo>
                  <a:pt x="2293106" y="93085"/>
                </a:lnTo>
                <a:lnTo>
                  <a:pt x="2285791" y="56852"/>
                </a:lnTo>
                <a:lnTo>
                  <a:pt x="2265842" y="27264"/>
                </a:lnTo>
                <a:lnTo>
                  <a:pt x="2236254" y="7315"/>
                </a:lnTo>
                <a:lnTo>
                  <a:pt x="2200021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066298" y="4214876"/>
            <a:ext cx="200977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90550" marR="5080" indent="-57785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solidFill>
                  <a:srgbClr val="00458E"/>
                </a:solidFill>
                <a:latin typeface="Roboto"/>
                <a:cs typeface="Roboto"/>
              </a:rPr>
              <a:t>Laíangan</a:t>
            </a:r>
            <a:r>
              <a:rPr sz="1200" spc="-3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dalam</a:t>
            </a:r>
            <a:r>
              <a:rPr sz="1200" spc="-3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Penggunaan </a:t>
            </a:r>
            <a:r>
              <a:rPr sz="1200" spc="-28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</a:t>
            </a: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68191" y="3969392"/>
            <a:ext cx="2190115" cy="478155"/>
          </a:xfrm>
          <a:custGeom>
            <a:avLst/>
            <a:gdLst/>
            <a:ahLst/>
            <a:cxnLst/>
            <a:rect l="l" t="t" r="r" b="b"/>
            <a:pathLst>
              <a:path w="2190115" h="478154">
                <a:moveTo>
                  <a:pt x="2110322" y="0"/>
                </a:moveTo>
                <a:lnTo>
                  <a:pt x="79637" y="0"/>
                </a:lnTo>
                <a:lnTo>
                  <a:pt x="48639" y="6258"/>
                </a:lnTo>
                <a:lnTo>
                  <a:pt x="23325" y="23325"/>
                </a:lnTo>
                <a:lnTo>
                  <a:pt x="6258" y="48639"/>
                </a:lnTo>
                <a:lnTo>
                  <a:pt x="0" y="79637"/>
                </a:lnTo>
                <a:lnTo>
                  <a:pt x="0" y="398181"/>
                </a:lnTo>
                <a:lnTo>
                  <a:pt x="6258" y="429180"/>
                </a:lnTo>
                <a:lnTo>
                  <a:pt x="23325" y="454494"/>
                </a:lnTo>
                <a:lnTo>
                  <a:pt x="48639" y="471561"/>
                </a:lnTo>
                <a:lnTo>
                  <a:pt x="79637" y="477819"/>
                </a:lnTo>
                <a:lnTo>
                  <a:pt x="2110322" y="477819"/>
                </a:lnTo>
                <a:lnTo>
                  <a:pt x="2141321" y="471561"/>
                </a:lnTo>
                <a:lnTo>
                  <a:pt x="2166634" y="454494"/>
                </a:lnTo>
                <a:lnTo>
                  <a:pt x="2183701" y="429180"/>
                </a:lnTo>
                <a:lnTo>
                  <a:pt x="2189959" y="398181"/>
                </a:lnTo>
                <a:lnTo>
                  <a:pt x="2189959" y="79637"/>
                </a:lnTo>
                <a:lnTo>
                  <a:pt x="2183701" y="48639"/>
                </a:lnTo>
                <a:lnTo>
                  <a:pt x="2166634" y="23325"/>
                </a:lnTo>
                <a:lnTo>
                  <a:pt x="2141321" y="6258"/>
                </a:lnTo>
                <a:lnTo>
                  <a:pt x="2110322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888459" y="4001516"/>
            <a:ext cx="175006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70510">
              <a:lnSpc>
                <a:spcPct val="103299"/>
              </a:lnSpc>
              <a:spcBef>
                <a:spcPts val="50"/>
              </a:spcBef>
            </a:pP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Píinsip 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dan </a:t>
            </a:r>
            <a:r>
              <a:rPr sz="1200" spc="10" dirty="0">
                <a:solidFill>
                  <a:srgbClr val="00458E"/>
                </a:solidFill>
                <a:latin typeface="Roboto"/>
                <a:cs typeface="Roboto"/>
              </a:rPr>
              <a:t>dasaí </a:t>
            </a:r>
            <a:r>
              <a:rPr sz="1200" spc="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Pemíosesan</a:t>
            </a:r>
            <a:r>
              <a:rPr sz="1200" spc="-15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-20" dirty="0">
                <a:solidFill>
                  <a:srgbClr val="00458E"/>
                </a:solidFill>
                <a:latin typeface="Roboto"/>
                <a:cs typeface="Roboto"/>
              </a:rPr>
              <a:t>Data </a:t>
            </a:r>
            <a:r>
              <a:rPr sz="1200" spc="5" dirty="0">
                <a:solidFill>
                  <a:srgbClr val="00458E"/>
                </a:solidFill>
                <a:latin typeface="Roboto"/>
                <a:cs typeface="Roboto"/>
              </a:rPr>
              <a:t>Píibadi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58411" y="4509811"/>
            <a:ext cx="2190115" cy="447040"/>
          </a:xfrm>
          <a:custGeom>
            <a:avLst/>
            <a:gdLst/>
            <a:ahLst/>
            <a:cxnLst/>
            <a:rect l="l" t="t" r="r" b="b"/>
            <a:pathLst>
              <a:path w="2190115" h="447039">
                <a:moveTo>
                  <a:pt x="2115526" y="0"/>
                </a:moveTo>
                <a:lnTo>
                  <a:pt x="74433" y="0"/>
                </a:lnTo>
                <a:lnTo>
                  <a:pt x="45460" y="5849"/>
                </a:lnTo>
                <a:lnTo>
                  <a:pt x="21800" y="21800"/>
                </a:lnTo>
                <a:lnTo>
                  <a:pt x="5849" y="45460"/>
                </a:lnTo>
                <a:lnTo>
                  <a:pt x="0" y="74433"/>
                </a:lnTo>
                <a:lnTo>
                  <a:pt x="0" y="372165"/>
                </a:lnTo>
                <a:lnTo>
                  <a:pt x="5849" y="401138"/>
                </a:lnTo>
                <a:lnTo>
                  <a:pt x="21800" y="424798"/>
                </a:lnTo>
                <a:lnTo>
                  <a:pt x="45460" y="440749"/>
                </a:lnTo>
                <a:lnTo>
                  <a:pt x="74433" y="446599"/>
                </a:lnTo>
                <a:lnTo>
                  <a:pt x="2115526" y="446599"/>
                </a:lnTo>
                <a:lnTo>
                  <a:pt x="2144499" y="440749"/>
                </a:lnTo>
                <a:lnTo>
                  <a:pt x="2168159" y="424798"/>
                </a:lnTo>
                <a:lnTo>
                  <a:pt x="2184110" y="401138"/>
                </a:lnTo>
                <a:lnTo>
                  <a:pt x="2189960" y="372165"/>
                </a:lnTo>
                <a:lnTo>
                  <a:pt x="2189960" y="74433"/>
                </a:lnTo>
                <a:lnTo>
                  <a:pt x="2184110" y="45460"/>
                </a:lnTo>
                <a:lnTo>
                  <a:pt x="2168159" y="21800"/>
                </a:lnTo>
                <a:lnTo>
                  <a:pt x="2144499" y="5849"/>
                </a:lnTo>
                <a:lnTo>
                  <a:pt x="2115526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227927" y="4617211"/>
            <a:ext cx="1050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00458E"/>
                </a:solidFill>
                <a:latin typeface="Roboto"/>
                <a:cs typeface="Roboto"/>
              </a:rPr>
              <a:t>Joint</a:t>
            </a:r>
            <a:r>
              <a:rPr sz="1200" spc="-40" dirty="0">
                <a:solidFill>
                  <a:srgbClr val="00458E"/>
                </a:solidFill>
                <a:latin typeface="Roboto"/>
                <a:cs typeface="Roboto"/>
              </a:rPr>
              <a:t> </a:t>
            </a:r>
            <a:r>
              <a:rPr sz="1200" spc="10" dirty="0">
                <a:solidFill>
                  <a:srgbClr val="00458E"/>
                </a:solidFill>
                <a:latin typeface="Roboto"/>
                <a:cs typeface="Roboto"/>
              </a:rPr>
              <a:t>contíolleí</a:t>
            </a:r>
            <a:endParaRPr sz="1200">
              <a:latin typeface="Roboto"/>
              <a:cs typeface="Roboto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052190-E52B-D8E7-ED2F-CEE4A74EA47D}"/>
              </a:ext>
            </a:extLst>
          </p:cNvPr>
          <p:cNvGrpSpPr/>
          <p:nvPr/>
        </p:nvGrpSpPr>
        <p:grpSpPr>
          <a:xfrm>
            <a:off x="9943153" y="96526"/>
            <a:ext cx="1586752" cy="505730"/>
            <a:chOff x="13812260" y="116405"/>
            <a:chExt cx="4006486" cy="127694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91F85B3-CD07-F67B-B227-B5C845F55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0615" y="179875"/>
              <a:ext cx="2158131" cy="115000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23DB9E5-C20A-0558-9BF5-1CD07AD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60" y="116405"/>
              <a:ext cx="1751123" cy="12769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</TotalTime>
  <Words>1366</Words>
  <Application>Microsoft Office PowerPoint</Application>
  <PresentationFormat>Widescreen</PresentationFormat>
  <Paragraphs>178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Song Std L</vt:lpstr>
      <vt:lpstr>Arial</vt:lpstr>
      <vt:lpstr>Arial Black</vt:lpstr>
      <vt:lpstr>Arial MT</vt:lpstr>
      <vt:lpstr>Calibri</vt:lpstr>
      <vt:lpstr>Roboto</vt:lpstr>
      <vt:lpstr>Roboto Cn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UU PDP Mendorong Kemajuan di Semua Aspek</vt:lpstr>
      <vt:lpstr>Gambaían Umum UU PDP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Pengecualian Hak Subjek Data dan Kewajiban Pengendali Data</vt:lpstr>
      <vt:lpstr>Ketentuan Sanksi dalam UU Pelindungan Data Píibadi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NURWATI</cp:lastModifiedBy>
  <cp:revision>128</cp:revision>
  <dcterms:created xsi:type="dcterms:W3CDTF">2019-01-14T06:35:35Z</dcterms:created>
  <dcterms:modified xsi:type="dcterms:W3CDTF">2024-10-01T10:39:13Z</dcterms:modified>
</cp:coreProperties>
</file>