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97" r:id="rId3"/>
    <p:sldId id="284" r:id="rId4"/>
    <p:sldId id="298" r:id="rId5"/>
    <p:sldId id="315" r:id="rId6"/>
    <p:sldId id="316" r:id="rId7"/>
    <p:sldId id="317" r:id="rId8"/>
    <p:sldId id="318" r:id="rId9"/>
    <p:sldId id="291" r:id="rId10"/>
    <p:sldId id="312" r:id="rId11"/>
    <p:sldId id="313" r:id="rId12"/>
    <p:sldId id="314" r:id="rId13"/>
    <p:sldId id="299" r:id="rId14"/>
    <p:sldId id="300" r:id="rId15"/>
    <p:sldId id="301" r:id="rId16"/>
    <p:sldId id="311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1479" autoAdjust="0"/>
  </p:normalViewPr>
  <p:slideViewPr>
    <p:cSldViewPr snapToGrid="0">
      <p:cViewPr varScale="1">
        <p:scale>
          <a:sx n="95" d="100"/>
          <a:sy n="95" d="100"/>
        </p:scale>
        <p:origin x="168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interest.com/explore/chemical-reactions/" TargetMode="External"/><Relationship Id="rId1" Type="http://schemas.openxmlformats.org/officeDocument/2006/relationships/image" Target="../media/image5.jpg"/><Relationship Id="rId4" Type="http://schemas.openxmlformats.org/officeDocument/2006/relationships/hyperlink" Target="https://www.orbitalengr.com/industries/downstream-refineries-chemical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Danishefsky_Taxol_total_synthesis" TargetMode="External"/><Relationship Id="rId1" Type="http://schemas.openxmlformats.org/officeDocument/2006/relationships/image" Target="../media/image7.png"/><Relationship Id="rId4" Type="http://schemas.openxmlformats.org/officeDocument/2006/relationships/hyperlink" Target="https://uonresearch.org/iicc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interest.com/explore/chemical-reactions/" TargetMode="External"/><Relationship Id="rId1" Type="http://schemas.openxmlformats.org/officeDocument/2006/relationships/image" Target="../media/image5.jpg"/><Relationship Id="rId4" Type="http://schemas.openxmlformats.org/officeDocument/2006/relationships/hyperlink" Target="https://www.orbitalengr.com/industries/downstream-refineries-chemical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wageningenur.nl/en/Education-Programmes/prospective-master-students/MSc-programmes/MSc-Molecular-Life-Sciences/Specialisations/Physical-Chemistry.htm" TargetMode="External"/><Relationship Id="rId1" Type="http://schemas.openxmlformats.org/officeDocument/2006/relationships/image" Target="../media/image9.jpg"/><Relationship Id="rId4" Type="http://schemas.openxmlformats.org/officeDocument/2006/relationships/hyperlink" Target="https://www.hertford.ox.ac.uk/subjects/biochemistry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explore/chemical-kinetics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hyperlink" Target="https://webstockreview.net/explore/chemistry-clipart-analytical-chemistry/" TargetMode="External"/><Relationship Id="rId1" Type="http://schemas.openxmlformats.org/officeDocument/2006/relationships/image" Target="../media/image11.png"/><Relationship Id="rId6" Type="http://schemas.openxmlformats.org/officeDocument/2006/relationships/hyperlink" Target="https://sites.google.com/a/eths202.org/soschembackup/home/thermochemistry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pngimg.com/download/48619" TargetMode="External"/><Relationship Id="rId9" Type="http://schemas.openxmlformats.org/officeDocument/2006/relationships/image" Target="../media/image1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interest.com/explore/chemical-reactions/" TargetMode="External"/><Relationship Id="rId1" Type="http://schemas.openxmlformats.org/officeDocument/2006/relationships/image" Target="../media/image5.jpg"/><Relationship Id="rId4" Type="http://schemas.openxmlformats.org/officeDocument/2006/relationships/hyperlink" Target="https://www.orbitalengr.com/industries/downstream-refineries-chemical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Danishefsky_Taxol_total_synthesis" TargetMode="External"/><Relationship Id="rId1" Type="http://schemas.openxmlformats.org/officeDocument/2006/relationships/image" Target="../media/image7.png"/><Relationship Id="rId4" Type="http://schemas.openxmlformats.org/officeDocument/2006/relationships/hyperlink" Target="https://uonresearch.org/iicc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interest.com/explore/chemical-reactions/" TargetMode="External"/><Relationship Id="rId1" Type="http://schemas.openxmlformats.org/officeDocument/2006/relationships/image" Target="../media/image5.jpg"/><Relationship Id="rId4" Type="http://schemas.openxmlformats.org/officeDocument/2006/relationships/hyperlink" Target="https://www.orbitalengr.com/industries/downstream-refineries-chemical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wageningenur.nl/en/Education-Programmes/prospective-master-students/MSc-programmes/MSc-Molecular-Life-Sciences/Specialisations/Physical-Chemistry.htm" TargetMode="External"/><Relationship Id="rId1" Type="http://schemas.openxmlformats.org/officeDocument/2006/relationships/image" Target="../media/image9.jpg"/><Relationship Id="rId4" Type="http://schemas.openxmlformats.org/officeDocument/2006/relationships/hyperlink" Target="https://www.hertford.ox.ac.uk/subjects/biochemistry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explore/chemical-kinetics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hyperlink" Target="https://webstockreview.net/explore/chemistry-clipart-analytical-chemistry/" TargetMode="External"/><Relationship Id="rId1" Type="http://schemas.openxmlformats.org/officeDocument/2006/relationships/image" Target="../media/image11.png"/><Relationship Id="rId6" Type="http://schemas.openxmlformats.org/officeDocument/2006/relationships/hyperlink" Target="https://sites.google.com/a/eths202.org/soschembackup/home/thermochemistry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pngimg.com/download/48619" TargetMode="External"/><Relationship Id="rId9" Type="http://schemas.openxmlformats.org/officeDocument/2006/relationships/image" Target="../media/image1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BBD3E-DBF0-448C-B693-B3E5313AA61E}" type="doc">
      <dgm:prSet loTypeId="urn:microsoft.com/office/officeart/2005/8/layout/radial1" loCatId="relationship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12C2D4-1EF3-4657-823B-613244547F9A}">
      <dgm:prSet phldrT="[Text]"/>
      <dgm:spPr/>
      <dgm:t>
        <a:bodyPr/>
        <a:lstStyle/>
        <a:p>
          <a:r>
            <a:rPr lang="en-US" dirty="0"/>
            <a:t>Chemistry</a:t>
          </a:r>
        </a:p>
      </dgm:t>
    </dgm:pt>
    <dgm:pt modelId="{8A345705-779E-42CF-AD9A-0A7E7D4AEC7E}" type="parTrans" cxnId="{CF9E6C09-1D45-4A80-B621-92B71CB6CA9B}">
      <dgm:prSet/>
      <dgm:spPr/>
      <dgm:t>
        <a:bodyPr/>
        <a:lstStyle/>
        <a:p>
          <a:endParaRPr lang="en-US"/>
        </a:p>
      </dgm:t>
    </dgm:pt>
    <dgm:pt modelId="{D12F968A-A00A-4F9F-9D44-50F2B7FC9DC0}" type="sibTrans" cxnId="{CF9E6C09-1D45-4A80-B621-92B71CB6CA9B}">
      <dgm:prSet/>
      <dgm:spPr/>
      <dgm:t>
        <a:bodyPr/>
        <a:lstStyle/>
        <a:p>
          <a:endParaRPr lang="en-US"/>
        </a:p>
      </dgm:t>
    </dgm:pt>
    <dgm:pt modelId="{8C928BE0-F288-4DCA-AF2A-74659A554B19}">
      <dgm:prSet phldrT="[Text]"/>
      <dgm:spPr/>
      <dgm:t>
        <a:bodyPr/>
        <a:lstStyle/>
        <a:p>
          <a:r>
            <a:rPr lang="en-US" dirty="0"/>
            <a:t>Pharmacy</a:t>
          </a:r>
        </a:p>
      </dgm:t>
    </dgm:pt>
    <dgm:pt modelId="{CC62D0E0-1AC4-47FE-ABB8-4FBBCDF3130D}" type="parTrans" cxnId="{E8078935-AD42-412A-AD35-677B476266EB}">
      <dgm:prSet/>
      <dgm:spPr/>
      <dgm:t>
        <a:bodyPr/>
        <a:lstStyle/>
        <a:p>
          <a:endParaRPr lang="en-US"/>
        </a:p>
      </dgm:t>
    </dgm:pt>
    <dgm:pt modelId="{612FF783-9153-4F5E-8A84-8EE01C8A112F}" type="sibTrans" cxnId="{E8078935-AD42-412A-AD35-677B476266EB}">
      <dgm:prSet/>
      <dgm:spPr/>
      <dgm:t>
        <a:bodyPr/>
        <a:lstStyle/>
        <a:p>
          <a:endParaRPr lang="en-US"/>
        </a:p>
      </dgm:t>
    </dgm:pt>
    <dgm:pt modelId="{451FC513-659B-4497-A52D-4415DD3F88F6}">
      <dgm:prSet phldrT="[Text]"/>
      <dgm:spPr/>
      <dgm:t>
        <a:bodyPr/>
        <a:lstStyle/>
        <a:p>
          <a:r>
            <a:rPr lang="en-US" dirty="0"/>
            <a:t>Biology</a:t>
          </a:r>
        </a:p>
      </dgm:t>
    </dgm:pt>
    <dgm:pt modelId="{C8FDF772-BACD-4430-A821-35ADB6D96D79}" type="parTrans" cxnId="{09D80515-1F62-452E-A71F-134D1AABA725}">
      <dgm:prSet/>
      <dgm:spPr/>
      <dgm:t>
        <a:bodyPr/>
        <a:lstStyle/>
        <a:p>
          <a:endParaRPr lang="en-US"/>
        </a:p>
      </dgm:t>
    </dgm:pt>
    <dgm:pt modelId="{CF399021-4531-49A7-A4EC-82F4D5EBE41E}" type="sibTrans" cxnId="{09D80515-1F62-452E-A71F-134D1AABA725}">
      <dgm:prSet/>
      <dgm:spPr/>
      <dgm:t>
        <a:bodyPr/>
        <a:lstStyle/>
        <a:p>
          <a:endParaRPr lang="en-US"/>
        </a:p>
      </dgm:t>
    </dgm:pt>
    <dgm:pt modelId="{F5920F77-4827-4105-A9D3-3E73845B76F5}">
      <dgm:prSet phldrT="[Text]"/>
      <dgm:spPr/>
      <dgm:t>
        <a:bodyPr/>
        <a:lstStyle/>
        <a:p>
          <a:r>
            <a:rPr lang="en-US" dirty="0"/>
            <a:t>Medicine</a:t>
          </a:r>
        </a:p>
      </dgm:t>
    </dgm:pt>
    <dgm:pt modelId="{62D787C7-D931-43D8-8444-762559F3DC23}" type="parTrans" cxnId="{C72FBF25-6552-463A-80CD-8280A2D53A73}">
      <dgm:prSet/>
      <dgm:spPr/>
      <dgm:t>
        <a:bodyPr/>
        <a:lstStyle/>
        <a:p>
          <a:endParaRPr lang="en-US"/>
        </a:p>
      </dgm:t>
    </dgm:pt>
    <dgm:pt modelId="{782BA743-3CD9-4695-945F-E863068A5403}" type="sibTrans" cxnId="{C72FBF25-6552-463A-80CD-8280A2D53A73}">
      <dgm:prSet/>
      <dgm:spPr/>
      <dgm:t>
        <a:bodyPr/>
        <a:lstStyle/>
        <a:p>
          <a:endParaRPr lang="en-US"/>
        </a:p>
      </dgm:t>
    </dgm:pt>
    <dgm:pt modelId="{8A75DBCC-F492-4C54-8F34-42BB098675A0}">
      <dgm:prSet phldrT="[Text]"/>
      <dgm:spPr/>
      <dgm:t>
        <a:bodyPr/>
        <a:lstStyle/>
        <a:p>
          <a:r>
            <a:rPr lang="en-US" dirty="0"/>
            <a:t>Physics</a:t>
          </a:r>
        </a:p>
      </dgm:t>
    </dgm:pt>
    <dgm:pt modelId="{F827FBCD-38E3-43AD-B861-5BE61135FCE3}" type="parTrans" cxnId="{81292AFE-57F4-4EBB-8E81-681E5AE36DE2}">
      <dgm:prSet/>
      <dgm:spPr/>
      <dgm:t>
        <a:bodyPr/>
        <a:lstStyle/>
        <a:p>
          <a:endParaRPr lang="en-US"/>
        </a:p>
      </dgm:t>
    </dgm:pt>
    <dgm:pt modelId="{B3D472F9-475C-48E1-B954-3C8088EA2EAB}" type="sibTrans" cxnId="{81292AFE-57F4-4EBB-8E81-681E5AE36DE2}">
      <dgm:prSet/>
      <dgm:spPr/>
      <dgm:t>
        <a:bodyPr/>
        <a:lstStyle/>
        <a:p>
          <a:endParaRPr lang="en-US"/>
        </a:p>
      </dgm:t>
    </dgm:pt>
    <dgm:pt modelId="{D9AB0CCA-23F0-49F7-9550-CA4E0248F807}">
      <dgm:prSet phldrT="[Text]"/>
      <dgm:spPr/>
      <dgm:t>
        <a:bodyPr/>
        <a:lstStyle/>
        <a:p>
          <a:r>
            <a:rPr lang="en-US" dirty="0"/>
            <a:t>Material</a:t>
          </a:r>
        </a:p>
      </dgm:t>
    </dgm:pt>
    <dgm:pt modelId="{174D46F6-5F06-4F2E-A4B9-E6AF6D827D20}" type="parTrans" cxnId="{D320EF2E-2C8A-43A0-BE5C-B9260E1D880F}">
      <dgm:prSet/>
      <dgm:spPr/>
      <dgm:t>
        <a:bodyPr/>
        <a:lstStyle/>
        <a:p>
          <a:endParaRPr lang="en-US"/>
        </a:p>
      </dgm:t>
    </dgm:pt>
    <dgm:pt modelId="{B30D0BF6-4E88-438F-927F-0DFC6DF5F7E4}" type="sibTrans" cxnId="{D320EF2E-2C8A-43A0-BE5C-B9260E1D880F}">
      <dgm:prSet/>
      <dgm:spPr/>
      <dgm:t>
        <a:bodyPr/>
        <a:lstStyle/>
        <a:p>
          <a:endParaRPr lang="en-US"/>
        </a:p>
      </dgm:t>
    </dgm:pt>
    <dgm:pt modelId="{AB6F2C2A-CF33-4C44-ABCE-A056B65B8117}">
      <dgm:prSet phldrT="[Text]"/>
      <dgm:spPr/>
      <dgm:t>
        <a:bodyPr/>
        <a:lstStyle/>
        <a:p>
          <a:r>
            <a:rPr lang="en-US" dirty="0"/>
            <a:t>Patent</a:t>
          </a:r>
        </a:p>
      </dgm:t>
    </dgm:pt>
    <dgm:pt modelId="{FF0B160B-A6AD-400A-A8BE-DE2A7DD587E8}" type="parTrans" cxnId="{A965AD7A-5A2A-4C77-8EAF-DB56394FAEA5}">
      <dgm:prSet/>
      <dgm:spPr/>
      <dgm:t>
        <a:bodyPr/>
        <a:lstStyle/>
        <a:p>
          <a:endParaRPr lang="en-US"/>
        </a:p>
      </dgm:t>
    </dgm:pt>
    <dgm:pt modelId="{77F560C7-71E0-49FA-9D2E-68A8A79E682F}" type="sibTrans" cxnId="{A965AD7A-5A2A-4C77-8EAF-DB56394FAEA5}">
      <dgm:prSet/>
      <dgm:spPr/>
      <dgm:t>
        <a:bodyPr/>
        <a:lstStyle/>
        <a:p>
          <a:endParaRPr lang="en-US"/>
        </a:p>
      </dgm:t>
    </dgm:pt>
    <dgm:pt modelId="{65E8B711-F7A7-4E13-8CB6-FB9ADCD31850}">
      <dgm:prSet phldrT="[Text]"/>
      <dgm:spPr/>
      <dgm:t>
        <a:bodyPr/>
        <a:lstStyle/>
        <a:p>
          <a:r>
            <a:rPr lang="en-US" dirty="0"/>
            <a:t>Admin</a:t>
          </a:r>
        </a:p>
      </dgm:t>
    </dgm:pt>
    <dgm:pt modelId="{165E4A74-2F8D-490F-B4B5-9677370C8E2C}" type="parTrans" cxnId="{D31848F1-F544-416A-965D-BC698F44E14A}">
      <dgm:prSet/>
      <dgm:spPr/>
      <dgm:t>
        <a:bodyPr/>
        <a:lstStyle/>
        <a:p>
          <a:endParaRPr lang="en-US"/>
        </a:p>
      </dgm:t>
    </dgm:pt>
    <dgm:pt modelId="{43D4ECA2-9AC0-48EF-9C5B-C9373F29E229}" type="sibTrans" cxnId="{D31848F1-F544-416A-965D-BC698F44E14A}">
      <dgm:prSet/>
      <dgm:spPr/>
      <dgm:t>
        <a:bodyPr/>
        <a:lstStyle/>
        <a:p>
          <a:endParaRPr lang="en-US"/>
        </a:p>
      </dgm:t>
    </dgm:pt>
    <dgm:pt modelId="{47EBD8C8-489F-4F82-BC39-B5CAC6B6DD68}">
      <dgm:prSet phldrT="[Text]"/>
      <dgm:spPr/>
      <dgm:t>
        <a:bodyPr/>
        <a:lstStyle/>
        <a:p>
          <a:r>
            <a:rPr lang="en-US" dirty="0"/>
            <a:t>Economic</a:t>
          </a:r>
        </a:p>
      </dgm:t>
    </dgm:pt>
    <dgm:pt modelId="{2A8A744E-3E06-4DC6-85F3-05B1C2B1B1A9}" type="parTrans" cxnId="{A932D70D-8DEE-46E6-96E0-C282B2B1A7E5}">
      <dgm:prSet/>
      <dgm:spPr/>
      <dgm:t>
        <a:bodyPr/>
        <a:lstStyle/>
        <a:p>
          <a:endParaRPr lang="en-US"/>
        </a:p>
      </dgm:t>
    </dgm:pt>
    <dgm:pt modelId="{6D3D43FF-84E2-4F0A-A7B1-C1910CF3E371}" type="sibTrans" cxnId="{A932D70D-8DEE-46E6-96E0-C282B2B1A7E5}">
      <dgm:prSet/>
      <dgm:spPr/>
      <dgm:t>
        <a:bodyPr/>
        <a:lstStyle/>
        <a:p>
          <a:endParaRPr lang="en-US"/>
        </a:p>
      </dgm:t>
    </dgm:pt>
    <dgm:pt modelId="{7445C918-8025-4922-8AF4-C48F32DD09A3}" type="pres">
      <dgm:prSet presAssocID="{5A5BBD3E-DBF0-448C-B693-B3E5313AA61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843022-FE08-400D-B476-F967682C08B2}" type="pres">
      <dgm:prSet presAssocID="{FA12C2D4-1EF3-4657-823B-613244547F9A}" presName="centerShape" presStyleLbl="node0" presStyleIdx="0" presStyleCnt="1"/>
      <dgm:spPr/>
    </dgm:pt>
    <dgm:pt modelId="{38CA1206-A706-4572-9C22-4C0A828C4078}" type="pres">
      <dgm:prSet presAssocID="{CC62D0E0-1AC4-47FE-ABB8-4FBBCDF3130D}" presName="Name9" presStyleLbl="parChTrans1D2" presStyleIdx="0" presStyleCnt="8"/>
      <dgm:spPr/>
    </dgm:pt>
    <dgm:pt modelId="{68A19F2A-BB3B-4D8F-8BF6-A1CE62A2AFB7}" type="pres">
      <dgm:prSet presAssocID="{CC62D0E0-1AC4-47FE-ABB8-4FBBCDF3130D}" presName="connTx" presStyleLbl="parChTrans1D2" presStyleIdx="0" presStyleCnt="8"/>
      <dgm:spPr/>
    </dgm:pt>
    <dgm:pt modelId="{DCE0D0DD-E309-4D28-B4DD-8D07C305E411}" type="pres">
      <dgm:prSet presAssocID="{8C928BE0-F288-4DCA-AF2A-74659A554B19}" presName="node" presStyleLbl="node1" presStyleIdx="0" presStyleCnt="8">
        <dgm:presLayoutVars>
          <dgm:bulletEnabled val="1"/>
        </dgm:presLayoutVars>
      </dgm:prSet>
      <dgm:spPr/>
    </dgm:pt>
    <dgm:pt modelId="{D8C1190E-3A7E-4340-9CE6-FAC35B91727F}" type="pres">
      <dgm:prSet presAssocID="{C8FDF772-BACD-4430-A821-35ADB6D96D79}" presName="Name9" presStyleLbl="parChTrans1D2" presStyleIdx="1" presStyleCnt="8"/>
      <dgm:spPr/>
    </dgm:pt>
    <dgm:pt modelId="{7554BE0C-5EC0-463C-8315-C80E8EF7B0C6}" type="pres">
      <dgm:prSet presAssocID="{C8FDF772-BACD-4430-A821-35ADB6D96D79}" presName="connTx" presStyleLbl="parChTrans1D2" presStyleIdx="1" presStyleCnt="8"/>
      <dgm:spPr/>
    </dgm:pt>
    <dgm:pt modelId="{7CCC79C3-F580-45AA-8B51-00BB35220BEA}" type="pres">
      <dgm:prSet presAssocID="{451FC513-659B-4497-A52D-4415DD3F88F6}" presName="node" presStyleLbl="node1" presStyleIdx="1" presStyleCnt="8">
        <dgm:presLayoutVars>
          <dgm:bulletEnabled val="1"/>
        </dgm:presLayoutVars>
      </dgm:prSet>
      <dgm:spPr/>
    </dgm:pt>
    <dgm:pt modelId="{03D48DA0-30F9-496E-A513-8F781CBBF993}" type="pres">
      <dgm:prSet presAssocID="{62D787C7-D931-43D8-8444-762559F3DC23}" presName="Name9" presStyleLbl="parChTrans1D2" presStyleIdx="2" presStyleCnt="8"/>
      <dgm:spPr/>
    </dgm:pt>
    <dgm:pt modelId="{84C5E002-C5A8-40D5-A165-8DBFE25D7232}" type="pres">
      <dgm:prSet presAssocID="{62D787C7-D931-43D8-8444-762559F3DC23}" presName="connTx" presStyleLbl="parChTrans1D2" presStyleIdx="2" presStyleCnt="8"/>
      <dgm:spPr/>
    </dgm:pt>
    <dgm:pt modelId="{A53ACC4A-693F-47BA-BE09-8824AB7ADAA6}" type="pres">
      <dgm:prSet presAssocID="{F5920F77-4827-4105-A9D3-3E73845B76F5}" presName="node" presStyleLbl="node1" presStyleIdx="2" presStyleCnt="8">
        <dgm:presLayoutVars>
          <dgm:bulletEnabled val="1"/>
        </dgm:presLayoutVars>
      </dgm:prSet>
      <dgm:spPr/>
    </dgm:pt>
    <dgm:pt modelId="{C51A1BC7-D69D-4F7B-A0DA-7B7E93AC2806}" type="pres">
      <dgm:prSet presAssocID="{F827FBCD-38E3-43AD-B861-5BE61135FCE3}" presName="Name9" presStyleLbl="parChTrans1D2" presStyleIdx="3" presStyleCnt="8"/>
      <dgm:spPr/>
    </dgm:pt>
    <dgm:pt modelId="{28778A49-A6E4-41BC-A390-B4BD18013B61}" type="pres">
      <dgm:prSet presAssocID="{F827FBCD-38E3-43AD-B861-5BE61135FCE3}" presName="connTx" presStyleLbl="parChTrans1D2" presStyleIdx="3" presStyleCnt="8"/>
      <dgm:spPr/>
    </dgm:pt>
    <dgm:pt modelId="{2C83BC65-DE39-444D-B809-6D9B51B0C540}" type="pres">
      <dgm:prSet presAssocID="{8A75DBCC-F492-4C54-8F34-42BB098675A0}" presName="node" presStyleLbl="node1" presStyleIdx="3" presStyleCnt="8">
        <dgm:presLayoutVars>
          <dgm:bulletEnabled val="1"/>
        </dgm:presLayoutVars>
      </dgm:prSet>
      <dgm:spPr/>
    </dgm:pt>
    <dgm:pt modelId="{28235BA9-B975-46C7-80B0-B1FBC8DD8641}" type="pres">
      <dgm:prSet presAssocID="{174D46F6-5F06-4F2E-A4B9-E6AF6D827D20}" presName="Name9" presStyleLbl="parChTrans1D2" presStyleIdx="4" presStyleCnt="8"/>
      <dgm:spPr/>
    </dgm:pt>
    <dgm:pt modelId="{BB6D71E8-B8EB-4F92-94E9-429B2A495C9B}" type="pres">
      <dgm:prSet presAssocID="{174D46F6-5F06-4F2E-A4B9-E6AF6D827D20}" presName="connTx" presStyleLbl="parChTrans1D2" presStyleIdx="4" presStyleCnt="8"/>
      <dgm:spPr/>
    </dgm:pt>
    <dgm:pt modelId="{2B51D6DB-CDBE-41F5-AA6F-7559BFD73A6A}" type="pres">
      <dgm:prSet presAssocID="{D9AB0CCA-23F0-49F7-9550-CA4E0248F807}" presName="node" presStyleLbl="node1" presStyleIdx="4" presStyleCnt="8">
        <dgm:presLayoutVars>
          <dgm:bulletEnabled val="1"/>
        </dgm:presLayoutVars>
      </dgm:prSet>
      <dgm:spPr/>
    </dgm:pt>
    <dgm:pt modelId="{6B5CB6B0-72E9-48D3-8CF5-258236FB0CFA}" type="pres">
      <dgm:prSet presAssocID="{FF0B160B-A6AD-400A-A8BE-DE2A7DD587E8}" presName="Name9" presStyleLbl="parChTrans1D2" presStyleIdx="5" presStyleCnt="8"/>
      <dgm:spPr/>
    </dgm:pt>
    <dgm:pt modelId="{8338919E-65AB-4EC5-BA12-F120B9877B3A}" type="pres">
      <dgm:prSet presAssocID="{FF0B160B-A6AD-400A-A8BE-DE2A7DD587E8}" presName="connTx" presStyleLbl="parChTrans1D2" presStyleIdx="5" presStyleCnt="8"/>
      <dgm:spPr/>
    </dgm:pt>
    <dgm:pt modelId="{AF2A0CEF-D6A8-43D6-923E-C4441E772F5A}" type="pres">
      <dgm:prSet presAssocID="{AB6F2C2A-CF33-4C44-ABCE-A056B65B8117}" presName="node" presStyleLbl="node1" presStyleIdx="5" presStyleCnt="8">
        <dgm:presLayoutVars>
          <dgm:bulletEnabled val="1"/>
        </dgm:presLayoutVars>
      </dgm:prSet>
      <dgm:spPr/>
    </dgm:pt>
    <dgm:pt modelId="{DE7CF0A6-D64E-4CD9-AA6F-C7589B166AB3}" type="pres">
      <dgm:prSet presAssocID="{165E4A74-2F8D-490F-B4B5-9677370C8E2C}" presName="Name9" presStyleLbl="parChTrans1D2" presStyleIdx="6" presStyleCnt="8"/>
      <dgm:spPr/>
    </dgm:pt>
    <dgm:pt modelId="{E35FCECA-CCCC-4BD1-B979-660D8BB84AA0}" type="pres">
      <dgm:prSet presAssocID="{165E4A74-2F8D-490F-B4B5-9677370C8E2C}" presName="connTx" presStyleLbl="parChTrans1D2" presStyleIdx="6" presStyleCnt="8"/>
      <dgm:spPr/>
    </dgm:pt>
    <dgm:pt modelId="{63F1A8FE-D0B2-4253-86DD-647B976DB3B0}" type="pres">
      <dgm:prSet presAssocID="{65E8B711-F7A7-4E13-8CB6-FB9ADCD31850}" presName="node" presStyleLbl="node1" presStyleIdx="6" presStyleCnt="8">
        <dgm:presLayoutVars>
          <dgm:bulletEnabled val="1"/>
        </dgm:presLayoutVars>
      </dgm:prSet>
      <dgm:spPr/>
    </dgm:pt>
    <dgm:pt modelId="{7A171191-0F52-4B97-8980-F96E75404CCD}" type="pres">
      <dgm:prSet presAssocID="{2A8A744E-3E06-4DC6-85F3-05B1C2B1B1A9}" presName="Name9" presStyleLbl="parChTrans1D2" presStyleIdx="7" presStyleCnt="8"/>
      <dgm:spPr/>
    </dgm:pt>
    <dgm:pt modelId="{DDB94B66-062D-41AA-A385-50362C574BB4}" type="pres">
      <dgm:prSet presAssocID="{2A8A744E-3E06-4DC6-85F3-05B1C2B1B1A9}" presName="connTx" presStyleLbl="parChTrans1D2" presStyleIdx="7" presStyleCnt="8"/>
      <dgm:spPr/>
    </dgm:pt>
    <dgm:pt modelId="{C029448E-6AD0-4745-8EB6-6F8A2D5FED8A}" type="pres">
      <dgm:prSet presAssocID="{47EBD8C8-489F-4F82-BC39-B5CAC6B6DD68}" presName="node" presStyleLbl="node1" presStyleIdx="7" presStyleCnt="8">
        <dgm:presLayoutVars>
          <dgm:bulletEnabled val="1"/>
        </dgm:presLayoutVars>
      </dgm:prSet>
      <dgm:spPr/>
    </dgm:pt>
  </dgm:ptLst>
  <dgm:cxnLst>
    <dgm:cxn modelId="{CF9E6C09-1D45-4A80-B621-92B71CB6CA9B}" srcId="{5A5BBD3E-DBF0-448C-B693-B3E5313AA61E}" destId="{FA12C2D4-1EF3-4657-823B-613244547F9A}" srcOrd="0" destOrd="0" parTransId="{8A345705-779E-42CF-AD9A-0A7E7D4AEC7E}" sibTransId="{D12F968A-A00A-4F9F-9D44-50F2B7FC9DC0}"/>
    <dgm:cxn modelId="{A932D70D-8DEE-46E6-96E0-C282B2B1A7E5}" srcId="{FA12C2D4-1EF3-4657-823B-613244547F9A}" destId="{47EBD8C8-489F-4F82-BC39-B5CAC6B6DD68}" srcOrd="7" destOrd="0" parTransId="{2A8A744E-3E06-4DC6-85F3-05B1C2B1B1A9}" sibTransId="{6D3D43FF-84E2-4F0A-A7B1-C1910CF3E371}"/>
    <dgm:cxn modelId="{B9B0C613-7361-42E5-8D3D-7ECB349B0439}" type="presOf" srcId="{2A8A744E-3E06-4DC6-85F3-05B1C2B1B1A9}" destId="{DDB94B66-062D-41AA-A385-50362C574BB4}" srcOrd="1" destOrd="0" presId="urn:microsoft.com/office/officeart/2005/8/layout/radial1"/>
    <dgm:cxn modelId="{09D80515-1F62-452E-A71F-134D1AABA725}" srcId="{FA12C2D4-1EF3-4657-823B-613244547F9A}" destId="{451FC513-659B-4497-A52D-4415DD3F88F6}" srcOrd="1" destOrd="0" parTransId="{C8FDF772-BACD-4430-A821-35ADB6D96D79}" sibTransId="{CF399021-4531-49A7-A4EC-82F4D5EBE41E}"/>
    <dgm:cxn modelId="{C72FBF25-6552-463A-80CD-8280A2D53A73}" srcId="{FA12C2D4-1EF3-4657-823B-613244547F9A}" destId="{F5920F77-4827-4105-A9D3-3E73845B76F5}" srcOrd="2" destOrd="0" parTransId="{62D787C7-D931-43D8-8444-762559F3DC23}" sibTransId="{782BA743-3CD9-4695-945F-E863068A5403}"/>
    <dgm:cxn modelId="{CE04D425-746F-4037-B76C-AB73AD916D80}" type="presOf" srcId="{FA12C2D4-1EF3-4657-823B-613244547F9A}" destId="{BD843022-FE08-400D-B476-F967682C08B2}" srcOrd="0" destOrd="0" presId="urn:microsoft.com/office/officeart/2005/8/layout/radial1"/>
    <dgm:cxn modelId="{96817A2B-6AE9-4F1E-AD1A-86E6E8CEFD9D}" type="presOf" srcId="{65E8B711-F7A7-4E13-8CB6-FB9ADCD31850}" destId="{63F1A8FE-D0B2-4253-86DD-647B976DB3B0}" srcOrd="0" destOrd="0" presId="urn:microsoft.com/office/officeart/2005/8/layout/radial1"/>
    <dgm:cxn modelId="{D320EF2E-2C8A-43A0-BE5C-B9260E1D880F}" srcId="{FA12C2D4-1EF3-4657-823B-613244547F9A}" destId="{D9AB0CCA-23F0-49F7-9550-CA4E0248F807}" srcOrd="4" destOrd="0" parTransId="{174D46F6-5F06-4F2E-A4B9-E6AF6D827D20}" sibTransId="{B30D0BF6-4E88-438F-927F-0DFC6DF5F7E4}"/>
    <dgm:cxn modelId="{E8078935-AD42-412A-AD35-677B476266EB}" srcId="{FA12C2D4-1EF3-4657-823B-613244547F9A}" destId="{8C928BE0-F288-4DCA-AF2A-74659A554B19}" srcOrd="0" destOrd="0" parTransId="{CC62D0E0-1AC4-47FE-ABB8-4FBBCDF3130D}" sibTransId="{612FF783-9153-4F5E-8A84-8EE01C8A112F}"/>
    <dgm:cxn modelId="{5DAC373C-BAA9-49D2-806E-97F3DDFF09E3}" type="presOf" srcId="{5A5BBD3E-DBF0-448C-B693-B3E5313AA61E}" destId="{7445C918-8025-4922-8AF4-C48F32DD09A3}" srcOrd="0" destOrd="0" presId="urn:microsoft.com/office/officeart/2005/8/layout/radial1"/>
    <dgm:cxn modelId="{3D7F7854-A0F6-436E-8560-B4614861CA9E}" type="presOf" srcId="{165E4A74-2F8D-490F-B4B5-9677370C8E2C}" destId="{DE7CF0A6-D64E-4CD9-AA6F-C7589B166AB3}" srcOrd="0" destOrd="0" presId="urn:microsoft.com/office/officeart/2005/8/layout/radial1"/>
    <dgm:cxn modelId="{D8B9E55A-CEF9-4553-99AD-6BA9B0F488B7}" type="presOf" srcId="{AB6F2C2A-CF33-4C44-ABCE-A056B65B8117}" destId="{AF2A0CEF-D6A8-43D6-923E-C4441E772F5A}" srcOrd="0" destOrd="0" presId="urn:microsoft.com/office/officeart/2005/8/layout/radial1"/>
    <dgm:cxn modelId="{15EDFB69-D139-408E-8599-F82E78AF3329}" type="presOf" srcId="{165E4A74-2F8D-490F-B4B5-9677370C8E2C}" destId="{E35FCECA-CCCC-4BD1-B979-660D8BB84AA0}" srcOrd="1" destOrd="0" presId="urn:microsoft.com/office/officeart/2005/8/layout/radial1"/>
    <dgm:cxn modelId="{7192B06A-799B-48ED-BF9E-F26E42A9E368}" type="presOf" srcId="{174D46F6-5F06-4F2E-A4B9-E6AF6D827D20}" destId="{BB6D71E8-B8EB-4F92-94E9-429B2A495C9B}" srcOrd="1" destOrd="0" presId="urn:microsoft.com/office/officeart/2005/8/layout/radial1"/>
    <dgm:cxn modelId="{C015976B-6A86-4D4F-85EB-B6691527EA96}" type="presOf" srcId="{2A8A744E-3E06-4DC6-85F3-05B1C2B1B1A9}" destId="{7A171191-0F52-4B97-8980-F96E75404CCD}" srcOrd="0" destOrd="0" presId="urn:microsoft.com/office/officeart/2005/8/layout/radial1"/>
    <dgm:cxn modelId="{E587C36C-4CFB-48C6-A2D4-DD8394681FC5}" type="presOf" srcId="{F827FBCD-38E3-43AD-B861-5BE61135FCE3}" destId="{C51A1BC7-D69D-4F7B-A0DA-7B7E93AC2806}" srcOrd="0" destOrd="0" presId="urn:microsoft.com/office/officeart/2005/8/layout/radial1"/>
    <dgm:cxn modelId="{77C7DD6E-05DF-4754-833B-D4124B52BAD0}" type="presOf" srcId="{CC62D0E0-1AC4-47FE-ABB8-4FBBCDF3130D}" destId="{38CA1206-A706-4572-9C22-4C0A828C4078}" srcOrd="0" destOrd="0" presId="urn:microsoft.com/office/officeart/2005/8/layout/radial1"/>
    <dgm:cxn modelId="{A965AD7A-5A2A-4C77-8EAF-DB56394FAEA5}" srcId="{FA12C2D4-1EF3-4657-823B-613244547F9A}" destId="{AB6F2C2A-CF33-4C44-ABCE-A056B65B8117}" srcOrd="5" destOrd="0" parTransId="{FF0B160B-A6AD-400A-A8BE-DE2A7DD587E8}" sibTransId="{77F560C7-71E0-49FA-9D2E-68A8A79E682F}"/>
    <dgm:cxn modelId="{39BDBE7C-1974-4952-880B-857F28139200}" type="presOf" srcId="{451FC513-659B-4497-A52D-4415DD3F88F6}" destId="{7CCC79C3-F580-45AA-8B51-00BB35220BEA}" srcOrd="0" destOrd="0" presId="urn:microsoft.com/office/officeart/2005/8/layout/radial1"/>
    <dgm:cxn modelId="{C7E79487-7823-494D-BB58-05E347DA0FC0}" type="presOf" srcId="{47EBD8C8-489F-4F82-BC39-B5CAC6B6DD68}" destId="{C029448E-6AD0-4745-8EB6-6F8A2D5FED8A}" srcOrd="0" destOrd="0" presId="urn:microsoft.com/office/officeart/2005/8/layout/radial1"/>
    <dgm:cxn modelId="{DBBA9489-567A-4B56-88EC-03BDF2B2BE09}" type="presOf" srcId="{62D787C7-D931-43D8-8444-762559F3DC23}" destId="{84C5E002-C5A8-40D5-A165-8DBFE25D7232}" srcOrd="1" destOrd="0" presId="urn:microsoft.com/office/officeart/2005/8/layout/radial1"/>
    <dgm:cxn modelId="{3CDFA78E-3C97-4622-9716-01184B536D5A}" type="presOf" srcId="{CC62D0E0-1AC4-47FE-ABB8-4FBBCDF3130D}" destId="{68A19F2A-BB3B-4D8F-8BF6-A1CE62A2AFB7}" srcOrd="1" destOrd="0" presId="urn:microsoft.com/office/officeart/2005/8/layout/radial1"/>
    <dgm:cxn modelId="{5DEA0FA0-A340-4591-A9A1-B3E3A561AFB7}" type="presOf" srcId="{62D787C7-D931-43D8-8444-762559F3DC23}" destId="{03D48DA0-30F9-496E-A513-8F781CBBF993}" srcOrd="0" destOrd="0" presId="urn:microsoft.com/office/officeart/2005/8/layout/radial1"/>
    <dgm:cxn modelId="{62EEC6A0-6540-4E0C-BFE1-B4E4D35107FB}" type="presOf" srcId="{F827FBCD-38E3-43AD-B861-5BE61135FCE3}" destId="{28778A49-A6E4-41BC-A390-B4BD18013B61}" srcOrd="1" destOrd="0" presId="urn:microsoft.com/office/officeart/2005/8/layout/radial1"/>
    <dgm:cxn modelId="{734E3DA4-DDAE-4607-9E24-A524FB762095}" type="presOf" srcId="{F5920F77-4827-4105-A9D3-3E73845B76F5}" destId="{A53ACC4A-693F-47BA-BE09-8824AB7ADAA6}" srcOrd="0" destOrd="0" presId="urn:microsoft.com/office/officeart/2005/8/layout/radial1"/>
    <dgm:cxn modelId="{757116A5-3842-4A37-AA07-F08D4E1715C0}" type="presOf" srcId="{FF0B160B-A6AD-400A-A8BE-DE2A7DD587E8}" destId="{8338919E-65AB-4EC5-BA12-F120B9877B3A}" srcOrd="1" destOrd="0" presId="urn:microsoft.com/office/officeart/2005/8/layout/radial1"/>
    <dgm:cxn modelId="{935AF0AD-A6DC-4E85-84A3-1EFFEEDAC8A2}" type="presOf" srcId="{8A75DBCC-F492-4C54-8F34-42BB098675A0}" destId="{2C83BC65-DE39-444D-B809-6D9B51B0C540}" srcOrd="0" destOrd="0" presId="urn:microsoft.com/office/officeart/2005/8/layout/radial1"/>
    <dgm:cxn modelId="{DF2CB2B1-2CFA-44BA-BC95-BFBC4514D0CA}" type="presOf" srcId="{FF0B160B-A6AD-400A-A8BE-DE2A7DD587E8}" destId="{6B5CB6B0-72E9-48D3-8CF5-258236FB0CFA}" srcOrd="0" destOrd="0" presId="urn:microsoft.com/office/officeart/2005/8/layout/radial1"/>
    <dgm:cxn modelId="{9094D7B8-440B-4388-956C-68C607FF5FE3}" type="presOf" srcId="{8C928BE0-F288-4DCA-AF2A-74659A554B19}" destId="{DCE0D0DD-E309-4D28-B4DD-8D07C305E411}" srcOrd="0" destOrd="0" presId="urn:microsoft.com/office/officeart/2005/8/layout/radial1"/>
    <dgm:cxn modelId="{36912DB9-D1D9-4A39-B45D-5080FF13C5CC}" type="presOf" srcId="{174D46F6-5F06-4F2E-A4B9-E6AF6D827D20}" destId="{28235BA9-B975-46C7-80B0-B1FBC8DD8641}" srcOrd="0" destOrd="0" presId="urn:microsoft.com/office/officeart/2005/8/layout/radial1"/>
    <dgm:cxn modelId="{05F9E8CE-1D0C-4205-BFBA-BE69E5DEBC7A}" type="presOf" srcId="{C8FDF772-BACD-4430-A821-35ADB6D96D79}" destId="{D8C1190E-3A7E-4340-9CE6-FAC35B91727F}" srcOrd="0" destOrd="0" presId="urn:microsoft.com/office/officeart/2005/8/layout/radial1"/>
    <dgm:cxn modelId="{97E1A6D8-FD3E-44EE-B79E-C6B05541FAA9}" type="presOf" srcId="{C8FDF772-BACD-4430-A821-35ADB6D96D79}" destId="{7554BE0C-5EC0-463C-8315-C80E8EF7B0C6}" srcOrd="1" destOrd="0" presId="urn:microsoft.com/office/officeart/2005/8/layout/radial1"/>
    <dgm:cxn modelId="{4C980ED9-4CFB-4FF1-8F47-5DF4A0EEAF80}" type="presOf" srcId="{D9AB0CCA-23F0-49F7-9550-CA4E0248F807}" destId="{2B51D6DB-CDBE-41F5-AA6F-7559BFD73A6A}" srcOrd="0" destOrd="0" presId="urn:microsoft.com/office/officeart/2005/8/layout/radial1"/>
    <dgm:cxn modelId="{D31848F1-F544-416A-965D-BC698F44E14A}" srcId="{FA12C2D4-1EF3-4657-823B-613244547F9A}" destId="{65E8B711-F7A7-4E13-8CB6-FB9ADCD31850}" srcOrd="6" destOrd="0" parTransId="{165E4A74-2F8D-490F-B4B5-9677370C8E2C}" sibTransId="{43D4ECA2-9AC0-48EF-9C5B-C9373F29E229}"/>
    <dgm:cxn modelId="{81292AFE-57F4-4EBB-8E81-681E5AE36DE2}" srcId="{FA12C2D4-1EF3-4657-823B-613244547F9A}" destId="{8A75DBCC-F492-4C54-8F34-42BB098675A0}" srcOrd="3" destOrd="0" parTransId="{F827FBCD-38E3-43AD-B861-5BE61135FCE3}" sibTransId="{B3D472F9-475C-48E1-B954-3C8088EA2EAB}"/>
    <dgm:cxn modelId="{B86D675C-232F-4EC4-B8DF-B5BB84E4BF69}" type="presParOf" srcId="{7445C918-8025-4922-8AF4-C48F32DD09A3}" destId="{BD843022-FE08-400D-B476-F967682C08B2}" srcOrd="0" destOrd="0" presId="urn:microsoft.com/office/officeart/2005/8/layout/radial1"/>
    <dgm:cxn modelId="{8CB2A751-AD01-471E-9E0D-305293E27649}" type="presParOf" srcId="{7445C918-8025-4922-8AF4-C48F32DD09A3}" destId="{38CA1206-A706-4572-9C22-4C0A828C4078}" srcOrd="1" destOrd="0" presId="urn:microsoft.com/office/officeart/2005/8/layout/radial1"/>
    <dgm:cxn modelId="{9D082F54-3631-4874-8D56-F508BE2FAF28}" type="presParOf" srcId="{38CA1206-A706-4572-9C22-4C0A828C4078}" destId="{68A19F2A-BB3B-4D8F-8BF6-A1CE62A2AFB7}" srcOrd="0" destOrd="0" presId="urn:microsoft.com/office/officeart/2005/8/layout/radial1"/>
    <dgm:cxn modelId="{B996BB23-1F09-47B9-93C7-C46ECC6D9514}" type="presParOf" srcId="{7445C918-8025-4922-8AF4-C48F32DD09A3}" destId="{DCE0D0DD-E309-4D28-B4DD-8D07C305E411}" srcOrd="2" destOrd="0" presId="urn:microsoft.com/office/officeart/2005/8/layout/radial1"/>
    <dgm:cxn modelId="{3A1A4A47-9E0A-4E53-B282-21EF18522A87}" type="presParOf" srcId="{7445C918-8025-4922-8AF4-C48F32DD09A3}" destId="{D8C1190E-3A7E-4340-9CE6-FAC35B91727F}" srcOrd="3" destOrd="0" presId="urn:microsoft.com/office/officeart/2005/8/layout/radial1"/>
    <dgm:cxn modelId="{D9A9822D-49F7-4732-B60E-0B16E1A46142}" type="presParOf" srcId="{D8C1190E-3A7E-4340-9CE6-FAC35B91727F}" destId="{7554BE0C-5EC0-463C-8315-C80E8EF7B0C6}" srcOrd="0" destOrd="0" presId="urn:microsoft.com/office/officeart/2005/8/layout/radial1"/>
    <dgm:cxn modelId="{DC72FFB4-71FC-48F1-AA60-830F773BB80E}" type="presParOf" srcId="{7445C918-8025-4922-8AF4-C48F32DD09A3}" destId="{7CCC79C3-F580-45AA-8B51-00BB35220BEA}" srcOrd="4" destOrd="0" presId="urn:microsoft.com/office/officeart/2005/8/layout/radial1"/>
    <dgm:cxn modelId="{F0F0F94D-9BA3-4D14-BA5E-1331E41B6ACC}" type="presParOf" srcId="{7445C918-8025-4922-8AF4-C48F32DD09A3}" destId="{03D48DA0-30F9-496E-A513-8F781CBBF993}" srcOrd="5" destOrd="0" presId="urn:microsoft.com/office/officeart/2005/8/layout/radial1"/>
    <dgm:cxn modelId="{B992D115-28F4-4205-9414-1F629CCE5503}" type="presParOf" srcId="{03D48DA0-30F9-496E-A513-8F781CBBF993}" destId="{84C5E002-C5A8-40D5-A165-8DBFE25D7232}" srcOrd="0" destOrd="0" presId="urn:microsoft.com/office/officeart/2005/8/layout/radial1"/>
    <dgm:cxn modelId="{FC7F097E-5B45-4797-9D67-ECBCB12E2A79}" type="presParOf" srcId="{7445C918-8025-4922-8AF4-C48F32DD09A3}" destId="{A53ACC4A-693F-47BA-BE09-8824AB7ADAA6}" srcOrd="6" destOrd="0" presId="urn:microsoft.com/office/officeart/2005/8/layout/radial1"/>
    <dgm:cxn modelId="{309D8ACD-50EB-476E-8687-DD20E0F88745}" type="presParOf" srcId="{7445C918-8025-4922-8AF4-C48F32DD09A3}" destId="{C51A1BC7-D69D-4F7B-A0DA-7B7E93AC2806}" srcOrd="7" destOrd="0" presId="urn:microsoft.com/office/officeart/2005/8/layout/radial1"/>
    <dgm:cxn modelId="{36E5A777-79CD-45AC-A9DF-6B2220C2B2B9}" type="presParOf" srcId="{C51A1BC7-D69D-4F7B-A0DA-7B7E93AC2806}" destId="{28778A49-A6E4-41BC-A390-B4BD18013B61}" srcOrd="0" destOrd="0" presId="urn:microsoft.com/office/officeart/2005/8/layout/radial1"/>
    <dgm:cxn modelId="{C6D4663E-CCF5-4C59-BE5B-8B46C7066B07}" type="presParOf" srcId="{7445C918-8025-4922-8AF4-C48F32DD09A3}" destId="{2C83BC65-DE39-444D-B809-6D9B51B0C540}" srcOrd="8" destOrd="0" presId="urn:microsoft.com/office/officeart/2005/8/layout/radial1"/>
    <dgm:cxn modelId="{A1D66D4B-9BFC-48A9-BD1D-0AD833F21C6E}" type="presParOf" srcId="{7445C918-8025-4922-8AF4-C48F32DD09A3}" destId="{28235BA9-B975-46C7-80B0-B1FBC8DD8641}" srcOrd="9" destOrd="0" presId="urn:microsoft.com/office/officeart/2005/8/layout/radial1"/>
    <dgm:cxn modelId="{F48DF9E5-6022-47E1-BCD0-9623F29FC077}" type="presParOf" srcId="{28235BA9-B975-46C7-80B0-B1FBC8DD8641}" destId="{BB6D71E8-B8EB-4F92-94E9-429B2A495C9B}" srcOrd="0" destOrd="0" presId="urn:microsoft.com/office/officeart/2005/8/layout/radial1"/>
    <dgm:cxn modelId="{FD04C1FD-6665-4C4D-ADF4-B7BF80CB791D}" type="presParOf" srcId="{7445C918-8025-4922-8AF4-C48F32DD09A3}" destId="{2B51D6DB-CDBE-41F5-AA6F-7559BFD73A6A}" srcOrd="10" destOrd="0" presId="urn:microsoft.com/office/officeart/2005/8/layout/radial1"/>
    <dgm:cxn modelId="{0F64CD68-0A88-4C86-91C6-9A4C2B5AB6C9}" type="presParOf" srcId="{7445C918-8025-4922-8AF4-C48F32DD09A3}" destId="{6B5CB6B0-72E9-48D3-8CF5-258236FB0CFA}" srcOrd="11" destOrd="0" presId="urn:microsoft.com/office/officeart/2005/8/layout/radial1"/>
    <dgm:cxn modelId="{927B00E1-56CC-4396-9D61-9C28D6703B6D}" type="presParOf" srcId="{6B5CB6B0-72E9-48D3-8CF5-258236FB0CFA}" destId="{8338919E-65AB-4EC5-BA12-F120B9877B3A}" srcOrd="0" destOrd="0" presId="urn:microsoft.com/office/officeart/2005/8/layout/radial1"/>
    <dgm:cxn modelId="{BB9083AC-8525-4509-B62F-260271106064}" type="presParOf" srcId="{7445C918-8025-4922-8AF4-C48F32DD09A3}" destId="{AF2A0CEF-D6A8-43D6-923E-C4441E772F5A}" srcOrd="12" destOrd="0" presId="urn:microsoft.com/office/officeart/2005/8/layout/radial1"/>
    <dgm:cxn modelId="{B42080A6-54DC-4DE1-83AF-F3442469A4E7}" type="presParOf" srcId="{7445C918-8025-4922-8AF4-C48F32DD09A3}" destId="{DE7CF0A6-D64E-4CD9-AA6F-C7589B166AB3}" srcOrd="13" destOrd="0" presId="urn:microsoft.com/office/officeart/2005/8/layout/radial1"/>
    <dgm:cxn modelId="{D523A9AC-51FD-4512-954A-D00D180E8E4B}" type="presParOf" srcId="{DE7CF0A6-D64E-4CD9-AA6F-C7589B166AB3}" destId="{E35FCECA-CCCC-4BD1-B979-660D8BB84AA0}" srcOrd="0" destOrd="0" presId="urn:microsoft.com/office/officeart/2005/8/layout/radial1"/>
    <dgm:cxn modelId="{048C428E-8605-46BD-8422-ADCCF5A9D0DA}" type="presParOf" srcId="{7445C918-8025-4922-8AF4-C48F32DD09A3}" destId="{63F1A8FE-D0B2-4253-86DD-647B976DB3B0}" srcOrd="14" destOrd="0" presId="urn:microsoft.com/office/officeart/2005/8/layout/radial1"/>
    <dgm:cxn modelId="{58587DDA-9538-4A87-9B5A-2656FB4087DD}" type="presParOf" srcId="{7445C918-8025-4922-8AF4-C48F32DD09A3}" destId="{7A171191-0F52-4B97-8980-F96E75404CCD}" srcOrd="15" destOrd="0" presId="urn:microsoft.com/office/officeart/2005/8/layout/radial1"/>
    <dgm:cxn modelId="{E081AE09-E537-43FF-9EAF-7DE5B886E060}" type="presParOf" srcId="{7A171191-0F52-4B97-8980-F96E75404CCD}" destId="{DDB94B66-062D-41AA-A385-50362C574BB4}" srcOrd="0" destOrd="0" presId="urn:microsoft.com/office/officeart/2005/8/layout/radial1"/>
    <dgm:cxn modelId="{C8250177-93DB-47C3-AAC8-DC4E7C4F7A39}" type="presParOf" srcId="{7445C918-8025-4922-8AF4-C48F32DD09A3}" destId="{C029448E-6AD0-4745-8EB6-6F8A2D5FED8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F9C5D0-2AE4-4289-9E92-5EFC99BA4626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48244C-409B-4AB6-87A9-28FDD9D6233F}">
      <dgm:prSet phldrT="[Text]"/>
      <dgm:spPr/>
      <dgm:t>
        <a:bodyPr/>
        <a:lstStyle/>
        <a:p>
          <a:r>
            <a:rPr lang="en-US" dirty="0"/>
            <a:t>Physical</a:t>
          </a:r>
        </a:p>
      </dgm:t>
    </dgm:pt>
    <dgm:pt modelId="{3DE70289-E751-467F-8CB9-4D3C76CF2E77}" type="parTrans" cxnId="{68F0F68C-2480-4082-B24C-ED9C203C7909}">
      <dgm:prSet/>
      <dgm:spPr/>
      <dgm:t>
        <a:bodyPr/>
        <a:lstStyle/>
        <a:p>
          <a:endParaRPr lang="en-US"/>
        </a:p>
      </dgm:t>
    </dgm:pt>
    <dgm:pt modelId="{2EBE8490-EDC9-408E-A980-26969BCE2255}" type="sibTrans" cxnId="{68F0F68C-2480-4082-B24C-ED9C203C7909}">
      <dgm:prSet/>
      <dgm:spPr/>
      <dgm:t>
        <a:bodyPr/>
        <a:lstStyle/>
        <a:p>
          <a:endParaRPr lang="en-US"/>
        </a:p>
      </dgm:t>
    </dgm:pt>
    <dgm:pt modelId="{F9C5ABE8-5B07-4EE6-BF0B-DB6FCB4597E1}">
      <dgm:prSet phldrT="[Text]"/>
      <dgm:spPr/>
      <dgm:t>
        <a:bodyPr/>
        <a:lstStyle/>
        <a:p>
          <a:r>
            <a:rPr lang="en-US" dirty="0"/>
            <a:t>Massa</a:t>
          </a:r>
        </a:p>
      </dgm:t>
    </dgm:pt>
    <dgm:pt modelId="{12048F7D-16D1-4FD8-8DFB-CFBE2987A64E}" type="parTrans" cxnId="{A5054B4D-31FB-470A-B4F4-4F95568B847B}">
      <dgm:prSet/>
      <dgm:spPr/>
      <dgm:t>
        <a:bodyPr/>
        <a:lstStyle/>
        <a:p>
          <a:endParaRPr lang="en-US"/>
        </a:p>
      </dgm:t>
    </dgm:pt>
    <dgm:pt modelId="{5FC15771-286D-41FA-A8AE-63213922C099}" type="sibTrans" cxnId="{A5054B4D-31FB-470A-B4F4-4F95568B847B}">
      <dgm:prSet/>
      <dgm:spPr/>
      <dgm:t>
        <a:bodyPr/>
        <a:lstStyle/>
        <a:p>
          <a:endParaRPr lang="en-US"/>
        </a:p>
      </dgm:t>
    </dgm:pt>
    <dgm:pt modelId="{30D6418B-E9EB-41CB-A414-19A6B8E5CBAB}">
      <dgm:prSet phldrT="[Text]"/>
      <dgm:spPr/>
      <dgm:t>
        <a:bodyPr/>
        <a:lstStyle/>
        <a:p>
          <a:r>
            <a:rPr lang="en-US" dirty="0" err="1"/>
            <a:t>Densitas</a:t>
          </a:r>
          <a:endParaRPr lang="en-US" dirty="0"/>
        </a:p>
      </dgm:t>
    </dgm:pt>
    <dgm:pt modelId="{A551C09C-A629-49D5-BC8A-A9BCE16DC481}" type="parTrans" cxnId="{2A71BE90-A44B-4DA2-968D-29838AE44821}">
      <dgm:prSet/>
      <dgm:spPr/>
      <dgm:t>
        <a:bodyPr/>
        <a:lstStyle/>
        <a:p>
          <a:endParaRPr lang="en-US"/>
        </a:p>
      </dgm:t>
    </dgm:pt>
    <dgm:pt modelId="{A1EBA383-DE0E-4067-AB9A-29B7B89FC6CA}" type="sibTrans" cxnId="{2A71BE90-A44B-4DA2-968D-29838AE44821}">
      <dgm:prSet/>
      <dgm:spPr/>
      <dgm:t>
        <a:bodyPr/>
        <a:lstStyle/>
        <a:p>
          <a:endParaRPr lang="en-US"/>
        </a:p>
      </dgm:t>
    </dgm:pt>
    <dgm:pt modelId="{EFE2A309-61F7-4B24-B5C9-785FC0FA4550}">
      <dgm:prSet phldrT="[Text]"/>
      <dgm:spPr/>
      <dgm:t>
        <a:bodyPr/>
        <a:lstStyle/>
        <a:p>
          <a:r>
            <a:rPr lang="en-US" dirty="0"/>
            <a:t>Chemical</a:t>
          </a:r>
        </a:p>
      </dgm:t>
    </dgm:pt>
    <dgm:pt modelId="{FB46E538-AE50-4BF7-8F1D-7F1E3BD5560E}" type="parTrans" cxnId="{54112A49-7C4F-4C47-9187-A3738F399EB0}">
      <dgm:prSet/>
      <dgm:spPr/>
      <dgm:t>
        <a:bodyPr/>
        <a:lstStyle/>
        <a:p>
          <a:endParaRPr lang="en-US"/>
        </a:p>
      </dgm:t>
    </dgm:pt>
    <dgm:pt modelId="{88C7290C-D2F5-4152-9A93-0B49811C081F}" type="sibTrans" cxnId="{54112A49-7C4F-4C47-9187-A3738F399EB0}">
      <dgm:prSet/>
      <dgm:spPr/>
      <dgm:t>
        <a:bodyPr/>
        <a:lstStyle/>
        <a:p>
          <a:endParaRPr lang="en-US"/>
        </a:p>
      </dgm:t>
    </dgm:pt>
    <dgm:pt modelId="{219E5BBF-322A-4A45-A673-E5D175F1BFEC}">
      <dgm:prSet phldrT="[Text]"/>
      <dgm:spPr/>
      <dgm:t>
        <a:bodyPr/>
        <a:lstStyle/>
        <a:p>
          <a:r>
            <a:rPr lang="en-US" dirty="0"/>
            <a:t>Combustion</a:t>
          </a:r>
        </a:p>
      </dgm:t>
    </dgm:pt>
    <dgm:pt modelId="{493B360B-C098-41FA-833D-E490B76A52D0}" type="parTrans" cxnId="{4E73130B-EB9A-4411-8C2E-1AFE9ABECDCD}">
      <dgm:prSet/>
      <dgm:spPr/>
      <dgm:t>
        <a:bodyPr/>
        <a:lstStyle/>
        <a:p>
          <a:endParaRPr lang="en-US"/>
        </a:p>
      </dgm:t>
    </dgm:pt>
    <dgm:pt modelId="{55FC99EF-EFAF-4EF0-81C7-CB1B2EFC450E}" type="sibTrans" cxnId="{4E73130B-EB9A-4411-8C2E-1AFE9ABECDCD}">
      <dgm:prSet/>
      <dgm:spPr/>
      <dgm:t>
        <a:bodyPr/>
        <a:lstStyle/>
        <a:p>
          <a:endParaRPr lang="en-US"/>
        </a:p>
      </dgm:t>
    </dgm:pt>
    <dgm:pt modelId="{ABABB432-404B-497F-AC80-A71139E8B440}">
      <dgm:prSet phldrT="[Text]"/>
      <dgm:spPr/>
      <dgm:t>
        <a:bodyPr/>
        <a:lstStyle/>
        <a:p>
          <a:r>
            <a:rPr lang="en-US" dirty="0"/>
            <a:t>Corrosion</a:t>
          </a:r>
        </a:p>
      </dgm:t>
    </dgm:pt>
    <dgm:pt modelId="{1B977D9E-9E67-45C9-85F1-441A20324F8A}" type="parTrans" cxnId="{63B014DA-AEF2-4FDB-94A8-2403A20E33C5}">
      <dgm:prSet/>
      <dgm:spPr/>
      <dgm:t>
        <a:bodyPr/>
        <a:lstStyle/>
        <a:p>
          <a:endParaRPr lang="en-US"/>
        </a:p>
      </dgm:t>
    </dgm:pt>
    <dgm:pt modelId="{FBA76C24-3A4B-4220-8C6B-993CB85E7936}" type="sibTrans" cxnId="{63B014DA-AEF2-4FDB-94A8-2403A20E33C5}">
      <dgm:prSet/>
      <dgm:spPr/>
      <dgm:t>
        <a:bodyPr/>
        <a:lstStyle/>
        <a:p>
          <a:endParaRPr lang="en-US"/>
        </a:p>
      </dgm:t>
    </dgm:pt>
    <dgm:pt modelId="{7E63091B-8FA5-47A4-969C-2C6BB895F606}">
      <dgm:prSet phldrT="[Text]"/>
      <dgm:spPr/>
      <dgm:t>
        <a:bodyPr/>
        <a:lstStyle/>
        <a:p>
          <a:r>
            <a:rPr lang="en-US" dirty="0"/>
            <a:t>Volume</a:t>
          </a:r>
        </a:p>
      </dgm:t>
    </dgm:pt>
    <dgm:pt modelId="{7E2B9A41-D175-4E18-8B9A-64791B50375F}" type="parTrans" cxnId="{A6A86598-C608-4F8B-936D-1EAD6C5BEE13}">
      <dgm:prSet/>
      <dgm:spPr/>
      <dgm:t>
        <a:bodyPr/>
        <a:lstStyle/>
        <a:p>
          <a:endParaRPr lang="en-US"/>
        </a:p>
      </dgm:t>
    </dgm:pt>
    <dgm:pt modelId="{A04DA63A-A524-436F-B027-0254B5D61A62}" type="sibTrans" cxnId="{A6A86598-C608-4F8B-936D-1EAD6C5BEE13}">
      <dgm:prSet/>
      <dgm:spPr/>
      <dgm:t>
        <a:bodyPr/>
        <a:lstStyle/>
        <a:p>
          <a:endParaRPr lang="en-US"/>
        </a:p>
      </dgm:t>
    </dgm:pt>
    <dgm:pt modelId="{FA31B732-BA0F-47FF-A6CD-2B7668919544}">
      <dgm:prSet phldrT="[Text]"/>
      <dgm:spPr/>
      <dgm:t>
        <a:bodyPr/>
        <a:lstStyle/>
        <a:p>
          <a:r>
            <a:rPr lang="en-US" dirty="0" err="1"/>
            <a:t>Titik</a:t>
          </a:r>
          <a:r>
            <a:rPr lang="en-US" dirty="0"/>
            <a:t> </a:t>
          </a:r>
          <a:r>
            <a:rPr lang="en-US" dirty="0" err="1"/>
            <a:t>didih</a:t>
          </a:r>
          <a:endParaRPr lang="en-US" dirty="0"/>
        </a:p>
      </dgm:t>
    </dgm:pt>
    <dgm:pt modelId="{E03E72ED-F8E1-43B0-B051-D277C522CD6C}" type="parTrans" cxnId="{B6EF0F62-411C-49E0-940C-54FE1162F431}">
      <dgm:prSet/>
      <dgm:spPr/>
      <dgm:t>
        <a:bodyPr/>
        <a:lstStyle/>
        <a:p>
          <a:endParaRPr lang="en-US"/>
        </a:p>
      </dgm:t>
    </dgm:pt>
    <dgm:pt modelId="{EDC3CA3E-F3B0-4136-BC36-39054292A61D}" type="sibTrans" cxnId="{B6EF0F62-411C-49E0-940C-54FE1162F431}">
      <dgm:prSet/>
      <dgm:spPr/>
      <dgm:t>
        <a:bodyPr/>
        <a:lstStyle/>
        <a:p>
          <a:endParaRPr lang="en-US"/>
        </a:p>
      </dgm:t>
    </dgm:pt>
    <dgm:pt modelId="{59F5F498-CACF-4E40-A4DA-C70886A9E90D}">
      <dgm:prSet phldrT="[Text]"/>
      <dgm:spPr/>
      <dgm:t>
        <a:bodyPr/>
        <a:lstStyle/>
        <a:p>
          <a:r>
            <a:rPr lang="en-US" dirty="0"/>
            <a:t>Toxic</a:t>
          </a:r>
        </a:p>
      </dgm:t>
    </dgm:pt>
    <dgm:pt modelId="{480486FF-B841-4D43-94AA-02EFF5801C33}" type="parTrans" cxnId="{AB76DB48-7166-4363-A5E6-7A1869CDFDAC}">
      <dgm:prSet/>
      <dgm:spPr/>
      <dgm:t>
        <a:bodyPr/>
        <a:lstStyle/>
        <a:p>
          <a:endParaRPr lang="en-US"/>
        </a:p>
      </dgm:t>
    </dgm:pt>
    <dgm:pt modelId="{F68386E8-08DE-4D4B-BBC8-3118F37262E3}" type="sibTrans" cxnId="{AB76DB48-7166-4363-A5E6-7A1869CDFDAC}">
      <dgm:prSet/>
      <dgm:spPr/>
      <dgm:t>
        <a:bodyPr/>
        <a:lstStyle/>
        <a:p>
          <a:endParaRPr lang="en-US"/>
        </a:p>
      </dgm:t>
    </dgm:pt>
    <dgm:pt modelId="{BF320C85-5B17-464C-ADD7-7789C3407715}">
      <dgm:prSet phldrT="[Text]"/>
      <dgm:spPr/>
      <dgm:t>
        <a:bodyPr/>
        <a:lstStyle/>
        <a:p>
          <a:r>
            <a:rPr lang="en-US" dirty="0"/>
            <a:t>Oxidation</a:t>
          </a:r>
        </a:p>
      </dgm:t>
    </dgm:pt>
    <dgm:pt modelId="{856012A2-3A85-4E91-AF27-E67827A222E8}" type="parTrans" cxnId="{40102824-6F1B-4917-9240-3E1641330508}">
      <dgm:prSet/>
      <dgm:spPr/>
      <dgm:t>
        <a:bodyPr/>
        <a:lstStyle/>
        <a:p>
          <a:endParaRPr lang="en-US"/>
        </a:p>
      </dgm:t>
    </dgm:pt>
    <dgm:pt modelId="{F57796CA-737E-424A-B267-51E7962F9197}" type="sibTrans" cxnId="{40102824-6F1B-4917-9240-3E1641330508}">
      <dgm:prSet/>
      <dgm:spPr/>
      <dgm:t>
        <a:bodyPr/>
        <a:lstStyle/>
        <a:p>
          <a:endParaRPr lang="en-US"/>
        </a:p>
      </dgm:t>
    </dgm:pt>
    <dgm:pt modelId="{035B5247-B673-4F8B-A3C5-509F4A11D923}" type="pres">
      <dgm:prSet presAssocID="{83F9C5D0-2AE4-4289-9E92-5EFC99BA4626}" presName="theList" presStyleCnt="0">
        <dgm:presLayoutVars>
          <dgm:dir/>
          <dgm:animLvl val="lvl"/>
          <dgm:resizeHandles val="exact"/>
        </dgm:presLayoutVars>
      </dgm:prSet>
      <dgm:spPr/>
    </dgm:pt>
    <dgm:pt modelId="{CB0E0011-83A1-4CD4-9446-A1488C31F5AD}" type="pres">
      <dgm:prSet presAssocID="{6448244C-409B-4AB6-87A9-28FDD9D6233F}" presName="compNode" presStyleCnt="0"/>
      <dgm:spPr/>
    </dgm:pt>
    <dgm:pt modelId="{08CCE71B-4A38-4E70-8131-A9CC259FFD46}" type="pres">
      <dgm:prSet presAssocID="{6448244C-409B-4AB6-87A9-28FDD9D6233F}" presName="aNode" presStyleLbl="bgShp" presStyleIdx="0" presStyleCnt="2"/>
      <dgm:spPr/>
    </dgm:pt>
    <dgm:pt modelId="{13D73AE5-1CA5-4AA2-962B-90A9F2B9060F}" type="pres">
      <dgm:prSet presAssocID="{6448244C-409B-4AB6-87A9-28FDD9D6233F}" presName="textNode" presStyleLbl="bgShp" presStyleIdx="0" presStyleCnt="2"/>
      <dgm:spPr/>
    </dgm:pt>
    <dgm:pt modelId="{87A774CD-8BB4-40FA-85F5-EB5F9726C1FE}" type="pres">
      <dgm:prSet presAssocID="{6448244C-409B-4AB6-87A9-28FDD9D6233F}" presName="compChildNode" presStyleCnt="0"/>
      <dgm:spPr/>
    </dgm:pt>
    <dgm:pt modelId="{984B5A17-47CD-4634-839C-85406453D408}" type="pres">
      <dgm:prSet presAssocID="{6448244C-409B-4AB6-87A9-28FDD9D6233F}" presName="theInnerList" presStyleCnt="0"/>
      <dgm:spPr/>
    </dgm:pt>
    <dgm:pt modelId="{F0001377-CFF1-4AE9-A2CC-130C60C16AAF}" type="pres">
      <dgm:prSet presAssocID="{F9C5ABE8-5B07-4EE6-BF0B-DB6FCB4597E1}" presName="childNode" presStyleLbl="node1" presStyleIdx="0" presStyleCnt="8">
        <dgm:presLayoutVars>
          <dgm:bulletEnabled val="1"/>
        </dgm:presLayoutVars>
      </dgm:prSet>
      <dgm:spPr/>
    </dgm:pt>
    <dgm:pt modelId="{254E46CD-87DE-460D-B162-86A314E53242}" type="pres">
      <dgm:prSet presAssocID="{F9C5ABE8-5B07-4EE6-BF0B-DB6FCB4597E1}" presName="aSpace2" presStyleCnt="0"/>
      <dgm:spPr/>
    </dgm:pt>
    <dgm:pt modelId="{2B8F54BD-F243-434E-AB5D-8A4A6513F591}" type="pres">
      <dgm:prSet presAssocID="{30D6418B-E9EB-41CB-A414-19A6B8E5CBAB}" presName="childNode" presStyleLbl="node1" presStyleIdx="1" presStyleCnt="8">
        <dgm:presLayoutVars>
          <dgm:bulletEnabled val="1"/>
        </dgm:presLayoutVars>
      </dgm:prSet>
      <dgm:spPr/>
    </dgm:pt>
    <dgm:pt modelId="{77E50666-7994-47D4-812D-83A7BBFC60BB}" type="pres">
      <dgm:prSet presAssocID="{30D6418B-E9EB-41CB-A414-19A6B8E5CBAB}" presName="aSpace2" presStyleCnt="0"/>
      <dgm:spPr/>
    </dgm:pt>
    <dgm:pt modelId="{913F455E-81C9-4C2B-8FED-2F3F437BEAA2}" type="pres">
      <dgm:prSet presAssocID="{7E63091B-8FA5-47A4-969C-2C6BB895F606}" presName="childNode" presStyleLbl="node1" presStyleIdx="2" presStyleCnt="8">
        <dgm:presLayoutVars>
          <dgm:bulletEnabled val="1"/>
        </dgm:presLayoutVars>
      </dgm:prSet>
      <dgm:spPr/>
    </dgm:pt>
    <dgm:pt modelId="{B4DB9DB9-A10D-490C-83B4-2E356C8A68AC}" type="pres">
      <dgm:prSet presAssocID="{7E63091B-8FA5-47A4-969C-2C6BB895F606}" presName="aSpace2" presStyleCnt="0"/>
      <dgm:spPr/>
    </dgm:pt>
    <dgm:pt modelId="{927D63B4-0028-4C5F-B432-FD4B4DEEAC84}" type="pres">
      <dgm:prSet presAssocID="{FA31B732-BA0F-47FF-A6CD-2B7668919544}" presName="childNode" presStyleLbl="node1" presStyleIdx="3" presStyleCnt="8">
        <dgm:presLayoutVars>
          <dgm:bulletEnabled val="1"/>
        </dgm:presLayoutVars>
      </dgm:prSet>
      <dgm:spPr/>
    </dgm:pt>
    <dgm:pt modelId="{5CFC6EE4-6F63-42F7-A87F-95ABD42C0BA4}" type="pres">
      <dgm:prSet presAssocID="{6448244C-409B-4AB6-87A9-28FDD9D6233F}" presName="aSpace" presStyleCnt="0"/>
      <dgm:spPr/>
    </dgm:pt>
    <dgm:pt modelId="{211539FC-E6AE-4EF7-93BB-725328B73FBE}" type="pres">
      <dgm:prSet presAssocID="{EFE2A309-61F7-4B24-B5C9-785FC0FA4550}" presName="compNode" presStyleCnt="0"/>
      <dgm:spPr/>
    </dgm:pt>
    <dgm:pt modelId="{F777FD3B-048A-4705-AD48-32AF0DF265F7}" type="pres">
      <dgm:prSet presAssocID="{EFE2A309-61F7-4B24-B5C9-785FC0FA4550}" presName="aNode" presStyleLbl="bgShp" presStyleIdx="1" presStyleCnt="2"/>
      <dgm:spPr/>
    </dgm:pt>
    <dgm:pt modelId="{3A7D2D30-445E-4426-AB44-D99BA0C86EF8}" type="pres">
      <dgm:prSet presAssocID="{EFE2A309-61F7-4B24-B5C9-785FC0FA4550}" presName="textNode" presStyleLbl="bgShp" presStyleIdx="1" presStyleCnt="2"/>
      <dgm:spPr/>
    </dgm:pt>
    <dgm:pt modelId="{2CEC59FF-AFF7-41AF-89EC-74E3E51F4F2C}" type="pres">
      <dgm:prSet presAssocID="{EFE2A309-61F7-4B24-B5C9-785FC0FA4550}" presName="compChildNode" presStyleCnt="0"/>
      <dgm:spPr/>
    </dgm:pt>
    <dgm:pt modelId="{4CA1D2A1-3207-4C39-A422-C0F17BB0E642}" type="pres">
      <dgm:prSet presAssocID="{EFE2A309-61F7-4B24-B5C9-785FC0FA4550}" presName="theInnerList" presStyleCnt="0"/>
      <dgm:spPr/>
    </dgm:pt>
    <dgm:pt modelId="{08620BAC-CD61-4C8C-B592-68C594F7BBAA}" type="pres">
      <dgm:prSet presAssocID="{219E5BBF-322A-4A45-A673-E5D175F1BFEC}" presName="childNode" presStyleLbl="node1" presStyleIdx="4" presStyleCnt="8">
        <dgm:presLayoutVars>
          <dgm:bulletEnabled val="1"/>
        </dgm:presLayoutVars>
      </dgm:prSet>
      <dgm:spPr/>
    </dgm:pt>
    <dgm:pt modelId="{1D4920C7-90A5-4CDD-AC96-E478F91D92C9}" type="pres">
      <dgm:prSet presAssocID="{219E5BBF-322A-4A45-A673-E5D175F1BFEC}" presName="aSpace2" presStyleCnt="0"/>
      <dgm:spPr/>
    </dgm:pt>
    <dgm:pt modelId="{54B40893-F6A9-4CCF-A4F9-5784D1D229AF}" type="pres">
      <dgm:prSet presAssocID="{ABABB432-404B-497F-AC80-A71139E8B440}" presName="childNode" presStyleLbl="node1" presStyleIdx="5" presStyleCnt="8">
        <dgm:presLayoutVars>
          <dgm:bulletEnabled val="1"/>
        </dgm:presLayoutVars>
      </dgm:prSet>
      <dgm:spPr/>
    </dgm:pt>
    <dgm:pt modelId="{ADBF9BCC-2779-4BCE-969C-4A463ABEAA94}" type="pres">
      <dgm:prSet presAssocID="{ABABB432-404B-497F-AC80-A71139E8B440}" presName="aSpace2" presStyleCnt="0"/>
      <dgm:spPr/>
    </dgm:pt>
    <dgm:pt modelId="{FE5CFC60-9474-406E-A380-B05150F9225A}" type="pres">
      <dgm:prSet presAssocID="{59F5F498-CACF-4E40-A4DA-C70886A9E90D}" presName="childNode" presStyleLbl="node1" presStyleIdx="6" presStyleCnt="8">
        <dgm:presLayoutVars>
          <dgm:bulletEnabled val="1"/>
        </dgm:presLayoutVars>
      </dgm:prSet>
      <dgm:spPr/>
    </dgm:pt>
    <dgm:pt modelId="{4C3A2401-90EF-4616-81F2-8A26832BCC5F}" type="pres">
      <dgm:prSet presAssocID="{59F5F498-CACF-4E40-A4DA-C70886A9E90D}" presName="aSpace2" presStyleCnt="0"/>
      <dgm:spPr/>
    </dgm:pt>
    <dgm:pt modelId="{B5DD1DFA-0CA0-45FB-B5C6-5FA12DF4417B}" type="pres">
      <dgm:prSet presAssocID="{BF320C85-5B17-464C-ADD7-7789C3407715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CD59B005-B7F9-42E7-AA21-55746C0DB9D7}" type="presOf" srcId="{219E5BBF-322A-4A45-A673-E5D175F1BFEC}" destId="{08620BAC-CD61-4C8C-B592-68C594F7BBAA}" srcOrd="0" destOrd="0" presId="urn:microsoft.com/office/officeart/2005/8/layout/lProcess2"/>
    <dgm:cxn modelId="{4E73130B-EB9A-4411-8C2E-1AFE9ABECDCD}" srcId="{EFE2A309-61F7-4B24-B5C9-785FC0FA4550}" destId="{219E5BBF-322A-4A45-A673-E5D175F1BFEC}" srcOrd="0" destOrd="0" parTransId="{493B360B-C098-41FA-833D-E490B76A52D0}" sibTransId="{55FC99EF-EFAF-4EF0-81C7-CB1B2EFC450E}"/>
    <dgm:cxn modelId="{8F830C1E-9545-434D-9AFE-43269D92EBBA}" type="presOf" srcId="{EFE2A309-61F7-4B24-B5C9-785FC0FA4550}" destId="{F777FD3B-048A-4705-AD48-32AF0DF265F7}" srcOrd="0" destOrd="0" presId="urn:microsoft.com/office/officeart/2005/8/layout/lProcess2"/>
    <dgm:cxn modelId="{40102824-6F1B-4917-9240-3E1641330508}" srcId="{EFE2A309-61F7-4B24-B5C9-785FC0FA4550}" destId="{BF320C85-5B17-464C-ADD7-7789C3407715}" srcOrd="3" destOrd="0" parTransId="{856012A2-3A85-4E91-AF27-E67827A222E8}" sibTransId="{F57796CA-737E-424A-B267-51E7962F9197}"/>
    <dgm:cxn modelId="{AB76DB48-7166-4363-A5E6-7A1869CDFDAC}" srcId="{EFE2A309-61F7-4B24-B5C9-785FC0FA4550}" destId="{59F5F498-CACF-4E40-A4DA-C70886A9E90D}" srcOrd="2" destOrd="0" parTransId="{480486FF-B841-4D43-94AA-02EFF5801C33}" sibTransId="{F68386E8-08DE-4D4B-BBC8-3118F37262E3}"/>
    <dgm:cxn modelId="{54112A49-7C4F-4C47-9187-A3738F399EB0}" srcId="{83F9C5D0-2AE4-4289-9E92-5EFC99BA4626}" destId="{EFE2A309-61F7-4B24-B5C9-785FC0FA4550}" srcOrd="1" destOrd="0" parTransId="{FB46E538-AE50-4BF7-8F1D-7F1E3BD5560E}" sibTransId="{88C7290C-D2F5-4152-9A93-0B49811C081F}"/>
    <dgm:cxn modelId="{7BCD104B-FC8E-4BA7-B7D9-0FA1FE952099}" type="presOf" srcId="{F9C5ABE8-5B07-4EE6-BF0B-DB6FCB4597E1}" destId="{F0001377-CFF1-4AE9-A2CC-130C60C16AAF}" srcOrd="0" destOrd="0" presId="urn:microsoft.com/office/officeart/2005/8/layout/lProcess2"/>
    <dgm:cxn modelId="{A5054B4D-31FB-470A-B4F4-4F95568B847B}" srcId="{6448244C-409B-4AB6-87A9-28FDD9D6233F}" destId="{F9C5ABE8-5B07-4EE6-BF0B-DB6FCB4597E1}" srcOrd="0" destOrd="0" parTransId="{12048F7D-16D1-4FD8-8DFB-CFBE2987A64E}" sibTransId="{5FC15771-286D-41FA-A8AE-63213922C099}"/>
    <dgm:cxn modelId="{285A1654-BE72-426A-9FDA-3D259A0CF271}" type="presOf" srcId="{FA31B732-BA0F-47FF-A6CD-2B7668919544}" destId="{927D63B4-0028-4C5F-B432-FD4B4DEEAC84}" srcOrd="0" destOrd="0" presId="urn:microsoft.com/office/officeart/2005/8/layout/lProcess2"/>
    <dgm:cxn modelId="{3EDBCA5A-7881-4A7E-A62E-CAE44911E864}" type="presOf" srcId="{59F5F498-CACF-4E40-A4DA-C70886A9E90D}" destId="{FE5CFC60-9474-406E-A380-B05150F9225A}" srcOrd="0" destOrd="0" presId="urn:microsoft.com/office/officeart/2005/8/layout/lProcess2"/>
    <dgm:cxn modelId="{B6EF0F62-411C-49E0-940C-54FE1162F431}" srcId="{6448244C-409B-4AB6-87A9-28FDD9D6233F}" destId="{FA31B732-BA0F-47FF-A6CD-2B7668919544}" srcOrd="3" destOrd="0" parTransId="{E03E72ED-F8E1-43B0-B051-D277C522CD6C}" sibTransId="{EDC3CA3E-F3B0-4136-BC36-39054292A61D}"/>
    <dgm:cxn modelId="{586D826F-AA9D-4CEF-BA5F-D28387DCA8A3}" type="presOf" srcId="{7E63091B-8FA5-47A4-969C-2C6BB895F606}" destId="{913F455E-81C9-4C2B-8FED-2F3F437BEAA2}" srcOrd="0" destOrd="0" presId="urn:microsoft.com/office/officeart/2005/8/layout/lProcess2"/>
    <dgm:cxn modelId="{FE763979-3C19-43C7-8EA4-3CCADAEA7BA2}" type="presOf" srcId="{ABABB432-404B-497F-AC80-A71139E8B440}" destId="{54B40893-F6A9-4CCF-A4F9-5784D1D229AF}" srcOrd="0" destOrd="0" presId="urn:microsoft.com/office/officeart/2005/8/layout/lProcess2"/>
    <dgm:cxn modelId="{2DD6C87E-3AC7-48B4-B409-274693ACC007}" type="presOf" srcId="{EFE2A309-61F7-4B24-B5C9-785FC0FA4550}" destId="{3A7D2D30-445E-4426-AB44-D99BA0C86EF8}" srcOrd="1" destOrd="0" presId="urn:microsoft.com/office/officeart/2005/8/layout/lProcess2"/>
    <dgm:cxn modelId="{68F0F68C-2480-4082-B24C-ED9C203C7909}" srcId="{83F9C5D0-2AE4-4289-9E92-5EFC99BA4626}" destId="{6448244C-409B-4AB6-87A9-28FDD9D6233F}" srcOrd="0" destOrd="0" parTransId="{3DE70289-E751-467F-8CB9-4D3C76CF2E77}" sibTransId="{2EBE8490-EDC9-408E-A980-26969BCE2255}"/>
    <dgm:cxn modelId="{2A71BE90-A44B-4DA2-968D-29838AE44821}" srcId="{6448244C-409B-4AB6-87A9-28FDD9D6233F}" destId="{30D6418B-E9EB-41CB-A414-19A6B8E5CBAB}" srcOrd="1" destOrd="0" parTransId="{A551C09C-A629-49D5-BC8A-A9BCE16DC481}" sibTransId="{A1EBA383-DE0E-4067-AB9A-29B7B89FC6CA}"/>
    <dgm:cxn modelId="{97BEE895-5B3E-4970-9E58-FDAFA73DE103}" type="presOf" srcId="{30D6418B-E9EB-41CB-A414-19A6B8E5CBAB}" destId="{2B8F54BD-F243-434E-AB5D-8A4A6513F591}" srcOrd="0" destOrd="0" presId="urn:microsoft.com/office/officeart/2005/8/layout/lProcess2"/>
    <dgm:cxn modelId="{A6A86598-C608-4F8B-936D-1EAD6C5BEE13}" srcId="{6448244C-409B-4AB6-87A9-28FDD9D6233F}" destId="{7E63091B-8FA5-47A4-969C-2C6BB895F606}" srcOrd="2" destOrd="0" parTransId="{7E2B9A41-D175-4E18-8B9A-64791B50375F}" sibTransId="{A04DA63A-A524-436F-B027-0254B5D61A62}"/>
    <dgm:cxn modelId="{C45059A8-8AAE-4F5D-9BCA-F944240A240B}" type="presOf" srcId="{BF320C85-5B17-464C-ADD7-7789C3407715}" destId="{B5DD1DFA-0CA0-45FB-B5C6-5FA12DF4417B}" srcOrd="0" destOrd="0" presId="urn:microsoft.com/office/officeart/2005/8/layout/lProcess2"/>
    <dgm:cxn modelId="{7810A3B1-3F60-4129-9B19-4721628D93E4}" type="presOf" srcId="{83F9C5D0-2AE4-4289-9E92-5EFC99BA4626}" destId="{035B5247-B673-4F8B-A3C5-509F4A11D923}" srcOrd="0" destOrd="0" presId="urn:microsoft.com/office/officeart/2005/8/layout/lProcess2"/>
    <dgm:cxn modelId="{63B014DA-AEF2-4FDB-94A8-2403A20E33C5}" srcId="{EFE2A309-61F7-4B24-B5C9-785FC0FA4550}" destId="{ABABB432-404B-497F-AC80-A71139E8B440}" srcOrd="1" destOrd="0" parTransId="{1B977D9E-9E67-45C9-85F1-441A20324F8A}" sibTransId="{FBA76C24-3A4B-4220-8C6B-993CB85E7936}"/>
    <dgm:cxn modelId="{1ADFF7DB-6B39-409C-97B2-44B43E6C28CA}" type="presOf" srcId="{6448244C-409B-4AB6-87A9-28FDD9D6233F}" destId="{08CCE71B-4A38-4E70-8131-A9CC259FFD46}" srcOrd="0" destOrd="0" presId="urn:microsoft.com/office/officeart/2005/8/layout/lProcess2"/>
    <dgm:cxn modelId="{1272A5F3-7CE0-4F8E-8B0E-5558CFA4868F}" type="presOf" srcId="{6448244C-409B-4AB6-87A9-28FDD9D6233F}" destId="{13D73AE5-1CA5-4AA2-962B-90A9F2B9060F}" srcOrd="1" destOrd="0" presId="urn:microsoft.com/office/officeart/2005/8/layout/lProcess2"/>
    <dgm:cxn modelId="{A70FBC4D-E0CB-4103-9DAF-987A3C2F264C}" type="presParOf" srcId="{035B5247-B673-4F8B-A3C5-509F4A11D923}" destId="{CB0E0011-83A1-4CD4-9446-A1488C31F5AD}" srcOrd="0" destOrd="0" presId="urn:microsoft.com/office/officeart/2005/8/layout/lProcess2"/>
    <dgm:cxn modelId="{AC00DDD8-0E6A-4B00-9686-0A50B7A3E800}" type="presParOf" srcId="{CB0E0011-83A1-4CD4-9446-A1488C31F5AD}" destId="{08CCE71B-4A38-4E70-8131-A9CC259FFD46}" srcOrd="0" destOrd="0" presId="urn:microsoft.com/office/officeart/2005/8/layout/lProcess2"/>
    <dgm:cxn modelId="{07CE2978-BF8F-433B-B64C-E282872EDDEA}" type="presParOf" srcId="{CB0E0011-83A1-4CD4-9446-A1488C31F5AD}" destId="{13D73AE5-1CA5-4AA2-962B-90A9F2B9060F}" srcOrd="1" destOrd="0" presId="urn:microsoft.com/office/officeart/2005/8/layout/lProcess2"/>
    <dgm:cxn modelId="{40FDA67C-3533-48E0-BACF-BC9A735954D7}" type="presParOf" srcId="{CB0E0011-83A1-4CD4-9446-A1488C31F5AD}" destId="{87A774CD-8BB4-40FA-85F5-EB5F9726C1FE}" srcOrd="2" destOrd="0" presId="urn:microsoft.com/office/officeart/2005/8/layout/lProcess2"/>
    <dgm:cxn modelId="{F94ED50B-5E7F-4C7E-82E9-F527630D7A71}" type="presParOf" srcId="{87A774CD-8BB4-40FA-85F5-EB5F9726C1FE}" destId="{984B5A17-47CD-4634-839C-85406453D408}" srcOrd="0" destOrd="0" presId="urn:microsoft.com/office/officeart/2005/8/layout/lProcess2"/>
    <dgm:cxn modelId="{37643991-E1FC-403B-A99A-906315851673}" type="presParOf" srcId="{984B5A17-47CD-4634-839C-85406453D408}" destId="{F0001377-CFF1-4AE9-A2CC-130C60C16AAF}" srcOrd="0" destOrd="0" presId="urn:microsoft.com/office/officeart/2005/8/layout/lProcess2"/>
    <dgm:cxn modelId="{936226AF-1596-4640-874D-24004739B28C}" type="presParOf" srcId="{984B5A17-47CD-4634-839C-85406453D408}" destId="{254E46CD-87DE-460D-B162-86A314E53242}" srcOrd="1" destOrd="0" presId="urn:microsoft.com/office/officeart/2005/8/layout/lProcess2"/>
    <dgm:cxn modelId="{7317EE75-6F45-4C1E-9E7D-6D3257ADEC14}" type="presParOf" srcId="{984B5A17-47CD-4634-839C-85406453D408}" destId="{2B8F54BD-F243-434E-AB5D-8A4A6513F591}" srcOrd="2" destOrd="0" presId="urn:microsoft.com/office/officeart/2005/8/layout/lProcess2"/>
    <dgm:cxn modelId="{F938EB23-B33A-40E3-B1FE-7D462EE8EA53}" type="presParOf" srcId="{984B5A17-47CD-4634-839C-85406453D408}" destId="{77E50666-7994-47D4-812D-83A7BBFC60BB}" srcOrd="3" destOrd="0" presId="urn:microsoft.com/office/officeart/2005/8/layout/lProcess2"/>
    <dgm:cxn modelId="{D49A8CE3-5D6A-4083-9F9C-4A96F0AA56C2}" type="presParOf" srcId="{984B5A17-47CD-4634-839C-85406453D408}" destId="{913F455E-81C9-4C2B-8FED-2F3F437BEAA2}" srcOrd="4" destOrd="0" presId="urn:microsoft.com/office/officeart/2005/8/layout/lProcess2"/>
    <dgm:cxn modelId="{A295531A-A0FE-436B-9090-D10DD2A22AA1}" type="presParOf" srcId="{984B5A17-47CD-4634-839C-85406453D408}" destId="{B4DB9DB9-A10D-490C-83B4-2E356C8A68AC}" srcOrd="5" destOrd="0" presId="urn:microsoft.com/office/officeart/2005/8/layout/lProcess2"/>
    <dgm:cxn modelId="{CBD20CA5-FC6F-47E9-94C5-15CA6C15408D}" type="presParOf" srcId="{984B5A17-47CD-4634-839C-85406453D408}" destId="{927D63B4-0028-4C5F-B432-FD4B4DEEAC84}" srcOrd="6" destOrd="0" presId="urn:microsoft.com/office/officeart/2005/8/layout/lProcess2"/>
    <dgm:cxn modelId="{0ACEFE24-E12C-4C1D-A073-9D4CB2646124}" type="presParOf" srcId="{035B5247-B673-4F8B-A3C5-509F4A11D923}" destId="{5CFC6EE4-6F63-42F7-A87F-95ABD42C0BA4}" srcOrd="1" destOrd="0" presId="urn:microsoft.com/office/officeart/2005/8/layout/lProcess2"/>
    <dgm:cxn modelId="{8006119A-FC6D-4E3D-A1D9-AB4F873E384C}" type="presParOf" srcId="{035B5247-B673-4F8B-A3C5-509F4A11D923}" destId="{211539FC-E6AE-4EF7-93BB-725328B73FBE}" srcOrd="2" destOrd="0" presId="urn:microsoft.com/office/officeart/2005/8/layout/lProcess2"/>
    <dgm:cxn modelId="{4C3091AA-6C83-484C-A894-02E99BFBD1DA}" type="presParOf" srcId="{211539FC-E6AE-4EF7-93BB-725328B73FBE}" destId="{F777FD3B-048A-4705-AD48-32AF0DF265F7}" srcOrd="0" destOrd="0" presId="urn:microsoft.com/office/officeart/2005/8/layout/lProcess2"/>
    <dgm:cxn modelId="{838A9C25-5F19-4E6D-ADC2-E223BDA9646A}" type="presParOf" srcId="{211539FC-E6AE-4EF7-93BB-725328B73FBE}" destId="{3A7D2D30-445E-4426-AB44-D99BA0C86EF8}" srcOrd="1" destOrd="0" presId="urn:microsoft.com/office/officeart/2005/8/layout/lProcess2"/>
    <dgm:cxn modelId="{1563D759-7DDC-45A0-B8B8-CCBF57A5B358}" type="presParOf" srcId="{211539FC-E6AE-4EF7-93BB-725328B73FBE}" destId="{2CEC59FF-AFF7-41AF-89EC-74E3E51F4F2C}" srcOrd="2" destOrd="0" presId="urn:microsoft.com/office/officeart/2005/8/layout/lProcess2"/>
    <dgm:cxn modelId="{3AAD6D73-34E0-4DDB-99F6-6BA193503207}" type="presParOf" srcId="{2CEC59FF-AFF7-41AF-89EC-74E3E51F4F2C}" destId="{4CA1D2A1-3207-4C39-A422-C0F17BB0E642}" srcOrd="0" destOrd="0" presId="urn:microsoft.com/office/officeart/2005/8/layout/lProcess2"/>
    <dgm:cxn modelId="{E93938B8-9346-4794-83F0-1BE60398CB82}" type="presParOf" srcId="{4CA1D2A1-3207-4C39-A422-C0F17BB0E642}" destId="{08620BAC-CD61-4C8C-B592-68C594F7BBAA}" srcOrd="0" destOrd="0" presId="urn:microsoft.com/office/officeart/2005/8/layout/lProcess2"/>
    <dgm:cxn modelId="{926E471D-CCAA-4EAD-830D-61C5E2FDC2BA}" type="presParOf" srcId="{4CA1D2A1-3207-4C39-A422-C0F17BB0E642}" destId="{1D4920C7-90A5-4CDD-AC96-E478F91D92C9}" srcOrd="1" destOrd="0" presId="urn:microsoft.com/office/officeart/2005/8/layout/lProcess2"/>
    <dgm:cxn modelId="{0AA3F96B-35B2-4665-B518-DA8E59884917}" type="presParOf" srcId="{4CA1D2A1-3207-4C39-A422-C0F17BB0E642}" destId="{54B40893-F6A9-4CCF-A4F9-5784D1D229AF}" srcOrd="2" destOrd="0" presId="urn:microsoft.com/office/officeart/2005/8/layout/lProcess2"/>
    <dgm:cxn modelId="{812FB84A-67BB-4297-85DB-6508F1A31E74}" type="presParOf" srcId="{4CA1D2A1-3207-4C39-A422-C0F17BB0E642}" destId="{ADBF9BCC-2779-4BCE-969C-4A463ABEAA94}" srcOrd="3" destOrd="0" presId="urn:microsoft.com/office/officeart/2005/8/layout/lProcess2"/>
    <dgm:cxn modelId="{D13E38A1-0AD7-429E-9F09-7217037D54DC}" type="presParOf" srcId="{4CA1D2A1-3207-4C39-A422-C0F17BB0E642}" destId="{FE5CFC60-9474-406E-A380-B05150F9225A}" srcOrd="4" destOrd="0" presId="urn:microsoft.com/office/officeart/2005/8/layout/lProcess2"/>
    <dgm:cxn modelId="{E585D3E5-9216-4A08-9C6F-E838FA9E854E}" type="presParOf" srcId="{4CA1D2A1-3207-4C39-A422-C0F17BB0E642}" destId="{4C3A2401-90EF-4616-81F2-8A26832BCC5F}" srcOrd="5" destOrd="0" presId="urn:microsoft.com/office/officeart/2005/8/layout/lProcess2"/>
    <dgm:cxn modelId="{AB2DD91B-346F-45C7-9EC7-233721E20D55}" type="presParOf" srcId="{4CA1D2A1-3207-4C39-A422-C0F17BB0E642}" destId="{B5DD1DFA-0CA0-45FB-B5C6-5FA12DF4417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F9C5D0-2AE4-4289-9E92-5EFC99BA4626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8244C-409B-4AB6-87A9-28FDD9D6233F}">
      <dgm:prSet phldrT="[Text]"/>
      <dgm:spPr/>
      <dgm:t>
        <a:bodyPr/>
        <a:lstStyle/>
        <a:p>
          <a:r>
            <a:rPr lang="en-US" i="1" dirty="0"/>
            <a:t>Extensive</a:t>
          </a:r>
        </a:p>
      </dgm:t>
    </dgm:pt>
    <dgm:pt modelId="{3DE70289-E751-467F-8CB9-4D3C76CF2E77}" type="parTrans" cxnId="{68F0F68C-2480-4082-B24C-ED9C203C7909}">
      <dgm:prSet/>
      <dgm:spPr/>
      <dgm:t>
        <a:bodyPr/>
        <a:lstStyle/>
        <a:p>
          <a:endParaRPr lang="en-US"/>
        </a:p>
      </dgm:t>
    </dgm:pt>
    <dgm:pt modelId="{2EBE8490-EDC9-408E-A980-26969BCE2255}" type="sibTrans" cxnId="{68F0F68C-2480-4082-B24C-ED9C203C7909}">
      <dgm:prSet/>
      <dgm:spPr/>
      <dgm:t>
        <a:bodyPr/>
        <a:lstStyle/>
        <a:p>
          <a:endParaRPr lang="en-US"/>
        </a:p>
      </dgm:t>
    </dgm:pt>
    <dgm:pt modelId="{F9C5ABE8-5B07-4EE6-BF0B-DB6FCB4597E1}">
      <dgm:prSet phldrT="[Text]"/>
      <dgm:spPr/>
      <dgm:t>
        <a:bodyPr/>
        <a:lstStyle/>
        <a:p>
          <a:r>
            <a:rPr lang="en-US" dirty="0"/>
            <a:t>Massa</a:t>
          </a:r>
        </a:p>
      </dgm:t>
    </dgm:pt>
    <dgm:pt modelId="{12048F7D-16D1-4FD8-8DFB-CFBE2987A64E}" type="parTrans" cxnId="{A5054B4D-31FB-470A-B4F4-4F95568B847B}">
      <dgm:prSet/>
      <dgm:spPr/>
      <dgm:t>
        <a:bodyPr/>
        <a:lstStyle/>
        <a:p>
          <a:endParaRPr lang="en-US"/>
        </a:p>
      </dgm:t>
    </dgm:pt>
    <dgm:pt modelId="{5FC15771-286D-41FA-A8AE-63213922C099}" type="sibTrans" cxnId="{A5054B4D-31FB-470A-B4F4-4F95568B847B}">
      <dgm:prSet/>
      <dgm:spPr/>
      <dgm:t>
        <a:bodyPr/>
        <a:lstStyle/>
        <a:p>
          <a:endParaRPr lang="en-US"/>
        </a:p>
      </dgm:t>
    </dgm:pt>
    <dgm:pt modelId="{30D6418B-E9EB-41CB-A414-19A6B8E5CBAB}">
      <dgm:prSet phldrT="[Text]"/>
      <dgm:spPr/>
      <dgm:t>
        <a:bodyPr/>
        <a:lstStyle/>
        <a:p>
          <a:r>
            <a:rPr lang="en-US" dirty="0" err="1"/>
            <a:t>Panjang</a:t>
          </a:r>
          <a:endParaRPr lang="en-US" dirty="0"/>
        </a:p>
      </dgm:t>
    </dgm:pt>
    <dgm:pt modelId="{A551C09C-A629-49D5-BC8A-A9BCE16DC481}" type="parTrans" cxnId="{2A71BE90-A44B-4DA2-968D-29838AE44821}">
      <dgm:prSet/>
      <dgm:spPr/>
      <dgm:t>
        <a:bodyPr/>
        <a:lstStyle/>
        <a:p>
          <a:endParaRPr lang="en-US"/>
        </a:p>
      </dgm:t>
    </dgm:pt>
    <dgm:pt modelId="{A1EBA383-DE0E-4067-AB9A-29B7B89FC6CA}" type="sibTrans" cxnId="{2A71BE90-A44B-4DA2-968D-29838AE44821}">
      <dgm:prSet/>
      <dgm:spPr/>
      <dgm:t>
        <a:bodyPr/>
        <a:lstStyle/>
        <a:p>
          <a:endParaRPr lang="en-US"/>
        </a:p>
      </dgm:t>
    </dgm:pt>
    <dgm:pt modelId="{EFE2A309-61F7-4B24-B5C9-785FC0FA4550}">
      <dgm:prSet phldrT="[Text]"/>
      <dgm:spPr/>
      <dgm:t>
        <a:bodyPr/>
        <a:lstStyle/>
        <a:p>
          <a:r>
            <a:rPr lang="en-US" i="1" dirty="0"/>
            <a:t>Intensive</a:t>
          </a:r>
        </a:p>
      </dgm:t>
    </dgm:pt>
    <dgm:pt modelId="{FB46E538-AE50-4BF7-8F1D-7F1E3BD5560E}" type="parTrans" cxnId="{54112A49-7C4F-4C47-9187-A3738F399EB0}">
      <dgm:prSet/>
      <dgm:spPr/>
      <dgm:t>
        <a:bodyPr/>
        <a:lstStyle/>
        <a:p>
          <a:endParaRPr lang="en-US"/>
        </a:p>
      </dgm:t>
    </dgm:pt>
    <dgm:pt modelId="{88C7290C-D2F5-4152-9A93-0B49811C081F}" type="sibTrans" cxnId="{54112A49-7C4F-4C47-9187-A3738F399EB0}">
      <dgm:prSet/>
      <dgm:spPr/>
      <dgm:t>
        <a:bodyPr/>
        <a:lstStyle/>
        <a:p>
          <a:endParaRPr lang="en-US"/>
        </a:p>
      </dgm:t>
    </dgm:pt>
    <dgm:pt modelId="{219E5BBF-322A-4A45-A673-E5D175F1BFEC}">
      <dgm:prSet phldrT="[Text]"/>
      <dgm:spPr/>
      <dgm:t>
        <a:bodyPr/>
        <a:lstStyle/>
        <a:p>
          <a:r>
            <a:rPr lang="en-US" dirty="0" err="1"/>
            <a:t>Densitas</a:t>
          </a:r>
          <a:endParaRPr lang="en-US" dirty="0"/>
        </a:p>
      </dgm:t>
    </dgm:pt>
    <dgm:pt modelId="{493B360B-C098-41FA-833D-E490B76A52D0}" type="parTrans" cxnId="{4E73130B-EB9A-4411-8C2E-1AFE9ABECDCD}">
      <dgm:prSet/>
      <dgm:spPr/>
      <dgm:t>
        <a:bodyPr/>
        <a:lstStyle/>
        <a:p>
          <a:endParaRPr lang="en-US"/>
        </a:p>
      </dgm:t>
    </dgm:pt>
    <dgm:pt modelId="{55FC99EF-EFAF-4EF0-81C7-CB1B2EFC450E}" type="sibTrans" cxnId="{4E73130B-EB9A-4411-8C2E-1AFE9ABECDCD}">
      <dgm:prSet/>
      <dgm:spPr/>
      <dgm:t>
        <a:bodyPr/>
        <a:lstStyle/>
        <a:p>
          <a:endParaRPr lang="en-US"/>
        </a:p>
      </dgm:t>
    </dgm:pt>
    <dgm:pt modelId="{ABABB432-404B-497F-AC80-A71139E8B440}">
      <dgm:prSet phldrT="[Text]"/>
      <dgm:spPr/>
      <dgm:t>
        <a:bodyPr/>
        <a:lstStyle/>
        <a:p>
          <a:r>
            <a:rPr lang="en-US" dirty="0" err="1"/>
            <a:t>Titik</a:t>
          </a:r>
          <a:r>
            <a:rPr lang="en-US" dirty="0"/>
            <a:t> </a:t>
          </a:r>
          <a:r>
            <a:rPr lang="en-US" dirty="0" err="1"/>
            <a:t>didih</a:t>
          </a:r>
          <a:endParaRPr lang="en-US" dirty="0"/>
        </a:p>
      </dgm:t>
    </dgm:pt>
    <dgm:pt modelId="{1B977D9E-9E67-45C9-85F1-441A20324F8A}" type="parTrans" cxnId="{63B014DA-AEF2-4FDB-94A8-2403A20E33C5}">
      <dgm:prSet/>
      <dgm:spPr/>
      <dgm:t>
        <a:bodyPr/>
        <a:lstStyle/>
        <a:p>
          <a:endParaRPr lang="en-US"/>
        </a:p>
      </dgm:t>
    </dgm:pt>
    <dgm:pt modelId="{FBA76C24-3A4B-4220-8C6B-993CB85E7936}" type="sibTrans" cxnId="{63B014DA-AEF2-4FDB-94A8-2403A20E33C5}">
      <dgm:prSet/>
      <dgm:spPr/>
      <dgm:t>
        <a:bodyPr/>
        <a:lstStyle/>
        <a:p>
          <a:endParaRPr lang="en-US"/>
        </a:p>
      </dgm:t>
    </dgm:pt>
    <dgm:pt modelId="{7E63091B-8FA5-47A4-969C-2C6BB895F606}">
      <dgm:prSet phldrT="[Text]"/>
      <dgm:spPr/>
      <dgm:t>
        <a:bodyPr/>
        <a:lstStyle/>
        <a:p>
          <a:r>
            <a:rPr lang="en-US" dirty="0"/>
            <a:t>Volume</a:t>
          </a:r>
        </a:p>
      </dgm:t>
    </dgm:pt>
    <dgm:pt modelId="{7E2B9A41-D175-4E18-8B9A-64791B50375F}" type="parTrans" cxnId="{A6A86598-C608-4F8B-936D-1EAD6C5BEE13}">
      <dgm:prSet/>
      <dgm:spPr/>
      <dgm:t>
        <a:bodyPr/>
        <a:lstStyle/>
        <a:p>
          <a:endParaRPr lang="en-US"/>
        </a:p>
      </dgm:t>
    </dgm:pt>
    <dgm:pt modelId="{A04DA63A-A524-436F-B027-0254B5D61A62}" type="sibTrans" cxnId="{A6A86598-C608-4F8B-936D-1EAD6C5BEE13}">
      <dgm:prSet/>
      <dgm:spPr/>
      <dgm:t>
        <a:bodyPr/>
        <a:lstStyle/>
        <a:p>
          <a:endParaRPr lang="en-US"/>
        </a:p>
      </dgm:t>
    </dgm:pt>
    <dgm:pt modelId="{FA31B732-BA0F-47FF-A6CD-2B7668919544}">
      <dgm:prSet phldrT="[Text]"/>
      <dgm:spPr/>
      <dgm:t>
        <a:bodyPr/>
        <a:lstStyle/>
        <a:p>
          <a:r>
            <a:rPr lang="en-US" dirty="0" err="1"/>
            <a:t>Energi</a:t>
          </a:r>
          <a:endParaRPr lang="en-US" dirty="0"/>
        </a:p>
      </dgm:t>
    </dgm:pt>
    <dgm:pt modelId="{E03E72ED-F8E1-43B0-B051-D277C522CD6C}" type="parTrans" cxnId="{B6EF0F62-411C-49E0-940C-54FE1162F431}">
      <dgm:prSet/>
      <dgm:spPr/>
      <dgm:t>
        <a:bodyPr/>
        <a:lstStyle/>
        <a:p>
          <a:endParaRPr lang="en-US"/>
        </a:p>
      </dgm:t>
    </dgm:pt>
    <dgm:pt modelId="{EDC3CA3E-F3B0-4136-BC36-39054292A61D}" type="sibTrans" cxnId="{B6EF0F62-411C-49E0-940C-54FE1162F431}">
      <dgm:prSet/>
      <dgm:spPr/>
      <dgm:t>
        <a:bodyPr/>
        <a:lstStyle/>
        <a:p>
          <a:endParaRPr lang="en-US"/>
        </a:p>
      </dgm:t>
    </dgm:pt>
    <dgm:pt modelId="{59F5F498-CACF-4E40-A4DA-C70886A9E90D}">
      <dgm:prSet phldrT="[Text]"/>
      <dgm:spPr/>
      <dgm:t>
        <a:bodyPr/>
        <a:lstStyle/>
        <a:p>
          <a:r>
            <a:rPr lang="en-US" dirty="0" err="1"/>
            <a:t>Nomor</a:t>
          </a:r>
          <a:r>
            <a:rPr lang="en-US" dirty="0"/>
            <a:t> atom</a:t>
          </a:r>
        </a:p>
      </dgm:t>
    </dgm:pt>
    <dgm:pt modelId="{480486FF-B841-4D43-94AA-02EFF5801C33}" type="parTrans" cxnId="{AB76DB48-7166-4363-A5E6-7A1869CDFDAC}">
      <dgm:prSet/>
      <dgm:spPr/>
      <dgm:t>
        <a:bodyPr/>
        <a:lstStyle/>
        <a:p>
          <a:endParaRPr lang="en-US"/>
        </a:p>
      </dgm:t>
    </dgm:pt>
    <dgm:pt modelId="{F68386E8-08DE-4D4B-BBC8-3118F37262E3}" type="sibTrans" cxnId="{AB76DB48-7166-4363-A5E6-7A1869CDFDAC}">
      <dgm:prSet/>
      <dgm:spPr/>
      <dgm:t>
        <a:bodyPr/>
        <a:lstStyle/>
        <a:p>
          <a:endParaRPr lang="en-US"/>
        </a:p>
      </dgm:t>
    </dgm:pt>
    <dgm:pt modelId="{BF320C85-5B17-464C-ADD7-7789C3407715}">
      <dgm:prSet phldrT="[Text]"/>
      <dgm:spPr/>
      <dgm:t>
        <a:bodyPr/>
        <a:lstStyle/>
        <a:p>
          <a:r>
            <a:rPr lang="en-US" dirty="0"/>
            <a:t>Mosh</a:t>
          </a:r>
        </a:p>
      </dgm:t>
    </dgm:pt>
    <dgm:pt modelId="{856012A2-3A85-4E91-AF27-E67827A222E8}" type="parTrans" cxnId="{40102824-6F1B-4917-9240-3E1641330508}">
      <dgm:prSet/>
      <dgm:spPr/>
      <dgm:t>
        <a:bodyPr/>
        <a:lstStyle/>
        <a:p>
          <a:endParaRPr lang="en-US"/>
        </a:p>
      </dgm:t>
    </dgm:pt>
    <dgm:pt modelId="{F57796CA-737E-424A-B267-51E7962F9197}" type="sibTrans" cxnId="{40102824-6F1B-4917-9240-3E1641330508}">
      <dgm:prSet/>
      <dgm:spPr/>
      <dgm:t>
        <a:bodyPr/>
        <a:lstStyle/>
        <a:p>
          <a:endParaRPr lang="en-US"/>
        </a:p>
      </dgm:t>
    </dgm:pt>
    <dgm:pt modelId="{035B5247-B673-4F8B-A3C5-509F4A11D923}" type="pres">
      <dgm:prSet presAssocID="{83F9C5D0-2AE4-4289-9E92-5EFC99BA4626}" presName="theList" presStyleCnt="0">
        <dgm:presLayoutVars>
          <dgm:dir/>
          <dgm:animLvl val="lvl"/>
          <dgm:resizeHandles val="exact"/>
        </dgm:presLayoutVars>
      </dgm:prSet>
      <dgm:spPr/>
    </dgm:pt>
    <dgm:pt modelId="{CB0E0011-83A1-4CD4-9446-A1488C31F5AD}" type="pres">
      <dgm:prSet presAssocID="{6448244C-409B-4AB6-87A9-28FDD9D6233F}" presName="compNode" presStyleCnt="0"/>
      <dgm:spPr/>
    </dgm:pt>
    <dgm:pt modelId="{08CCE71B-4A38-4E70-8131-A9CC259FFD46}" type="pres">
      <dgm:prSet presAssocID="{6448244C-409B-4AB6-87A9-28FDD9D6233F}" presName="aNode" presStyleLbl="bgShp" presStyleIdx="0" presStyleCnt="2"/>
      <dgm:spPr/>
    </dgm:pt>
    <dgm:pt modelId="{13D73AE5-1CA5-4AA2-962B-90A9F2B9060F}" type="pres">
      <dgm:prSet presAssocID="{6448244C-409B-4AB6-87A9-28FDD9D6233F}" presName="textNode" presStyleLbl="bgShp" presStyleIdx="0" presStyleCnt="2"/>
      <dgm:spPr/>
    </dgm:pt>
    <dgm:pt modelId="{87A774CD-8BB4-40FA-85F5-EB5F9726C1FE}" type="pres">
      <dgm:prSet presAssocID="{6448244C-409B-4AB6-87A9-28FDD9D6233F}" presName="compChildNode" presStyleCnt="0"/>
      <dgm:spPr/>
    </dgm:pt>
    <dgm:pt modelId="{984B5A17-47CD-4634-839C-85406453D408}" type="pres">
      <dgm:prSet presAssocID="{6448244C-409B-4AB6-87A9-28FDD9D6233F}" presName="theInnerList" presStyleCnt="0"/>
      <dgm:spPr/>
    </dgm:pt>
    <dgm:pt modelId="{F0001377-CFF1-4AE9-A2CC-130C60C16AAF}" type="pres">
      <dgm:prSet presAssocID="{F9C5ABE8-5B07-4EE6-BF0B-DB6FCB4597E1}" presName="childNode" presStyleLbl="node1" presStyleIdx="0" presStyleCnt="8">
        <dgm:presLayoutVars>
          <dgm:bulletEnabled val="1"/>
        </dgm:presLayoutVars>
      </dgm:prSet>
      <dgm:spPr/>
    </dgm:pt>
    <dgm:pt modelId="{254E46CD-87DE-460D-B162-86A314E53242}" type="pres">
      <dgm:prSet presAssocID="{F9C5ABE8-5B07-4EE6-BF0B-DB6FCB4597E1}" presName="aSpace2" presStyleCnt="0"/>
      <dgm:spPr/>
    </dgm:pt>
    <dgm:pt modelId="{2B8F54BD-F243-434E-AB5D-8A4A6513F591}" type="pres">
      <dgm:prSet presAssocID="{30D6418B-E9EB-41CB-A414-19A6B8E5CBAB}" presName="childNode" presStyleLbl="node1" presStyleIdx="1" presStyleCnt="8">
        <dgm:presLayoutVars>
          <dgm:bulletEnabled val="1"/>
        </dgm:presLayoutVars>
      </dgm:prSet>
      <dgm:spPr/>
    </dgm:pt>
    <dgm:pt modelId="{77E50666-7994-47D4-812D-83A7BBFC60BB}" type="pres">
      <dgm:prSet presAssocID="{30D6418B-E9EB-41CB-A414-19A6B8E5CBAB}" presName="aSpace2" presStyleCnt="0"/>
      <dgm:spPr/>
    </dgm:pt>
    <dgm:pt modelId="{913F455E-81C9-4C2B-8FED-2F3F437BEAA2}" type="pres">
      <dgm:prSet presAssocID="{7E63091B-8FA5-47A4-969C-2C6BB895F606}" presName="childNode" presStyleLbl="node1" presStyleIdx="2" presStyleCnt="8">
        <dgm:presLayoutVars>
          <dgm:bulletEnabled val="1"/>
        </dgm:presLayoutVars>
      </dgm:prSet>
      <dgm:spPr/>
    </dgm:pt>
    <dgm:pt modelId="{B4DB9DB9-A10D-490C-83B4-2E356C8A68AC}" type="pres">
      <dgm:prSet presAssocID="{7E63091B-8FA5-47A4-969C-2C6BB895F606}" presName="aSpace2" presStyleCnt="0"/>
      <dgm:spPr/>
    </dgm:pt>
    <dgm:pt modelId="{927D63B4-0028-4C5F-B432-FD4B4DEEAC84}" type="pres">
      <dgm:prSet presAssocID="{FA31B732-BA0F-47FF-A6CD-2B7668919544}" presName="childNode" presStyleLbl="node1" presStyleIdx="3" presStyleCnt="8">
        <dgm:presLayoutVars>
          <dgm:bulletEnabled val="1"/>
        </dgm:presLayoutVars>
      </dgm:prSet>
      <dgm:spPr/>
    </dgm:pt>
    <dgm:pt modelId="{5CFC6EE4-6F63-42F7-A87F-95ABD42C0BA4}" type="pres">
      <dgm:prSet presAssocID="{6448244C-409B-4AB6-87A9-28FDD9D6233F}" presName="aSpace" presStyleCnt="0"/>
      <dgm:spPr/>
    </dgm:pt>
    <dgm:pt modelId="{211539FC-E6AE-4EF7-93BB-725328B73FBE}" type="pres">
      <dgm:prSet presAssocID="{EFE2A309-61F7-4B24-B5C9-785FC0FA4550}" presName="compNode" presStyleCnt="0"/>
      <dgm:spPr/>
    </dgm:pt>
    <dgm:pt modelId="{F777FD3B-048A-4705-AD48-32AF0DF265F7}" type="pres">
      <dgm:prSet presAssocID="{EFE2A309-61F7-4B24-B5C9-785FC0FA4550}" presName="aNode" presStyleLbl="bgShp" presStyleIdx="1" presStyleCnt="2"/>
      <dgm:spPr/>
    </dgm:pt>
    <dgm:pt modelId="{3A7D2D30-445E-4426-AB44-D99BA0C86EF8}" type="pres">
      <dgm:prSet presAssocID="{EFE2A309-61F7-4B24-B5C9-785FC0FA4550}" presName="textNode" presStyleLbl="bgShp" presStyleIdx="1" presStyleCnt="2"/>
      <dgm:spPr/>
    </dgm:pt>
    <dgm:pt modelId="{2CEC59FF-AFF7-41AF-89EC-74E3E51F4F2C}" type="pres">
      <dgm:prSet presAssocID="{EFE2A309-61F7-4B24-B5C9-785FC0FA4550}" presName="compChildNode" presStyleCnt="0"/>
      <dgm:spPr/>
    </dgm:pt>
    <dgm:pt modelId="{4CA1D2A1-3207-4C39-A422-C0F17BB0E642}" type="pres">
      <dgm:prSet presAssocID="{EFE2A309-61F7-4B24-B5C9-785FC0FA4550}" presName="theInnerList" presStyleCnt="0"/>
      <dgm:spPr/>
    </dgm:pt>
    <dgm:pt modelId="{08620BAC-CD61-4C8C-B592-68C594F7BBAA}" type="pres">
      <dgm:prSet presAssocID="{219E5BBF-322A-4A45-A673-E5D175F1BFEC}" presName="childNode" presStyleLbl="node1" presStyleIdx="4" presStyleCnt="8">
        <dgm:presLayoutVars>
          <dgm:bulletEnabled val="1"/>
        </dgm:presLayoutVars>
      </dgm:prSet>
      <dgm:spPr/>
    </dgm:pt>
    <dgm:pt modelId="{1D4920C7-90A5-4CDD-AC96-E478F91D92C9}" type="pres">
      <dgm:prSet presAssocID="{219E5BBF-322A-4A45-A673-E5D175F1BFEC}" presName="aSpace2" presStyleCnt="0"/>
      <dgm:spPr/>
    </dgm:pt>
    <dgm:pt modelId="{54B40893-F6A9-4CCF-A4F9-5784D1D229AF}" type="pres">
      <dgm:prSet presAssocID="{ABABB432-404B-497F-AC80-A71139E8B440}" presName="childNode" presStyleLbl="node1" presStyleIdx="5" presStyleCnt="8">
        <dgm:presLayoutVars>
          <dgm:bulletEnabled val="1"/>
        </dgm:presLayoutVars>
      </dgm:prSet>
      <dgm:spPr/>
    </dgm:pt>
    <dgm:pt modelId="{ADBF9BCC-2779-4BCE-969C-4A463ABEAA94}" type="pres">
      <dgm:prSet presAssocID="{ABABB432-404B-497F-AC80-A71139E8B440}" presName="aSpace2" presStyleCnt="0"/>
      <dgm:spPr/>
    </dgm:pt>
    <dgm:pt modelId="{FE5CFC60-9474-406E-A380-B05150F9225A}" type="pres">
      <dgm:prSet presAssocID="{59F5F498-CACF-4E40-A4DA-C70886A9E90D}" presName="childNode" presStyleLbl="node1" presStyleIdx="6" presStyleCnt="8">
        <dgm:presLayoutVars>
          <dgm:bulletEnabled val="1"/>
        </dgm:presLayoutVars>
      </dgm:prSet>
      <dgm:spPr/>
    </dgm:pt>
    <dgm:pt modelId="{4C3A2401-90EF-4616-81F2-8A26832BCC5F}" type="pres">
      <dgm:prSet presAssocID="{59F5F498-CACF-4E40-A4DA-C70886A9E90D}" presName="aSpace2" presStyleCnt="0"/>
      <dgm:spPr/>
    </dgm:pt>
    <dgm:pt modelId="{B5DD1DFA-0CA0-45FB-B5C6-5FA12DF4417B}" type="pres">
      <dgm:prSet presAssocID="{BF320C85-5B17-464C-ADD7-7789C3407715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4E73130B-EB9A-4411-8C2E-1AFE9ABECDCD}" srcId="{EFE2A309-61F7-4B24-B5C9-785FC0FA4550}" destId="{219E5BBF-322A-4A45-A673-E5D175F1BFEC}" srcOrd="0" destOrd="0" parTransId="{493B360B-C098-41FA-833D-E490B76A52D0}" sibTransId="{55FC99EF-EFAF-4EF0-81C7-CB1B2EFC450E}"/>
    <dgm:cxn modelId="{40102824-6F1B-4917-9240-3E1641330508}" srcId="{EFE2A309-61F7-4B24-B5C9-785FC0FA4550}" destId="{BF320C85-5B17-464C-ADD7-7789C3407715}" srcOrd="3" destOrd="0" parTransId="{856012A2-3A85-4E91-AF27-E67827A222E8}" sibTransId="{F57796CA-737E-424A-B267-51E7962F9197}"/>
    <dgm:cxn modelId="{7C14272B-AD1D-4663-94ED-DECEA5F4EC94}" type="presOf" srcId="{83F9C5D0-2AE4-4289-9E92-5EFC99BA4626}" destId="{035B5247-B673-4F8B-A3C5-509F4A11D923}" srcOrd="0" destOrd="0" presId="urn:microsoft.com/office/officeart/2005/8/layout/lProcess2"/>
    <dgm:cxn modelId="{648F193D-084F-43B7-9DA0-C014E75CDAA2}" type="presOf" srcId="{EFE2A309-61F7-4B24-B5C9-785FC0FA4550}" destId="{F777FD3B-048A-4705-AD48-32AF0DF265F7}" srcOrd="0" destOrd="0" presId="urn:microsoft.com/office/officeart/2005/8/layout/lProcess2"/>
    <dgm:cxn modelId="{AB76DB48-7166-4363-A5E6-7A1869CDFDAC}" srcId="{EFE2A309-61F7-4B24-B5C9-785FC0FA4550}" destId="{59F5F498-CACF-4E40-A4DA-C70886A9E90D}" srcOrd="2" destOrd="0" parTransId="{480486FF-B841-4D43-94AA-02EFF5801C33}" sibTransId="{F68386E8-08DE-4D4B-BBC8-3118F37262E3}"/>
    <dgm:cxn modelId="{54112A49-7C4F-4C47-9187-A3738F399EB0}" srcId="{83F9C5D0-2AE4-4289-9E92-5EFC99BA4626}" destId="{EFE2A309-61F7-4B24-B5C9-785FC0FA4550}" srcOrd="1" destOrd="0" parTransId="{FB46E538-AE50-4BF7-8F1D-7F1E3BD5560E}" sibTransId="{88C7290C-D2F5-4152-9A93-0B49811C081F}"/>
    <dgm:cxn modelId="{A5054B4D-31FB-470A-B4F4-4F95568B847B}" srcId="{6448244C-409B-4AB6-87A9-28FDD9D6233F}" destId="{F9C5ABE8-5B07-4EE6-BF0B-DB6FCB4597E1}" srcOrd="0" destOrd="0" parTransId="{12048F7D-16D1-4FD8-8DFB-CFBE2987A64E}" sibTransId="{5FC15771-286D-41FA-A8AE-63213922C099}"/>
    <dgm:cxn modelId="{2FE73F55-D7B9-4A51-9955-F8A11E3A5827}" type="presOf" srcId="{F9C5ABE8-5B07-4EE6-BF0B-DB6FCB4597E1}" destId="{F0001377-CFF1-4AE9-A2CC-130C60C16AAF}" srcOrd="0" destOrd="0" presId="urn:microsoft.com/office/officeart/2005/8/layout/lProcess2"/>
    <dgm:cxn modelId="{B6EF0F62-411C-49E0-940C-54FE1162F431}" srcId="{6448244C-409B-4AB6-87A9-28FDD9D6233F}" destId="{FA31B732-BA0F-47FF-A6CD-2B7668919544}" srcOrd="3" destOrd="0" parTransId="{E03E72ED-F8E1-43B0-B051-D277C522CD6C}" sibTransId="{EDC3CA3E-F3B0-4136-BC36-39054292A61D}"/>
    <dgm:cxn modelId="{83B4A976-46A3-42D7-94DA-A6BB7E9F349D}" type="presOf" srcId="{ABABB432-404B-497F-AC80-A71139E8B440}" destId="{54B40893-F6A9-4CCF-A4F9-5784D1D229AF}" srcOrd="0" destOrd="0" presId="urn:microsoft.com/office/officeart/2005/8/layout/lProcess2"/>
    <dgm:cxn modelId="{D0EC0785-F986-49AB-A7D1-D1C6DA3AC298}" type="presOf" srcId="{BF320C85-5B17-464C-ADD7-7789C3407715}" destId="{B5DD1DFA-0CA0-45FB-B5C6-5FA12DF4417B}" srcOrd="0" destOrd="0" presId="urn:microsoft.com/office/officeart/2005/8/layout/lProcess2"/>
    <dgm:cxn modelId="{68F0F68C-2480-4082-B24C-ED9C203C7909}" srcId="{83F9C5D0-2AE4-4289-9E92-5EFC99BA4626}" destId="{6448244C-409B-4AB6-87A9-28FDD9D6233F}" srcOrd="0" destOrd="0" parTransId="{3DE70289-E751-467F-8CB9-4D3C76CF2E77}" sibTransId="{2EBE8490-EDC9-408E-A980-26969BCE2255}"/>
    <dgm:cxn modelId="{1CFBFF8C-90B2-46EA-93D8-00374D16F166}" type="presOf" srcId="{6448244C-409B-4AB6-87A9-28FDD9D6233F}" destId="{08CCE71B-4A38-4E70-8131-A9CC259FFD46}" srcOrd="0" destOrd="0" presId="urn:microsoft.com/office/officeart/2005/8/layout/lProcess2"/>
    <dgm:cxn modelId="{2A71BE90-A44B-4DA2-968D-29838AE44821}" srcId="{6448244C-409B-4AB6-87A9-28FDD9D6233F}" destId="{30D6418B-E9EB-41CB-A414-19A6B8E5CBAB}" srcOrd="1" destOrd="0" parTransId="{A551C09C-A629-49D5-BC8A-A9BCE16DC481}" sibTransId="{A1EBA383-DE0E-4067-AB9A-29B7B89FC6CA}"/>
    <dgm:cxn modelId="{A6A86598-C608-4F8B-936D-1EAD6C5BEE13}" srcId="{6448244C-409B-4AB6-87A9-28FDD9D6233F}" destId="{7E63091B-8FA5-47A4-969C-2C6BB895F606}" srcOrd="2" destOrd="0" parTransId="{7E2B9A41-D175-4E18-8B9A-64791B50375F}" sibTransId="{A04DA63A-A524-436F-B027-0254B5D61A62}"/>
    <dgm:cxn modelId="{5CB9EAA2-F822-4CB2-A425-06E4EC46720C}" type="presOf" srcId="{EFE2A309-61F7-4B24-B5C9-785FC0FA4550}" destId="{3A7D2D30-445E-4426-AB44-D99BA0C86EF8}" srcOrd="1" destOrd="0" presId="urn:microsoft.com/office/officeart/2005/8/layout/lProcess2"/>
    <dgm:cxn modelId="{7D57E3BB-1BC9-403A-9BE1-5A80C0818A75}" type="presOf" srcId="{7E63091B-8FA5-47A4-969C-2C6BB895F606}" destId="{913F455E-81C9-4C2B-8FED-2F3F437BEAA2}" srcOrd="0" destOrd="0" presId="urn:microsoft.com/office/officeart/2005/8/layout/lProcess2"/>
    <dgm:cxn modelId="{A9E9EBC3-D7ED-4ABA-9A5F-BAD4418119EE}" type="presOf" srcId="{30D6418B-E9EB-41CB-A414-19A6B8E5CBAB}" destId="{2B8F54BD-F243-434E-AB5D-8A4A6513F591}" srcOrd="0" destOrd="0" presId="urn:microsoft.com/office/officeart/2005/8/layout/lProcess2"/>
    <dgm:cxn modelId="{A083CFCF-421E-4152-9250-8C2D2DED2CFF}" type="presOf" srcId="{59F5F498-CACF-4E40-A4DA-C70886A9E90D}" destId="{FE5CFC60-9474-406E-A380-B05150F9225A}" srcOrd="0" destOrd="0" presId="urn:microsoft.com/office/officeart/2005/8/layout/lProcess2"/>
    <dgm:cxn modelId="{63B014DA-AEF2-4FDB-94A8-2403A20E33C5}" srcId="{EFE2A309-61F7-4B24-B5C9-785FC0FA4550}" destId="{ABABB432-404B-497F-AC80-A71139E8B440}" srcOrd="1" destOrd="0" parTransId="{1B977D9E-9E67-45C9-85F1-441A20324F8A}" sibTransId="{FBA76C24-3A4B-4220-8C6B-993CB85E7936}"/>
    <dgm:cxn modelId="{E4C595F2-F4B5-45A8-8C10-FC8450E44809}" type="presOf" srcId="{FA31B732-BA0F-47FF-A6CD-2B7668919544}" destId="{927D63B4-0028-4C5F-B432-FD4B4DEEAC84}" srcOrd="0" destOrd="0" presId="urn:microsoft.com/office/officeart/2005/8/layout/lProcess2"/>
    <dgm:cxn modelId="{051B74F9-5055-48E7-9B80-7F52D1292396}" type="presOf" srcId="{6448244C-409B-4AB6-87A9-28FDD9D6233F}" destId="{13D73AE5-1CA5-4AA2-962B-90A9F2B9060F}" srcOrd="1" destOrd="0" presId="urn:microsoft.com/office/officeart/2005/8/layout/lProcess2"/>
    <dgm:cxn modelId="{516BF1FA-51AC-4EF7-BE96-9759B14268C7}" type="presOf" srcId="{219E5BBF-322A-4A45-A673-E5D175F1BFEC}" destId="{08620BAC-CD61-4C8C-B592-68C594F7BBAA}" srcOrd="0" destOrd="0" presId="urn:microsoft.com/office/officeart/2005/8/layout/lProcess2"/>
    <dgm:cxn modelId="{DDC5CD98-D767-49BB-B704-02038F3C8529}" type="presParOf" srcId="{035B5247-B673-4F8B-A3C5-509F4A11D923}" destId="{CB0E0011-83A1-4CD4-9446-A1488C31F5AD}" srcOrd="0" destOrd="0" presId="urn:microsoft.com/office/officeart/2005/8/layout/lProcess2"/>
    <dgm:cxn modelId="{35CAC83B-13F4-48D3-98A3-80B17F24D45F}" type="presParOf" srcId="{CB0E0011-83A1-4CD4-9446-A1488C31F5AD}" destId="{08CCE71B-4A38-4E70-8131-A9CC259FFD46}" srcOrd="0" destOrd="0" presId="urn:microsoft.com/office/officeart/2005/8/layout/lProcess2"/>
    <dgm:cxn modelId="{B6396BF5-A372-4D75-A1D2-ADD56EA1FA59}" type="presParOf" srcId="{CB0E0011-83A1-4CD4-9446-A1488C31F5AD}" destId="{13D73AE5-1CA5-4AA2-962B-90A9F2B9060F}" srcOrd="1" destOrd="0" presId="urn:microsoft.com/office/officeart/2005/8/layout/lProcess2"/>
    <dgm:cxn modelId="{BB0558A4-25ED-493D-85B4-5F302CC7E32E}" type="presParOf" srcId="{CB0E0011-83A1-4CD4-9446-A1488C31F5AD}" destId="{87A774CD-8BB4-40FA-85F5-EB5F9726C1FE}" srcOrd="2" destOrd="0" presId="urn:microsoft.com/office/officeart/2005/8/layout/lProcess2"/>
    <dgm:cxn modelId="{24E40857-6BA6-452A-85DC-D10F988C851E}" type="presParOf" srcId="{87A774CD-8BB4-40FA-85F5-EB5F9726C1FE}" destId="{984B5A17-47CD-4634-839C-85406453D408}" srcOrd="0" destOrd="0" presId="urn:microsoft.com/office/officeart/2005/8/layout/lProcess2"/>
    <dgm:cxn modelId="{EC7AEBCB-D694-4B2D-AC5F-AC32D8FE0CA8}" type="presParOf" srcId="{984B5A17-47CD-4634-839C-85406453D408}" destId="{F0001377-CFF1-4AE9-A2CC-130C60C16AAF}" srcOrd="0" destOrd="0" presId="urn:microsoft.com/office/officeart/2005/8/layout/lProcess2"/>
    <dgm:cxn modelId="{E9D7B48A-CAF0-4359-A2DF-EB15052FF32D}" type="presParOf" srcId="{984B5A17-47CD-4634-839C-85406453D408}" destId="{254E46CD-87DE-460D-B162-86A314E53242}" srcOrd="1" destOrd="0" presId="urn:microsoft.com/office/officeart/2005/8/layout/lProcess2"/>
    <dgm:cxn modelId="{82F1FC4A-94AF-4F39-A34B-513A9FDF0F9C}" type="presParOf" srcId="{984B5A17-47CD-4634-839C-85406453D408}" destId="{2B8F54BD-F243-434E-AB5D-8A4A6513F591}" srcOrd="2" destOrd="0" presId="urn:microsoft.com/office/officeart/2005/8/layout/lProcess2"/>
    <dgm:cxn modelId="{21533523-8AE0-43BC-B583-FC3582916277}" type="presParOf" srcId="{984B5A17-47CD-4634-839C-85406453D408}" destId="{77E50666-7994-47D4-812D-83A7BBFC60BB}" srcOrd="3" destOrd="0" presId="urn:microsoft.com/office/officeart/2005/8/layout/lProcess2"/>
    <dgm:cxn modelId="{63735DF3-8E17-45D9-BB29-9277D5D0696A}" type="presParOf" srcId="{984B5A17-47CD-4634-839C-85406453D408}" destId="{913F455E-81C9-4C2B-8FED-2F3F437BEAA2}" srcOrd="4" destOrd="0" presId="urn:microsoft.com/office/officeart/2005/8/layout/lProcess2"/>
    <dgm:cxn modelId="{0F964506-370D-4539-BF30-101CB697D559}" type="presParOf" srcId="{984B5A17-47CD-4634-839C-85406453D408}" destId="{B4DB9DB9-A10D-490C-83B4-2E356C8A68AC}" srcOrd="5" destOrd="0" presId="urn:microsoft.com/office/officeart/2005/8/layout/lProcess2"/>
    <dgm:cxn modelId="{78DB9C6C-1BA3-49E5-971C-949D8FBBE292}" type="presParOf" srcId="{984B5A17-47CD-4634-839C-85406453D408}" destId="{927D63B4-0028-4C5F-B432-FD4B4DEEAC84}" srcOrd="6" destOrd="0" presId="urn:microsoft.com/office/officeart/2005/8/layout/lProcess2"/>
    <dgm:cxn modelId="{660129B5-EDB7-4AAE-9214-08496819CE25}" type="presParOf" srcId="{035B5247-B673-4F8B-A3C5-509F4A11D923}" destId="{5CFC6EE4-6F63-42F7-A87F-95ABD42C0BA4}" srcOrd="1" destOrd="0" presId="urn:microsoft.com/office/officeart/2005/8/layout/lProcess2"/>
    <dgm:cxn modelId="{227C0E53-5901-49ED-A2B4-A1F7D9EB503D}" type="presParOf" srcId="{035B5247-B673-4F8B-A3C5-509F4A11D923}" destId="{211539FC-E6AE-4EF7-93BB-725328B73FBE}" srcOrd="2" destOrd="0" presId="urn:microsoft.com/office/officeart/2005/8/layout/lProcess2"/>
    <dgm:cxn modelId="{5E1AEF8E-737F-47CD-8E00-7FFD6E021E0E}" type="presParOf" srcId="{211539FC-E6AE-4EF7-93BB-725328B73FBE}" destId="{F777FD3B-048A-4705-AD48-32AF0DF265F7}" srcOrd="0" destOrd="0" presId="urn:microsoft.com/office/officeart/2005/8/layout/lProcess2"/>
    <dgm:cxn modelId="{D1996DF3-4B4E-4FDF-8EE9-1548258629D9}" type="presParOf" srcId="{211539FC-E6AE-4EF7-93BB-725328B73FBE}" destId="{3A7D2D30-445E-4426-AB44-D99BA0C86EF8}" srcOrd="1" destOrd="0" presId="urn:microsoft.com/office/officeart/2005/8/layout/lProcess2"/>
    <dgm:cxn modelId="{8D809000-6544-4ECA-B7E1-522CF9479653}" type="presParOf" srcId="{211539FC-E6AE-4EF7-93BB-725328B73FBE}" destId="{2CEC59FF-AFF7-41AF-89EC-74E3E51F4F2C}" srcOrd="2" destOrd="0" presId="urn:microsoft.com/office/officeart/2005/8/layout/lProcess2"/>
    <dgm:cxn modelId="{AC92D6B6-0D51-4BD7-AF25-B730DF5F5108}" type="presParOf" srcId="{2CEC59FF-AFF7-41AF-89EC-74E3E51F4F2C}" destId="{4CA1D2A1-3207-4C39-A422-C0F17BB0E642}" srcOrd="0" destOrd="0" presId="urn:microsoft.com/office/officeart/2005/8/layout/lProcess2"/>
    <dgm:cxn modelId="{85792B69-4977-4511-8B99-D99A737F8057}" type="presParOf" srcId="{4CA1D2A1-3207-4C39-A422-C0F17BB0E642}" destId="{08620BAC-CD61-4C8C-B592-68C594F7BBAA}" srcOrd="0" destOrd="0" presId="urn:microsoft.com/office/officeart/2005/8/layout/lProcess2"/>
    <dgm:cxn modelId="{E7BEA3C6-F357-4F07-B03E-B2CBF4F2BA66}" type="presParOf" srcId="{4CA1D2A1-3207-4C39-A422-C0F17BB0E642}" destId="{1D4920C7-90A5-4CDD-AC96-E478F91D92C9}" srcOrd="1" destOrd="0" presId="urn:microsoft.com/office/officeart/2005/8/layout/lProcess2"/>
    <dgm:cxn modelId="{074F5877-7918-4E4E-B55D-01DD98D3BE8B}" type="presParOf" srcId="{4CA1D2A1-3207-4C39-A422-C0F17BB0E642}" destId="{54B40893-F6A9-4CCF-A4F9-5784D1D229AF}" srcOrd="2" destOrd="0" presId="urn:microsoft.com/office/officeart/2005/8/layout/lProcess2"/>
    <dgm:cxn modelId="{C50AF8AF-EA74-4F2A-9F58-DF5957BF6BEA}" type="presParOf" srcId="{4CA1D2A1-3207-4C39-A422-C0F17BB0E642}" destId="{ADBF9BCC-2779-4BCE-969C-4A463ABEAA94}" srcOrd="3" destOrd="0" presId="urn:microsoft.com/office/officeart/2005/8/layout/lProcess2"/>
    <dgm:cxn modelId="{3DDE0D9E-995E-4F8B-8CF9-66A0E34E3330}" type="presParOf" srcId="{4CA1D2A1-3207-4C39-A422-C0F17BB0E642}" destId="{FE5CFC60-9474-406E-A380-B05150F9225A}" srcOrd="4" destOrd="0" presId="urn:microsoft.com/office/officeart/2005/8/layout/lProcess2"/>
    <dgm:cxn modelId="{3B3A9A24-8EBE-4953-8CE4-9D9765AB23EA}" type="presParOf" srcId="{4CA1D2A1-3207-4C39-A422-C0F17BB0E642}" destId="{4C3A2401-90EF-4616-81F2-8A26832BCC5F}" srcOrd="5" destOrd="0" presId="urn:microsoft.com/office/officeart/2005/8/layout/lProcess2"/>
    <dgm:cxn modelId="{77DB393E-0221-45FF-AAAA-D8443CC70011}" type="presParOf" srcId="{4CA1D2A1-3207-4C39-A422-C0F17BB0E642}" destId="{B5DD1DFA-0CA0-45FB-B5C6-5FA12DF4417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FB657-69EF-4274-8DFD-D31BCC36982F}" type="doc">
      <dgm:prSet loTypeId="urn:microsoft.com/office/officeart/2005/8/layout/radial3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0C79A5-A3DD-4B63-8031-2F2CA3ED05CD}">
      <dgm:prSet phldrT="[Text]"/>
      <dgm:spPr/>
      <dgm:t>
        <a:bodyPr/>
        <a:lstStyle/>
        <a:p>
          <a:r>
            <a:rPr lang="en-US" dirty="0"/>
            <a:t>Chemistry</a:t>
          </a:r>
        </a:p>
      </dgm:t>
    </dgm:pt>
    <dgm:pt modelId="{25E0232A-63BD-4316-8FE2-B532AC0588CA}" type="parTrans" cxnId="{14C75B33-AAFC-44E0-8613-702E7FFE0036}">
      <dgm:prSet/>
      <dgm:spPr/>
      <dgm:t>
        <a:bodyPr/>
        <a:lstStyle/>
        <a:p>
          <a:endParaRPr lang="en-US"/>
        </a:p>
      </dgm:t>
    </dgm:pt>
    <dgm:pt modelId="{EF9F214C-57C6-4151-81FB-7B7111965FB2}" type="sibTrans" cxnId="{14C75B33-AAFC-44E0-8613-702E7FFE0036}">
      <dgm:prSet/>
      <dgm:spPr/>
      <dgm:t>
        <a:bodyPr/>
        <a:lstStyle/>
        <a:p>
          <a:endParaRPr lang="en-US"/>
        </a:p>
      </dgm:t>
    </dgm:pt>
    <dgm:pt modelId="{564487F2-B572-4C15-8DF5-3D6311422001}">
      <dgm:prSet phldrT="[Text]"/>
      <dgm:spPr/>
      <dgm:t>
        <a:bodyPr/>
        <a:lstStyle/>
        <a:p>
          <a:r>
            <a:rPr lang="en-US" dirty="0"/>
            <a:t>Inorganic</a:t>
          </a:r>
        </a:p>
      </dgm:t>
    </dgm:pt>
    <dgm:pt modelId="{5569779B-0515-4490-A7F0-4F08F5C29DB4}" type="parTrans" cxnId="{FF8509FA-740D-4973-8ED8-9766EF43832E}">
      <dgm:prSet/>
      <dgm:spPr/>
      <dgm:t>
        <a:bodyPr/>
        <a:lstStyle/>
        <a:p>
          <a:endParaRPr lang="en-US"/>
        </a:p>
      </dgm:t>
    </dgm:pt>
    <dgm:pt modelId="{49786A84-65CF-4415-809C-1891102AA20A}" type="sibTrans" cxnId="{FF8509FA-740D-4973-8ED8-9766EF43832E}">
      <dgm:prSet/>
      <dgm:spPr/>
      <dgm:t>
        <a:bodyPr/>
        <a:lstStyle/>
        <a:p>
          <a:endParaRPr lang="en-US"/>
        </a:p>
      </dgm:t>
    </dgm:pt>
    <dgm:pt modelId="{AAEB56CD-10BA-41B2-8DFC-CB347FDDC0BF}">
      <dgm:prSet phldrT="[Text]"/>
      <dgm:spPr/>
      <dgm:t>
        <a:bodyPr/>
        <a:lstStyle/>
        <a:p>
          <a:r>
            <a:rPr lang="en-US" dirty="0"/>
            <a:t>Organic</a:t>
          </a:r>
        </a:p>
      </dgm:t>
    </dgm:pt>
    <dgm:pt modelId="{0CB6548D-0E2A-4366-BEC2-0C6E9C4F8577}" type="parTrans" cxnId="{BC50CE5A-FE54-4789-8F4C-423A5C147818}">
      <dgm:prSet/>
      <dgm:spPr/>
      <dgm:t>
        <a:bodyPr/>
        <a:lstStyle/>
        <a:p>
          <a:endParaRPr lang="en-US"/>
        </a:p>
      </dgm:t>
    </dgm:pt>
    <dgm:pt modelId="{69259888-7A79-46F1-8F05-2FBA00812752}" type="sibTrans" cxnId="{BC50CE5A-FE54-4789-8F4C-423A5C147818}">
      <dgm:prSet/>
      <dgm:spPr/>
      <dgm:t>
        <a:bodyPr/>
        <a:lstStyle/>
        <a:p>
          <a:endParaRPr lang="en-US"/>
        </a:p>
      </dgm:t>
    </dgm:pt>
    <dgm:pt modelId="{404F46DE-C02F-4308-9ECC-95C0AA0E04FF}">
      <dgm:prSet phldrT="[Text]"/>
      <dgm:spPr/>
      <dgm:t>
        <a:bodyPr/>
        <a:lstStyle/>
        <a:p>
          <a:r>
            <a:rPr lang="en-US" dirty="0"/>
            <a:t>Analytic</a:t>
          </a:r>
        </a:p>
      </dgm:t>
    </dgm:pt>
    <dgm:pt modelId="{174E0D49-C65E-4FE1-A859-EE2CF1A7E239}" type="parTrans" cxnId="{7ADF24AA-74C3-4510-81A9-8E0955FD0897}">
      <dgm:prSet/>
      <dgm:spPr/>
      <dgm:t>
        <a:bodyPr/>
        <a:lstStyle/>
        <a:p>
          <a:endParaRPr lang="en-US"/>
        </a:p>
      </dgm:t>
    </dgm:pt>
    <dgm:pt modelId="{E1E4CD9F-E823-4F94-9E84-28540F29CCC6}" type="sibTrans" cxnId="{7ADF24AA-74C3-4510-81A9-8E0955FD0897}">
      <dgm:prSet/>
      <dgm:spPr/>
      <dgm:t>
        <a:bodyPr/>
        <a:lstStyle/>
        <a:p>
          <a:endParaRPr lang="en-US"/>
        </a:p>
      </dgm:t>
    </dgm:pt>
    <dgm:pt modelId="{3C849439-D162-4795-840B-04103D79A28C}">
      <dgm:prSet phldrT="[Text]"/>
      <dgm:spPr/>
      <dgm:t>
        <a:bodyPr/>
        <a:lstStyle/>
        <a:p>
          <a:r>
            <a:rPr lang="en-US" dirty="0"/>
            <a:t>Physical</a:t>
          </a:r>
        </a:p>
      </dgm:t>
    </dgm:pt>
    <dgm:pt modelId="{B1746C28-773C-4A0A-8E3B-2D236CA84D17}" type="parTrans" cxnId="{A70F5679-4B6E-4372-88F6-BF7779686AC3}">
      <dgm:prSet/>
      <dgm:spPr/>
      <dgm:t>
        <a:bodyPr/>
        <a:lstStyle/>
        <a:p>
          <a:endParaRPr lang="en-US"/>
        </a:p>
      </dgm:t>
    </dgm:pt>
    <dgm:pt modelId="{75D22638-0B0F-404F-A236-0553418FB6D8}" type="sibTrans" cxnId="{A70F5679-4B6E-4372-88F6-BF7779686AC3}">
      <dgm:prSet/>
      <dgm:spPr/>
      <dgm:t>
        <a:bodyPr/>
        <a:lstStyle/>
        <a:p>
          <a:endParaRPr lang="en-US"/>
        </a:p>
      </dgm:t>
    </dgm:pt>
    <dgm:pt modelId="{3238F793-63C3-436A-B168-66688E49F1BC}">
      <dgm:prSet phldrT="[Text]"/>
      <dgm:spPr/>
      <dgm:t>
        <a:bodyPr/>
        <a:lstStyle/>
        <a:p>
          <a:r>
            <a:rPr lang="en-US" dirty="0"/>
            <a:t>Biochemistry</a:t>
          </a:r>
        </a:p>
      </dgm:t>
    </dgm:pt>
    <dgm:pt modelId="{0A845B50-A144-45CF-BD70-1E783BC3A4DB}" type="parTrans" cxnId="{00DF84F9-2CA5-4500-BAEE-899DC5107186}">
      <dgm:prSet/>
      <dgm:spPr/>
      <dgm:t>
        <a:bodyPr/>
        <a:lstStyle/>
        <a:p>
          <a:endParaRPr lang="en-US"/>
        </a:p>
      </dgm:t>
    </dgm:pt>
    <dgm:pt modelId="{A8C5EDA3-4936-406F-B2CE-33783B7ECDA0}" type="sibTrans" cxnId="{00DF84F9-2CA5-4500-BAEE-899DC5107186}">
      <dgm:prSet/>
      <dgm:spPr/>
      <dgm:t>
        <a:bodyPr/>
        <a:lstStyle/>
        <a:p>
          <a:endParaRPr lang="en-US"/>
        </a:p>
      </dgm:t>
    </dgm:pt>
    <dgm:pt modelId="{446B20DD-0827-4656-8FF6-06CB21A9CFF7}">
      <dgm:prSet phldrT="[Text]"/>
      <dgm:spPr/>
      <dgm:t>
        <a:bodyPr/>
        <a:lstStyle/>
        <a:p>
          <a:r>
            <a:rPr lang="en-US" dirty="0"/>
            <a:t>Chemical Information</a:t>
          </a:r>
        </a:p>
      </dgm:t>
    </dgm:pt>
    <dgm:pt modelId="{44CA070F-59C3-4ED0-8CFF-AE000B836956}" type="parTrans" cxnId="{E3199AC4-E995-4376-B6FE-52BCB5260860}">
      <dgm:prSet/>
      <dgm:spPr/>
      <dgm:t>
        <a:bodyPr/>
        <a:lstStyle/>
        <a:p>
          <a:endParaRPr lang="en-US"/>
        </a:p>
      </dgm:t>
    </dgm:pt>
    <dgm:pt modelId="{E09D1723-2C64-418A-8F47-B19A161C70C6}" type="sibTrans" cxnId="{E3199AC4-E995-4376-B6FE-52BCB5260860}">
      <dgm:prSet/>
      <dgm:spPr/>
      <dgm:t>
        <a:bodyPr/>
        <a:lstStyle/>
        <a:p>
          <a:endParaRPr lang="en-US"/>
        </a:p>
      </dgm:t>
    </dgm:pt>
    <dgm:pt modelId="{5B0099C2-7D61-4B79-B450-0721C28784A2}">
      <dgm:prSet phldrT="[Text]"/>
      <dgm:spPr/>
      <dgm:t>
        <a:bodyPr/>
        <a:lstStyle/>
        <a:p>
          <a:r>
            <a:rPr lang="en-US" dirty="0"/>
            <a:t>Engineering</a:t>
          </a:r>
        </a:p>
      </dgm:t>
    </dgm:pt>
    <dgm:pt modelId="{EF467EC7-6C42-4F30-881B-0DEC2F467B38}" type="parTrans" cxnId="{FFF219E0-0F05-42D0-92B9-8D146FB1F9C3}">
      <dgm:prSet/>
      <dgm:spPr/>
      <dgm:t>
        <a:bodyPr/>
        <a:lstStyle/>
        <a:p>
          <a:endParaRPr lang="en-US"/>
        </a:p>
      </dgm:t>
    </dgm:pt>
    <dgm:pt modelId="{4295DAAD-7D33-4F04-97B5-441CCD83B01E}" type="sibTrans" cxnId="{FFF219E0-0F05-42D0-92B9-8D146FB1F9C3}">
      <dgm:prSet/>
      <dgm:spPr/>
      <dgm:t>
        <a:bodyPr/>
        <a:lstStyle/>
        <a:p>
          <a:endParaRPr lang="en-US"/>
        </a:p>
      </dgm:t>
    </dgm:pt>
    <dgm:pt modelId="{A327B0A0-7622-4B5B-BFC2-923E4B2962AB}" type="pres">
      <dgm:prSet presAssocID="{6A7FB657-69EF-4274-8DFD-D31BCC36982F}" presName="composite" presStyleCnt="0">
        <dgm:presLayoutVars>
          <dgm:chMax val="1"/>
          <dgm:dir/>
          <dgm:resizeHandles val="exact"/>
        </dgm:presLayoutVars>
      </dgm:prSet>
      <dgm:spPr/>
    </dgm:pt>
    <dgm:pt modelId="{CB579B83-4CC2-4EDF-B486-E569FB8EE8ED}" type="pres">
      <dgm:prSet presAssocID="{6A7FB657-69EF-4274-8DFD-D31BCC36982F}" presName="radial" presStyleCnt="0">
        <dgm:presLayoutVars>
          <dgm:animLvl val="ctr"/>
        </dgm:presLayoutVars>
      </dgm:prSet>
      <dgm:spPr/>
    </dgm:pt>
    <dgm:pt modelId="{E7936E0E-CDCD-4871-B723-732AF009B880}" type="pres">
      <dgm:prSet presAssocID="{210C79A5-A3DD-4B63-8031-2F2CA3ED05CD}" presName="centerShape" presStyleLbl="vennNode1" presStyleIdx="0" presStyleCnt="8"/>
      <dgm:spPr/>
    </dgm:pt>
    <dgm:pt modelId="{4E7E0A35-D198-4AC7-BFF9-0BB6CCCAB5B0}" type="pres">
      <dgm:prSet presAssocID="{564487F2-B572-4C15-8DF5-3D6311422001}" presName="node" presStyleLbl="vennNode1" presStyleIdx="1" presStyleCnt="8">
        <dgm:presLayoutVars>
          <dgm:bulletEnabled val="1"/>
        </dgm:presLayoutVars>
      </dgm:prSet>
      <dgm:spPr/>
    </dgm:pt>
    <dgm:pt modelId="{566E5274-B874-4759-A6D3-3DE42B82E411}" type="pres">
      <dgm:prSet presAssocID="{AAEB56CD-10BA-41B2-8DFC-CB347FDDC0BF}" presName="node" presStyleLbl="vennNode1" presStyleIdx="2" presStyleCnt="8">
        <dgm:presLayoutVars>
          <dgm:bulletEnabled val="1"/>
        </dgm:presLayoutVars>
      </dgm:prSet>
      <dgm:spPr/>
    </dgm:pt>
    <dgm:pt modelId="{E7536336-1F5F-4CE8-927E-ABC46BECF994}" type="pres">
      <dgm:prSet presAssocID="{404F46DE-C02F-4308-9ECC-95C0AA0E04FF}" presName="node" presStyleLbl="vennNode1" presStyleIdx="3" presStyleCnt="8">
        <dgm:presLayoutVars>
          <dgm:bulletEnabled val="1"/>
        </dgm:presLayoutVars>
      </dgm:prSet>
      <dgm:spPr/>
    </dgm:pt>
    <dgm:pt modelId="{4BB10EE7-03E0-45A3-8BFF-22ABBA112354}" type="pres">
      <dgm:prSet presAssocID="{3C849439-D162-4795-840B-04103D79A28C}" presName="node" presStyleLbl="vennNode1" presStyleIdx="4" presStyleCnt="8">
        <dgm:presLayoutVars>
          <dgm:bulletEnabled val="1"/>
        </dgm:presLayoutVars>
      </dgm:prSet>
      <dgm:spPr/>
    </dgm:pt>
    <dgm:pt modelId="{C2B46647-8B8D-4CA4-A6FD-D30F7CA31C0C}" type="pres">
      <dgm:prSet presAssocID="{3238F793-63C3-436A-B168-66688E49F1BC}" presName="node" presStyleLbl="vennNode1" presStyleIdx="5" presStyleCnt="8">
        <dgm:presLayoutVars>
          <dgm:bulletEnabled val="1"/>
        </dgm:presLayoutVars>
      </dgm:prSet>
      <dgm:spPr/>
    </dgm:pt>
    <dgm:pt modelId="{0087A2B6-F4E6-4B54-9925-A324F702AC76}" type="pres">
      <dgm:prSet presAssocID="{446B20DD-0827-4656-8FF6-06CB21A9CFF7}" presName="node" presStyleLbl="vennNode1" presStyleIdx="6" presStyleCnt="8">
        <dgm:presLayoutVars>
          <dgm:bulletEnabled val="1"/>
        </dgm:presLayoutVars>
      </dgm:prSet>
      <dgm:spPr/>
    </dgm:pt>
    <dgm:pt modelId="{9FDDB9B5-6079-49E4-A63E-D762824BE204}" type="pres">
      <dgm:prSet presAssocID="{5B0099C2-7D61-4B79-B450-0721C28784A2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FD1E1108-05E2-4142-B2D2-CDE8352ADA40}" type="presOf" srcId="{6A7FB657-69EF-4274-8DFD-D31BCC36982F}" destId="{A327B0A0-7622-4B5B-BFC2-923E4B2962AB}" srcOrd="0" destOrd="0" presId="urn:microsoft.com/office/officeart/2005/8/layout/radial3"/>
    <dgm:cxn modelId="{60F93D24-E2D0-46A8-88B5-5DADA624CA07}" type="presOf" srcId="{5B0099C2-7D61-4B79-B450-0721C28784A2}" destId="{9FDDB9B5-6079-49E4-A63E-D762824BE204}" srcOrd="0" destOrd="0" presId="urn:microsoft.com/office/officeart/2005/8/layout/radial3"/>
    <dgm:cxn modelId="{14C75B33-AAFC-44E0-8613-702E7FFE0036}" srcId="{6A7FB657-69EF-4274-8DFD-D31BCC36982F}" destId="{210C79A5-A3DD-4B63-8031-2F2CA3ED05CD}" srcOrd="0" destOrd="0" parTransId="{25E0232A-63BD-4316-8FE2-B532AC0588CA}" sibTransId="{EF9F214C-57C6-4151-81FB-7B7111965FB2}"/>
    <dgm:cxn modelId="{0AB6B140-5A36-427B-B65C-95105B94004C}" type="presOf" srcId="{210C79A5-A3DD-4B63-8031-2F2CA3ED05CD}" destId="{E7936E0E-CDCD-4871-B723-732AF009B880}" srcOrd="0" destOrd="0" presId="urn:microsoft.com/office/officeart/2005/8/layout/radial3"/>
    <dgm:cxn modelId="{BC50CE5A-FE54-4789-8F4C-423A5C147818}" srcId="{210C79A5-A3DD-4B63-8031-2F2CA3ED05CD}" destId="{AAEB56CD-10BA-41B2-8DFC-CB347FDDC0BF}" srcOrd="1" destOrd="0" parTransId="{0CB6548D-0E2A-4366-BEC2-0C6E9C4F8577}" sibTransId="{69259888-7A79-46F1-8F05-2FBA00812752}"/>
    <dgm:cxn modelId="{0C264D74-C97B-4CDD-BFE0-8E86E21433ED}" type="presOf" srcId="{564487F2-B572-4C15-8DF5-3D6311422001}" destId="{4E7E0A35-D198-4AC7-BFF9-0BB6CCCAB5B0}" srcOrd="0" destOrd="0" presId="urn:microsoft.com/office/officeart/2005/8/layout/radial3"/>
    <dgm:cxn modelId="{A70F5679-4B6E-4372-88F6-BF7779686AC3}" srcId="{210C79A5-A3DD-4B63-8031-2F2CA3ED05CD}" destId="{3C849439-D162-4795-840B-04103D79A28C}" srcOrd="3" destOrd="0" parTransId="{B1746C28-773C-4A0A-8E3B-2D236CA84D17}" sibTransId="{75D22638-0B0F-404F-A236-0553418FB6D8}"/>
    <dgm:cxn modelId="{B7231C8F-FCBF-496D-909F-867289201745}" type="presOf" srcId="{3238F793-63C3-436A-B168-66688E49F1BC}" destId="{C2B46647-8B8D-4CA4-A6FD-D30F7CA31C0C}" srcOrd="0" destOrd="0" presId="urn:microsoft.com/office/officeart/2005/8/layout/radial3"/>
    <dgm:cxn modelId="{7BC0DEA5-22ED-4C36-B3FC-E4C74D8CF88D}" type="presOf" srcId="{446B20DD-0827-4656-8FF6-06CB21A9CFF7}" destId="{0087A2B6-F4E6-4B54-9925-A324F702AC76}" srcOrd="0" destOrd="0" presId="urn:microsoft.com/office/officeart/2005/8/layout/radial3"/>
    <dgm:cxn modelId="{7ADF24AA-74C3-4510-81A9-8E0955FD0897}" srcId="{210C79A5-A3DD-4B63-8031-2F2CA3ED05CD}" destId="{404F46DE-C02F-4308-9ECC-95C0AA0E04FF}" srcOrd="2" destOrd="0" parTransId="{174E0D49-C65E-4FE1-A859-EE2CF1A7E239}" sibTransId="{E1E4CD9F-E823-4F94-9E84-28540F29CCC6}"/>
    <dgm:cxn modelId="{E3199AC4-E995-4376-B6FE-52BCB5260860}" srcId="{210C79A5-A3DD-4B63-8031-2F2CA3ED05CD}" destId="{446B20DD-0827-4656-8FF6-06CB21A9CFF7}" srcOrd="5" destOrd="0" parTransId="{44CA070F-59C3-4ED0-8CFF-AE000B836956}" sibTransId="{E09D1723-2C64-418A-8F47-B19A161C70C6}"/>
    <dgm:cxn modelId="{543ABBD0-E17B-4BD5-8239-D3A799253DBB}" type="presOf" srcId="{404F46DE-C02F-4308-9ECC-95C0AA0E04FF}" destId="{E7536336-1F5F-4CE8-927E-ABC46BECF994}" srcOrd="0" destOrd="0" presId="urn:microsoft.com/office/officeart/2005/8/layout/radial3"/>
    <dgm:cxn modelId="{DB6BA7D1-8AE8-4E13-8597-14AEF3AD0813}" type="presOf" srcId="{AAEB56CD-10BA-41B2-8DFC-CB347FDDC0BF}" destId="{566E5274-B874-4759-A6D3-3DE42B82E411}" srcOrd="0" destOrd="0" presId="urn:microsoft.com/office/officeart/2005/8/layout/radial3"/>
    <dgm:cxn modelId="{FFF219E0-0F05-42D0-92B9-8D146FB1F9C3}" srcId="{210C79A5-A3DD-4B63-8031-2F2CA3ED05CD}" destId="{5B0099C2-7D61-4B79-B450-0721C28784A2}" srcOrd="6" destOrd="0" parTransId="{EF467EC7-6C42-4F30-881B-0DEC2F467B38}" sibTransId="{4295DAAD-7D33-4F04-97B5-441CCD83B01E}"/>
    <dgm:cxn modelId="{00DF84F9-2CA5-4500-BAEE-899DC5107186}" srcId="{210C79A5-A3DD-4B63-8031-2F2CA3ED05CD}" destId="{3238F793-63C3-436A-B168-66688E49F1BC}" srcOrd="4" destOrd="0" parTransId="{0A845B50-A144-45CF-BD70-1E783BC3A4DB}" sibTransId="{A8C5EDA3-4936-406F-B2CE-33783B7ECDA0}"/>
    <dgm:cxn modelId="{FF8509FA-740D-4973-8ED8-9766EF43832E}" srcId="{210C79A5-A3DD-4B63-8031-2F2CA3ED05CD}" destId="{564487F2-B572-4C15-8DF5-3D6311422001}" srcOrd="0" destOrd="0" parTransId="{5569779B-0515-4490-A7F0-4F08F5C29DB4}" sibTransId="{49786A84-65CF-4415-809C-1891102AA20A}"/>
    <dgm:cxn modelId="{F2EAEDFC-E3F9-4CB9-954B-AA419D4A4899}" type="presOf" srcId="{3C849439-D162-4795-840B-04103D79A28C}" destId="{4BB10EE7-03E0-45A3-8BFF-22ABBA112354}" srcOrd="0" destOrd="0" presId="urn:microsoft.com/office/officeart/2005/8/layout/radial3"/>
    <dgm:cxn modelId="{7C4D7C94-6B0B-4CDD-A1A4-87D82A8D3D0F}" type="presParOf" srcId="{A327B0A0-7622-4B5B-BFC2-923E4B2962AB}" destId="{CB579B83-4CC2-4EDF-B486-E569FB8EE8ED}" srcOrd="0" destOrd="0" presId="urn:microsoft.com/office/officeart/2005/8/layout/radial3"/>
    <dgm:cxn modelId="{BABE26D6-B90E-4CE0-AAD3-0DD0D7B65D0B}" type="presParOf" srcId="{CB579B83-4CC2-4EDF-B486-E569FB8EE8ED}" destId="{E7936E0E-CDCD-4871-B723-732AF009B880}" srcOrd="0" destOrd="0" presId="urn:microsoft.com/office/officeart/2005/8/layout/radial3"/>
    <dgm:cxn modelId="{05336245-FA46-4A6E-8C80-22CBC8D78FB1}" type="presParOf" srcId="{CB579B83-4CC2-4EDF-B486-E569FB8EE8ED}" destId="{4E7E0A35-D198-4AC7-BFF9-0BB6CCCAB5B0}" srcOrd="1" destOrd="0" presId="urn:microsoft.com/office/officeart/2005/8/layout/radial3"/>
    <dgm:cxn modelId="{3CD45FBC-5652-4645-A161-1AD6501B1F09}" type="presParOf" srcId="{CB579B83-4CC2-4EDF-B486-E569FB8EE8ED}" destId="{566E5274-B874-4759-A6D3-3DE42B82E411}" srcOrd="2" destOrd="0" presId="urn:microsoft.com/office/officeart/2005/8/layout/radial3"/>
    <dgm:cxn modelId="{5E199CD3-6F4F-44A5-9BFB-98E36BA8380F}" type="presParOf" srcId="{CB579B83-4CC2-4EDF-B486-E569FB8EE8ED}" destId="{E7536336-1F5F-4CE8-927E-ABC46BECF994}" srcOrd="3" destOrd="0" presId="urn:microsoft.com/office/officeart/2005/8/layout/radial3"/>
    <dgm:cxn modelId="{55FBC3F7-86BC-4131-B002-A136655DBA61}" type="presParOf" srcId="{CB579B83-4CC2-4EDF-B486-E569FB8EE8ED}" destId="{4BB10EE7-03E0-45A3-8BFF-22ABBA112354}" srcOrd="4" destOrd="0" presId="urn:microsoft.com/office/officeart/2005/8/layout/radial3"/>
    <dgm:cxn modelId="{C7E25AB9-E21E-4E28-AA81-52ABA7FF7AB1}" type="presParOf" srcId="{CB579B83-4CC2-4EDF-B486-E569FB8EE8ED}" destId="{C2B46647-8B8D-4CA4-A6FD-D30F7CA31C0C}" srcOrd="5" destOrd="0" presId="urn:microsoft.com/office/officeart/2005/8/layout/radial3"/>
    <dgm:cxn modelId="{FDC6BC9C-DEC5-4118-BDA8-52E7DED16526}" type="presParOf" srcId="{CB579B83-4CC2-4EDF-B486-E569FB8EE8ED}" destId="{0087A2B6-F4E6-4B54-9925-A324F702AC76}" srcOrd="6" destOrd="0" presId="urn:microsoft.com/office/officeart/2005/8/layout/radial3"/>
    <dgm:cxn modelId="{7526D9AA-FA45-44A0-8CF3-25F869D2746C}" type="presParOf" srcId="{CB579B83-4CC2-4EDF-B486-E569FB8EE8ED}" destId="{9FDDB9B5-6079-49E4-A63E-D762824BE20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43BA4E-B0FE-4B0A-86DE-F6AAEB901EB9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C06E3947-2CE1-4F79-A1E8-6A28020056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Kimia </a:t>
          </a:r>
          <a:r>
            <a:rPr lang="en-US" dirty="0" err="1">
              <a:solidFill>
                <a:schemeClr val="tx1"/>
              </a:solidFill>
            </a:rPr>
            <a:t>Sains</a:t>
          </a:r>
          <a:r>
            <a:rPr lang="en-US" dirty="0">
              <a:solidFill>
                <a:schemeClr val="tx1"/>
              </a:solidFill>
            </a:rPr>
            <a:t> / Chemical Science</a:t>
          </a:r>
          <a:endParaRPr lang="en-ID" dirty="0">
            <a:solidFill>
              <a:schemeClr val="tx1"/>
            </a:solidFill>
          </a:endParaRPr>
        </a:p>
      </dgm:t>
    </dgm:pt>
    <dgm:pt modelId="{21329D1C-2188-4162-AB7D-E609CBD9DDD1}" type="parTrans" cxnId="{D4155D68-5341-4BB1-87DC-ABD48B12247D}">
      <dgm:prSet/>
      <dgm:spPr/>
      <dgm:t>
        <a:bodyPr/>
        <a:lstStyle/>
        <a:p>
          <a:endParaRPr lang="en-ID"/>
        </a:p>
      </dgm:t>
    </dgm:pt>
    <dgm:pt modelId="{0DD2C03B-3F18-4DDC-9E89-D88AB5F0E1CF}" type="sibTrans" cxnId="{D4155D68-5341-4BB1-87DC-ABD48B12247D}">
      <dgm:prSet/>
      <dgm:spPr/>
      <dgm:t>
        <a:bodyPr/>
        <a:lstStyle/>
        <a:p>
          <a:endParaRPr lang="en-ID"/>
        </a:p>
      </dgm:t>
    </dgm:pt>
    <dgm:pt modelId="{70E7A471-CC06-42F1-ADD7-FAC136DAB9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Teknik Kimia / Chemical Engineering</a:t>
          </a:r>
          <a:endParaRPr lang="en-ID" dirty="0">
            <a:solidFill>
              <a:schemeClr val="tx1"/>
            </a:solidFill>
          </a:endParaRPr>
        </a:p>
      </dgm:t>
    </dgm:pt>
    <dgm:pt modelId="{05DB9473-8C1D-43CE-9E94-26FE51E1F399}" type="parTrans" cxnId="{DF4D5DD7-E4A1-4B50-8D25-FC831A519AF2}">
      <dgm:prSet/>
      <dgm:spPr/>
      <dgm:t>
        <a:bodyPr/>
        <a:lstStyle/>
        <a:p>
          <a:endParaRPr lang="en-ID"/>
        </a:p>
      </dgm:t>
    </dgm:pt>
    <dgm:pt modelId="{4EAE3EE0-04D4-484A-9038-79F13EC04AAE}" type="sibTrans" cxnId="{DF4D5DD7-E4A1-4B50-8D25-FC831A519AF2}">
      <dgm:prSet/>
      <dgm:spPr/>
      <dgm:t>
        <a:bodyPr/>
        <a:lstStyle/>
        <a:p>
          <a:endParaRPr lang="en-ID"/>
        </a:p>
      </dgm:t>
    </dgm:pt>
    <dgm:pt modelId="{BEE19FE7-EEBB-4098-B2B9-6B1577E60BCE}" type="pres">
      <dgm:prSet presAssocID="{6843BA4E-B0FE-4B0A-86DE-F6AAEB901EB9}" presName="linearFlow" presStyleCnt="0">
        <dgm:presLayoutVars>
          <dgm:dir/>
          <dgm:resizeHandles val="exact"/>
        </dgm:presLayoutVars>
      </dgm:prSet>
      <dgm:spPr/>
    </dgm:pt>
    <dgm:pt modelId="{5F472989-EBB0-4710-AE47-F2547990CC4A}" type="pres">
      <dgm:prSet presAssocID="{C06E3947-2CE1-4F79-A1E8-6A28020056A3}" presName="composite" presStyleCnt="0"/>
      <dgm:spPr/>
    </dgm:pt>
    <dgm:pt modelId="{76B6FE07-6243-4147-944A-7699DDF20EF4}" type="pres">
      <dgm:prSet presAssocID="{C06E3947-2CE1-4F79-A1E8-6A28020056A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</dgm:spPr>
    </dgm:pt>
    <dgm:pt modelId="{65EB4F1D-284C-40CA-A752-59D8D69800D5}" type="pres">
      <dgm:prSet presAssocID="{C06E3947-2CE1-4F79-A1E8-6A28020056A3}" presName="txShp" presStyleLbl="node1" presStyleIdx="0" presStyleCnt="2">
        <dgm:presLayoutVars>
          <dgm:bulletEnabled val="1"/>
        </dgm:presLayoutVars>
      </dgm:prSet>
      <dgm:spPr/>
    </dgm:pt>
    <dgm:pt modelId="{70D044EF-27B5-437D-B2C3-56F4C29B30A4}" type="pres">
      <dgm:prSet presAssocID="{0DD2C03B-3F18-4DDC-9E89-D88AB5F0E1CF}" presName="spacing" presStyleCnt="0"/>
      <dgm:spPr/>
    </dgm:pt>
    <dgm:pt modelId="{05B9927B-15FA-4D6F-B93E-701A92714A71}" type="pres">
      <dgm:prSet presAssocID="{70E7A471-CC06-42F1-ADD7-FAC136DAB950}" presName="composite" presStyleCnt="0"/>
      <dgm:spPr/>
    </dgm:pt>
    <dgm:pt modelId="{DB27F2F6-447B-4D3C-B84A-F621543E987D}" type="pres">
      <dgm:prSet presAssocID="{70E7A471-CC06-42F1-ADD7-FAC136DAB950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2979E597-33CD-4F1C-A5FB-AF6996933C0E}" type="pres">
      <dgm:prSet presAssocID="{70E7A471-CC06-42F1-ADD7-FAC136DAB950}" presName="txShp" presStyleLbl="node1" presStyleIdx="1" presStyleCnt="2">
        <dgm:presLayoutVars>
          <dgm:bulletEnabled val="1"/>
        </dgm:presLayoutVars>
      </dgm:prSet>
      <dgm:spPr/>
    </dgm:pt>
  </dgm:ptLst>
  <dgm:cxnLst>
    <dgm:cxn modelId="{43C3B843-C5E5-47B3-9075-EC57AFF98568}" type="presOf" srcId="{70E7A471-CC06-42F1-ADD7-FAC136DAB950}" destId="{2979E597-33CD-4F1C-A5FB-AF6996933C0E}" srcOrd="0" destOrd="0" presId="urn:microsoft.com/office/officeart/2005/8/layout/vList3"/>
    <dgm:cxn modelId="{D4155D68-5341-4BB1-87DC-ABD48B12247D}" srcId="{6843BA4E-B0FE-4B0A-86DE-F6AAEB901EB9}" destId="{C06E3947-2CE1-4F79-A1E8-6A28020056A3}" srcOrd="0" destOrd="0" parTransId="{21329D1C-2188-4162-AB7D-E609CBD9DDD1}" sibTransId="{0DD2C03B-3F18-4DDC-9E89-D88AB5F0E1CF}"/>
    <dgm:cxn modelId="{808509BB-FEEC-48C8-8AC5-0B4A96283E62}" type="presOf" srcId="{6843BA4E-B0FE-4B0A-86DE-F6AAEB901EB9}" destId="{BEE19FE7-EEBB-4098-B2B9-6B1577E60BCE}" srcOrd="0" destOrd="0" presId="urn:microsoft.com/office/officeart/2005/8/layout/vList3"/>
    <dgm:cxn modelId="{DF4D5DD7-E4A1-4B50-8D25-FC831A519AF2}" srcId="{6843BA4E-B0FE-4B0A-86DE-F6AAEB901EB9}" destId="{70E7A471-CC06-42F1-ADD7-FAC136DAB950}" srcOrd="1" destOrd="0" parTransId="{05DB9473-8C1D-43CE-9E94-26FE51E1F399}" sibTransId="{4EAE3EE0-04D4-484A-9038-79F13EC04AAE}"/>
    <dgm:cxn modelId="{4EE956EE-443F-4E36-9C48-B0ABA5C72D76}" type="presOf" srcId="{C06E3947-2CE1-4F79-A1E8-6A28020056A3}" destId="{65EB4F1D-284C-40CA-A752-59D8D69800D5}" srcOrd="0" destOrd="0" presId="urn:microsoft.com/office/officeart/2005/8/layout/vList3"/>
    <dgm:cxn modelId="{EF5DDB02-0F75-4D01-AB65-4AE26B2F9326}" type="presParOf" srcId="{BEE19FE7-EEBB-4098-B2B9-6B1577E60BCE}" destId="{5F472989-EBB0-4710-AE47-F2547990CC4A}" srcOrd="0" destOrd="0" presId="urn:microsoft.com/office/officeart/2005/8/layout/vList3"/>
    <dgm:cxn modelId="{CC33A636-EA39-453D-AF42-1FD907B1E520}" type="presParOf" srcId="{5F472989-EBB0-4710-AE47-F2547990CC4A}" destId="{76B6FE07-6243-4147-944A-7699DDF20EF4}" srcOrd="0" destOrd="0" presId="urn:microsoft.com/office/officeart/2005/8/layout/vList3"/>
    <dgm:cxn modelId="{3EDD90D9-2A50-4307-B8C6-5DAF6E8685D6}" type="presParOf" srcId="{5F472989-EBB0-4710-AE47-F2547990CC4A}" destId="{65EB4F1D-284C-40CA-A752-59D8D69800D5}" srcOrd="1" destOrd="0" presId="urn:microsoft.com/office/officeart/2005/8/layout/vList3"/>
    <dgm:cxn modelId="{C19247FD-9317-4CB7-80F8-62D7525879DA}" type="presParOf" srcId="{BEE19FE7-EEBB-4098-B2B9-6B1577E60BCE}" destId="{70D044EF-27B5-437D-B2C3-56F4C29B30A4}" srcOrd="1" destOrd="0" presId="urn:microsoft.com/office/officeart/2005/8/layout/vList3"/>
    <dgm:cxn modelId="{651B00D4-B35B-4FB3-939E-400BCED9FC9B}" type="presParOf" srcId="{BEE19FE7-EEBB-4098-B2B9-6B1577E60BCE}" destId="{05B9927B-15FA-4D6F-B93E-701A92714A71}" srcOrd="2" destOrd="0" presId="urn:microsoft.com/office/officeart/2005/8/layout/vList3"/>
    <dgm:cxn modelId="{A3B3D403-B722-4F60-931D-264AC034A639}" type="presParOf" srcId="{05B9927B-15FA-4D6F-B93E-701A92714A71}" destId="{DB27F2F6-447B-4D3C-B84A-F621543E987D}" srcOrd="0" destOrd="0" presId="urn:microsoft.com/office/officeart/2005/8/layout/vList3"/>
    <dgm:cxn modelId="{3839A081-D752-47F6-B038-FD804202BFE3}" type="presParOf" srcId="{05B9927B-15FA-4D6F-B93E-701A92714A71}" destId="{2979E597-33CD-4F1C-A5FB-AF6996933C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43BA4E-B0FE-4B0A-86DE-F6AAEB901EB9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C06E3947-2CE1-4F79-A1E8-6A28020056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Kimia </a:t>
          </a:r>
          <a:r>
            <a:rPr lang="en-US" dirty="0" err="1">
              <a:solidFill>
                <a:schemeClr val="tx1"/>
              </a:solidFill>
            </a:rPr>
            <a:t>Organik</a:t>
          </a:r>
          <a:r>
            <a:rPr lang="en-US" dirty="0">
              <a:solidFill>
                <a:schemeClr val="tx1"/>
              </a:solidFill>
            </a:rPr>
            <a:t> / Organic Chemistry</a:t>
          </a:r>
          <a:endParaRPr lang="en-ID" dirty="0">
            <a:solidFill>
              <a:schemeClr val="tx1"/>
            </a:solidFill>
          </a:endParaRPr>
        </a:p>
      </dgm:t>
    </dgm:pt>
    <dgm:pt modelId="{21329D1C-2188-4162-AB7D-E609CBD9DDD1}" type="parTrans" cxnId="{D4155D68-5341-4BB1-87DC-ABD48B12247D}">
      <dgm:prSet/>
      <dgm:spPr/>
      <dgm:t>
        <a:bodyPr/>
        <a:lstStyle/>
        <a:p>
          <a:endParaRPr lang="en-ID"/>
        </a:p>
      </dgm:t>
    </dgm:pt>
    <dgm:pt modelId="{0DD2C03B-3F18-4DDC-9E89-D88AB5F0E1CF}" type="sibTrans" cxnId="{D4155D68-5341-4BB1-87DC-ABD48B12247D}">
      <dgm:prSet/>
      <dgm:spPr/>
      <dgm:t>
        <a:bodyPr/>
        <a:lstStyle/>
        <a:p>
          <a:endParaRPr lang="en-ID"/>
        </a:p>
      </dgm:t>
    </dgm:pt>
    <dgm:pt modelId="{70E7A471-CC06-42F1-ADD7-FAC136DAB9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Kimia </a:t>
          </a:r>
          <a:r>
            <a:rPr lang="en-US" dirty="0" err="1">
              <a:solidFill>
                <a:schemeClr val="tx1"/>
              </a:solidFill>
            </a:rPr>
            <a:t>Anorganik</a:t>
          </a:r>
          <a:r>
            <a:rPr lang="en-US" dirty="0">
              <a:solidFill>
                <a:schemeClr val="tx1"/>
              </a:solidFill>
            </a:rPr>
            <a:t> / Inorganic Chemistry</a:t>
          </a:r>
          <a:endParaRPr lang="en-ID" dirty="0">
            <a:solidFill>
              <a:schemeClr val="tx1"/>
            </a:solidFill>
          </a:endParaRPr>
        </a:p>
      </dgm:t>
    </dgm:pt>
    <dgm:pt modelId="{05DB9473-8C1D-43CE-9E94-26FE51E1F399}" type="parTrans" cxnId="{DF4D5DD7-E4A1-4B50-8D25-FC831A519AF2}">
      <dgm:prSet/>
      <dgm:spPr/>
      <dgm:t>
        <a:bodyPr/>
        <a:lstStyle/>
        <a:p>
          <a:endParaRPr lang="en-ID"/>
        </a:p>
      </dgm:t>
    </dgm:pt>
    <dgm:pt modelId="{4EAE3EE0-04D4-484A-9038-79F13EC04AAE}" type="sibTrans" cxnId="{DF4D5DD7-E4A1-4B50-8D25-FC831A519AF2}">
      <dgm:prSet/>
      <dgm:spPr/>
      <dgm:t>
        <a:bodyPr/>
        <a:lstStyle/>
        <a:p>
          <a:endParaRPr lang="en-ID"/>
        </a:p>
      </dgm:t>
    </dgm:pt>
    <dgm:pt modelId="{BEE19FE7-EEBB-4098-B2B9-6B1577E60BCE}" type="pres">
      <dgm:prSet presAssocID="{6843BA4E-B0FE-4B0A-86DE-F6AAEB901EB9}" presName="linearFlow" presStyleCnt="0">
        <dgm:presLayoutVars>
          <dgm:dir/>
          <dgm:resizeHandles val="exact"/>
        </dgm:presLayoutVars>
      </dgm:prSet>
      <dgm:spPr/>
    </dgm:pt>
    <dgm:pt modelId="{5F472989-EBB0-4710-AE47-F2547990CC4A}" type="pres">
      <dgm:prSet presAssocID="{C06E3947-2CE1-4F79-A1E8-6A28020056A3}" presName="composite" presStyleCnt="0"/>
      <dgm:spPr/>
    </dgm:pt>
    <dgm:pt modelId="{76B6FE07-6243-4147-944A-7699DDF20EF4}" type="pres">
      <dgm:prSet presAssocID="{C06E3947-2CE1-4F79-A1E8-6A28020056A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</dgm:spPr>
    </dgm:pt>
    <dgm:pt modelId="{65EB4F1D-284C-40CA-A752-59D8D69800D5}" type="pres">
      <dgm:prSet presAssocID="{C06E3947-2CE1-4F79-A1E8-6A28020056A3}" presName="txShp" presStyleLbl="node1" presStyleIdx="0" presStyleCnt="2">
        <dgm:presLayoutVars>
          <dgm:bulletEnabled val="1"/>
        </dgm:presLayoutVars>
      </dgm:prSet>
      <dgm:spPr/>
    </dgm:pt>
    <dgm:pt modelId="{70D044EF-27B5-437D-B2C3-56F4C29B30A4}" type="pres">
      <dgm:prSet presAssocID="{0DD2C03B-3F18-4DDC-9E89-D88AB5F0E1CF}" presName="spacing" presStyleCnt="0"/>
      <dgm:spPr/>
    </dgm:pt>
    <dgm:pt modelId="{05B9927B-15FA-4D6F-B93E-701A92714A71}" type="pres">
      <dgm:prSet presAssocID="{70E7A471-CC06-42F1-ADD7-FAC136DAB950}" presName="composite" presStyleCnt="0"/>
      <dgm:spPr/>
    </dgm:pt>
    <dgm:pt modelId="{DB27F2F6-447B-4D3C-B84A-F621543E987D}" type="pres">
      <dgm:prSet presAssocID="{70E7A471-CC06-42F1-ADD7-FAC136DAB950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3000" r="-33000"/>
          </a:stretch>
        </a:blipFill>
      </dgm:spPr>
    </dgm:pt>
    <dgm:pt modelId="{2979E597-33CD-4F1C-A5FB-AF6996933C0E}" type="pres">
      <dgm:prSet presAssocID="{70E7A471-CC06-42F1-ADD7-FAC136DAB950}" presName="txShp" presStyleLbl="node1" presStyleIdx="1" presStyleCnt="2">
        <dgm:presLayoutVars>
          <dgm:bulletEnabled val="1"/>
        </dgm:presLayoutVars>
      </dgm:prSet>
      <dgm:spPr/>
    </dgm:pt>
  </dgm:ptLst>
  <dgm:cxnLst>
    <dgm:cxn modelId="{43C3B843-C5E5-47B3-9075-EC57AFF98568}" type="presOf" srcId="{70E7A471-CC06-42F1-ADD7-FAC136DAB950}" destId="{2979E597-33CD-4F1C-A5FB-AF6996933C0E}" srcOrd="0" destOrd="0" presId="urn:microsoft.com/office/officeart/2005/8/layout/vList3"/>
    <dgm:cxn modelId="{D4155D68-5341-4BB1-87DC-ABD48B12247D}" srcId="{6843BA4E-B0FE-4B0A-86DE-F6AAEB901EB9}" destId="{C06E3947-2CE1-4F79-A1E8-6A28020056A3}" srcOrd="0" destOrd="0" parTransId="{21329D1C-2188-4162-AB7D-E609CBD9DDD1}" sibTransId="{0DD2C03B-3F18-4DDC-9E89-D88AB5F0E1CF}"/>
    <dgm:cxn modelId="{808509BB-FEEC-48C8-8AC5-0B4A96283E62}" type="presOf" srcId="{6843BA4E-B0FE-4B0A-86DE-F6AAEB901EB9}" destId="{BEE19FE7-EEBB-4098-B2B9-6B1577E60BCE}" srcOrd="0" destOrd="0" presId="urn:microsoft.com/office/officeart/2005/8/layout/vList3"/>
    <dgm:cxn modelId="{DF4D5DD7-E4A1-4B50-8D25-FC831A519AF2}" srcId="{6843BA4E-B0FE-4B0A-86DE-F6AAEB901EB9}" destId="{70E7A471-CC06-42F1-ADD7-FAC136DAB950}" srcOrd="1" destOrd="0" parTransId="{05DB9473-8C1D-43CE-9E94-26FE51E1F399}" sibTransId="{4EAE3EE0-04D4-484A-9038-79F13EC04AAE}"/>
    <dgm:cxn modelId="{4EE956EE-443F-4E36-9C48-B0ABA5C72D76}" type="presOf" srcId="{C06E3947-2CE1-4F79-A1E8-6A28020056A3}" destId="{65EB4F1D-284C-40CA-A752-59D8D69800D5}" srcOrd="0" destOrd="0" presId="urn:microsoft.com/office/officeart/2005/8/layout/vList3"/>
    <dgm:cxn modelId="{EF5DDB02-0F75-4D01-AB65-4AE26B2F9326}" type="presParOf" srcId="{BEE19FE7-EEBB-4098-B2B9-6B1577E60BCE}" destId="{5F472989-EBB0-4710-AE47-F2547990CC4A}" srcOrd="0" destOrd="0" presId="urn:microsoft.com/office/officeart/2005/8/layout/vList3"/>
    <dgm:cxn modelId="{CC33A636-EA39-453D-AF42-1FD907B1E520}" type="presParOf" srcId="{5F472989-EBB0-4710-AE47-F2547990CC4A}" destId="{76B6FE07-6243-4147-944A-7699DDF20EF4}" srcOrd="0" destOrd="0" presId="urn:microsoft.com/office/officeart/2005/8/layout/vList3"/>
    <dgm:cxn modelId="{3EDD90D9-2A50-4307-B8C6-5DAF6E8685D6}" type="presParOf" srcId="{5F472989-EBB0-4710-AE47-F2547990CC4A}" destId="{65EB4F1D-284C-40CA-A752-59D8D69800D5}" srcOrd="1" destOrd="0" presId="urn:microsoft.com/office/officeart/2005/8/layout/vList3"/>
    <dgm:cxn modelId="{C19247FD-9317-4CB7-80F8-62D7525879DA}" type="presParOf" srcId="{BEE19FE7-EEBB-4098-B2B9-6B1577E60BCE}" destId="{70D044EF-27B5-437D-B2C3-56F4C29B30A4}" srcOrd="1" destOrd="0" presId="urn:microsoft.com/office/officeart/2005/8/layout/vList3"/>
    <dgm:cxn modelId="{651B00D4-B35B-4FB3-939E-400BCED9FC9B}" type="presParOf" srcId="{BEE19FE7-EEBB-4098-B2B9-6B1577E60BCE}" destId="{05B9927B-15FA-4D6F-B93E-701A92714A71}" srcOrd="2" destOrd="0" presId="urn:microsoft.com/office/officeart/2005/8/layout/vList3"/>
    <dgm:cxn modelId="{A3B3D403-B722-4F60-931D-264AC034A639}" type="presParOf" srcId="{05B9927B-15FA-4D6F-B93E-701A92714A71}" destId="{DB27F2F6-447B-4D3C-B84A-F621543E987D}" srcOrd="0" destOrd="0" presId="urn:microsoft.com/office/officeart/2005/8/layout/vList3"/>
    <dgm:cxn modelId="{3839A081-D752-47F6-B038-FD804202BFE3}" type="presParOf" srcId="{05B9927B-15FA-4D6F-B93E-701A92714A71}" destId="{2979E597-33CD-4F1C-A5FB-AF6996933C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43BA4E-B0FE-4B0A-86DE-F6AAEB901EB9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C06E3947-2CE1-4F79-A1E8-6A28020056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Kimia </a:t>
          </a:r>
          <a:r>
            <a:rPr lang="en-US" dirty="0" err="1">
              <a:solidFill>
                <a:schemeClr val="tx1"/>
              </a:solidFill>
            </a:rPr>
            <a:t>Sains</a:t>
          </a:r>
          <a:r>
            <a:rPr lang="en-US" dirty="0">
              <a:solidFill>
                <a:schemeClr val="tx1"/>
              </a:solidFill>
            </a:rPr>
            <a:t> / Chemical Science</a:t>
          </a:r>
          <a:endParaRPr lang="en-ID" dirty="0">
            <a:solidFill>
              <a:schemeClr val="tx1"/>
            </a:solidFill>
          </a:endParaRPr>
        </a:p>
      </dgm:t>
    </dgm:pt>
    <dgm:pt modelId="{21329D1C-2188-4162-AB7D-E609CBD9DDD1}" type="parTrans" cxnId="{D4155D68-5341-4BB1-87DC-ABD48B12247D}">
      <dgm:prSet/>
      <dgm:spPr/>
      <dgm:t>
        <a:bodyPr/>
        <a:lstStyle/>
        <a:p>
          <a:endParaRPr lang="en-ID"/>
        </a:p>
      </dgm:t>
    </dgm:pt>
    <dgm:pt modelId="{0DD2C03B-3F18-4DDC-9E89-D88AB5F0E1CF}" type="sibTrans" cxnId="{D4155D68-5341-4BB1-87DC-ABD48B12247D}">
      <dgm:prSet/>
      <dgm:spPr/>
      <dgm:t>
        <a:bodyPr/>
        <a:lstStyle/>
        <a:p>
          <a:endParaRPr lang="en-ID"/>
        </a:p>
      </dgm:t>
    </dgm:pt>
    <dgm:pt modelId="{70E7A471-CC06-42F1-ADD7-FAC136DAB9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Teknik Kimia / Chemical Engineering</a:t>
          </a:r>
          <a:endParaRPr lang="en-ID" dirty="0">
            <a:solidFill>
              <a:schemeClr val="tx1"/>
            </a:solidFill>
          </a:endParaRPr>
        </a:p>
      </dgm:t>
    </dgm:pt>
    <dgm:pt modelId="{05DB9473-8C1D-43CE-9E94-26FE51E1F399}" type="parTrans" cxnId="{DF4D5DD7-E4A1-4B50-8D25-FC831A519AF2}">
      <dgm:prSet/>
      <dgm:spPr/>
      <dgm:t>
        <a:bodyPr/>
        <a:lstStyle/>
        <a:p>
          <a:endParaRPr lang="en-ID"/>
        </a:p>
      </dgm:t>
    </dgm:pt>
    <dgm:pt modelId="{4EAE3EE0-04D4-484A-9038-79F13EC04AAE}" type="sibTrans" cxnId="{DF4D5DD7-E4A1-4B50-8D25-FC831A519AF2}">
      <dgm:prSet/>
      <dgm:spPr/>
      <dgm:t>
        <a:bodyPr/>
        <a:lstStyle/>
        <a:p>
          <a:endParaRPr lang="en-ID"/>
        </a:p>
      </dgm:t>
    </dgm:pt>
    <dgm:pt modelId="{BEE19FE7-EEBB-4098-B2B9-6B1577E60BCE}" type="pres">
      <dgm:prSet presAssocID="{6843BA4E-B0FE-4B0A-86DE-F6AAEB901EB9}" presName="linearFlow" presStyleCnt="0">
        <dgm:presLayoutVars>
          <dgm:dir/>
          <dgm:resizeHandles val="exact"/>
        </dgm:presLayoutVars>
      </dgm:prSet>
      <dgm:spPr/>
    </dgm:pt>
    <dgm:pt modelId="{5F472989-EBB0-4710-AE47-F2547990CC4A}" type="pres">
      <dgm:prSet presAssocID="{C06E3947-2CE1-4F79-A1E8-6A28020056A3}" presName="composite" presStyleCnt="0"/>
      <dgm:spPr/>
    </dgm:pt>
    <dgm:pt modelId="{76B6FE07-6243-4147-944A-7699DDF20EF4}" type="pres">
      <dgm:prSet presAssocID="{C06E3947-2CE1-4F79-A1E8-6A28020056A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</dgm:spPr>
    </dgm:pt>
    <dgm:pt modelId="{65EB4F1D-284C-40CA-A752-59D8D69800D5}" type="pres">
      <dgm:prSet presAssocID="{C06E3947-2CE1-4F79-A1E8-6A28020056A3}" presName="txShp" presStyleLbl="node1" presStyleIdx="0" presStyleCnt="2">
        <dgm:presLayoutVars>
          <dgm:bulletEnabled val="1"/>
        </dgm:presLayoutVars>
      </dgm:prSet>
      <dgm:spPr/>
    </dgm:pt>
    <dgm:pt modelId="{70D044EF-27B5-437D-B2C3-56F4C29B30A4}" type="pres">
      <dgm:prSet presAssocID="{0DD2C03B-3F18-4DDC-9E89-D88AB5F0E1CF}" presName="spacing" presStyleCnt="0"/>
      <dgm:spPr/>
    </dgm:pt>
    <dgm:pt modelId="{05B9927B-15FA-4D6F-B93E-701A92714A71}" type="pres">
      <dgm:prSet presAssocID="{70E7A471-CC06-42F1-ADD7-FAC136DAB950}" presName="composite" presStyleCnt="0"/>
      <dgm:spPr/>
    </dgm:pt>
    <dgm:pt modelId="{DB27F2F6-447B-4D3C-B84A-F621543E987D}" type="pres">
      <dgm:prSet presAssocID="{70E7A471-CC06-42F1-ADD7-FAC136DAB950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2979E597-33CD-4F1C-A5FB-AF6996933C0E}" type="pres">
      <dgm:prSet presAssocID="{70E7A471-CC06-42F1-ADD7-FAC136DAB950}" presName="txShp" presStyleLbl="node1" presStyleIdx="1" presStyleCnt="2">
        <dgm:presLayoutVars>
          <dgm:bulletEnabled val="1"/>
        </dgm:presLayoutVars>
      </dgm:prSet>
      <dgm:spPr/>
    </dgm:pt>
  </dgm:ptLst>
  <dgm:cxnLst>
    <dgm:cxn modelId="{43C3B843-C5E5-47B3-9075-EC57AFF98568}" type="presOf" srcId="{70E7A471-CC06-42F1-ADD7-FAC136DAB950}" destId="{2979E597-33CD-4F1C-A5FB-AF6996933C0E}" srcOrd="0" destOrd="0" presId="urn:microsoft.com/office/officeart/2005/8/layout/vList3"/>
    <dgm:cxn modelId="{D4155D68-5341-4BB1-87DC-ABD48B12247D}" srcId="{6843BA4E-B0FE-4B0A-86DE-F6AAEB901EB9}" destId="{C06E3947-2CE1-4F79-A1E8-6A28020056A3}" srcOrd="0" destOrd="0" parTransId="{21329D1C-2188-4162-AB7D-E609CBD9DDD1}" sibTransId="{0DD2C03B-3F18-4DDC-9E89-D88AB5F0E1CF}"/>
    <dgm:cxn modelId="{808509BB-FEEC-48C8-8AC5-0B4A96283E62}" type="presOf" srcId="{6843BA4E-B0FE-4B0A-86DE-F6AAEB901EB9}" destId="{BEE19FE7-EEBB-4098-B2B9-6B1577E60BCE}" srcOrd="0" destOrd="0" presId="urn:microsoft.com/office/officeart/2005/8/layout/vList3"/>
    <dgm:cxn modelId="{DF4D5DD7-E4A1-4B50-8D25-FC831A519AF2}" srcId="{6843BA4E-B0FE-4B0A-86DE-F6AAEB901EB9}" destId="{70E7A471-CC06-42F1-ADD7-FAC136DAB950}" srcOrd="1" destOrd="0" parTransId="{05DB9473-8C1D-43CE-9E94-26FE51E1F399}" sibTransId="{4EAE3EE0-04D4-484A-9038-79F13EC04AAE}"/>
    <dgm:cxn modelId="{4EE956EE-443F-4E36-9C48-B0ABA5C72D76}" type="presOf" srcId="{C06E3947-2CE1-4F79-A1E8-6A28020056A3}" destId="{65EB4F1D-284C-40CA-A752-59D8D69800D5}" srcOrd="0" destOrd="0" presId="urn:microsoft.com/office/officeart/2005/8/layout/vList3"/>
    <dgm:cxn modelId="{EF5DDB02-0F75-4D01-AB65-4AE26B2F9326}" type="presParOf" srcId="{BEE19FE7-EEBB-4098-B2B9-6B1577E60BCE}" destId="{5F472989-EBB0-4710-AE47-F2547990CC4A}" srcOrd="0" destOrd="0" presId="urn:microsoft.com/office/officeart/2005/8/layout/vList3"/>
    <dgm:cxn modelId="{CC33A636-EA39-453D-AF42-1FD907B1E520}" type="presParOf" srcId="{5F472989-EBB0-4710-AE47-F2547990CC4A}" destId="{76B6FE07-6243-4147-944A-7699DDF20EF4}" srcOrd="0" destOrd="0" presId="urn:microsoft.com/office/officeart/2005/8/layout/vList3"/>
    <dgm:cxn modelId="{3EDD90D9-2A50-4307-B8C6-5DAF6E8685D6}" type="presParOf" srcId="{5F472989-EBB0-4710-AE47-F2547990CC4A}" destId="{65EB4F1D-284C-40CA-A752-59D8D69800D5}" srcOrd="1" destOrd="0" presId="urn:microsoft.com/office/officeart/2005/8/layout/vList3"/>
    <dgm:cxn modelId="{C19247FD-9317-4CB7-80F8-62D7525879DA}" type="presParOf" srcId="{BEE19FE7-EEBB-4098-B2B9-6B1577E60BCE}" destId="{70D044EF-27B5-437D-B2C3-56F4C29B30A4}" srcOrd="1" destOrd="0" presId="urn:microsoft.com/office/officeart/2005/8/layout/vList3"/>
    <dgm:cxn modelId="{651B00D4-B35B-4FB3-939E-400BCED9FC9B}" type="presParOf" srcId="{BEE19FE7-EEBB-4098-B2B9-6B1577E60BCE}" destId="{05B9927B-15FA-4D6F-B93E-701A92714A71}" srcOrd="2" destOrd="0" presId="urn:microsoft.com/office/officeart/2005/8/layout/vList3"/>
    <dgm:cxn modelId="{A3B3D403-B722-4F60-931D-264AC034A639}" type="presParOf" srcId="{05B9927B-15FA-4D6F-B93E-701A92714A71}" destId="{DB27F2F6-447B-4D3C-B84A-F621543E987D}" srcOrd="0" destOrd="0" presId="urn:microsoft.com/office/officeart/2005/8/layout/vList3"/>
    <dgm:cxn modelId="{3839A081-D752-47F6-B038-FD804202BFE3}" type="presParOf" srcId="{05B9927B-15FA-4D6F-B93E-701A92714A71}" destId="{2979E597-33CD-4F1C-A5FB-AF6996933C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43BA4E-B0FE-4B0A-86DE-F6AAEB901EB9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C06E3947-2CE1-4F79-A1E8-6A28020056A3}">
      <dgm:prSet phldrT="[Text]"/>
      <dgm:spPr/>
      <dgm:t>
        <a:bodyPr/>
        <a:lstStyle/>
        <a:p>
          <a:r>
            <a:rPr lang="en-US"/>
            <a:t>Kimia Fisika / Physical Chemistry</a:t>
          </a:r>
          <a:endParaRPr lang="en-ID" dirty="0"/>
        </a:p>
      </dgm:t>
    </dgm:pt>
    <dgm:pt modelId="{21329D1C-2188-4162-AB7D-E609CBD9DDD1}" type="parTrans" cxnId="{D4155D68-5341-4BB1-87DC-ABD48B12247D}">
      <dgm:prSet/>
      <dgm:spPr/>
      <dgm:t>
        <a:bodyPr/>
        <a:lstStyle/>
        <a:p>
          <a:endParaRPr lang="en-ID"/>
        </a:p>
      </dgm:t>
    </dgm:pt>
    <dgm:pt modelId="{0DD2C03B-3F18-4DDC-9E89-D88AB5F0E1CF}" type="sibTrans" cxnId="{D4155D68-5341-4BB1-87DC-ABD48B12247D}">
      <dgm:prSet/>
      <dgm:spPr/>
      <dgm:t>
        <a:bodyPr/>
        <a:lstStyle/>
        <a:p>
          <a:endParaRPr lang="en-ID"/>
        </a:p>
      </dgm:t>
    </dgm:pt>
    <dgm:pt modelId="{70E7A471-CC06-42F1-ADD7-FAC136DAB950}">
      <dgm:prSet phldrT="[Text]"/>
      <dgm:spPr/>
      <dgm:t>
        <a:bodyPr/>
        <a:lstStyle/>
        <a:p>
          <a:r>
            <a:rPr lang="en-US"/>
            <a:t>Biokimia / Biochemistry</a:t>
          </a:r>
          <a:endParaRPr lang="en-ID" dirty="0"/>
        </a:p>
      </dgm:t>
    </dgm:pt>
    <dgm:pt modelId="{05DB9473-8C1D-43CE-9E94-26FE51E1F399}" type="parTrans" cxnId="{DF4D5DD7-E4A1-4B50-8D25-FC831A519AF2}">
      <dgm:prSet/>
      <dgm:spPr/>
      <dgm:t>
        <a:bodyPr/>
        <a:lstStyle/>
        <a:p>
          <a:endParaRPr lang="en-ID"/>
        </a:p>
      </dgm:t>
    </dgm:pt>
    <dgm:pt modelId="{4EAE3EE0-04D4-484A-9038-79F13EC04AAE}" type="sibTrans" cxnId="{DF4D5DD7-E4A1-4B50-8D25-FC831A519AF2}">
      <dgm:prSet/>
      <dgm:spPr/>
      <dgm:t>
        <a:bodyPr/>
        <a:lstStyle/>
        <a:p>
          <a:endParaRPr lang="en-ID"/>
        </a:p>
      </dgm:t>
    </dgm:pt>
    <dgm:pt modelId="{BEE19FE7-EEBB-4098-B2B9-6B1577E60BCE}" type="pres">
      <dgm:prSet presAssocID="{6843BA4E-B0FE-4B0A-86DE-F6AAEB901EB9}" presName="linearFlow" presStyleCnt="0">
        <dgm:presLayoutVars>
          <dgm:dir/>
          <dgm:resizeHandles val="exact"/>
        </dgm:presLayoutVars>
      </dgm:prSet>
      <dgm:spPr/>
    </dgm:pt>
    <dgm:pt modelId="{5F472989-EBB0-4710-AE47-F2547990CC4A}" type="pres">
      <dgm:prSet presAssocID="{C06E3947-2CE1-4F79-A1E8-6A28020056A3}" presName="composite" presStyleCnt="0"/>
      <dgm:spPr/>
    </dgm:pt>
    <dgm:pt modelId="{76B6FE07-6243-4147-944A-7699DDF20EF4}" type="pres">
      <dgm:prSet presAssocID="{C06E3947-2CE1-4F79-A1E8-6A28020056A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</dgm:spPr>
    </dgm:pt>
    <dgm:pt modelId="{65EB4F1D-284C-40CA-A752-59D8D69800D5}" type="pres">
      <dgm:prSet presAssocID="{C06E3947-2CE1-4F79-A1E8-6A28020056A3}" presName="txShp" presStyleLbl="node1" presStyleIdx="0" presStyleCnt="2">
        <dgm:presLayoutVars>
          <dgm:bulletEnabled val="1"/>
        </dgm:presLayoutVars>
      </dgm:prSet>
      <dgm:spPr/>
    </dgm:pt>
    <dgm:pt modelId="{70D044EF-27B5-437D-B2C3-56F4C29B30A4}" type="pres">
      <dgm:prSet presAssocID="{0DD2C03B-3F18-4DDC-9E89-D88AB5F0E1CF}" presName="spacing" presStyleCnt="0"/>
      <dgm:spPr/>
    </dgm:pt>
    <dgm:pt modelId="{05B9927B-15FA-4D6F-B93E-701A92714A71}" type="pres">
      <dgm:prSet presAssocID="{70E7A471-CC06-42F1-ADD7-FAC136DAB950}" presName="composite" presStyleCnt="0"/>
      <dgm:spPr/>
    </dgm:pt>
    <dgm:pt modelId="{DB27F2F6-447B-4D3C-B84A-F621543E987D}" type="pres">
      <dgm:prSet presAssocID="{70E7A471-CC06-42F1-ADD7-FAC136DAB950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2979E597-33CD-4F1C-A5FB-AF6996933C0E}" type="pres">
      <dgm:prSet presAssocID="{70E7A471-CC06-42F1-ADD7-FAC136DAB950}" presName="txShp" presStyleLbl="node1" presStyleIdx="1" presStyleCnt="2">
        <dgm:presLayoutVars>
          <dgm:bulletEnabled val="1"/>
        </dgm:presLayoutVars>
      </dgm:prSet>
      <dgm:spPr/>
    </dgm:pt>
  </dgm:ptLst>
  <dgm:cxnLst>
    <dgm:cxn modelId="{43C3B843-C5E5-47B3-9075-EC57AFF98568}" type="presOf" srcId="{70E7A471-CC06-42F1-ADD7-FAC136DAB950}" destId="{2979E597-33CD-4F1C-A5FB-AF6996933C0E}" srcOrd="0" destOrd="0" presId="urn:microsoft.com/office/officeart/2005/8/layout/vList3"/>
    <dgm:cxn modelId="{D4155D68-5341-4BB1-87DC-ABD48B12247D}" srcId="{6843BA4E-B0FE-4B0A-86DE-F6AAEB901EB9}" destId="{C06E3947-2CE1-4F79-A1E8-6A28020056A3}" srcOrd="0" destOrd="0" parTransId="{21329D1C-2188-4162-AB7D-E609CBD9DDD1}" sibTransId="{0DD2C03B-3F18-4DDC-9E89-D88AB5F0E1CF}"/>
    <dgm:cxn modelId="{808509BB-FEEC-48C8-8AC5-0B4A96283E62}" type="presOf" srcId="{6843BA4E-B0FE-4B0A-86DE-F6AAEB901EB9}" destId="{BEE19FE7-EEBB-4098-B2B9-6B1577E60BCE}" srcOrd="0" destOrd="0" presId="urn:microsoft.com/office/officeart/2005/8/layout/vList3"/>
    <dgm:cxn modelId="{DF4D5DD7-E4A1-4B50-8D25-FC831A519AF2}" srcId="{6843BA4E-B0FE-4B0A-86DE-F6AAEB901EB9}" destId="{70E7A471-CC06-42F1-ADD7-FAC136DAB950}" srcOrd="1" destOrd="0" parTransId="{05DB9473-8C1D-43CE-9E94-26FE51E1F399}" sibTransId="{4EAE3EE0-04D4-484A-9038-79F13EC04AAE}"/>
    <dgm:cxn modelId="{4EE956EE-443F-4E36-9C48-B0ABA5C72D76}" type="presOf" srcId="{C06E3947-2CE1-4F79-A1E8-6A28020056A3}" destId="{65EB4F1D-284C-40CA-A752-59D8D69800D5}" srcOrd="0" destOrd="0" presId="urn:microsoft.com/office/officeart/2005/8/layout/vList3"/>
    <dgm:cxn modelId="{EF5DDB02-0F75-4D01-AB65-4AE26B2F9326}" type="presParOf" srcId="{BEE19FE7-EEBB-4098-B2B9-6B1577E60BCE}" destId="{5F472989-EBB0-4710-AE47-F2547990CC4A}" srcOrd="0" destOrd="0" presId="urn:microsoft.com/office/officeart/2005/8/layout/vList3"/>
    <dgm:cxn modelId="{CC33A636-EA39-453D-AF42-1FD907B1E520}" type="presParOf" srcId="{5F472989-EBB0-4710-AE47-F2547990CC4A}" destId="{76B6FE07-6243-4147-944A-7699DDF20EF4}" srcOrd="0" destOrd="0" presId="urn:microsoft.com/office/officeart/2005/8/layout/vList3"/>
    <dgm:cxn modelId="{3EDD90D9-2A50-4307-B8C6-5DAF6E8685D6}" type="presParOf" srcId="{5F472989-EBB0-4710-AE47-F2547990CC4A}" destId="{65EB4F1D-284C-40CA-A752-59D8D69800D5}" srcOrd="1" destOrd="0" presId="urn:microsoft.com/office/officeart/2005/8/layout/vList3"/>
    <dgm:cxn modelId="{C19247FD-9317-4CB7-80F8-62D7525879DA}" type="presParOf" srcId="{BEE19FE7-EEBB-4098-B2B9-6B1577E60BCE}" destId="{70D044EF-27B5-437D-B2C3-56F4C29B30A4}" srcOrd="1" destOrd="0" presId="urn:microsoft.com/office/officeart/2005/8/layout/vList3"/>
    <dgm:cxn modelId="{651B00D4-B35B-4FB3-939E-400BCED9FC9B}" type="presParOf" srcId="{BEE19FE7-EEBB-4098-B2B9-6B1577E60BCE}" destId="{05B9927B-15FA-4D6F-B93E-701A92714A71}" srcOrd="2" destOrd="0" presId="urn:microsoft.com/office/officeart/2005/8/layout/vList3"/>
    <dgm:cxn modelId="{A3B3D403-B722-4F60-931D-264AC034A639}" type="presParOf" srcId="{05B9927B-15FA-4D6F-B93E-701A92714A71}" destId="{DB27F2F6-447B-4D3C-B84A-F621543E987D}" srcOrd="0" destOrd="0" presId="urn:microsoft.com/office/officeart/2005/8/layout/vList3"/>
    <dgm:cxn modelId="{3839A081-D752-47F6-B038-FD804202BFE3}" type="presParOf" srcId="{05B9927B-15FA-4D6F-B93E-701A92714A71}" destId="{2979E597-33CD-4F1C-A5FB-AF6996933C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43BA4E-B0FE-4B0A-86DE-F6AAEB901EB9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C06E3947-2CE1-4F79-A1E8-6A28020056A3}">
      <dgm:prSet phldrT="[Text]"/>
      <dgm:spPr/>
      <dgm:t>
        <a:bodyPr/>
        <a:lstStyle/>
        <a:p>
          <a:r>
            <a:rPr lang="en-US" dirty="0"/>
            <a:t>Kimia </a:t>
          </a:r>
          <a:r>
            <a:rPr lang="en-US" dirty="0" err="1"/>
            <a:t>Analisis</a:t>
          </a:r>
          <a:r>
            <a:rPr lang="en-US" dirty="0"/>
            <a:t> / Analytical Chemistry</a:t>
          </a:r>
          <a:endParaRPr lang="en-ID" dirty="0"/>
        </a:p>
      </dgm:t>
    </dgm:pt>
    <dgm:pt modelId="{21329D1C-2188-4162-AB7D-E609CBD9DDD1}" type="parTrans" cxnId="{D4155D68-5341-4BB1-87DC-ABD48B12247D}">
      <dgm:prSet/>
      <dgm:spPr/>
      <dgm:t>
        <a:bodyPr/>
        <a:lstStyle/>
        <a:p>
          <a:endParaRPr lang="en-ID"/>
        </a:p>
      </dgm:t>
    </dgm:pt>
    <dgm:pt modelId="{0DD2C03B-3F18-4DDC-9E89-D88AB5F0E1CF}" type="sibTrans" cxnId="{D4155D68-5341-4BB1-87DC-ABD48B12247D}">
      <dgm:prSet/>
      <dgm:spPr/>
      <dgm:t>
        <a:bodyPr/>
        <a:lstStyle/>
        <a:p>
          <a:endParaRPr lang="en-ID"/>
        </a:p>
      </dgm:t>
    </dgm:pt>
    <dgm:pt modelId="{70E7A471-CC06-42F1-ADD7-FAC136DAB950}">
      <dgm:prSet phldrT="[Text]"/>
      <dgm:spPr/>
      <dgm:t>
        <a:bodyPr/>
        <a:lstStyle/>
        <a:p>
          <a:r>
            <a:rPr lang="en-US" dirty="0" err="1"/>
            <a:t>Stereokimia</a:t>
          </a:r>
          <a:r>
            <a:rPr lang="en-US" dirty="0"/>
            <a:t> / Stereochemistry</a:t>
          </a:r>
          <a:endParaRPr lang="en-ID" dirty="0"/>
        </a:p>
      </dgm:t>
    </dgm:pt>
    <dgm:pt modelId="{05DB9473-8C1D-43CE-9E94-26FE51E1F399}" type="parTrans" cxnId="{DF4D5DD7-E4A1-4B50-8D25-FC831A519AF2}">
      <dgm:prSet/>
      <dgm:spPr/>
      <dgm:t>
        <a:bodyPr/>
        <a:lstStyle/>
        <a:p>
          <a:endParaRPr lang="en-ID"/>
        </a:p>
      </dgm:t>
    </dgm:pt>
    <dgm:pt modelId="{4EAE3EE0-04D4-484A-9038-79F13EC04AAE}" type="sibTrans" cxnId="{DF4D5DD7-E4A1-4B50-8D25-FC831A519AF2}">
      <dgm:prSet/>
      <dgm:spPr/>
      <dgm:t>
        <a:bodyPr/>
        <a:lstStyle/>
        <a:p>
          <a:endParaRPr lang="en-ID"/>
        </a:p>
      </dgm:t>
    </dgm:pt>
    <dgm:pt modelId="{5B5AE62F-A3B3-4CC9-96C7-36DB57AC0EC7}">
      <dgm:prSet phldrT="[Text]"/>
      <dgm:spPr/>
      <dgm:t>
        <a:bodyPr/>
        <a:lstStyle/>
        <a:p>
          <a:r>
            <a:rPr lang="en-US" dirty="0" err="1"/>
            <a:t>Termokimia</a:t>
          </a:r>
          <a:r>
            <a:rPr lang="en-US" dirty="0"/>
            <a:t> / Thermochemistry</a:t>
          </a:r>
          <a:endParaRPr lang="en-ID" dirty="0"/>
        </a:p>
      </dgm:t>
    </dgm:pt>
    <dgm:pt modelId="{4E8C3BA8-7613-454F-BEF6-B1757E98F708}" type="parTrans" cxnId="{B7A25B32-5AC5-49C1-BE92-6D458DE4A84E}">
      <dgm:prSet/>
      <dgm:spPr/>
      <dgm:t>
        <a:bodyPr/>
        <a:lstStyle/>
        <a:p>
          <a:endParaRPr lang="en-ID"/>
        </a:p>
      </dgm:t>
    </dgm:pt>
    <dgm:pt modelId="{54B8FCEE-81D1-42E4-88EB-D79D61B47006}" type="sibTrans" cxnId="{B7A25B32-5AC5-49C1-BE92-6D458DE4A84E}">
      <dgm:prSet/>
      <dgm:spPr/>
      <dgm:t>
        <a:bodyPr/>
        <a:lstStyle/>
        <a:p>
          <a:endParaRPr lang="en-ID"/>
        </a:p>
      </dgm:t>
    </dgm:pt>
    <dgm:pt modelId="{A859986A-14B3-4E27-B39C-283A90058C14}">
      <dgm:prSet phldrT="[Text]"/>
      <dgm:spPr/>
      <dgm:t>
        <a:bodyPr/>
        <a:lstStyle/>
        <a:p>
          <a:r>
            <a:rPr lang="en-US" dirty="0"/>
            <a:t>Kimia </a:t>
          </a:r>
          <a:r>
            <a:rPr lang="en-US" dirty="0" err="1"/>
            <a:t>Kinetik</a:t>
          </a:r>
          <a:r>
            <a:rPr lang="en-US" dirty="0"/>
            <a:t> / Kinetic Chemistry</a:t>
          </a:r>
          <a:endParaRPr lang="en-ID" dirty="0"/>
        </a:p>
      </dgm:t>
    </dgm:pt>
    <dgm:pt modelId="{DE142693-C12E-460F-BF80-171F022C1A67}" type="parTrans" cxnId="{E3DAE0C7-35EC-4CE3-9EA2-34FF27705BAD}">
      <dgm:prSet/>
      <dgm:spPr/>
      <dgm:t>
        <a:bodyPr/>
        <a:lstStyle/>
        <a:p>
          <a:endParaRPr lang="en-ID"/>
        </a:p>
      </dgm:t>
    </dgm:pt>
    <dgm:pt modelId="{E264977A-F6F5-4D7B-93BC-A690391977CA}" type="sibTrans" cxnId="{E3DAE0C7-35EC-4CE3-9EA2-34FF27705BAD}">
      <dgm:prSet/>
      <dgm:spPr/>
      <dgm:t>
        <a:bodyPr/>
        <a:lstStyle/>
        <a:p>
          <a:endParaRPr lang="en-ID"/>
        </a:p>
      </dgm:t>
    </dgm:pt>
    <dgm:pt modelId="{75BF1325-57E1-46F2-8F57-FABC682E0A6F}">
      <dgm:prSet phldrT="[Text]"/>
      <dgm:spPr/>
      <dgm:t>
        <a:bodyPr/>
        <a:lstStyle/>
        <a:p>
          <a:r>
            <a:rPr lang="en-US" dirty="0"/>
            <a:t>Kimia Material / Material Chemistry</a:t>
          </a:r>
          <a:endParaRPr lang="en-ID" dirty="0"/>
        </a:p>
      </dgm:t>
    </dgm:pt>
    <dgm:pt modelId="{2593C4B0-1421-49DF-84B6-1B4EA1A065EC}" type="parTrans" cxnId="{29D5F22A-59C6-42E8-8681-2B68EBB35A99}">
      <dgm:prSet/>
      <dgm:spPr/>
      <dgm:t>
        <a:bodyPr/>
        <a:lstStyle/>
        <a:p>
          <a:endParaRPr lang="en-ID"/>
        </a:p>
      </dgm:t>
    </dgm:pt>
    <dgm:pt modelId="{87545484-ECB4-4BEB-966D-AF8614F3CEFD}" type="sibTrans" cxnId="{29D5F22A-59C6-42E8-8681-2B68EBB35A99}">
      <dgm:prSet/>
      <dgm:spPr/>
      <dgm:t>
        <a:bodyPr/>
        <a:lstStyle/>
        <a:p>
          <a:endParaRPr lang="en-ID"/>
        </a:p>
      </dgm:t>
    </dgm:pt>
    <dgm:pt modelId="{BEE19FE7-EEBB-4098-B2B9-6B1577E60BCE}" type="pres">
      <dgm:prSet presAssocID="{6843BA4E-B0FE-4B0A-86DE-F6AAEB901EB9}" presName="linearFlow" presStyleCnt="0">
        <dgm:presLayoutVars>
          <dgm:dir/>
          <dgm:resizeHandles val="exact"/>
        </dgm:presLayoutVars>
      </dgm:prSet>
      <dgm:spPr/>
    </dgm:pt>
    <dgm:pt modelId="{5F472989-EBB0-4710-AE47-F2547990CC4A}" type="pres">
      <dgm:prSet presAssocID="{C06E3947-2CE1-4F79-A1E8-6A28020056A3}" presName="composite" presStyleCnt="0"/>
      <dgm:spPr/>
    </dgm:pt>
    <dgm:pt modelId="{76B6FE07-6243-4147-944A-7699DDF20EF4}" type="pres">
      <dgm:prSet presAssocID="{C06E3947-2CE1-4F79-A1E8-6A28020056A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65EB4F1D-284C-40CA-A752-59D8D69800D5}" type="pres">
      <dgm:prSet presAssocID="{C06E3947-2CE1-4F79-A1E8-6A28020056A3}" presName="txShp" presStyleLbl="node1" presStyleIdx="0" presStyleCnt="5">
        <dgm:presLayoutVars>
          <dgm:bulletEnabled val="1"/>
        </dgm:presLayoutVars>
      </dgm:prSet>
      <dgm:spPr/>
    </dgm:pt>
    <dgm:pt modelId="{70D044EF-27B5-437D-B2C3-56F4C29B30A4}" type="pres">
      <dgm:prSet presAssocID="{0DD2C03B-3F18-4DDC-9E89-D88AB5F0E1CF}" presName="spacing" presStyleCnt="0"/>
      <dgm:spPr/>
    </dgm:pt>
    <dgm:pt modelId="{05B9927B-15FA-4D6F-B93E-701A92714A71}" type="pres">
      <dgm:prSet presAssocID="{70E7A471-CC06-42F1-ADD7-FAC136DAB950}" presName="composite" presStyleCnt="0"/>
      <dgm:spPr/>
    </dgm:pt>
    <dgm:pt modelId="{DB27F2F6-447B-4D3C-B84A-F621543E987D}" type="pres">
      <dgm:prSet presAssocID="{70E7A471-CC06-42F1-ADD7-FAC136DAB950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2979E597-33CD-4F1C-A5FB-AF6996933C0E}" type="pres">
      <dgm:prSet presAssocID="{70E7A471-CC06-42F1-ADD7-FAC136DAB950}" presName="txShp" presStyleLbl="node1" presStyleIdx="1" presStyleCnt="5">
        <dgm:presLayoutVars>
          <dgm:bulletEnabled val="1"/>
        </dgm:presLayoutVars>
      </dgm:prSet>
      <dgm:spPr/>
    </dgm:pt>
    <dgm:pt modelId="{2C9FF9B3-DA8C-4F21-B7F6-EFBADE11122B}" type="pres">
      <dgm:prSet presAssocID="{4EAE3EE0-04D4-484A-9038-79F13EC04AAE}" presName="spacing" presStyleCnt="0"/>
      <dgm:spPr/>
    </dgm:pt>
    <dgm:pt modelId="{34DBA30A-1544-4D30-BD27-8B887B83CC40}" type="pres">
      <dgm:prSet presAssocID="{5B5AE62F-A3B3-4CC9-96C7-36DB57AC0EC7}" presName="composite" presStyleCnt="0"/>
      <dgm:spPr/>
    </dgm:pt>
    <dgm:pt modelId="{0BFF2ED6-C541-4742-87ED-FA2A710FB744}" type="pres">
      <dgm:prSet presAssocID="{5B5AE62F-A3B3-4CC9-96C7-36DB57AC0EC7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5000" b="-5000"/>
          </a:stretch>
        </a:blipFill>
      </dgm:spPr>
    </dgm:pt>
    <dgm:pt modelId="{F4B84E6E-54D5-4336-86BD-37C1978BC7CD}" type="pres">
      <dgm:prSet presAssocID="{5B5AE62F-A3B3-4CC9-96C7-36DB57AC0EC7}" presName="txShp" presStyleLbl="node1" presStyleIdx="2" presStyleCnt="5">
        <dgm:presLayoutVars>
          <dgm:bulletEnabled val="1"/>
        </dgm:presLayoutVars>
      </dgm:prSet>
      <dgm:spPr/>
    </dgm:pt>
    <dgm:pt modelId="{75D512DE-765C-4E31-9F70-D2E32E8B763A}" type="pres">
      <dgm:prSet presAssocID="{54B8FCEE-81D1-42E4-88EB-D79D61B47006}" presName="spacing" presStyleCnt="0"/>
      <dgm:spPr/>
    </dgm:pt>
    <dgm:pt modelId="{B8698B82-D805-444D-9AC2-598F23903AFD}" type="pres">
      <dgm:prSet presAssocID="{A859986A-14B3-4E27-B39C-283A90058C14}" presName="composite" presStyleCnt="0"/>
      <dgm:spPr/>
    </dgm:pt>
    <dgm:pt modelId="{DB6FF9B8-4596-4C29-A774-6FF8E29D57B9}" type="pres">
      <dgm:prSet presAssocID="{A859986A-14B3-4E27-B39C-283A90058C14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45000" r="-45000"/>
          </a:stretch>
        </a:blipFill>
      </dgm:spPr>
    </dgm:pt>
    <dgm:pt modelId="{2FC13B79-75C1-49D6-8088-72ACEF140FE0}" type="pres">
      <dgm:prSet presAssocID="{A859986A-14B3-4E27-B39C-283A90058C14}" presName="txShp" presStyleLbl="node1" presStyleIdx="3" presStyleCnt="5">
        <dgm:presLayoutVars>
          <dgm:bulletEnabled val="1"/>
        </dgm:presLayoutVars>
      </dgm:prSet>
      <dgm:spPr/>
    </dgm:pt>
    <dgm:pt modelId="{BE559A7B-1269-466C-A496-DE55A77CEF2C}" type="pres">
      <dgm:prSet presAssocID="{E264977A-F6F5-4D7B-93BC-A690391977CA}" presName="spacing" presStyleCnt="0"/>
      <dgm:spPr/>
    </dgm:pt>
    <dgm:pt modelId="{089681C5-E1EB-4E67-B909-21990266B282}" type="pres">
      <dgm:prSet presAssocID="{75BF1325-57E1-46F2-8F57-FABC682E0A6F}" presName="composite" presStyleCnt="0"/>
      <dgm:spPr/>
    </dgm:pt>
    <dgm:pt modelId="{B473AF21-60FC-487F-8B4E-AB5BE4F50EFF}" type="pres">
      <dgm:prSet presAssocID="{75BF1325-57E1-46F2-8F57-FABC682E0A6F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E540B35-9B3F-4A6B-B687-F215869F2F23}" type="pres">
      <dgm:prSet presAssocID="{75BF1325-57E1-46F2-8F57-FABC682E0A6F}" presName="txShp" presStyleLbl="node1" presStyleIdx="4" presStyleCnt="5">
        <dgm:presLayoutVars>
          <dgm:bulletEnabled val="1"/>
        </dgm:presLayoutVars>
      </dgm:prSet>
      <dgm:spPr/>
    </dgm:pt>
  </dgm:ptLst>
  <dgm:cxnLst>
    <dgm:cxn modelId="{29D5F22A-59C6-42E8-8681-2B68EBB35A99}" srcId="{6843BA4E-B0FE-4B0A-86DE-F6AAEB901EB9}" destId="{75BF1325-57E1-46F2-8F57-FABC682E0A6F}" srcOrd="4" destOrd="0" parTransId="{2593C4B0-1421-49DF-84B6-1B4EA1A065EC}" sibTransId="{87545484-ECB4-4BEB-966D-AF8614F3CEFD}"/>
    <dgm:cxn modelId="{B7A25B32-5AC5-49C1-BE92-6D458DE4A84E}" srcId="{6843BA4E-B0FE-4B0A-86DE-F6AAEB901EB9}" destId="{5B5AE62F-A3B3-4CC9-96C7-36DB57AC0EC7}" srcOrd="2" destOrd="0" parTransId="{4E8C3BA8-7613-454F-BEF6-B1757E98F708}" sibTransId="{54B8FCEE-81D1-42E4-88EB-D79D61B47006}"/>
    <dgm:cxn modelId="{43C3B843-C5E5-47B3-9075-EC57AFF98568}" type="presOf" srcId="{70E7A471-CC06-42F1-ADD7-FAC136DAB950}" destId="{2979E597-33CD-4F1C-A5FB-AF6996933C0E}" srcOrd="0" destOrd="0" presId="urn:microsoft.com/office/officeart/2005/8/layout/vList3"/>
    <dgm:cxn modelId="{60216347-7D98-41B2-B2C8-68AB127ABA91}" type="presOf" srcId="{A859986A-14B3-4E27-B39C-283A90058C14}" destId="{2FC13B79-75C1-49D6-8088-72ACEF140FE0}" srcOrd="0" destOrd="0" presId="urn:microsoft.com/office/officeart/2005/8/layout/vList3"/>
    <dgm:cxn modelId="{D4155D68-5341-4BB1-87DC-ABD48B12247D}" srcId="{6843BA4E-B0FE-4B0A-86DE-F6AAEB901EB9}" destId="{C06E3947-2CE1-4F79-A1E8-6A28020056A3}" srcOrd="0" destOrd="0" parTransId="{21329D1C-2188-4162-AB7D-E609CBD9DDD1}" sibTransId="{0DD2C03B-3F18-4DDC-9E89-D88AB5F0E1CF}"/>
    <dgm:cxn modelId="{1D9A338E-ED85-4A1F-ADCC-4EED33A9CE6A}" type="presOf" srcId="{75BF1325-57E1-46F2-8F57-FABC682E0A6F}" destId="{DE540B35-9B3F-4A6B-B687-F215869F2F23}" srcOrd="0" destOrd="0" presId="urn:microsoft.com/office/officeart/2005/8/layout/vList3"/>
    <dgm:cxn modelId="{808509BB-FEEC-48C8-8AC5-0B4A96283E62}" type="presOf" srcId="{6843BA4E-B0FE-4B0A-86DE-F6AAEB901EB9}" destId="{BEE19FE7-EEBB-4098-B2B9-6B1577E60BCE}" srcOrd="0" destOrd="0" presId="urn:microsoft.com/office/officeart/2005/8/layout/vList3"/>
    <dgm:cxn modelId="{E3DAE0C7-35EC-4CE3-9EA2-34FF27705BAD}" srcId="{6843BA4E-B0FE-4B0A-86DE-F6AAEB901EB9}" destId="{A859986A-14B3-4E27-B39C-283A90058C14}" srcOrd="3" destOrd="0" parTransId="{DE142693-C12E-460F-BF80-171F022C1A67}" sibTransId="{E264977A-F6F5-4D7B-93BC-A690391977CA}"/>
    <dgm:cxn modelId="{86A2EFCB-C36C-4EA8-93B5-76406C8894C3}" type="presOf" srcId="{5B5AE62F-A3B3-4CC9-96C7-36DB57AC0EC7}" destId="{F4B84E6E-54D5-4336-86BD-37C1978BC7CD}" srcOrd="0" destOrd="0" presId="urn:microsoft.com/office/officeart/2005/8/layout/vList3"/>
    <dgm:cxn modelId="{DF4D5DD7-E4A1-4B50-8D25-FC831A519AF2}" srcId="{6843BA4E-B0FE-4B0A-86DE-F6AAEB901EB9}" destId="{70E7A471-CC06-42F1-ADD7-FAC136DAB950}" srcOrd="1" destOrd="0" parTransId="{05DB9473-8C1D-43CE-9E94-26FE51E1F399}" sibTransId="{4EAE3EE0-04D4-484A-9038-79F13EC04AAE}"/>
    <dgm:cxn modelId="{4EE956EE-443F-4E36-9C48-B0ABA5C72D76}" type="presOf" srcId="{C06E3947-2CE1-4F79-A1E8-6A28020056A3}" destId="{65EB4F1D-284C-40CA-A752-59D8D69800D5}" srcOrd="0" destOrd="0" presId="urn:microsoft.com/office/officeart/2005/8/layout/vList3"/>
    <dgm:cxn modelId="{EF5DDB02-0F75-4D01-AB65-4AE26B2F9326}" type="presParOf" srcId="{BEE19FE7-EEBB-4098-B2B9-6B1577E60BCE}" destId="{5F472989-EBB0-4710-AE47-F2547990CC4A}" srcOrd="0" destOrd="0" presId="urn:microsoft.com/office/officeart/2005/8/layout/vList3"/>
    <dgm:cxn modelId="{CC33A636-EA39-453D-AF42-1FD907B1E520}" type="presParOf" srcId="{5F472989-EBB0-4710-AE47-F2547990CC4A}" destId="{76B6FE07-6243-4147-944A-7699DDF20EF4}" srcOrd="0" destOrd="0" presId="urn:microsoft.com/office/officeart/2005/8/layout/vList3"/>
    <dgm:cxn modelId="{3EDD90D9-2A50-4307-B8C6-5DAF6E8685D6}" type="presParOf" srcId="{5F472989-EBB0-4710-AE47-F2547990CC4A}" destId="{65EB4F1D-284C-40CA-A752-59D8D69800D5}" srcOrd="1" destOrd="0" presId="urn:microsoft.com/office/officeart/2005/8/layout/vList3"/>
    <dgm:cxn modelId="{C19247FD-9317-4CB7-80F8-62D7525879DA}" type="presParOf" srcId="{BEE19FE7-EEBB-4098-B2B9-6B1577E60BCE}" destId="{70D044EF-27B5-437D-B2C3-56F4C29B30A4}" srcOrd="1" destOrd="0" presId="urn:microsoft.com/office/officeart/2005/8/layout/vList3"/>
    <dgm:cxn modelId="{651B00D4-B35B-4FB3-939E-400BCED9FC9B}" type="presParOf" srcId="{BEE19FE7-EEBB-4098-B2B9-6B1577E60BCE}" destId="{05B9927B-15FA-4D6F-B93E-701A92714A71}" srcOrd="2" destOrd="0" presId="urn:microsoft.com/office/officeart/2005/8/layout/vList3"/>
    <dgm:cxn modelId="{A3B3D403-B722-4F60-931D-264AC034A639}" type="presParOf" srcId="{05B9927B-15FA-4D6F-B93E-701A92714A71}" destId="{DB27F2F6-447B-4D3C-B84A-F621543E987D}" srcOrd="0" destOrd="0" presId="urn:microsoft.com/office/officeart/2005/8/layout/vList3"/>
    <dgm:cxn modelId="{3839A081-D752-47F6-B038-FD804202BFE3}" type="presParOf" srcId="{05B9927B-15FA-4D6F-B93E-701A92714A71}" destId="{2979E597-33CD-4F1C-A5FB-AF6996933C0E}" srcOrd="1" destOrd="0" presId="urn:microsoft.com/office/officeart/2005/8/layout/vList3"/>
    <dgm:cxn modelId="{C2DD9CE7-036A-4D33-B0B0-FF0044266D7F}" type="presParOf" srcId="{BEE19FE7-EEBB-4098-B2B9-6B1577E60BCE}" destId="{2C9FF9B3-DA8C-4F21-B7F6-EFBADE11122B}" srcOrd="3" destOrd="0" presId="urn:microsoft.com/office/officeart/2005/8/layout/vList3"/>
    <dgm:cxn modelId="{26452E19-6851-489A-BBBB-B64A86BB153C}" type="presParOf" srcId="{BEE19FE7-EEBB-4098-B2B9-6B1577E60BCE}" destId="{34DBA30A-1544-4D30-BD27-8B887B83CC40}" srcOrd="4" destOrd="0" presId="urn:microsoft.com/office/officeart/2005/8/layout/vList3"/>
    <dgm:cxn modelId="{3D8B21B4-6974-4CD2-9288-73F77D1937CC}" type="presParOf" srcId="{34DBA30A-1544-4D30-BD27-8B887B83CC40}" destId="{0BFF2ED6-C541-4742-87ED-FA2A710FB744}" srcOrd="0" destOrd="0" presId="urn:microsoft.com/office/officeart/2005/8/layout/vList3"/>
    <dgm:cxn modelId="{151A0D94-A4C4-4291-98A9-9CB3CCA88FFD}" type="presParOf" srcId="{34DBA30A-1544-4D30-BD27-8B887B83CC40}" destId="{F4B84E6E-54D5-4336-86BD-37C1978BC7CD}" srcOrd="1" destOrd="0" presId="urn:microsoft.com/office/officeart/2005/8/layout/vList3"/>
    <dgm:cxn modelId="{E3142E01-AE19-43CF-9C41-127A1A3FCF59}" type="presParOf" srcId="{BEE19FE7-EEBB-4098-B2B9-6B1577E60BCE}" destId="{75D512DE-765C-4E31-9F70-D2E32E8B763A}" srcOrd="5" destOrd="0" presId="urn:microsoft.com/office/officeart/2005/8/layout/vList3"/>
    <dgm:cxn modelId="{D1F7F6F3-E029-4C0B-AFCF-5221E4921D6A}" type="presParOf" srcId="{BEE19FE7-EEBB-4098-B2B9-6B1577E60BCE}" destId="{B8698B82-D805-444D-9AC2-598F23903AFD}" srcOrd="6" destOrd="0" presId="urn:microsoft.com/office/officeart/2005/8/layout/vList3"/>
    <dgm:cxn modelId="{0A82C55B-DF4D-4938-A3DD-BCBD32B40CF2}" type="presParOf" srcId="{B8698B82-D805-444D-9AC2-598F23903AFD}" destId="{DB6FF9B8-4596-4C29-A774-6FF8E29D57B9}" srcOrd="0" destOrd="0" presId="urn:microsoft.com/office/officeart/2005/8/layout/vList3"/>
    <dgm:cxn modelId="{3A627E78-10DB-4E9F-8B2E-363B12A01E75}" type="presParOf" srcId="{B8698B82-D805-444D-9AC2-598F23903AFD}" destId="{2FC13B79-75C1-49D6-8088-72ACEF140FE0}" srcOrd="1" destOrd="0" presId="urn:microsoft.com/office/officeart/2005/8/layout/vList3"/>
    <dgm:cxn modelId="{BB59F529-11C4-4DD3-98E2-023CA06DCB97}" type="presParOf" srcId="{BEE19FE7-EEBB-4098-B2B9-6B1577E60BCE}" destId="{BE559A7B-1269-466C-A496-DE55A77CEF2C}" srcOrd="7" destOrd="0" presId="urn:microsoft.com/office/officeart/2005/8/layout/vList3"/>
    <dgm:cxn modelId="{F3E91013-1195-4D0D-A8F4-3F688AF4601C}" type="presParOf" srcId="{BEE19FE7-EEBB-4098-B2B9-6B1577E60BCE}" destId="{089681C5-E1EB-4E67-B909-21990266B282}" srcOrd="8" destOrd="0" presId="urn:microsoft.com/office/officeart/2005/8/layout/vList3"/>
    <dgm:cxn modelId="{FB07D805-48CE-46F7-8378-59FA01F295B1}" type="presParOf" srcId="{089681C5-E1EB-4E67-B909-21990266B282}" destId="{B473AF21-60FC-487F-8B4E-AB5BE4F50EFF}" srcOrd="0" destOrd="0" presId="urn:microsoft.com/office/officeart/2005/8/layout/vList3"/>
    <dgm:cxn modelId="{B97AF649-9DAD-4D50-8B3F-BEF7DDE6C4B2}" type="presParOf" srcId="{089681C5-E1EB-4E67-B909-21990266B282}" destId="{DE540B35-9B3F-4A6B-B687-F215869F2F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8679A3-5062-4575-A660-28389560DF4C}" type="doc">
      <dgm:prSet loTypeId="urn:microsoft.com/office/officeart/2005/8/layout/radial2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EB61C4-77B2-406A-8298-7BD2D03B4EE5}">
      <dgm:prSet phldrT="[Text]"/>
      <dgm:spPr/>
      <dgm:t>
        <a:bodyPr/>
        <a:lstStyle/>
        <a:p>
          <a:r>
            <a:rPr lang="en-US" dirty="0" err="1"/>
            <a:t>Makro</a:t>
          </a:r>
          <a:endParaRPr lang="en-US" dirty="0"/>
        </a:p>
      </dgm:t>
    </dgm:pt>
    <dgm:pt modelId="{37FE5D7D-D2E9-425C-8F9B-4F4B846756A6}" type="parTrans" cxnId="{AEE563C4-375B-48DC-8FAF-A03062F30B2B}">
      <dgm:prSet/>
      <dgm:spPr/>
      <dgm:t>
        <a:bodyPr/>
        <a:lstStyle/>
        <a:p>
          <a:endParaRPr lang="en-US"/>
        </a:p>
      </dgm:t>
    </dgm:pt>
    <dgm:pt modelId="{507304F5-9BB5-45B9-BBC0-207E2A42BFA0}" type="sibTrans" cxnId="{AEE563C4-375B-48DC-8FAF-A03062F30B2B}">
      <dgm:prSet/>
      <dgm:spPr/>
      <dgm:t>
        <a:bodyPr/>
        <a:lstStyle/>
        <a:p>
          <a:endParaRPr lang="en-US"/>
        </a:p>
      </dgm:t>
    </dgm:pt>
    <dgm:pt modelId="{6EB13612-1C79-4719-9F30-45ADEDE71389}">
      <dgm:prSet phldrT="[Text]"/>
      <dgm:spPr/>
      <dgm:t>
        <a:bodyPr/>
        <a:lstStyle/>
        <a:p>
          <a:r>
            <a:rPr lang="en-US" dirty="0" err="1"/>
            <a:t>Mikro</a:t>
          </a:r>
          <a:endParaRPr lang="en-US" dirty="0"/>
        </a:p>
      </dgm:t>
    </dgm:pt>
    <dgm:pt modelId="{7942E20E-4F55-47B1-A874-DE49E511AA63}" type="parTrans" cxnId="{09717E24-ACF7-46CF-BE07-D9C5BCF46D13}">
      <dgm:prSet/>
      <dgm:spPr/>
      <dgm:t>
        <a:bodyPr/>
        <a:lstStyle/>
        <a:p>
          <a:endParaRPr lang="en-US"/>
        </a:p>
      </dgm:t>
    </dgm:pt>
    <dgm:pt modelId="{74A345E4-EDE5-405D-B5A4-E21A215B97FC}" type="sibTrans" cxnId="{09717E24-ACF7-46CF-BE07-D9C5BCF46D13}">
      <dgm:prSet/>
      <dgm:spPr/>
      <dgm:t>
        <a:bodyPr/>
        <a:lstStyle/>
        <a:p>
          <a:endParaRPr lang="en-US"/>
        </a:p>
      </dgm:t>
    </dgm:pt>
    <dgm:pt modelId="{63E4F1EC-A7F6-4FAE-97A0-20FDC2B2F445}">
      <dgm:prSet phldrT="[Text]"/>
      <dgm:spPr/>
      <dgm:t>
        <a:bodyPr/>
        <a:lstStyle/>
        <a:p>
          <a:r>
            <a:rPr lang="en-US" dirty="0" err="1"/>
            <a:t>Simbol</a:t>
          </a:r>
          <a:endParaRPr lang="en-US" dirty="0"/>
        </a:p>
      </dgm:t>
    </dgm:pt>
    <dgm:pt modelId="{DA1FFC0B-F1A3-4174-B22B-BC7958545235}" type="parTrans" cxnId="{23069883-0E3A-4794-8F1E-120262D9F6A7}">
      <dgm:prSet/>
      <dgm:spPr/>
      <dgm:t>
        <a:bodyPr/>
        <a:lstStyle/>
        <a:p>
          <a:endParaRPr lang="en-US"/>
        </a:p>
      </dgm:t>
    </dgm:pt>
    <dgm:pt modelId="{3298B61D-EEA4-4E5B-BE2E-6954B603F671}" type="sibTrans" cxnId="{23069883-0E3A-4794-8F1E-120262D9F6A7}">
      <dgm:prSet/>
      <dgm:spPr/>
      <dgm:t>
        <a:bodyPr/>
        <a:lstStyle/>
        <a:p>
          <a:endParaRPr lang="en-US"/>
        </a:p>
      </dgm:t>
    </dgm:pt>
    <dgm:pt modelId="{D7CDFCFC-DFDC-43EF-BACF-AA252727195F}" type="pres">
      <dgm:prSet presAssocID="{CD8679A3-5062-4575-A660-28389560DF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257D982-0355-47A8-8017-06503758899C}" type="pres">
      <dgm:prSet presAssocID="{CD8679A3-5062-4575-A660-28389560DF4C}" presName="cycle" presStyleCnt="0"/>
      <dgm:spPr/>
    </dgm:pt>
    <dgm:pt modelId="{D0CAD7BE-24D2-43FA-B8AD-08D723D7204A}" type="pres">
      <dgm:prSet presAssocID="{CD8679A3-5062-4575-A660-28389560DF4C}" presName="centerShape" presStyleCnt="0"/>
      <dgm:spPr/>
    </dgm:pt>
    <dgm:pt modelId="{561766FC-5BDE-4676-922B-07E3E03D2CF8}" type="pres">
      <dgm:prSet presAssocID="{CD8679A3-5062-4575-A660-28389560DF4C}" presName="connSite" presStyleLbl="node1" presStyleIdx="0" presStyleCnt="4"/>
      <dgm:spPr/>
    </dgm:pt>
    <dgm:pt modelId="{15639274-810B-41CF-A092-29B75FE86B5F}" type="pres">
      <dgm:prSet presAssocID="{CD8679A3-5062-4575-A660-28389560DF4C}" presName="visible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</dgm:spPr>
    </dgm:pt>
    <dgm:pt modelId="{353AB07E-E713-4557-93DC-6D96BD02F703}" type="pres">
      <dgm:prSet presAssocID="{37FE5D7D-D2E9-425C-8F9B-4F4B846756A6}" presName="Name25" presStyleLbl="parChTrans1D1" presStyleIdx="0" presStyleCnt="3"/>
      <dgm:spPr/>
    </dgm:pt>
    <dgm:pt modelId="{6390E512-B0C9-43FF-B66C-26510D581206}" type="pres">
      <dgm:prSet presAssocID="{1DEB61C4-77B2-406A-8298-7BD2D03B4EE5}" presName="node" presStyleCnt="0"/>
      <dgm:spPr/>
    </dgm:pt>
    <dgm:pt modelId="{22E930AE-C13E-4C8D-8713-43CC54EC42B2}" type="pres">
      <dgm:prSet presAssocID="{1DEB61C4-77B2-406A-8298-7BD2D03B4EE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AD1BAB57-0529-47D9-A53A-CF5205729B06}" type="pres">
      <dgm:prSet presAssocID="{1DEB61C4-77B2-406A-8298-7BD2D03B4EE5}" presName="childNode" presStyleLbl="revTx" presStyleIdx="0" presStyleCnt="0">
        <dgm:presLayoutVars>
          <dgm:bulletEnabled val="1"/>
        </dgm:presLayoutVars>
      </dgm:prSet>
      <dgm:spPr/>
    </dgm:pt>
    <dgm:pt modelId="{E48EC90F-7127-428B-8A80-5D0AC54E4C39}" type="pres">
      <dgm:prSet presAssocID="{7942E20E-4F55-47B1-A874-DE49E511AA63}" presName="Name25" presStyleLbl="parChTrans1D1" presStyleIdx="1" presStyleCnt="3"/>
      <dgm:spPr/>
    </dgm:pt>
    <dgm:pt modelId="{ECA7A9CD-DA63-4732-81A0-741C7A2F59A7}" type="pres">
      <dgm:prSet presAssocID="{6EB13612-1C79-4719-9F30-45ADEDE71389}" presName="node" presStyleCnt="0"/>
      <dgm:spPr/>
    </dgm:pt>
    <dgm:pt modelId="{DD6046BF-893F-44C3-9121-2CA1B10BAAF2}" type="pres">
      <dgm:prSet presAssocID="{6EB13612-1C79-4719-9F30-45ADEDE7138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45E7BFB8-BD41-4984-A79C-83AA4CC89E7E}" type="pres">
      <dgm:prSet presAssocID="{6EB13612-1C79-4719-9F30-45ADEDE71389}" presName="childNode" presStyleLbl="revTx" presStyleIdx="0" presStyleCnt="0">
        <dgm:presLayoutVars>
          <dgm:bulletEnabled val="1"/>
        </dgm:presLayoutVars>
      </dgm:prSet>
      <dgm:spPr/>
    </dgm:pt>
    <dgm:pt modelId="{FBC948EF-DC08-4DCE-9B25-D066195D826A}" type="pres">
      <dgm:prSet presAssocID="{DA1FFC0B-F1A3-4174-B22B-BC7958545235}" presName="Name25" presStyleLbl="parChTrans1D1" presStyleIdx="2" presStyleCnt="3"/>
      <dgm:spPr/>
    </dgm:pt>
    <dgm:pt modelId="{DDDD4F33-EEA7-4C16-BF64-CBA8D5016432}" type="pres">
      <dgm:prSet presAssocID="{63E4F1EC-A7F6-4FAE-97A0-20FDC2B2F445}" presName="node" presStyleCnt="0"/>
      <dgm:spPr/>
    </dgm:pt>
    <dgm:pt modelId="{78B8EAEE-57EF-4413-B561-CE832B1CC9E2}" type="pres">
      <dgm:prSet presAssocID="{63E4F1EC-A7F6-4FAE-97A0-20FDC2B2F445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D54B457-4DB0-4C07-8E8A-A075193CA309}" type="pres">
      <dgm:prSet presAssocID="{63E4F1EC-A7F6-4FAE-97A0-20FDC2B2F44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256530E-5299-47B2-84CC-A6C4A67B8FB6}" type="presOf" srcId="{7942E20E-4F55-47B1-A874-DE49E511AA63}" destId="{E48EC90F-7127-428B-8A80-5D0AC54E4C39}" srcOrd="0" destOrd="0" presId="urn:microsoft.com/office/officeart/2005/8/layout/radial2"/>
    <dgm:cxn modelId="{09717E24-ACF7-46CF-BE07-D9C5BCF46D13}" srcId="{CD8679A3-5062-4575-A660-28389560DF4C}" destId="{6EB13612-1C79-4719-9F30-45ADEDE71389}" srcOrd="1" destOrd="0" parTransId="{7942E20E-4F55-47B1-A874-DE49E511AA63}" sibTransId="{74A345E4-EDE5-405D-B5A4-E21A215B97FC}"/>
    <dgm:cxn modelId="{0584D139-4361-41A4-8ED8-22D724A686CC}" type="presOf" srcId="{6EB13612-1C79-4719-9F30-45ADEDE71389}" destId="{DD6046BF-893F-44C3-9121-2CA1B10BAAF2}" srcOrd="0" destOrd="0" presId="urn:microsoft.com/office/officeart/2005/8/layout/radial2"/>
    <dgm:cxn modelId="{5614C43E-F698-41E3-BF52-AC59CA9EC808}" type="presOf" srcId="{CD8679A3-5062-4575-A660-28389560DF4C}" destId="{D7CDFCFC-DFDC-43EF-BACF-AA252727195F}" srcOrd="0" destOrd="0" presId="urn:microsoft.com/office/officeart/2005/8/layout/radial2"/>
    <dgm:cxn modelId="{23069883-0E3A-4794-8F1E-120262D9F6A7}" srcId="{CD8679A3-5062-4575-A660-28389560DF4C}" destId="{63E4F1EC-A7F6-4FAE-97A0-20FDC2B2F445}" srcOrd="2" destOrd="0" parTransId="{DA1FFC0B-F1A3-4174-B22B-BC7958545235}" sibTransId="{3298B61D-EEA4-4E5B-BE2E-6954B603F671}"/>
    <dgm:cxn modelId="{A24E2F8D-1FD9-45B7-9D86-3A3F9C8F971B}" type="presOf" srcId="{63E4F1EC-A7F6-4FAE-97A0-20FDC2B2F445}" destId="{78B8EAEE-57EF-4413-B561-CE832B1CC9E2}" srcOrd="0" destOrd="0" presId="urn:microsoft.com/office/officeart/2005/8/layout/radial2"/>
    <dgm:cxn modelId="{AEE563C4-375B-48DC-8FAF-A03062F30B2B}" srcId="{CD8679A3-5062-4575-A660-28389560DF4C}" destId="{1DEB61C4-77B2-406A-8298-7BD2D03B4EE5}" srcOrd="0" destOrd="0" parTransId="{37FE5D7D-D2E9-425C-8F9B-4F4B846756A6}" sibTransId="{507304F5-9BB5-45B9-BBC0-207E2A42BFA0}"/>
    <dgm:cxn modelId="{F68A6EE9-040C-40C4-BAEB-38E7BEF83F0C}" type="presOf" srcId="{DA1FFC0B-F1A3-4174-B22B-BC7958545235}" destId="{FBC948EF-DC08-4DCE-9B25-D066195D826A}" srcOrd="0" destOrd="0" presId="urn:microsoft.com/office/officeart/2005/8/layout/radial2"/>
    <dgm:cxn modelId="{430FC6F8-6C3A-4632-8C0E-8ED4D1AE779E}" type="presOf" srcId="{37FE5D7D-D2E9-425C-8F9B-4F4B846756A6}" destId="{353AB07E-E713-4557-93DC-6D96BD02F703}" srcOrd="0" destOrd="0" presId="urn:microsoft.com/office/officeart/2005/8/layout/radial2"/>
    <dgm:cxn modelId="{DDA1BCFC-70D4-483E-80FA-C5C61AA49E5F}" type="presOf" srcId="{1DEB61C4-77B2-406A-8298-7BD2D03B4EE5}" destId="{22E930AE-C13E-4C8D-8713-43CC54EC42B2}" srcOrd="0" destOrd="0" presId="urn:microsoft.com/office/officeart/2005/8/layout/radial2"/>
    <dgm:cxn modelId="{5D5C0696-18AA-42CC-80E8-4DE06F98DC30}" type="presParOf" srcId="{D7CDFCFC-DFDC-43EF-BACF-AA252727195F}" destId="{1257D982-0355-47A8-8017-06503758899C}" srcOrd="0" destOrd="0" presId="urn:microsoft.com/office/officeart/2005/8/layout/radial2"/>
    <dgm:cxn modelId="{E20CC838-C998-436E-906D-E069BBD6F436}" type="presParOf" srcId="{1257D982-0355-47A8-8017-06503758899C}" destId="{D0CAD7BE-24D2-43FA-B8AD-08D723D7204A}" srcOrd="0" destOrd="0" presId="urn:microsoft.com/office/officeart/2005/8/layout/radial2"/>
    <dgm:cxn modelId="{4E74A06C-837D-4D2C-A8F4-ECF1D38CA28B}" type="presParOf" srcId="{D0CAD7BE-24D2-43FA-B8AD-08D723D7204A}" destId="{561766FC-5BDE-4676-922B-07E3E03D2CF8}" srcOrd="0" destOrd="0" presId="urn:microsoft.com/office/officeart/2005/8/layout/radial2"/>
    <dgm:cxn modelId="{5111D374-D9D1-4340-887A-F65E4D4EC1B5}" type="presParOf" srcId="{D0CAD7BE-24D2-43FA-B8AD-08D723D7204A}" destId="{15639274-810B-41CF-A092-29B75FE86B5F}" srcOrd="1" destOrd="0" presId="urn:microsoft.com/office/officeart/2005/8/layout/radial2"/>
    <dgm:cxn modelId="{B8EFC9CC-C82B-4BAD-BA9D-58DF469556EF}" type="presParOf" srcId="{1257D982-0355-47A8-8017-06503758899C}" destId="{353AB07E-E713-4557-93DC-6D96BD02F703}" srcOrd="1" destOrd="0" presId="urn:microsoft.com/office/officeart/2005/8/layout/radial2"/>
    <dgm:cxn modelId="{66805F2E-1DA5-4024-82F0-C8EDD50EA619}" type="presParOf" srcId="{1257D982-0355-47A8-8017-06503758899C}" destId="{6390E512-B0C9-43FF-B66C-26510D581206}" srcOrd="2" destOrd="0" presId="urn:microsoft.com/office/officeart/2005/8/layout/radial2"/>
    <dgm:cxn modelId="{FE6E418F-6543-45F8-9E5E-3D492E03674B}" type="presParOf" srcId="{6390E512-B0C9-43FF-B66C-26510D581206}" destId="{22E930AE-C13E-4C8D-8713-43CC54EC42B2}" srcOrd="0" destOrd="0" presId="urn:microsoft.com/office/officeart/2005/8/layout/radial2"/>
    <dgm:cxn modelId="{2C5A0EC9-29F7-493C-A97C-A4FA8370A3DF}" type="presParOf" srcId="{6390E512-B0C9-43FF-B66C-26510D581206}" destId="{AD1BAB57-0529-47D9-A53A-CF5205729B06}" srcOrd="1" destOrd="0" presId="urn:microsoft.com/office/officeart/2005/8/layout/radial2"/>
    <dgm:cxn modelId="{8E55F241-83E5-4B10-AB19-F191E2C3166F}" type="presParOf" srcId="{1257D982-0355-47A8-8017-06503758899C}" destId="{E48EC90F-7127-428B-8A80-5D0AC54E4C39}" srcOrd="3" destOrd="0" presId="urn:microsoft.com/office/officeart/2005/8/layout/radial2"/>
    <dgm:cxn modelId="{6D87880A-8A5F-42CA-AF5A-9F99B3C2C535}" type="presParOf" srcId="{1257D982-0355-47A8-8017-06503758899C}" destId="{ECA7A9CD-DA63-4732-81A0-741C7A2F59A7}" srcOrd="4" destOrd="0" presId="urn:microsoft.com/office/officeart/2005/8/layout/radial2"/>
    <dgm:cxn modelId="{28BD09A2-E3B9-4348-AB87-7464562EB85D}" type="presParOf" srcId="{ECA7A9CD-DA63-4732-81A0-741C7A2F59A7}" destId="{DD6046BF-893F-44C3-9121-2CA1B10BAAF2}" srcOrd="0" destOrd="0" presId="urn:microsoft.com/office/officeart/2005/8/layout/radial2"/>
    <dgm:cxn modelId="{DE849508-D55E-445F-8333-7225D0E010BE}" type="presParOf" srcId="{ECA7A9CD-DA63-4732-81A0-741C7A2F59A7}" destId="{45E7BFB8-BD41-4984-A79C-83AA4CC89E7E}" srcOrd="1" destOrd="0" presId="urn:microsoft.com/office/officeart/2005/8/layout/radial2"/>
    <dgm:cxn modelId="{05C490CD-BA25-4BBA-938E-27A9FF05BD18}" type="presParOf" srcId="{1257D982-0355-47A8-8017-06503758899C}" destId="{FBC948EF-DC08-4DCE-9B25-D066195D826A}" srcOrd="5" destOrd="0" presId="urn:microsoft.com/office/officeart/2005/8/layout/radial2"/>
    <dgm:cxn modelId="{98DAEB6F-D1A2-4F46-83FD-5D4F05029A62}" type="presParOf" srcId="{1257D982-0355-47A8-8017-06503758899C}" destId="{DDDD4F33-EEA7-4C16-BF64-CBA8D5016432}" srcOrd="6" destOrd="0" presId="urn:microsoft.com/office/officeart/2005/8/layout/radial2"/>
    <dgm:cxn modelId="{B155760B-5056-44C7-999C-D872C30EC077}" type="presParOf" srcId="{DDDD4F33-EEA7-4C16-BF64-CBA8D5016432}" destId="{78B8EAEE-57EF-4413-B561-CE832B1CC9E2}" srcOrd="0" destOrd="0" presId="urn:microsoft.com/office/officeart/2005/8/layout/radial2"/>
    <dgm:cxn modelId="{AF0F7631-A1DF-473D-A7EC-ABF90BBEE0FE}" type="presParOf" srcId="{DDDD4F33-EEA7-4C16-BF64-CBA8D5016432}" destId="{FD54B457-4DB0-4C07-8E8A-A075193CA30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9E3F4C-CB6F-425B-A4F2-856DAE6C4A04}" type="doc">
      <dgm:prSet loTypeId="urn:diagrams.loki3.com/Bracke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ED6A26-4E2B-4FD5-BCDA-B50E79C1E44A}">
      <dgm:prSet phldrT="[Text]"/>
      <dgm:spPr/>
      <dgm:t>
        <a:bodyPr/>
        <a:lstStyle/>
        <a:p>
          <a:r>
            <a:rPr lang="en-US" dirty="0"/>
            <a:t>Substance</a:t>
          </a:r>
        </a:p>
      </dgm:t>
    </dgm:pt>
    <dgm:pt modelId="{8D23726A-C605-497A-BC9C-DBD245EB7D13}" type="parTrans" cxnId="{4A1ECF2E-909C-4C7B-ABC0-E505FC0C4029}">
      <dgm:prSet/>
      <dgm:spPr/>
      <dgm:t>
        <a:bodyPr/>
        <a:lstStyle/>
        <a:p>
          <a:endParaRPr lang="en-US"/>
        </a:p>
      </dgm:t>
    </dgm:pt>
    <dgm:pt modelId="{77BF63D8-E02D-4D7A-B32D-D810A8E475C6}" type="sibTrans" cxnId="{4A1ECF2E-909C-4C7B-ABC0-E505FC0C4029}">
      <dgm:prSet/>
      <dgm:spPr/>
      <dgm:t>
        <a:bodyPr/>
        <a:lstStyle/>
        <a:p>
          <a:endParaRPr lang="en-US"/>
        </a:p>
      </dgm:t>
    </dgm:pt>
    <dgm:pt modelId="{08824D65-3E84-4B9E-9558-E3821F2C2F3B}">
      <dgm:prSet phldrT="[Text]"/>
      <dgm:spPr/>
      <dgm:t>
        <a:bodyPr/>
        <a:lstStyle/>
        <a:p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zat</a:t>
          </a:r>
          <a:r>
            <a:rPr lang="en-US" dirty="0"/>
            <a:t> yang </a:t>
          </a:r>
          <a:r>
            <a:rPr lang="en-US" dirty="0" err="1"/>
            <a:t>tersusun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komposisi</a:t>
          </a:r>
          <a:r>
            <a:rPr lang="en-US" dirty="0"/>
            <a:t> </a:t>
          </a:r>
          <a:r>
            <a:rPr lang="en-US" dirty="0" err="1"/>
            <a:t>tertentu</a:t>
          </a:r>
          <a:endParaRPr lang="en-US" dirty="0"/>
        </a:p>
      </dgm:t>
    </dgm:pt>
    <dgm:pt modelId="{84F4EB1B-F3C1-417D-BB95-645E262F1559}" type="parTrans" cxnId="{FAA6E314-CEDD-4B76-9459-B9C6CADA82DB}">
      <dgm:prSet/>
      <dgm:spPr/>
      <dgm:t>
        <a:bodyPr/>
        <a:lstStyle/>
        <a:p>
          <a:endParaRPr lang="en-US"/>
        </a:p>
      </dgm:t>
    </dgm:pt>
    <dgm:pt modelId="{59BBD3DD-785D-463B-888E-8178E285B443}" type="sibTrans" cxnId="{FAA6E314-CEDD-4B76-9459-B9C6CADA82DB}">
      <dgm:prSet/>
      <dgm:spPr/>
      <dgm:t>
        <a:bodyPr/>
        <a:lstStyle/>
        <a:p>
          <a:endParaRPr lang="en-US"/>
        </a:p>
      </dgm:t>
    </dgm:pt>
    <dgm:pt modelId="{85B9A10B-11DF-4EAA-8CD2-673063B4B9A3}">
      <dgm:prSet phldrT="[Text]"/>
      <dgm:spPr/>
      <dgm:t>
        <a:bodyPr/>
        <a:lstStyle/>
        <a:p>
          <a:r>
            <a:rPr lang="en-US" dirty="0"/>
            <a:t>Mixtures</a:t>
          </a:r>
        </a:p>
      </dgm:t>
    </dgm:pt>
    <dgm:pt modelId="{FB725133-D3A9-424C-9D2B-3AF97ADFCD36}" type="parTrans" cxnId="{22867419-28EC-4BCE-8953-2A29816AE0E2}">
      <dgm:prSet/>
      <dgm:spPr/>
      <dgm:t>
        <a:bodyPr/>
        <a:lstStyle/>
        <a:p>
          <a:endParaRPr lang="en-US"/>
        </a:p>
      </dgm:t>
    </dgm:pt>
    <dgm:pt modelId="{534BC01E-1A76-43DE-A4F3-A65AA32B03C1}" type="sibTrans" cxnId="{22867419-28EC-4BCE-8953-2A29816AE0E2}">
      <dgm:prSet/>
      <dgm:spPr/>
      <dgm:t>
        <a:bodyPr/>
        <a:lstStyle/>
        <a:p>
          <a:endParaRPr lang="en-US"/>
        </a:p>
      </dgm:t>
    </dgm:pt>
    <dgm:pt modelId="{51066BEC-4A34-460A-B950-239BAE36365E}">
      <dgm:prSet phldrT="[Text]"/>
      <dgm:spPr/>
      <dgm:t>
        <a:bodyPr/>
        <a:lstStyle/>
        <a:p>
          <a:r>
            <a:rPr lang="en-US" dirty="0" err="1"/>
            <a:t>Kombinasi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2 atau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senyawa</a:t>
          </a:r>
          <a:endParaRPr lang="en-US" dirty="0"/>
        </a:p>
      </dgm:t>
    </dgm:pt>
    <dgm:pt modelId="{ED41FE80-F484-48D5-8E61-12CF30D804B9}" type="parTrans" cxnId="{64AE5004-90D0-4137-84D3-98B698353B69}">
      <dgm:prSet/>
      <dgm:spPr/>
      <dgm:t>
        <a:bodyPr/>
        <a:lstStyle/>
        <a:p>
          <a:endParaRPr lang="en-US"/>
        </a:p>
      </dgm:t>
    </dgm:pt>
    <dgm:pt modelId="{046BD07E-E003-47EC-B81B-F47C7C985342}" type="sibTrans" cxnId="{64AE5004-90D0-4137-84D3-98B698353B69}">
      <dgm:prSet/>
      <dgm:spPr/>
      <dgm:t>
        <a:bodyPr/>
        <a:lstStyle/>
        <a:p>
          <a:endParaRPr lang="en-US"/>
        </a:p>
      </dgm:t>
    </dgm:pt>
    <dgm:pt modelId="{EE582050-E14A-4551-A8D7-171D553FE1B5}">
      <dgm:prSet phldrT="[Text]"/>
      <dgm:spPr/>
      <dgm:t>
        <a:bodyPr/>
        <a:lstStyle/>
        <a:p>
          <a:r>
            <a:rPr lang="en-US" dirty="0"/>
            <a:t>Element</a:t>
          </a:r>
        </a:p>
      </dgm:t>
    </dgm:pt>
    <dgm:pt modelId="{14DA625F-55D7-4B87-8378-EA4F069DB927}" type="parTrans" cxnId="{3D9501CA-76FA-49C8-9726-AEE885D94231}">
      <dgm:prSet/>
      <dgm:spPr/>
      <dgm:t>
        <a:bodyPr/>
        <a:lstStyle/>
        <a:p>
          <a:endParaRPr lang="en-US"/>
        </a:p>
      </dgm:t>
    </dgm:pt>
    <dgm:pt modelId="{79E7FD05-F718-4AD7-BCBD-1CE9980F0601}" type="sibTrans" cxnId="{3D9501CA-76FA-49C8-9726-AEE885D94231}">
      <dgm:prSet/>
      <dgm:spPr/>
      <dgm:t>
        <a:bodyPr/>
        <a:lstStyle/>
        <a:p>
          <a:endParaRPr lang="en-US"/>
        </a:p>
      </dgm:t>
    </dgm:pt>
    <dgm:pt modelId="{C5D4158A-F672-4B5D-B668-6EF98F77FEB1}">
      <dgm:prSet phldrT="[Text]"/>
      <dgm:spPr/>
      <dgm:t>
        <a:bodyPr/>
        <a:lstStyle/>
        <a:p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senyawa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dipisahkan</a:t>
          </a:r>
          <a:r>
            <a:rPr lang="en-US" dirty="0"/>
            <a:t> </a:t>
          </a:r>
          <a:r>
            <a:rPr lang="en-US" dirty="0" err="1"/>
            <a:t>lagi</a:t>
          </a:r>
          <a:endParaRPr lang="en-US" dirty="0"/>
        </a:p>
      </dgm:t>
    </dgm:pt>
    <dgm:pt modelId="{E1EC25C7-317F-4F43-BBDD-E1791796534C}" type="parTrans" cxnId="{DAF030F1-0B32-4934-88AA-4EC3D3D5094A}">
      <dgm:prSet/>
      <dgm:spPr/>
      <dgm:t>
        <a:bodyPr/>
        <a:lstStyle/>
        <a:p>
          <a:endParaRPr lang="en-US"/>
        </a:p>
      </dgm:t>
    </dgm:pt>
    <dgm:pt modelId="{CC0607D2-4C9F-4061-8553-BCEB03C41D3D}" type="sibTrans" cxnId="{DAF030F1-0B32-4934-88AA-4EC3D3D5094A}">
      <dgm:prSet/>
      <dgm:spPr/>
      <dgm:t>
        <a:bodyPr/>
        <a:lstStyle/>
        <a:p>
          <a:endParaRPr lang="en-US"/>
        </a:p>
      </dgm:t>
    </dgm:pt>
    <dgm:pt modelId="{2EF81BC7-7716-4010-ACC5-882C4F73D789}">
      <dgm:prSet phldrT="[Text]"/>
      <dgm:spPr/>
      <dgm:t>
        <a:bodyPr/>
        <a:lstStyle/>
        <a:p>
          <a:r>
            <a:rPr lang="en-US" dirty="0"/>
            <a:t>Compound</a:t>
          </a:r>
        </a:p>
      </dgm:t>
    </dgm:pt>
    <dgm:pt modelId="{485E993A-4062-46F8-93B5-6A320E62C96A}" type="parTrans" cxnId="{D56CB796-EA41-493B-9E26-A0304CAA0E88}">
      <dgm:prSet/>
      <dgm:spPr/>
      <dgm:t>
        <a:bodyPr/>
        <a:lstStyle/>
        <a:p>
          <a:endParaRPr lang="en-US"/>
        </a:p>
      </dgm:t>
    </dgm:pt>
    <dgm:pt modelId="{1365D6BB-989B-425A-83FE-1AC2F7B33663}" type="sibTrans" cxnId="{D56CB796-EA41-493B-9E26-A0304CAA0E88}">
      <dgm:prSet/>
      <dgm:spPr/>
      <dgm:t>
        <a:bodyPr/>
        <a:lstStyle/>
        <a:p>
          <a:endParaRPr lang="en-US"/>
        </a:p>
      </dgm:t>
    </dgm:pt>
    <dgm:pt modelId="{C33895B9-B01A-4D91-825F-4386792AC9E0}">
      <dgm:prSet phldrT="[Text]"/>
      <dgm:spPr/>
      <dgm:t>
        <a:bodyPr/>
        <a:lstStyle/>
        <a:p>
          <a:r>
            <a:rPr lang="en-US" dirty="0" err="1"/>
            <a:t>Gabungan</a:t>
          </a:r>
          <a:r>
            <a:rPr lang="en-US" dirty="0"/>
            <a:t> 2 atau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elemen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proporsi</a:t>
          </a:r>
          <a:r>
            <a:rPr lang="en-US" dirty="0"/>
            <a:t> </a:t>
          </a:r>
          <a:r>
            <a:rPr lang="en-US" dirty="0" err="1"/>
            <a:t>tetap</a:t>
          </a:r>
          <a:endParaRPr lang="en-US" dirty="0"/>
        </a:p>
      </dgm:t>
    </dgm:pt>
    <dgm:pt modelId="{CE9EB476-2180-4B0E-9690-883189419CB4}" type="parTrans" cxnId="{F5797FEB-B57B-49A3-A7E9-C594F792DC9E}">
      <dgm:prSet/>
      <dgm:spPr/>
      <dgm:t>
        <a:bodyPr/>
        <a:lstStyle/>
        <a:p>
          <a:endParaRPr lang="en-US"/>
        </a:p>
      </dgm:t>
    </dgm:pt>
    <dgm:pt modelId="{6854DB2E-DC24-45A3-BBEC-1EA8EE4941D2}" type="sibTrans" cxnId="{F5797FEB-B57B-49A3-A7E9-C594F792DC9E}">
      <dgm:prSet/>
      <dgm:spPr/>
      <dgm:t>
        <a:bodyPr/>
        <a:lstStyle/>
        <a:p>
          <a:endParaRPr lang="en-US"/>
        </a:p>
      </dgm:t>
    </dgm:pt>
    <dgm:pt modelId="{2CA33F37-9352-4CF7-A3AB-FC6924860A8D}" type="pres">
      <dgm:prSet presAssocID="{F99E3F4C-CB6F-425B-A4F2-856DAE6C4A04}" presName="Name0" presStyleCnt="0">
        <dgm:presLayoutVars>
          <dgm:dir/>
          <dgm:animLvl val="lvl"/>
          <dgm:resizeHandles val="exact"/>
        </dgm:presLayoutVars>
      </dgm:prSet>
      <dgm:spPr/>
    </dgm:pt>
    <dgm:pt modelId="{B02C71B0-006C-404C-8778-243584DDA21D}" type="pres">
      <dgm:prSet presAssocID="{B1ED6A26-4E2B-4FD5-BCDA-B50E79C1E44A}" presName="linNode" presStyleCnt="0"/>
      <dgm:spPr/>
    </dgm:pt>
    <dgm:pt modelId="{570AF5D3-9F57-4E47-9AE4-26D5EC4F4A8C}" type="pres">
      <dgm:prSet presAssocID="{B1ED6A26-4E2B-4FD5-BCDA-B50E79C1E44A}" presName="parTx" presStyleLbl="revTx" presStyleIdx="0" presStyleCnt="4">
        <dgm:presLayoutVars>
          <dgm:chMax val="1"/>
          <dgm:bulletEnabled val="1"/>
        </dgm:presLayoutVars>
      </dgm:prSet>
      <dgm:spPr/>
    </dgm:pt>
    <dgm:pt modelId="{00E31E70-A073-4D65-B4C0-E263A9131B9C}" type="pres">
      <dgm:prSet presAssocID="{B1ED6A26-4E2B-4FD5-BCDA-B50E79C1E44A}" presName="bracket" presStyleLbl="parChTrans1D1" presStyleIdx="0" presStyleCnt="4"/>
      <dgm:spPr/>
    </dgm:pt>
    <dgm:pt modelId="{374FD1BC-3638-4AD0-A87A-C1FD0572B82F}" type="pres">
      <dgm:prSet presAssocID="{B1ED6A26-4E2B-4FD5-BCDA-B50E79C1E44A}" presName="spH" presStyleCnt="0"/>
      <dgm:spPr/>
    </dgm:pt>
    <dgm:pt modelId="{AFFC43DC-874B-4F04-B871-F86519D981BA}" type="pres">
      <dgm:prSet presAssocID="{B1ED6A26-4E2B-4FD5-BCDA-B50E79C1E44A}" presName="desTx" presStyleLbl="node1" presStyleIdx="0" presStyleCnt="4">
        <dgm:presLayoutVars>
          <dgm:bulletEnabled val="1"/>
        </dgm:presLayoutVars>
      </dgm:prSet>
      <dgm:spPr/>
    </dgm:pt>
    <dgm:pt modelId="{03DF49EB-27D1-417D-8DB1-3ACC9BBC96D7}" type="pres">
      <dgm:prSet presAssocID="{77BF63D8-E02D-4D7A-B32D-D810A8E475C6}" presName="spV" presStyleCnt="0"/>
      <dgm:spPr/>
    </dgm:pt>
    <dgm:pt modelId="{48A8BC39-EFB0-46E3-AE51-3715336EDC37}" type="pres">
      <dgm:prSet presAssocID="{85B9A10B-11DF-4EAA-8CD2-673063B4B9A3}" presName="linNode" presStyleCnt="0"/>
      <dgm:spPr/>
    </dgm:pt>
    <dgm:pt modelId="{A0217DF5-FC05-48EE-9260-3012DB6D5E49}" type="pres">
      <dgm:prSet presAssocID="{85B9A10B-11DF-4EAA-8CD2-673063B4B9A3}" presName="parTx" presStyleLbl="revTx" presStyleIdx="1" presStyleCnt="4">
        <dgm:presLayoutVars>
          <dgm:chMax val="1"/>
          <dgm:bulletEnabled val="1"/>
        </dgm:presLayoutVars>
      </dgm:prSet>
      <dgm:spPr/>
    </dgm:pt>
    <dgm:pt modelId="{912D6574-1995-48DC-8EBF-8F199C1397F3}" type="pres">
      <dgm:prSet presAssocID="{85B9A10B-11DF-4EAA-8CD2-673063B4B9A3}" presName="bracket" presStyleLbl="parChTrans1D1" presStyleIdx="1" presStyleCnt="4"/>
      <dgm:spPr/>
    </dgm:pt>
    <dgm:pt modelId="{30385EE1-DADE-4436-8DA1-CE292D6A962B}" type="pres">
      <dgm:prSet presAssocID="{85B9A10B-11DF-4EAA-8CD2-673063B4B9A3}" presName="spH" presStyleCnt="0"/>
      <dgm:spPr/>
    </dgm:pt>
    <dgm:pt modelId="{61080722-11C4-42D0-A1A8-8E32ED5575DA}" type="pres">
      <dgm:prSet presAssocID="{85B9A10B-11DF-4EAA-8CD2-673063B4B9A3}" presName="desTx" presStyleLbl="node1" presStyleIdx="1" presStyleCnt="4">
        <dgm:presLayoutVars>
          <dgm:bulletEnabled val="1"/>
        </dgm:presLayoutVars>
      </dgm:prSet>
      <dgm:spPr/>
    </dgm:pt>
    <dgm:pt modelId="{10CB074D-B4EE-41FD-9239-EE9CAAC06346}" type="pres">
      <dgm:prSet presAssocID="{534BC01E-1A76-43DE-A4F3-A65AA32B03C1}" presName="spV" presStyleCnt="0"/>
      <dgm:spPr/>
    </dgm:pt>
    <dgm:pt modelId="{F1DCA509-1C7C-4AA8-89EB-3AF045142AE2}" type="pres">
      <dgm:prSet presAssocID="{EE582050-E14A-4551-A8D7-171D553FE1B5}" presName="linNode" presStyleCnt="0"/>
      <dgm:spPr/>
    </dgm:pt>
    <dgm:pt modelId="{404CADB6-AEAA-4928-AB53-C8402A30B417}" type="pres">
      <dgm:prSet presAssocID="{EE582050-E14A-4551-A8D7-171D553FE1B5}" presName="parTx" presStyleLbl="revTx" presStyleIdx="2" presStyleCnt="4">
        <dgm:presLayoutVars>
          <dgm:chMax val="1"/>
          <dgm:bulletEnabled val="1"/>
        </dgm:presLayoutVars>
      </dgm:prSet>
      <dgm:spPr/>
    </dgm:pt>
    <dgm:pt modelId="{20E5949C-670F-4DF3-BB53-0CE8E2D74E4E}" type="pres">
      <dgm:prSet presAssocID="{EE582050-E14A-4551-A8D7-171D553FE1B5}" presName="bracket" presStyleLbl="parChTrans1D1" presStyleIdx="2" presStyleCnt="4"/>
      <dgm:spPr/>
    </dgm:pt>
    <dgm:pt modelId="{320EB64F-BBD5-4469-93A7-5D5CD803EDDD}" type="pres">
      <dgm:prSet presAssocID="{EE582050-E14A-4551-A8D7-171D553FE1B5}" presName="spH" presStyleCnt="0"/>
      <dgm:spPr/>
    </dgm:pt>
    <dgm:pt modelId="{993A5EA3-3335-48C7-A525-89CD15C057FF}" type="pres">
      <dgm:prSet presAssocID="{EE582050-E14A-4551-A8D7-171D553FE1B5}" presName="desTx" presStyleLbl="node1" presStyleIdx="2" presStyleCnt="4">
        <dgm:presLayoutVars>
          <dgm:bulletEnabled val="1"/>
        </dgm:presLayoutVars>
      </dgm:prSet>
      <dgm:spPr/>
    </dgm:pt>
    <dgm:pt modelId="{749ECD32-D7B8-44EB-8729-FAD8DDD1677C}" type="pres">
      <dgm:prSet presAssocID="{79E7FD05-F718-4AD7-BCBD-1CE9980F0601}" presName="spV" presStyleCnt="0"/>
      <dgm:spPr/>
    </dgm:pt>
    <dgm:pt modelId="{A76E8649-827D-456F-85F5-AA8545414796}" type="pres">
      <dgm:prSet presAssocID="{2EF81BC7-7716-4010-ACC5-882C4F73D789}" presName="linNode" presStyleCnt="0"/>
      <dgm:spPr/>
    </dgm:pt>
    <dgm:pt modelId="{A5FB2B86-9431-4155-91C7-8491657DC024}" type="pres">
      <dgm:prSet presAssocID="{2EF81BC7-7716-4010-ACC5-882C4F73D789}" presName="parTx" presStyleLbl="revTx" presStyleIdx="3" presStyleCnt="4">
        <dgm:presLayoutVars>
          <dgm:chMax val="1"/>
          <dgm:bulletEnabled val="1"/>
        </dgm:presLayoutVars>
      </dgm:prSet>
      <dgm:spPr/>
    </dgm:pt>
    <dgm:pt modelId="{3F875BBD-C673-4658-A0C5-1C4A640B97E5}" type="pres">
      <dgm:prSet presAssocID="{2EF81BC7-7716-4010-ACC5-882C4F73D789}" presName="bracket" presStyleLbl="parChTrans1D1" presStyleIdx="3" presStyleCnt="4"/>
      <dgm:spPr/>
    </dgm:pt>
    <dgm:pt modelId="{0C5BE212-6BA3-454A-BF3D-405B519347F3}" type="pres">
      <dgm:prSet presAssocID="{2EF81BC7-7716-4010-ACC5-882C4F73D789}" presName="spH" presStyleCnt="0"/>
      <dgm:spPr/>
    </dgm:pt>
    <dgm:pt modelId="{078C5D4E-442E-4BE8-9EA8-27BEF16035CD}" type="pres">
      <dgm:prSet presAssocID="{2EF81BC7-7716-4010-ACC5-882C4F73D789}" presName="desTx" presStyleLbl="node1" presStyleIdx="3" presStyleCnt="4">
        <dgm:presLayoutVars>
          <dgm:bulletEnabled val="1"/>
        </dgm:presLayoutVars>
      </dgm:prSet>
      <dgm:spPr/>
    </dgm:pt>
  </dgm:ptLst>
  <dgm:cxnLst>
    <dgm:cxn modelId="{64AE5004-90D0-4137-84D3-98B698353B69}" srcId="{85B9A10B-11DF-4EAA-8CD2-673063B4B9A3}" destId="{51066BEC-4A34-460A-B950-239BAE36365E}" srcOrd="0" destOrd="0" parTransId="{ED41FE80-F484-48D5-8E61-12CF30D804B9}" sibTransId="{046BD07E-E003-47EC-B81B-F47C7C985342}"/>
    <dgm:cxn modelId="{5002A90E-E3C5-4D5C-8175-121765418986}" type="presOf" srcId="{B1ED6A26-4E2B-4FD5-BCDA-B50E79C1E44A}" destId="{570AF5D3-9F57-4E47-9AE4-26D5EC4F4A8C}" srcOrd="0" destOrd="0" presId="urn:diagrams.loki3.com/BracketList"/>
    <dgm:cxn modelId="{D786C80F-FA74-4B73-A5B0-3E59D371A055}" type="presOf" srcId="{F99E3F4C-CB6F-425B-A4F2-856DAE6C4A04}" destId="{2CA33F37-9352-4CF7-A3AB-FC6924860A8D}" srcOrd="0" destOrd="0" presId="urn:diagrams.loki3.com/BracketList"/>
    <dgm:cxn modelId="{FAA6E314-CEDD-4B76-9459-B9C6CADA82DB}" srcId="{B1ED6A26-4E2B-4FD5-BCDA-B50E79C1E44A}" destId="{08824D65-3E84-4B9E-9558-E3821F2C2F3B}" srcOrd="0" destOrd="0" parTransId="{84F4EB1B-F3C1-417D-BB95-645E262F1559}" sibTransId="{59BBD3DD-785D-463B-888E-8178E285B443}"/>
    <dgm:cxn modelId="{22867419-28EC-4BCE-8953-2A29816AE0E2}" srcId="{F99E3F4C-CB6F-425B-A4F2-856DAE6C4A04}" destId="{85B9A10B-11DF-4EAA-8CD2-673063B4B9A3}" srcOrd="1" destOrd="0" parTransId="{FB725133-D3A9-424C-9D2B-3AF97ADFCD36}" sibTransId="{534BC01E-1A76-43DE-A4F3-A65AA32B03C1}"/>
    <dgm:cxn modelId="{4A1ECF2E-909C-4C7B-ABC0-E505FC0C4029}" srcId="{F99E3F4C-CB6F-425B-A4F2-856DAE6C4A04}" destId="{B1ED6A26-4E2B-4FD5-BCDA-B50E79C1E44A}" srcOrd="0" destOrd="0" parTransId="{8D23726A-C605-497A-BC9C-DBD245EB7D13}" sibTransId="{77BF63D8-E02D-4D7A-B32D-D810A8E475C6}"/>
    <dgm:cxn modelId="{6D82BF45-56A8-451E-8BB5-DFBEAA3E5DF8}" type="presOf" srcId="{85B9A10B-11DF-4EAA-8CD2-673063B4B9A3}" destId="{A0217DF5-FC05-48EE-9260-3012DB6D5E49}" srcOrd="0" destOrd="0" presId="urn:diagrams.loki3.com/BracketList"/>
    <dgm:cxn modelId="{2034D87A-C4FE-441B-B197-2D4FD8EE4E1E}" type="presOf" srcId="{51066BEC-4A34-460A-B950-239BAE36365E}" destId="{61080722-11C4-42D0-A1A8-8E32ED5575DA}" srcOrd="0" destOrd="0" presId="urn:diagrams.loki3.com/BracketList"/>
    <dgm:cxn modelId="{F991207E-9A38-4DF3-93B3-3A8017194E33}" type="presOf" srcId="{EE582050-E14A-4551-A8D7-171D553FE1B5}" destId="{404CADB6-AEAA-4928-AB53-C8402A30B417}" srcOrd="0" destOrd="0" presId="urn:diagrams.loki3.com/BracketList"/>
    <dgm:cxn modelId="{DD3CE387-251A-44E3-87A6-49C059CE0D1C}" type="presOf" srcId="{2EF81BC7-7716-4010-ACC5-882C4F73D789}" destId="{A5FB2B86-9431-4155-91C7-8491657DC024}" srcOrd="0" destOrd="0" presId="urn:diagrams.loki3.com/BracketList"/>
    <dgm:cxn modelId="{D56CB796-EA41-493B-9E26-A0304CAA0E88}" srcId="{F99E3F4C-CB6F-425B-A4F2-856DAE6C4A04}" destId="{2EF81BC7-7716-4010-ACC5-882C4F73D789}" srcOrd="3" destOrd="0" parTransId="{485E993A-4062-46F8-93B5-6A320E62C96A}" sibTransId="{1365D6BB-989B-425A-83FE-1AC2F7B33663}"/>
    <dgm:cxn modelId="{7055EF9E-3BFD-47C9-AA7C-D0813CFE7A91}" type="presOf" srcId="{08824D65-3E84-4B9E-9558-E3821F2C2F3B}" destId="{AFFC43DC-874B-4F04-B871-F86519D981BA}" srcOrd="0" destOrd="0" presId="urn:diagrams.loki3.com/BracketList"/>
    <dgm:cxn modelId="{5826D1B7-6DD1-4729-99C1-4C160D5C80FF}" type="presOf" srcId="{C33895B9-B01A-4D91-825F-4386792AC9E0}" destId="{078C5D4E-442E-4BE8-9EA8-27BEF16035CD}" srcOrd="0" destOrd="0" presId="urn:diagrams.loki3.com/BracketList"/>
    <dgm:cxn modelId="{3D9501CA-76FA-49C8-9726-AEE885D94231}" srcId="{F99E3F4C-CB6F-425B-A4F2-856DAE6C4A04}" destId="{EE582050-E14A-4551-A8D7-171D553FE1B5}" srcOrd="2" destOrd="0" parTransId="{14DA625F-55D7-4B87-8378-EA4F069DB927}" sibTransId="{79E7FD05-F718-4AD7-BCBD-1CE9980F0601}"/>
    <dgm:cxn modelId="{72FD04CC-C1C7-479B-A15D-46609A1803E2}" type="presOf" srcId="{C5D4158A-F672-4B5D-B668-6EF98F77FEB1}" destId="{993A5EA3-3335-48C7-A525-89CD15C057FF}" srcOrd="0" destOrd="0" presId="urn:diagrams.loki3.com/BracketList"/>
    <dgm:cxn modelId="{F5797FEB-B57B-49A3-A7E9-C594F792DC9E}" srcId="{2EF81BC7-7716-4010-ACC5-882C4F73D789}" destId="{C33895B9-B01A-4D91-825F-4386792AC9E0}" srcOrd="0" destOrd="0" parTransId="{CE9EB476-2180-4B0E-9690-883189419CB4}" sibTransId="{6854DB2E-DC24-45A3-BBEC-1EA8EE4941D2}"/>
    <dgm:cxn modelId="{DAF030F1-0B32-4934-88AA-4EC3D3D5094A}" srcId="{EE582050-E14A-4551-A8D7-171D553FE1B5}" destId="{C5D4158A-F672-4B5D-B668-6EF98F77FEB1}" srcOrd="0" destOrd="0" parTransId="{E1EC25C7-317F-4F43-BBDD-E1791796534C}" sibTransId="{CC0607D2-4C9F-4061-8553-BCEB03C41D3D}"/>
    <dgm:cxn modelId="{47D05CF5-3D75-4A5C-A189-1FFCECB0E621}" type="presParOf" srcId="{2CA33F37-9352-4CF7-A3AB-FC6924860A8D}" destId="{B02C71B0-006C-404C-8778-243584DDA21D}" srcOrd="0" destOrd="0" presId="urn:diagrams.loki3.com/BracketList"/>
    <dgm:cxn modelId="{12987407-A9CA-45C8-AC01-3972A773966E}" type="presParOf" srcId="{B02C71B0-006C-404C-8778-243584DDA21D}" destId="{570AF5D3-9F57-4E47-9AE4-26D5EC4F4A8C}" srcOrd="0" destOrd="0" presId="urn:diagrams.loki3.com/BracketList"/>
    <dgm:cxn modelId="{4A198488-BC6B-4135-A7B4-385865ADD7FF}" type="presParOf" srcId="{B02C71B0-006C-404C-8778-243584DDA21D}" destId="{00E31E70-A073-4D65-B4C0-E263A9131B9C}" srcOrd="1" destOrd="0" presId="urn:diagrams.loki3.com/BracketList"/>
    <dgm:cxn modelId="{3370F421-A456-419F-A5C0-6B8E3B4DB319}" type="presParOf" srcId="{B02C71B0-006C-404C-8778-243584DDA21D}" destId="{374FD1BC-3638-4AD0-A87A-C1FD0572B82F}" srcOrd="2" destOrd="0" presId="urn:diagrams.loki3.com/BracketList"/>
    <dgm:cxn modelId="{A590600D-9202-4FFF-8F2C-E8F1A9F4E6BF}" type="presParOf" srcId="{B02C71B0-006C-404C-8778-243584DDA21D}" destId="{AFFC43DC-874B-4F04-B871-F86519D981BA}" srcOrd="3" destOrd="0" presId="urn:diagrams.loki3.com/BracketList"/>
    <dgm:cxn modelId="{9BC5F865-5559-4CD6-812F-AC20FA8EE36F}" type="presParOf" srcId="{2CA33F37-9352-4CF7-A3AB-FC6924860A8D}" destId="{03DF49EB-27D1-417D-8DB1-3ACC9BBC96D7}" srcOrd="1" destOrd="0" presId="urn:diagrams.loki3.com/BracketList"/>
    <dgm:cxn modelId="{6C6BA478-C427-4043-A22B-7A058A1E5689}" type="presParOf" srcId="{2CA33F37-9352-4CF7-A3AB-FC6924860A8D}" destId="{48A8BC39-EFB0-46E3-AE51-3715336EDC37}" srcOrd="2" destOrd="0" presId="urn:diagrams.loki3.com/BracketList"/>
    <dgm:cxn modelId="{4157515E-5839-4666-9E79-E8CA6EC4AA39}" type="presParOf" srcId="{48A8BC39-EFB0-46E3-AE51-3715336EDC37}" destId="{A0217DF5-FC05-48EE-9260-3012DB6D5E49}" srcOrd="0" destOrd="0" presId="urn:diagrams.loki3.com/BracketList"/>
    <dgm:cxn modelId="{FDD28592-078C-4769-9B70-BD1D0056E4EB}" type="presParOf" srcId="{48A8BC39-EFB0-46E3-AE51-3715336EDC37}" destId="{912D6574-1995-48DC-8EBF-8F199C1397F3}" srcOrd="1" destOrd="0" presId="urn:diagrams.loki3.com/BracketList"/>
    <dgm:cxn modelId="{327B51D4-E601-42C3-8DBE-E2AE47379856}" type="presParOf" srcId="{48A8BC39-EFB0-46E3-AE51-3715336EDC37}" destId="{30385EE1-DADE-4436-8DA1-CE292D6A962B}" srcOrd="2" destOrd="0" presId="urn:diagrams.loki3.com/BracketList"/>
    <dgm:cxn modelId="{C62C941E-4BC9-45CF-915B-D792B13E6C47}" type="presParOf" srcId="{48A8BC39-EFB0-46E3-AE51-3715336EDC37}" destId="{61080722-11C4-42D0-A1A8-8E32ED5575DA}" srcOrd="3" destOrd="0" presId="urn:diagrams.loki3.com/BracketList"/>
    <dgm:cxn modelId="{78A8ABA1-6751-44C7-B81F-DEB1E259C899}" type="presParOf" srcId="{2CA33F37-9352-4CF7-A3AB-FC6924860A8D}" destId="{10CB074D-B4EE-41FD-9239-EE9CAAC06346}" srcOrd="3" destOrd="0" presId="urn:diagrams.loki3.com/BracketList"/>
    <dgm:cxn modelId="{D1E6FC5E-D3AD-43FD-B7EC-D28C1680B4DD}" type="presParOf" srcId="{2CA33F37-9352-4CF7-A3AB-FC6924860A8D}" destId="{F1DCA509-1C7C-4AA8-89EB-3AF045142AE2}" srcOrd="4" destOrd="0" presId="urn:diagrams.loki3.com/BracketList"/>
    <dgm:cxn modelId="{E20EA916-E90D-4A47-AF17-241DC5B5DDD0}" type="presParOf" srcId="{F1DCA509-1C7C-4AA8-89EB-3AF045142AE2}" destId="{404CADB6-AEAA-4928-AB53-C8402A30B417}" srcOrd="0" destOrd="0" presId="urn:diagrams.loki3.com/BracketList"/>
    <dgm:cxn modelId="{BE96DDDF-5B73-43D7-96FB-813767166918}" type="presParOf" srcId="{F1DCA509-1C7C-4AA8-89EB-3AF045142AE2}" destId="{20E5949C-670F-4DF3-BB53-0CE8E2D74E4E}" srcOrd="1" destOrd="0" presId="urn:diagrams.loki3.com/BracketList"/>
    <dgm:cxn modelId="{E04580B7-8630-4446-9027-D91877E4F126}" type="presParOf" srcId="{F1DCA509-1C7C-4AA8-89EB-3AF045142AE2}" destId="{320EB64F-BBD5-4469-93A7-5D5CD803EDDD}" srcOrd="2" destOrd="0" presId="urn:diagrams.loki3.com/BracketList"/>
    <dgm:cxn modelId="{D7F42DE3-AECC-4D5A-827D-0EB23A3C516C}" type="presParOf" srcId="{F1DCA509-1C7C-4AA8-89EB-3AF045142AE2}" destId="{993A5EA3-3335-48C7-A525-89CD15C057FF}" srcOrd="3" destOrd="0" presId="urn:diagrams.loki3.com/BracketList"/>
    <dgm:cxn modelId="{EE806721-C585-463E-8738-9216A6B7D1C4}" type="presParOf" srcId="{2CA33F37-9352-4CF7-A3AB-FC6924860A8D}" destId="{749ECD32-D7B8-44EB-8729-FAD8DDD1677C}" srcOrd="5" destOrd="0" presId="urn:diagrams.loki3.com/BracketList"/>
    <dgm:cxn modelId="{0A51803B-16A8-4C2F-9696-37FBB095D202}" type="presParOf" srcId="{2CA33F37-9352-4CF7-A3AB-FC6924860A8D}" destId="{A76E8649-827D-456F-85F5-AA8545414796}" srcOrd="6" destOrd="0" presId="urn:diagrams.loki3.com/BracketList"/>
    <dgm:cxn modelId="{E799D897-EAE2-4929-ABFC-D091FAD03486}" type="presParOf" srcId="{A76E8649-827D-456F-85F5-AA8545414796}" destId="{A5FB2B86-9431-4155-91C7-8491657DC024}" srcOrd="0" destOrd="0" presId="urn:diagrams.loki3.com/BracketList"/>
    <dgm:cxn modelId="{FCA57E21-F87F-4AFF-8416-306C438D9460}" type="presParOf" srcId="{A76E8649-827D-456F-85F5-AA8545414796}" destId="{3F875BBD-C673-4658-A0C5-1C4A640B97E5}" srcOrd="1" destOrd="0" presId="urn:diagrams.loki3.com/BracketList"/>
    <dgm:cxn modelId="{D57B7CA4-D591-4788-B66E-5B79E6FF7C4B}" type="presParOf" srcId="{A76E8649-827D-456F-85F5-AA8545414796}" destId="{0C5BE212-6BA3-454A-BF3D-405B519347F3}" srcOrd="2" destOrd="0" presId="urn:diagrams.loki3.com/BracketList"/>
    <dgm:cxn modelId="{FAA5F34A-1070-4850-94FE-B0652CDFDE8A}" type="presParOf" srcId="{A76E8649-827D-456F-85F5-AA8545414796}" destId="{078C5D4E-442E-4BE8-9EA8-27BEF16035C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43022-FE08-400D-B476-F967682C08B2}">
      <dsp:nvSpPr>
        <dsp:cNvPr id="0" name=""/>
        <dsp:cNvSpPr/>
      </dsp:nvSpPr>
      <dsp:spPr>
        <a:xfrm>
          <a:off x="2670636" y="2012435"/>
          <a:ext cx="1181641" cy="1181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Chemistry</a:t>
          </a:r>
        </a:p>
      </dsp:txBody>
      <dsp:txXfrm>
        <a:off x="2843683" y="2185482"/>
        <a:ext cx="835547" cy="835547"/>
      </dsp:txXfrm>
    </dsp:sp>
    <dsp:sp modelId="{38CA1206-A706-4572-9C22-4C0A828C4078}">
      <dsp:nvSpPr>
        <dsp:cNvPr id="0" name=""/>
        <dsp:cNvSpPr/>
      </dsp:nvSpPr>
      <dsp:spPr>
        <a:xfrm rot="16200000">
          <a:off x="2848098" y="1582772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0789" y="1578408"/>
        <a:ext cx="41335" cy="41335"/>
      </dsp:txXfrm>
    </dsp:sp>
    <dsp:sp modelId="{DCE0D0DD-E309-4D28-B4DD-8D07C305E411}">
      <dsp:nvSpPr>
        <dsp:cNvPr id="0" name=""/>
        <dsp:cNvSpPr/>
      </dsp:nvSpPr>
      <dsp:spPr>
        <a:xfrm>
          <a:off x="2670636" y="4076"/>
          <a:ext cx="1181641" cy="11816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Pharmacy</a:t>
          </a:r>
        </a:p>
      </dsp:txBody>
      <dsp:txXfrm>
        <a:off x="2843683" y="177123"/>
        <a:ext cx="835547" cy="835547"/>
      </dsp:txXfrm>
    </dsp:sp>
    <dsp:sp modelId="{D8C1190E-3A7E-4340-9CE6-FAC35B91727F}">
      <dsp:nvSpPr>
        <dsp:cNvPr id="0" name=""/>
        <dsp:cNvSpPr/>
      </dsp:nvSpPr>
      <dsp:spPr>
        <a:xfrm rot="18900000">
          <a:off x="3558160" y="1876890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0851" y="1872525"/>
        <a:ext cx="41335" cy="41335"/>
      </dsp:txXfrm>
    </dsp:sp>
    <dsp:sp modelId="{7CCC79C3-F580-45AA-8B51-00BB35220BEA}">
      <dsp:nvSpPr>
        <dsp:cNvPr id="0" name=""/>
        <dsp:cNvSpPr/>
      </dsp:nvSpPr>
      <dsp:spPr>
        <a:xfrm>
          <a:off x="4090761" y="592311"/>
          <a:ext cx="1181641" cy="1181641"/>
        </a:xfrm>
        <a:prstGeom prst="ellipse">
          <a:avLst/>
        </a:prstGeom>
        <a:solidFill>
          <a:schemeClr val="accent2">
            <a:hueOff val="-2137554"/>
            <a:satOff val="-4186"/>
            <a:lumOff val="2801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Biology</a:t>
          </a:r>
        </a:p>
      </dsp:txBody>
      <dsp:txXfrm>
        <a:off x="4263808" y="765358"/>
        <a:ext cx="835547" cy="835547"/>
      </dsp:txXfrm>
    </dsp:sp>
    <dsp:sp modelId="{03D48DA0-30F9-496E-A513-8F781CBBF993}">
      <dsp:nvSpPr>
        <dsp:cNvPr id="0" name=""/>
        <dsp:cNvSpPr/>
      </dsp:nvSpPr>
      <dsp:spPr>
        <a:xfrm>
          <a:off x="3852278" y="2586952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4969" y="2582588"/>
        <a:ext cx="41335" cy="41335"/>
      </dsp:txXfrm>
    </dsp:sp>
    <dsp:sp modelId="{A53ACC4A-693F-47BA-BE09-8824AB7ADAA6}">
      <dsp:nvSpPr>
        <dsp:cNvPr id="0" name=""/>
        <dsp:cNvSpPr/>
      </dsp:nvSpPr>
      <dsp:spPr>
        <a:xfrm>
          <a:off x="4678995" y="2012435"/>
          <a:ext cx="1181641" cy="1181641"/>
        </a:xfrm>
        <a:prstGeom prst="ellipse">
          <a:avLst/>
        </a:prstGeom>
        <a:solidFill>
          <a:schemeClr val="accent2">
            <a:hueOff val="-4275108"/>
            <a:satOff val="-8372"/>
            <a:lumOff val="560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Medicine</a:t>
          </a:r>
        </a:p>
      </dsp:txBody>
      <dsp:txXfrm>
        <a:off x="4852042" y="2185482"/>
        <a:ext cx="835547" cy="835547"/>
      </dsp:txXfrm>
    </dsp:sp>
    <dsp:sp modelId="{C51A1BC7-D69D-4F7B-A0DA-7B7E93AC2806}">
      <dsp:nvSpPr>
        <dsp:cNvPr id="0" name=""/>
        <dsp:cNvSpPr/>
      </dsp:nvSpPr>
      <dsp:spPr>
        <a:xfrm rot="2700000">
          <a:off x="3558160" y="3297014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0851" y="3292650"/>
        <a:ext cx="41335" cy="41335"/>
      </dsp:txXfrm>
    </dsp:sp>
    <dsp:sp modelId="{2C83BC65-DE39-444D-B809-6D9B51B0C540}">
      <dsp:nvSpPr>
        <dsp:cNvPr id="0" name=""/>
        <dsp:cNvSpPr/>
      </dsp:nvSpPr>
      <dsp:spPr>
        <a:xfrm>
          <a:off x="4090761" y="3432559"/>
          <a:ext cx="1181641" cy="1181641"/>
        </a:xfrm>
        <a:prstGeom prst="ellipse">
          <a:avLst/>
        </a:prstGeom>
        <a:solidFill>
          <a:schemeClr val="accent2">
            <a:hueOff val="-6412662"/>
            <a:satOff val="-12558"/>
            <a:lumOff val="840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Physics</a:t>
          </a:r>
        </a:p>
      </dsp:txBody>
      <dsp:txXfrm>
        <a:off x="4263808" y="3605606"/>
        <a:ext cx="835547" cy="835547"/>
      </dsp:txXfrm>
    </dsp:sp>
    <dsp:sp modelId="{28235BA9-B975-46C7-80B0-B1FBC8DD8641}">
      <dsp:nvSpPr>
        <dsp:cNvPr id="0" name=""/>
        <dsp:cNvSpPr/>
      </dsp:nvSpPr>
      <dsp:spPr>
        <a:xfrm rot="5400000">
          <a:off x="2848098" y="3591131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0789" y="3586767"/>
        <a:ext cx="41335" cy="41335"/>
      </dsp:txXfrm>
    </dsp:sp>
    <dsp:sp modelId="{2B51D6DB-CDBE-41F5-AA6F-7559BFD73A6A}">
      <dsp:nvSpPr>
        <dsp:cNvPr id="0" name=""/>
        <dsp:cNvSpPr/>
      </dsp:nvSpPr>
      <dsp:spPr>
        <a:xfrm>
          <a:off x="2670636" y="4020794"/>
          <a:ext cx="1181641" cy="1181641"/>
        </a:xfrm>
        <a:prstGeom prst="ellipse">
          <a:avLst/>
        </a:prstGeom>
        <a:solidFill>
          <a:schemeClr val="accent2">
            <a:hueOff val="-8550216"/>
            <a:satOff val="-16743"/>
            <a:lumOff val="1120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Material</a:t>
          </a:r>
        </a:p>
      </dsp:txBody>
      <dsp:txXfrm>
        <a:off x="2843683" y="4193841"/>
        <a:ext cx="835547" cy="835547"/>
      </dsp:txXfrm>
    </dsp:sp>
    <dsp:sp modelId="{6B5CB6B0-72E9-48D3-8CF5-258236FB0CFA}">
      <dsp:nvSpPr>
        <dsp:cNvPr id="0" name=""/>
        <dsp:cNvSpPr/>
      </dsp:nvSpPr>
      <dsp:spPr>
        <a:xfrm rot="8100000">
          <a:off x="2138036" y="3297014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30727" y="3292650"/>
        <a:ext cx="41335" cy="41335"/>
      </dsp:txXfrm>
    </dsp:sp>
    <dsp:sp modelId="{AF2A0CEF-D6A8-43D6-923E-C4441E772F5A}">
      <dsp:nvSpPr>
        <dsp:cNvPr id="0" name=""/>
        <dsp:cNvSpPr/>
      </dsp:nvSpPr>
      <dsp:spPr>
        <a:xfrm>
          <a:off x="1250512" y="3432559"/>
          <a:ext cx="1181641" cy="1181641"/>
        </a:xfrm>
        <a:prstGeom prst="ellipse">
          <a:avLst/>
        </a:prstGeom>
        <a:solidFill>
          <a:schemeClr val="accent2">
            <a:hueOff val="-10687770"/>
            <a:satOff val="-20929"/>
            <a:lumOff val="14004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Patent</a:t>
          </a:r>
        </a:p>
      </dsp:txBody>
      <dsp:txXfrm>
        <a:off x="1423559" y="3605606"/>
        <a:ext cx="835547" cy="835547"/>
      </dsp:txXfrm>
    </dsp:sp>
    <dsp:sp modelId="{DE7CF0A6-D64E-4CD9-AA6F-C7589B166AB3}">
      <dsp:nvSpPr>
        <dsp:cNvPr id="0" name=""/>
        <dsp:cNvSpPr/>
      </dsp:nvSpPr>
      <dsp:spPr>
        <a:xfrm rot="10800000">
          <a:off x="1843919" y="2586952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6610" y="2582588"/>
        <a:ext cx="41335" cy="41335"/>
      </dsp:txXfrm>
    </dsp:sp>
    <dsp:sp modelId="{63F1A8FE-D0B2-4253-86DD-647B976DB3B0}">
      <dsp:nvSpPr>
        <dsp:cNvPr id="0" name=""/>
        <dsp:cNvSpPr/>
      </dsp:nvSpPr>
      <dsp:spPr>
        <a:xfrm>
          <a:off x="662277" y="2012435"/>
          <a:ext cx="1181641" cy="1181641"/>
        </a:xfrm>
        <a:prstGeom prst="ellipse">
          <a:avLst/>
        </a:prstGeom>
        <a:solidFill>
          <a:schemeClr val="accent2">
            <a:hueOff val="-12825323"/>
            <a:satOff val="-25115"/>
            <a:lumOff val="1680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</a:t>
          </a:r>
        </a:p>
      </dsp:txBody>
      <dsp:txXfrm>
        <a:off x="835324" y="2185482"/>
        <a:ext cx="835547" cy="835547"/>
      </dsp:txXfrm>
    </dsp:sp>
    <dsp:sp modelId="{7A171191-0F52-4B97-8980-F96E75404CCD}">
      <dsp:nvSpPr>
        <dsp:cNvPr id="0" name=""/>
        <dsp:cNvSpPr/>
      </dsp:nvSpPr>
      <dsp:spPr>
        <a:xfrm rot="13500000">
          <a:off x="2138036" y="1876890"/>
          <a:ext cx="82671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26717" y="163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30727" y="1872525"/>
        <a:ext cx="41335" cy="41335"/>
      </dsp:txXfrm>
    </dsp:sp>
    <dsp:sp modelId="{C029448E-6AD0-4745-8EB6-6F8A2D5FED8A}">
      <dsp:nvSpPr>
        <dsp:cNvPr id="0" name=""/>
        <dsp:cNvSpPr/>
      </dsp:nvSpPr>
      <dsp:spPr>
        <a:xfrm>
          <a:off x="1250512" y="592311"/>
          <a:ext cx="1181641" cy="1181641"/>
        </a:xfrm>
        <a:prstGeom prst="ellipse">
          <a:avLst/>
        </a:prstGeom>
        <a:solidFill>
          <a:schemeClr val="accent2">
            <a:hueOff val="-14962877"/>
            <a:satOff val="-29301"/>
            <a:lumOff val="19606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Economic</a:t>
          </a:r>
        </a:p>
      </dsp:txBody>
      <dsp:txXfrm>
        <a:off x="1423559" y="765358"/>
        <a:ext cx="835547" cy="8355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CE71B-4A38-4E70-8131-A9CC259FFD46}">
      <dsp:nvSpPr>
        <dsp:cNvPr id="0" name=""/>
        <dsp:cNvSpPr/>
      </dsp:nvSpPr>
      <dsp:spPr>
        <a:xfrm>
          <a:off x="2738" y="0"/>
          <a:ext cx="2634523" cy="54132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Physical</a:t>
          </a:r>
        </a:p>
      </dsp:txBody>
      <dsp:txXfrm>
        <a:off x="2738" y="0"/>
        <a:ext cx="2634523" cy="1623972"/>
      </dsp:txXfrm>
    </dsp:sp>
    <dsp:sp modelId="{F0001377-CFF1-4AE9-A2CC-130C60C16AAF}">
      <dsp:nvSpPr>
        <dsp:cNvPr id="0" name=""/>
        <dsp:cNvSpPr/>
      </dsp:nvSpPr>
      <dsp:spPr>
        <a:xfrm>
          <a:off x="266191" y="1624105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Massa</a:t>
          </a:r>
        </a:p>
      </dsp:txBody>
      <dsp:txXfrm>
        <a:off x="289288" y="1647202"/>
        <a:ext cx="2061424" cy="742400"/>
      </dsp:txXfrm>
    </dsp:sp>
    <dsp:sp modelId="{2B8F54BD-F243-434E-AB5D-8A4A6513F591}">
      <dsp:nvSpPr>
        <dsp:cNvPr id="0" name=""/>
        <dsp:cNvSpPr/>
      </dsp:nvSpPr>
      <dsp:spPr>
        <a:xfrm>
          <a:off x="266191" y="2534021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12044"/>
                <a:satOff val="4790"/>
                <a:lumOff val="-28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12044"/>
                <a:satOff val="4790"/>
                <a:lumOff val="-28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12044"/>
                <a:satOff val="4790"/>
                <a:lumOff val="-28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Densitas</a:t>
          </a:r>
          <a:endParaRPr lang="en-US" sz="3000" kern="1200" dirty="0"/>
        </a:p>
      </dsp:txBody>
      <dsp:txXfrm>
        <a:off x="289288" y="2557118"/>
        <a:ext cx="2061424" cy="742400"/>
      </dsp:txXfrm>
    </dsp:sp>
    <dsp:sp modelId="{913F455E-81C9-4C2B-8FED-2F3F437BEAA2}">
      <dsp:nvSpPr>
        <dsp:cNvPr id="0" name=""/>
        <dsp:cNvSpPr/>
      </dsp:nvSpPr>
      <dsp:spPr>
        <a:xfrm>
          <a:off x="266191" y="3443937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24088"/>
                <a:satOff val="9579"/>
                <a:lumOff val="-57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624088"/>
                <a:satOff val="9579"/>
                <a:lumOff val="-57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624088"/>
                <a:satOff val="9579"/>
                <a:lumOff val="-57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Volume</a:t>
          </a:r>
        </a:p>
      </dsp:txBody>
      <dsp:txXfrm>
        <a:off x="289288" y="3467034"/>
        <a:ext cx="2061424" cy="742400"/>
      </dsp:txXfrm>
    </dsp:sp>
    <dsp:sp modelId="{927D63B4-0028-4C5F-B432-FD4B4DEEAC84}">
      <dsp:nvSpPr>
        <dsp:cNvPr id="0" name=""/>
        <dsp:cNvSpPr/>
      </dsp:nvSpPr>
      <dsp:spPr>
        <a:xfrm>
          <a:off x="266191" y="4353854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36132"/>
                <a:satOff val="14369"/>
                <a:lumOff val="-86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936132"/>
                <a:satOff val="14369"/>
                <a:lumOff val="-86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936132"/>
                <a:satOff val="14369"/>
                <a:lumOff val="-86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Titik</a:t>
          </a:r>
          <a:r>
            <a:rPr lang="en-US" sz="3000" kern="1200" dirty="0"/>
            <a:t> </a:t>
          </a:r>
          <a:r>
            <a:rPr lang="en-US" sz="3000" kern="1200" dirty="0" err="1"/>
            <a:t>didih</a:t>
          </a:r>
          <a:endParaRPr lang="en-US" sz="3000" kern="1200" dirty="0"/>
        </a:p>
      </dsp:txBody>
      <dsp:txXfrm>
        <a:off x="289288" y="4376951"/>
        <a:ext cx="2061424" cy="742400"/>
      </dsp:txXfrm>
    </dsp:sp>
    <dsp:sp modelId="{F777FD3B-048A-4705-AD48-32AF0DF265F7}">
      <dsp:nvSpPr>
        <dsp:cNvPr id="0" name=""/>
        <dsp:cNvSpPr/>
      </dsp:nvSpPr>
      <dsp:spPr>
        <a:xfrm>
          <a:off x="2834851" y="0"/>
          <a:ext cx="2634523" cy="54132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Chemical</a:t>
          </a:r>
        </a:p>
      </dsp:txBody>
      <dsp:txXfrm>
        <a:off x="2834851" y="0"/>
        <a:ext cx="2634523" cy="1623972"/>
      </dsp:txXfrm>
    </dsp:sp>
    <dsp:sp modelId="{08620BAC-CD61-4C8C-B592-68C594F7BBAA}">
      <dsp:nvSpPr>
        <dsp:cNvPr id="0" name=""/>
        <dsp:cNvSpPr/>
      </dsp:nvSpPr>
      <dsp:spPr>
        <a:xfrm>
          <a:off x="3098303" y="1624105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48176"/>
                <a:satOff val="19158"/>
                <a:lumOff val="-115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248176"/>
                <a:satOff val="19158"/>
                <a:lumOff val="-115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248176"/>
                <a:satOff val="19158"/>
                <a:lumOff val="-115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Combustion</a:t>
          </a:r>
        </a:p>
      </dsp:txBody>
      <dsp:txXfrm>
        <a:off x="3121400" y="1647202"/>
        <a:ext cx="2061424" cy="742400"/>
      </dsp:txXfrm>
    </dsp:sp>
    <dsp:sp modelId="{54B40893-F6A9-4CCF-A4F9-5784D1D229AF}">
      <dsp:nvSpPr>
        <dsp:cNvPr id="0" name=""/>
        <dsp:cNvSpPr/>
      </dsp:nvSpPr>
      <dsp:spPr>
        <a:xfrm>
          <a:off x="3098303" y="2534021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560219"/>
                <a:satOff val="23948"/>
                <a:lumOff val="-144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560219"/>
                <a:satOff val="23948"/>
                <a:lumOff val="-144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560219"/>
                <a:satOff val="23948"/>
                <a:lumOff val="-144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Corrosion</a:t>
          </a:r>
        </a:p>
      </dsp:txBody>
      <dsp:txXfrm>
        <a:off x="3121400" y="2557118"/>
        <a:ext cx="2061424" cy="742400"/>
      </dsp:txXfrm>
    </dsp:sp>
    <dsp:sp modelId="{FE5CFC60-9474-406E-A380-B05150F9225A}">
      <dsp:nvSpPr>
        <dsp:cNvPr id="0" name=""/>
        <dsp:cNvSpPr/>
      </dsp:nvSpPr>
      <dsp:spPr>
        <a:xfrm>
          <a:off x="3098303" y="3443937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872263"/>
                <a:satOff val="28737"/>
                <a:lumOff val="-173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872263"/>
                <a:satOff val="28737"/>
                <a:lumOff val="-173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872263"/>
                <a:satOff val="28737"/>
                <a:lumOff val="-173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Toxic</a:t>
          </a:r>
        </a:p>
      </dsp:txBody>
      <dsp:txXfrm>
        <a:off x="3121400" y="3467034"/>
        <a:ext cx="2061424" cy="742400"/>
      </dsp:txXfrm>
    </dsp:sp>
    <dsp:sp modelId="{B5DD1DFA-0CA0-45FB-B5C6-5FA12DF4417B}">
      <dsp:nvSpPr>
        <dsp:cNvPr id="0" name=""/>
        <dsp:cNvSpPr/>
      </dsp:nvSpPr>
      <dsp:spPr>
        <a:xfrm>
          <a:off x="3098303" y="4353854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184307"/>
                <a:satOff val="33527"/>
                <a:lumOff val="-201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184307"/>
                <a:satOff val="33527"/>
                <a:lumOff val="-20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184307"/>
                <a:satOff val="33527"/>
                <a:lumOff val="-20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Oxidation</a:t>
          </a:r>
        </a:p>
      </dsp:txBody>
      <dsp:txXfrm>
        <a:off x="3121400" y="4376951"/>
        <a:ext cx="2061424" cy="742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CE71B-4A38-4E70-8131-A9CC259FFD46}">
      <dsp:nvSpPr>
        <dsp:cNvPr id="0" name=""/>
        <dsp:cNvSpPr/>
      </dsp:nvSpPr>
      <dsp:spPr>
        <a:xfrm>
          <a:off x="2738" y="0"/>
          <a:ext cx="2634523" cy="54132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1" kern="1200" dirty="0"/>
            <a:t>Extensive</a:t>
          </a:r>
        </a:p>
      </dsp:txBody>
      <dsp:txXfrm>
        <a:off x="2738" y="0"/>
        <a:ext cx="2634523" cy="1623972"/>
      </dsp:txXfrm>
    </dsp:sp>
    <dsp:sp modelId="{F0001377-CFF1-4AE9-A2CC-130C60C16AAF}">
      <dsp:nvSpPr>
        <dsp:cNvPr id="0" name=""/>
        <dsp:cNvSpPr/>
      </dsp:nvSpPr>
      <dsp:spPr>
        <a:xfrm>
          <a:off x="266191" y="1624105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Massa</a:t>
          </a:r>
        </a:p>
      </dsp:txBody>
      <dsp:txXfrm>
        <a:off x="289288" y="1647202"/>
        <a:ext cx="2061424" cy="742400"/>
      </dsp:txXfrm>
    </dsp:sp>
    <dsp:sp modelId="{2B8F54BD-F243-434E-AB5D-8A4A6513F591}">
      <dsp:nvSpPr>
        <dsp:cNvPr id="0" name=""/>
        <dsp:cNvSpPr/>
      </dsp:nvSpPr>
      <dsp:spPr>
        <a:xfrm>
          <a:off x="266191" y="2534021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Panjang</a:t>
          </a:r>
          <a:endParaRPr lang="en-US" sz="2900" kern="1200" dirty="0"/>
        </a:p>
      </dsp:txBody>
      <dsp:txXfrm>
        <a:off x="289288" y="2557118"/>
        <a:ext cx="2061424" cy="742400"/>
      </dsp:txXfrm>
    </dsp:sp>
    <dsp:sp modelId="{913F455E-81C9-4C2B-8FED-2F3F437BEAA2}">
      <dsp:nvSpPr>
        <dsp:cNvPr id="0" name=""/>
        <dsp:cNvSpPr/>
      </dsp:nvSpPr>
      <dsp:spPr>
        <a:xfrm>
          <a:off x="266191" y="3443937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Volume</a:t>
          </a:r>
        </a:p>
      </dsp:txBody>
      <dsp:txXfrm>
        <a:off x="289288" y="3467034"/>
        <a:ext cx="2061424" cy="742400"/>
      </dsp:txXfrm>
    </dsp:sp>
    <dsp:sp modelId="{927D63B4-0028-4C5F-B432-FD4B4DEEAC84}">
      <dsp:nvSpPr>
        <dsp:cNvPr id="0" name=""/>
        <dsp:cNvSpPr/>
      </dsp:nvSpPr>
      <dsp:spPr>
        <a:xfrm>
          <a:off x="266191" y="4353854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Energi</a:t>
          </a:r>
          <a:endParaRPr lang="en-US" sz="2900" kern="1200" dirty="0"/>
        </a:p>
      </dsp:txBody>
      <dsp:txXfrm>
        <a:off x="289288" y="4376951"/>
        <a:ext cx="2061424" cy="742400"/>
      </dsp:txXfrm>
    </dsp:sp>
    <dsp:sp modelId="{F777FD3B-048A-4705-AD48-32AF0DF265F7}">
      <dsp:nvSpPr>
        <dsp:cNvPr id="0" name=""/>
        <dsp:cNvSpPr/>
      </dsp:nvSpPr>
      <dsp:spPr>
        <a:xfrm>
          <a:off x="2834851" y="0"/>
          <a:ext cx="2634523" cy="54132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1" kern="1200" dirty="0"/>
            <a:t>Intensive</a:t>
          </a:r>
        </a:p>
      </dsp:txBody>
      <dsp:txXfrm>
        <a:off x="2834851" y="0"/>
        <a:ext cx="2634523" cy="1623972"/>
      </dsp:txXfrm>
    </dsp:sp>
    <dsp:sp modelId="{08620BAC-CD61-4C8C-B592-68C594F7BBAA}">
      <dsp:nvSpPr>
        <dsp:cNvPr id="0" name=""/>
        <dsp:cNvSpPr/>
      </dsp:nvSpPr>
      <dsp:spPr>
        <a:xfrm>
          <a:off x="3098303" y="1624105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Densitas</a:t>
          </a:r>
          <a:endParaRPr lang="en-US" sz="2900" kern="1200" dirty="0"/>
        </a:p>
      </dsp:txBody>
      <dsp:txXfrm>
        <a:off x="3121400" y="1647202"/>
        <a:ext cx="2061424" cy="742400"/>
      </dsp:txXfrm>
    </dsp:sp>
    <dsp:sp modelId="{54B40893-F6A9-4CCF-A4F9-5784D1D229AF}">
      <dsp:nvSpPr>
        <dsp:cNvPr id="0" name=""/>
        <dsp:cNvSpPr/>
      </dsp:nvSpPr>
      <dsp:spPr>
        <a:xfrm>
          <a:off x="3098303" y="2534021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Titik</a:t>
          </a:r>
          <a:r>
            <a:rPr lang="en-US" sz="2900" kern="1200" dirty="0"/>
            <a:t> </a:t>
          </a:r>
          <a:r>
            <a:rPr lang="en-US" sz="2900" kern="1200" dirty="0" err="1"/>
            <a:t>didih</a:t>
          </a:r>
          <a:endParaRPr lang="en-US" sz="2900" kern="1200" dirty="0"/>
        </a:p>
      </dsp:txBody>
      <dsp:txXfrm>
        <a:off x="3121400" y="2557118"/>
        <a:ext cx="2061424" cy="742400"/>
      </dsp:txXfrm>
    </dsp:sp>
    <dsp:sp modelId="{FE5CFC60-9474-406E-A380-B05150F9225A}">
      <dsp:nvSpPr>
        <dsp:cNvPr id="0" name=""/>
        <dsp:cNvSpPr/>
      </dsp:nvSpPr>
      <dsp:spPr>
        <a:xfrm>
          <a:off x="3098303" y="3443937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Nomor</a:t>
          </a:r>
          <a:r>
            <a:rPr lang="en-US" sz="2900" kern="1200" dirty="0"/>
            <a:t> atom</a:t>
          </a:r>
        </a:p>
      </dsp:txBody>
      <dsp:txXfrm>
        <a:off x="3121400" y="3467034"/>
        <a:ext cx="2061424" cy="742400"/>
      </dsp:txXfrm>
    </dsp:sp>
    <dsp:sp modelId="{B5DD1DFA-0CA0-45FB-B5C6-5FA12DF4417B}">
      <dsp:nvSpPr>
        <dsp:cNvPr id="0" name=""/>
        <dsp:cNvSpPr/>
      </dsp:nvSpPr>
      <dsp:spPr>
        <a:xfrm>
          <a:off x="3098303" y="4353854"/>
          <a:ext cx="2107618" cy="788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Mosh</a:t>
          </a:r>
        </a:p>
      </dsp:txBody>
      <dsp:txXfrm>
        <a:off x="3121400" y="4376951"/>
        <a:ext cx="2061424" cy="74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36E0E-CDCD-4871-B723-732AF009B880}">
      <dsp:nvSpPr>
        <dsp:cNvPr id="0" name=""/>
        <dsp:cNvSpPr/>
      </dsp:nvSpPr>
      <dsp:spPr>
        <a:xfrm>
          <a:off x="1613048" y="1268081"/>
          <a:ext cx="3033125" cy="30331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Chemistry</a:t>
          </a:r>
        </a:p>
      </dsp:txBody>
      <dsp:txXfrm>
        <a:off x="2057239" y="1712272"/>
        <a:ext cx="2144743" cy="2144743"/>
      </dsp:txXfrm>
    </dsp:sp>
    <dsp:sp modelId="{4E7E0A35-D198-4AC7-BFF9-0BB6CCCAB5B0}">
      <dsp:nvSpPr>
        <dsp:cNvPr id="0" name=""/>
        <dsp:cNvSpPr/>
      </dsp:nvSpPr>
      <dsp:spPr>
        <a:xfrm>
          <a:off x="2371330" y="49985"/>
          <a:ext cx="1516562" cy="1516562"/>
        </a:xfrm>
        <a:prstGeom prst="ellipse">
          <a:avLst/>
        </a:prstGeom>
        <a:solidFill>
          <a:schemeClr val="accent5">
            <a:alpha val="50000"/>
            <a:hueOff val="-2006798"/>
            <a:satOff val="4872"/>
            <a:lumOff val="4705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Inorganic</a:t>
          </a:r>
        </a:p>
      </dsp:txBody>
      <dsp:txXfrm>
        <a:off x="2593425" y="272080"/>
        <a:ext cx="1072372" cy="1072372"/>
      </dsp:txXfrm>
    </dsp:sp>
    <dsp:sp modelId="{566E5274-B874-4759-A6D3-3DE42B82E411}">
      <dsp:nvSpPr>
        <dsp:cNvPr id="0" name=""/>
        <dsp:cNvSpPr/>
      </dsp:nvSpPr>
      <dsp:spPr>
        <a:xfrm>
          <a:off x="3916523" y="794111"/>
          <a:ext cx="1516562" cy="1516562"/>
        </a:xfrm>
        <a:prstGeom prst="ellipse">
          <a:avLst/>
        </a:prstGeom>
        <a:solidFill>
          <a:schemeClr val="accent5">
            <a:alpha val="50000"/>
            <a:hueOff val="-4013596"/>
            <a:satOff val="9744"/>
            <a:lumOff val="9411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Organic</a:t>
          </a:r>
        </a:p>
      </dsp:txBody>
      <dsp:txXfrm>
        <a:off x="4138618" y="1016206"/>
        <a:ext cx="1072372" cy="1072372"/>
      </dsp:txXfrm>
    </dsp:sp>
    <dsp:sp modelId="{E7536336-1F5F-4CE8-927E-ABC46BECF994}">
      <dsp:nvSpPr>
        <dsp:cNvPr id="0" name=""/>
        <dsp:cNvSpPr/>
      </dsp:nvSpPr>
      <dsp:spPr>
        <a:xfrm>
          <a:off x="4298155" y="2466147"/>
          <a:ext cx="1516562" cy="1516562"/>
        </a:xfrm>
        <a:prstGeom prst="ellipse">
          <a:avLst/>
        </a:prstGeom>
        <a:solidFill>
          <a:schemeClr val="accent5">
            <a:alpha val="50000"/>
            <a:hueOff val="-6020394"/>
            <a:satOff val="14616"/>
            <a:lumOff val="14116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Analytic</a:t>
          </a:r>
        </a:p>
      </dsp:txBody>
      <dsp:txXfrm>
        <a:off x="4520250" y="2688242"/>
        <a:ext cx="1072372" cy="1072372"/>
      </dsp:txXfrm>
    </dsp:sp>
    <dsp:sp modelId="{4BB10EE7-03E0-45A3-8BFF-22ABBA112354}">
      <dsp:nvSpPr>
        <dsp:cNvPr id="0" name=""/>
        <dsp:cNvSpPr/>
      </dsp:nvSpPr>
      <dsp:spPr>
        <a:xfrm>
          <a:off x="3228847" y="3807016"/>
          <a:ext cx="1516562" cy="1516562"/>
        </a:xfrm>
        <a:prstGeom prst="ellipse">
          <a:avLst/>
        </a:prstGeom>
        <a:solidFill>
          <a:schemeClr val="accent5">
            <a:alpha val="50000"/>
            <a:hueOff val="-8027193"/>
            <a:satOff val="19489"/>
            <a:lumOff val="18821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Physical</a:t>
          </a:r>
        </a:p>
      </dsp:txBody>
      <dsp:txXfrm>
        <a:off x="3450942" y="4029111"/>
        <a:ext cx="1072372" cy="1072372"/>
      </dsp:txXfrm>
    </dsp:sp>
    <dsp:sp modelId="{C2B46647-8B8D-4CA4-A6FD-D30F7CA31C0C}">
      <dsp:nvSpPr>
        <dsp:cNvPr id="0" name=""/>
        <dsp:cNvSpPr/>
      </dsp:nvSpPr>
      <dsp:spPr>
        <a:xfrm>
          <a:off x="1513812" y="3807016"/>
          <a:ext cx="1516562" cy="1516562"/>
        </a:xfrm>
        <a:prstGeom prst="ellipse">
          <a:avLst/>
        </a:prstGeom>
        <a:solidFill>
          <a:schemeClr val="accent5">
            <a:alpha val="50000"/>
            <a:hueOff val="-10033991"/>
            <a:satOff val="24361"/>
            <a:lumOff val="23526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Biochemistry</a:t>
          </a:r>
        </a:p>
      </dsp:txBody>
      <dsp:txXfrm>
        <a:off x="1735907" y="4029111"/>
        <a:ext cx="1072372" cy="1072372"/>
      </dsp:txXfrm>
    </dsp:sp>
    <dsp:sp modelId="{0087A2B6-F4E6-4B54-9925-A324F702AC76}">
      <dsp:nvSpPr>
        <dsp:cNvPr id="0" name=""/>
        <dsp:cNvSpPr/>
      </dsp:nvSpPr>
      <dsp:spPr>
        <a:xfrm>
          <a:off x="444505" y="2466147"/>
          <a:ext cx="1516562" cy="1516562"/>
        </a:xfrm>
        <a:prstGeom prst="ellipse">
          <a:avLst/>
        </a:prstGeom>
        <a:solidFill>
          <a:schemeClr val="accent5">
            <a:alpha val="50000"/>
            <a:hueOff val="-12040789"/>
            <a:satOff val="29233"/>
            <a:lumOff val="28232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Chemical Information</a:t>
          </a:r>
        </a:p>
      </dsp:txBody>
      <dsp:txXfrm>
        <a:off x="666600" y="2688242"/>
        <a:ext cx="1072372" cy="1072372"/>
      </dsp:txXfrm>
    </dsp:sp>
    <dsp:sp modelId="{9FDDB9B5-6079-49E4-A63E-D762824BE204}">
      <dsp:nvSpPr>
        <dsp:cNvPr id="0" name=""/>
        <dsp:cNvSpPr/>
      </dsp:nvSpPr>
      <dsp:spPr>
        <a:xfrm>
          <a:off x="826136" y="794111"/>
          <a:ext cx="1516562" cy="1516562"/>
        </a:xfrm>
        <a:prstGeom prst="ellipse">
          <a:avLst/>
        </a:prstGeom>
        <a:solidFill>
          <a:schemeClr val="accent5">
            <a:alpha val="50000"/>
            <a:hueOff val="-14047587"/>
            <a:satOff val="34105"/>
            <a:lumOff val="32937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Engineering</a:t>
          </a:r>
        </a:p>
      </dsp:txBody>
      <dsp:txXfrm>
        <a:off x="1048231" y="1016206"/>
        <a:ext cx="1072372" cy="1072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B4F1D-284C-40CA-A752-59D8D69800D5}">
      <dsp:nvSpPr>
        <dsp:cNvPr id="0" name=""/>
        <dsp:cNvSpPr/>
      </dsp:nvSpPr>
      <dsp:spPr>
        <a:xfrm rot="10800000">
          <a:off x="2950752" y="1370"/>
          <a:ext cx="9364625" cy="23679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210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</a:rPr>
            <a:t>Kimia </a:t>
          </a:r>
          <a:r>
            <a:rPr lang="en-US" sz="6500" kern="1200" dirty="0" err="1">
              <a:solidFill>
                <a:schemeClr val="tx1"/>
              </a:solidFill>
            </a:rPr>
            <a:t>Sains</a:t>
          </a:r>
          <a:r>
            <a:rPr lang="en-US" sz="6500" kern="1200" dirty="0">
              <a:solidFill>
                <a:schemeClr val="tx1"/>
              </a:solidFill>
            </a:rPr>
            <a:t> / Chemical Science</a:t>
          </a:r>
          <a:endParaRPr lang="en-ID" sz="6500" kern="1200" dirty="0">
            <a:solidFill>
              <a:schemeClr val="tx1"/>
            </a:solidFill>
          </a:endParaRPr>
        </a:p>
      </dsp:txBody>
      <dsp:txXfrm rot="10800000">
        <a:off x="3542745" y="1370"/>
        <a:ext cx="8772632" cy="2367973"/>
      </dsp:txXfrm>
    </dsp:sp>
    <dsp:sp modelId="{76B6FE07-6243-4147-944A-7699DDF20EF4}">
      <dsp:nvSpPr>
        <dsp:cNvPr id="0" name=""/>
        <dsp:cNvSpPr/>
      </dsp:nvSpPr>
      <dsp:spPr>
        <a:xfrm>
          <a:off x="1766765" y="1370"/>
          <a:ext cx="2367973" cy="23679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9E597-33CD-4F1C-A5FB-AF6996933C0E}">
      <dsp:nvSpPr>
        <dsp:cNvPr id="0" name=""/>
        <dsp:cNvSpPr/>
      </dsp:nvSpPr>
      <dsp:spPr>
        <a:xfrm rot="10800000">
          <a:off x="2950752" y="3049323"/>
          <a:ext cx="9364625" cy="2367973"/>
        </a:xfrm>
        <a:prstGeom prst="homePlate">
          <a:avLst/>
        </a:prstGeom>
        <a:solidFill>
          <a:schemeClr val="accent2">
            <a:hueOff val="-14962877"/>
            <a:satOff val="-29301"/>
            <a:lumOff val="19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210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</a:rPr>
            <a:t>Teknik Kimia / Chemical Engineering</a:t>
          </a:r>
          <a:endParaRPr lang="en-ID" sz="6500" kern="1200" dirty="0">
            <a:solidFill>
              <a:schemeClr val="tx1"/>
            </a:solidFill>
          </a:endParaRPr>
        </a:p>
      </dsp:txBody>
      <dsp:txXfrm rot="10800000">
        <a:off x="3542745" y="3049323"/>
        <a:ext cx="8772632" cy="2367973"/>
      </dsp:txXfrm>
    </dsp:sp>
    <dsp:sp modelId="{DB27F2F6-447B-4D3C-B84A-F621543E987D}">
      <dsp:nvSpPr>
        <dsp:cNvPr id="0" name=""/>
        <dsp:cNvSpPr/>
      </dsp:nvSpPr>
      <dsp:spPr>
        <a:xfrm>
          <a:off x="1766765" y="3049323"/>
          <a:ext cx="2367973" cy="23679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B4F1D-284C-40CA-A752-59D8D69800D5}">
      <dsp:nvSpPr>
        <dsp:cNvPr id="0" name=""/>
        <dsp:cNvSpPr/>
      </dsp:nvSpPr>
      <dsp:spPr>
        <a:xfrm rot="10800000">
          <a:off x="1576412" y="293736"/>
          <a:ext cx="4172394" cy="21018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872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Kimia </a:t>
          </a:r>
          <a:r>
            <a:rPr lang="en-US" sz="3300" kern="1200" dirty="0" err="1">
              <a:solidFill>
                <a:schemeClr val="tx1"/>
              </a:solidFill>
            </a:rPr>
            <a:t>Organik</a:t>
          </a:r>
          <a:r>
            <a:rPr lang="en-US" sz="3300" kern="1200" dirty="0">
              <a:solidFill>
                <a:schemeClr val="tx1"/>
              </a:solidFill>
            </a:rPr>
            <a:t> / Organic Chemistry</a:t>
          </a:r>
          <a:endParaRPr lang="en-ID" sz="3300" kern="1200" dirty="0">
            <a:solidFill>
              <a:schemeClr val="tx1"/>
            </a:solidFill>
          </a:endParaRPr>
        </a:p>
      </dsp:txBody>
      <dsp:txXfrm rot="10800000">
        <a:off x="2101883" y="293736"/>
        <a:ext cx="3646923" cy="2101883"/>
      </dsp:txXfrm>
    </dsp:sp>
    <dsp:sp modelId="{76B6FE07-6243-4147-944A-7699DDF20EF4}">
      <dsp:nvSpPr>
        <dsp:cNvPr id="0" name=""/>
        <dsp:cNvSpPr/>
      </dsp:nvSpPr>
      <dsp:spPr>
        <a:xfrm>
          <a:off x="525470" y="293736"/>
          <a:ext cx="2101883" cy="2101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9E597-33CD-4F1C-A5FB-AF6996933C0E}">
      <dsp:nvSpPr>
        <dsp:cNvPr id="0" name=""/>
        <dsp:cNvSpPr/>
      </dsp:nvSpPr>
      <dsp:spPr>
        <a:xfrm rot="10800000">
          <a:off x="1576412" y="3023047"/>
          <a:ext cx="4172394" cy="2101883"/>
        </a:xfrm>
        <a:prstGeom prst="homePlate">
          <a:avLst/>
        </a:prstGeom>
        <a:solidFill>
          <a:schemeClr val="accent3">
            <a:hueOff val="-2184307"/>
            <a:satOff val="33527"/>
            <a:lumOff val="-2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872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Kimia </a:t>
          </a:r>
          <a:r>
            <a:rPr lang="en-US" sz="3300" kern="1200" dirty="0" err="1">
              <a:solidFill>
                <a:schemeClr val="tx1"/>
              </a:solidFill>
            </a:rPr>
            <a:t>Anorganik</a:t>
          </a:r>
          <a:r>
            <a:rPr lang="en-US" sz="3300" kern="1200" dirty="0">
              <a:solidFill>
                <a:schemeClr val="tx1"/>
              </a:solidFill>
            </a:rPr>
            <a:t> / Inorganic Chemistry</a:t>
          </a:r>
          <a:endParaRPr lang="en-ID" sz="3300" kern="1200" dirty="0">
            <a:solidFill>
              <a:schemeClr val="tx1"/>
            </a:solidFill>
          </a:endParaRPr>
        </a:p>
      </dsp:txBody>
      <dsp:txXfrm rot="10800000">
        <a:off x="2101883" y="3023047"/>
        <a:ext cx="3646923" cy="2101883"/>
      </dsp:txXfrm>
    </dsp:sp>
    <dsp:sp modelId="{DB27F2F6-447B-4D3C-B84A-F621543E987D}">
      <dsp:nvSpPr>
        <dsp:cNvPr id="0" name=""/>
        <dsp:cNvSpPr/>
      </dsp:nvSpPr>
      <dsp:spPr>
        <a:xfrm>
          <a:off x="525470" y="3023047"/>
          <a:ext cx="2101883" cy="21018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B4F1D-284C-40CA-A752-59D8D69800D5}">
      <dsp:nvSpPr>
        <dsp:cNvPr id="0" name=""/>
        <dsp:cNvSpPr/>
      </dsp:nvSpPr>
      <dsp:spPr>
        <a:xfrm rot="10800000">
          <a:off x="1698889" y="106060"/>
          <a:ext cx="4496562" cy="226518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884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Kimia </a:t>
          </a:r>
          <a:r>
            <a:rPr lang="en-US" sz="4100" kern="1200" dirty="0" err="1">
              <a:solidFill>
                <a:schemeClr val="tx1"/>
              </a:solidFill>
            </a:rPr>
            <a:t>Sains</a:t>
          </a:r>
          <a:r>
            <a:rPr lang="en-US" sz="4100" kern="1200" dirty="0">
              <a:solidFill>
                <a:schemeClr val="tx1"/>
              </a:solidFill>
            </a:rPr>
            <a:t> / Chemical Science</a:t>
          </a:r>
          <a:endParaRPr lang="en-ID" sz="4100" kern="1200" dirty="0">
            <a:solidFill>
              <a:schemeClr val="tx1"/>
            </a:solidFill>
          </a:endParaRPr>
        </a:p>
      </dsp:txBody>
      <dsp:txXfrm rot="10800000">
        <a:off x="2265185" y="106060"/>
        <a:ext cx="3930266" cy="2265185"/>
      </dsp:txXfrm>
    </dsp:sp>
    <dsp:sp modelId="{76B6FE07-6243-4147-944A-7699DDF20EF4}">
      <dsp:nvSpPr>
        <dsp:cNvPr id="0" name=""/>
        <dsp:cNvSpPr/>
      </dsp:nvSpPr>
      <dsp:spPr>
        <a:xfrm>
          <a:off x="566296" y="106060"/>
          <a:ext cx="2265185" cy="22651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9E597-33CD-4F1C-A5FB-AF6996933C0E}">
      <dsp:nvSpPr>
        <dsp:cNvPr id="0" name=""/>
        <dsp:cNvSpPr/>
      </dsp:nvSpPr>
      <dsp:spPr>
        <a:xfrm rot="10800000">
          <a:off x="1698889" y="3047420"/>
          <a:ext cx="4496562" cy="2265185"/>
        </a:xfrm>
        <a:prstGeom prst="homePlate">
          <a:avLst/>
        </a:prstGeom>
        <a:solidFill>
          <a:schemeClr val="accent2">
            <a:hueOff val="-14962877"/>
            <a:satOff val="-29301"/>
            <a:lumOff val="19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884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Teknik Kimia / Chemical Engineering</a:t>
          </a:r>
          <a:endParaRPr lang="en-ID" sz="4100" kern="1200" dirty="0">
            <a:solidFill>
              <a:schemeClr val="tx1"/>
            </a:solidFill>
          </a:endParaRPr>
        </a:p>
      </dsp:txBody>
      <dsp:txXfrm rot="10800000">
        <a:off x="2265185" y="3047420"/>
        <a:ext cx="3930266" cy="2265185"/>
      </dsp:txXfrm>
    </dsp:sp>
    <dsp:sp modelId="{DB27F2F6-447B-4D3C-B84A-F621543E987D}">
      <dsp:nvSpPr>
        <dsp:cNvPr id="0" name=""/>
        <dsp:cNvSpPr/>
      </dsp:nvSpPr>
      <dsp:spPr>
        <a:xfrm>
          <a:off x="566296" y="3047420"/>
          <a:ext cx="2265185" cy="22651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B4F1D-284C-40CA-A752-59D8D69800D5}">
      <dsp:nvSpPr>
        <dsp:cNvPr id="0" name=""/>
        <dsp:cNvSpPr/>
      </dsp:nvSpPr>
      <dsp:spPr>
        <a:xfrm rot="10800000">
          <a:off x="2950752" y="1370"/>
          <a:ext cx="9364625" cy="236797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210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Kimia Fisika / Physical Chemistry</a:t>
          </a:r>
          <a:endParaRPr lang="en-ID" sz="6500" kern="1200" dirty="0"/>
        </a:p>
      </dsp:txBody>
      <dsp:txXfrm rot="10800000">
        <a:off x="3542745" y="1370"/>
        <a:ext cx="8772632" cy="2367973"/>
      </dsp:txXfrm>
    </dsp:sp>
    <dsp:sp modelId="{76B6FE07-6243-4147-944A-7699DDF20EF4}">
      <dsp:nvSpPr>
        <dsp:cNvPr id="0" name=""/>
        <dsp:cNvSpPr/>
      </dsp:nvSpPr>
      <dsp:spPr>
        <a:xfrm>
          <a:off x="1766765" y="1370"/>
          <a:ext cx="2367973" cy="23679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9E597-33CD-4F1C-A5FB-AF6996933C0E}">
      <dsp:nvSpPr>
        <dsp:cNvPr id="0" name=""/>
        <dsp:cNvSpPr/>
      </dsp:nvSpPr>
      <dsp:spPr>
        <a:xfrm rot="10800000">
          <a:off x="2950752" y="3049323"/>
          <a:ext cx="9364625" cy="2367973"/>
        </a:xfrm>
        <a:prstGeom prst="homePlate">
          <a:avLst/>
        </a:prstGeom>
        <a:solidFill>
          <a:schemeClr val="accent5">
            <a:hueOff val="-14047587"/>
            <a:satOff val="34105"/>
            <a:lumOff val="329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210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Biokimia / Biochemistry</a:t>
          </a:r>
          <a:endParaRPr lang="en-ID" sz="6500" kern="1200" dirty="0"/>
        </a:p>
      </dsp:txBody>
      <dsp:txXfrm rot="10800000">
        <a:off x="3542745" y="3049323"/>
        <a:ext cx="8772632" cy="2367973"/>
      </dsp:txXfrm>
    </dsp:sp>
    <dsp:sp modelId="{DB27F2F6-447B-4D3C-B84A-F621543E987D}">
      <dsp:nvSpPr>
        <dsp:cNvPr id="0" name=""/>
        <dsp:cNvSpPr/>
      </dsp:nvSpPr>
      <dsp:spPr>
        <a:xfrm>
          <a:off x="1766765" y="3049323"/>
          <a:ext cx="2367973" cy="23679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B4F1D-284C-40CA-A752-59D8D69800D5}">
      <dsp:nvSpPr>
        <dsp:cNvPr id="0" name=""/>
        <dsp:cNvSpPr/>
      </dsp:nvSpPr>
      <dsp:spPr>
        <a:xfrm rot="10800000">
          <a:off x="2579028" y="619"/>
          <a:ext cx="9364625" cy="88107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3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Kimia </a:t>
          </a:r>
          <a:r>
            <a:rPr lang="en-US" sz="4000" kern="1200" dirty="0" err="1"/>
            <a:t>Analisis</a:t>
          </a:r>
          <a:r>
            <a:rPr lang="en-US" sz="4000" kern="1200" dirty="0"/>
            <a:t> / Analytical Chemistry</a:t>
          </a:r>
          <a:endParaRPr lang="en-ID" sz="4000" kern="1200" dirty="0"/>
        </a:p>
      </dsp:txBody>
      <dsp:txXfrm rot="10800000">
        <a:off x="2799298" y="619"/>
        <a:ext cx="9144355" cy="881079"/>
      </dsp:txXfrm>
    </dsp:sp>
    <dsp:sp modelId="{76B6FE07-6243-4147-944A-7699DDF20EF4}">
      <dsp:nvSpPr>
        <dsp:cNvPr id="0" name=""/>
        <dsp:cNvSpPr/>
      </dsp:nvSpPr>
      <dsp:spPr>
        <a:xfrm>
          <a:off x="2138489" y="619"/>
          <a:ext cx="881079" cy="8810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9E597-33CD-4F1C-A5FB-AF6996933C0E}">
      <dsp:nvSpPr>
        <dsp:cNvPr id="0" name=""/>
        <dsp:cNvSpPr/>
      </dsp:nvSpPr>
      <dsp:spPr>
        <a:xfrm rot="10800000">
          <a:off x="2579028" y="1134706"/>
          <a:ext cx="9364625" cy="881079"/>
        </a:xfrm>
        <a:prstGeom prst="homePlate">
          <a:avLst/>
        </a:prstGeom>
        <a:solidFill>
          <a:schemeClr val="accent5">
            <a:hueOff val="-3511897"/>
            <a:satOff val="8526"/>
            <a:lumOff val="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3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Stereokimia</a:t>
          </a:r>
          <a:r>
            <a:rPr lang="en-US" sz="4000" kern="1200" dirty="0"/>
            <a:t> / Stereochemistry</a:t>
          </a:r>
          <a:endParaRPr lang="en-ID" sz="4000" kern="1200" dirty="0"/>
        </a:p>
      </dsp:txBody>
      <dsp:txXfrm rot="10800000">
        <a:off x="2799298" y="1134706"/>
        <a:ext cx="9144355" cy="881079"/>
      </dsp:txXfrm>
    </dsp:sp>
    <dsp:sp modelId="{DB27F2F6-447B-4D3C-B84A-F621543E987D}">
      <dsp:nvSpPr>
        <dsp:cNvPr id="0" name=""/>
        <dsp:cNvSpPr/>
      </dsp:nvSpPr>
      <dsp:spPr>
        <a:xfrm>
          <a:off x="2138489" y="1134706"/>
          <a:ext cx="881079" cy="8810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84E6E-54D5-4336-86BD-37C1978BC7CD}">
      <dsp:nvSpPr>
        <dsp:cNvPr id="0" name=""/>
        <dsp:cNvSpPr/>
      </dsp:nvSpPr>
      <dsp:spPr>
        <a:xfrm rot="10800000">
          <a:off x="2579028" y="2268793"/>
          <a:ext cx="9364625" cy="881079"/>
        </a:xfrm>
        <a:prstGeom prst="homePlate">
          <a:avLst/>
        </a:prstGeom>
        <a:solidFill>
          <a:schemeClr val="accent5">
            <a:hueOff val="-7023793"/>
            <a:satOff val="17053"/>
            <a:lumOff val="16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3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Termokimia</a:t>
          </a:r>
          <a:r>
            <a:rPr lang="en-US" sz="4000" kern="1200" dirty="0"/>
            <a:t> / Thermochemistry</a:t>
          </a:r>
          <a:endParaRPr lang="en-ID" sz="4000" kern="1200" dirty="0"/>
        </a:p>
      </dsp:txBody>
      <dsp:txXfrm rot="10800000">
        <a:off x="2799298" y="2268793"/>
        <a:ext cx="9144355" cy="881079"/>
      </dsp:txXfrm>
    </dsp:sp>
    <dsp:sp modelId="{0BFF2ED6-C541-4742-87ED-FA2A710FB744}">
      <dsp:nvSpPr>
        <dsp:cNvPr id="0" name=""/>
        <dsp:cNvSpPr/>
      </dsp:nvSpPr>
      <dsp:spPr>
        <a:xfrm>
          <a:off x="2138489" y="2268793"/>
          <a:ext cx="881079" cy="8810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13B79-75C1-49D6-8088-72ACEF140FE0}">
      <dsp:nvSpPr>
        <dsp:cNvPr id="0" name=""/>
        <dsp:cNvSpPr/>
      </dsp:nvSpPr>
      <dsp:spPr>
        <a:xfrm rot="10800000">
          <a:off x="2579028" y="3402881"/>
          <a:ext cx="9364625" cy="881079"/>
        </a:xfrm>
        <a:prstGeom prst="homePlate">
          <a:avLst/>
        </a:prstGeom>
        <a:solidFill>
          <a:schemeClr val="accent5">
            <a:hueOff val="-10535690"/>
            <a:satOff val="25579"/>
            <a:lumOff val="24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3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Kimia </a:t>
          </a:r>
          <a:r>
            <a:rPr lang="en-US" sz="4000" kern="1200" dirty="0" err="1"/>
            <a:t>Kinetik</a:t>
          </a:r>
          <a:r>
            <a:rPr lang="en-US" sz="4000" kern="1200" dirty="0"/>
            <a:t> / Kinetic Chemistry</a:t>
          </a:r>
          <a:endParaRPr lang="en-ID" sz="4000" kern="1200" dirty="0"/>
        </a:p>
      </dsp:txBody>
      <dsp:txXfrm rot="10800000">
        <a:off x="2799298" y="3402881"/>
        <a:ext cx="9144355" cy="881079"/>
      </dsp:txXfrm>
    </dsp:sp>
    <dsp:sp modelId="{DB6FF9B8-4596-4C29-A774-6FF8E29D57B9}">
      <dsp:nvSpPr>
        <dsp:cNvPr id="0" name=""/>
        <dsp:cNvSpPr/>
      </dsp:nvSpPr>
      <dsp:spPr>
        <a:xfrm>
          <a:off x="2138489" y="3402881"/>
          <a:ext cx="881079" cy="88107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40B35-9B3F-4A6B-B687-F215869F2F23}">
      <dsp:nvSpPr>
        <dsp:cNvPr id="0" name=""/>
        <dsp:cNvSpPr/>
      </dsp:nvSpPr>
      <dsp:spPr>
        <a:xfrm rot="10800000">
          <a:off x="2579028" y="4536968"/>
          <a:ext cx="9364625" cy="881079"/>
        </a:xfrm>
        <a:prstGeom prst="homePlate">
          <a:avLst/>
        </a:prstGeom>
        <a:solidFill>
          <a:schemeClr val="accent5">
            <a:hueOff val="-14047587"/>
            <a:satOff val="34105"/>
            <a:lumOff val="329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3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Kimia Material / Material Chemistry</a:t>
          </a:r>
          <a:endParaRPr lang="en-ID" sz="4000" kern="1200" dirty="0"/>
        </a:p>
      </dsp:txBody>
      <dsp:txXfrm rot="10800000">
        <a:off x="2799298" y="4536968"/>
        <a:ext cx="9144355" cy="881079"/>
      </dsp:txXfrm>
    </dsp:sp>
    <dsp:sp modelId="{B473AF21-60FC-487F-8B4E-AB5BE4F50EFF}">
      <dsp:nvSpPr>
        <dsp:cNvPr id="0" name=""/>
        <dsp:cNvSpPr/>
      </dsp:nvSpPr>
      <dsp:spPr>
        <a:xfrm>
          <a:off x="2138489" y="4536968"/>
          <a:ext cx="881079" cy="88107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948EF-DC08-4DCE-9B25-D066195D826A}">
      <dsp:nvSpPr>
        <dsp:cNvPr id="0" name=""/>
        <dsp:cNvSpPr/>
      </dsp:nvSpPr>
      <dsp:spPr>
        <a:xfrm rot="2562780">
          <a:off x="1738406" y="3231144"/>
          <a:ext cx="67554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75545" y="32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EC90F-7127-428B-8A80-5D0AC54E4C39}">
      <dsp:nvSpPr>
        <dsp:cNvPr id="0" name=""/>
        <dsp:cNvSpPr/>
      </dsp:nvSpPr>
      <dsp:spPr>
        <a:xfrm>
          <a:off x="1827997" y="2307367"/>
          <a:ext cx="75143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1439" y="32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AB07E-E713-4557-93DC-6D96BD02F703}">
      <dsp:nvSpPr>
        <dsp:cNvPr id="0" name=""/>
        <dsp:cNvSpPr/>
      </dsp:nvSpPr>
      <dsp:spPr>
        <a:xfrm rot="19037220">
          <a:off x="1738406" y="1383591"/>
          <a:ext cx="67554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75545" y="32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39274-810B-41CF-A092-29B75FE86B5F}">
      <dsp:nvSpPr>
        <dsp:cNvPr id="0" name=""/>
        <dsp:cNvSpPr/>
      </dsp:nvSpPr>
      <dsp:spPr>
        <a:xfrm>
          <a:off x="620" y="1265047"/>
          <a:ext cx="2149854" cy="214985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E930AE-C13E-4C8D-8713-43CC54EC42B2}">
      <dsp:nvSpPr>
        <dsp:cNvPr id="0" name=""/>
        <dsp:cNvSpPr/>
      </dsp:nvSpPr>
      <dsp:spPr>
        <a:xfrm>
          <a:off x="2153293" y="104631"/>
          <a:ext cx="1289912" cy="1289912"/>
        </a:xfrm>
        <a:prstGeom prst="ellipse">
          <a:avLst/>
        </a:prstGeom>
        <a:gradFill rotWithShape="0">
          <a:gsLst>
            <a:gs pos="0">
              <a:schemeClr val="accent2">
                <a:hueOff val="-4987626"/>
                <a:satOff val="-9767"/>
                <a:lumOff val="6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987626"/>
                <a:satOff val="-9767"/>
                <a:lumOff val="6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987626"/>
                <a:satOff val="-9767"/>
                <a:lumOff val="6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Makro</a:t>
          </a:r>
          <a:endParaRPr lang="en-US" sz="2500" kern="1200" dirty="0"/>
        </a:p>
      </dsp:txBody>
      <dsp:txXfrm>
        <a:off x="2342196" y="293534"/>
        <a:ext cx="912106" cy="912106"/>
      </dsp:txXfrm>
    </dsp:sp>
    <dsp:sp modelId="{DD6046BF-893F-44C3-9121-2CA1B10BAAF2}">
      <dsp:nvSpPr>
        <dsp:cNvPr id="0" name=""/>
        <dsp:cNvSpPr/>
      </dsp:nvSpPr>
      <dsp:spPr>
        <a:xfrm>
          <a:off x="2579436" y="1695018"/>
          <a:ext cx="1289912" cy="1289912"/>
        </a:xfrm>
        <a:prstGeom prst="ellipse">
          <a:avLst/>
        </a:prstGeom>
        <a:gradFill rotWithShape="0">
          <a:gsLst>
            <a:gs pos="0">
              <a:schemeClr val="accent2">
                <a:hueOff val="-9975252"/>
                <a:satOff val="-19534"/>
                <a:lumOff val="130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975252"/>
                <a:satOff val="-19534"/>
                <a:lumOff val="130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975252"/>
                <a:satOff val="-19534"/>
                <a:lumOff val="130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Mikro</a:t>
          </a:r>
          <a:endParaRPr lang="en-US" sz="2500" kern="1200" dirty="0"/>
        </a:p>
      </dsp:txBody>
      <dsp:txXfrm>
        <a:off x="2768339" y="1883921"/>
        <a:ext cx="912106" cy="912106"/>
      </dsp:txXfrm>
    </dsp:sp>
    <dsp:sp modelId="{78B8EAEE-57EF-4413-B561-CE832B1CC9E2}">
      <dsp:nvSpPr>
        <dsp:cNvPr id="0" name=""/>
        <dsp:cNvSpPr/>
      </dsp:nvSpPr>
      <dsp:spPr>
        <a:xfrm>
          <a:off x="2153293" y="3285406"/>
          <a:ext cx="1289912" cy="1289912"/>
        </a:xfrm>
        <a:prstGeom prst="ellipse">
          <a:avLst/>
        </a:prstGeom>
        <a:gradFill rotWithShape="0">
          <a:gsLst>
            <a:gs pos="0">
              <a:schemeClr val="accent2">
                <a:hueOff val="-14962877"/>
                <a:satOff val="-29301"/>
                <a:lumOff val="196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962877"/>
                <a:satOff val="-29301"/>
                <a:lumOff val="196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962877"/>
                <a:satOff val="-29301"/>
                <a:lumOff val="196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Simbol</a:t>
          </a:r>
          <a:endParaRPr lang="en-US" sz="2500" kern="1200" dirty="0"/>
        </a:p>
      </dsp:txBody>
      <dsp:txXfrm>
        <a:off x="2342196" y="3474309"/>
        <a:ext cx="912106" cy="9121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F5D3-9F57-4E47-9AE4-26D5EC4F4A8C}">
      <dsp:nvSpPr>
        <dsp:cNvPr id="0" name=""/>
        <dsp:cNvSpPr/>
      </dsp:nvSpPr>
      <dsp:spPr>
        <a:xfrm>
          <a:off x="2811" y="1326708"/>
          <a:ext cx="143801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Substance</a:t>
          </a:r>
        </a:p>
      </dsp:txBody>
      <dsp:txXfrm>
        <a:off x="2811" y="1326708"/>
        <a:ext cx="1438014" cy="396000"/>
      </dsp:txXfrm>
    </dsp:sp>
    <dsp:sp modelId="{00E31E70-A073-4D65-B4C0-E263A9131B9C}">
      <dsp:nvSpPr>
        <dsp:cNvPr id="0" name=""/>
        <dsp:cNvSpPr/>
      </dsp:nvSpPr>
      <dsp:spPr>
        <a:xfrm>
          <a:off x="1440825" y="1165833"/>
          <a:ext cx="287602" cy="717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C43DC-874B-4F04-B871-F86519D981BA}">
      <dsp:nvSpPr>
        <dsp:cNvPr id="0" name=""/>
        <dsp:cNvSpPr/>
      </dsp:nvSpPr>
      <dsp:spPr>
        <a:xfrm>
          <a:off x="1843469" y="1165833"/>
          <a:ext cx="3911398" cy="7177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Suatu</a:t>
          </a:r>
          <a:r>
            <a:rPr lang="en-US" sz="2000" kern="1200" dirty="0"/>
            <a:t> </a:t>
          </a:r>
          <a:r>
            <a:rPr lang="en-US" sz="2000" kern="1200" dirty="0" err="1"/>
            <a:t>bentuk</a:t>
          </a:r>
          <a:r>
            <a:rPr lang="en-US" sz="2000" kern="1200" dirty="0"/>
            <a:t> </a:t>
          </a:r>
          <a:r>
            <a:rPr lang="en-US" sz="2000" kern="1200" dirty="0" err="1"/>
            <a:t>zat</a:t>
          </a:r>
          <a:r>
            <a:rPr lang="en-US" sz="2000" kern="1200" dirty="0"/>
            <a:t> yang </a:t>
          </a:r>
          <a:r>
            <a:rPr lang="en-US" sz="2000" kern="1200" dirty="0" err="1"/>
            <a:t>tersusun</a:t>
          </a:r>
          <a:r>
            <a:rPr lang="en-US" sz="2000" kern="1200" dirty="0"/>
            <a:t> </a:t>
          </a:r>
          <a:r>
            <a:rPr lang="en-US" sz="2000" kern="1200" dirty="0" err="1"/>
            <a:t>atas</a:t>
          </a:r>
          <a:r>
            <a:rPr lang="en-US" sz="2000" kern="1200" dirty="0"/>
            <a:t> </a:t>
          </a:r>
          <a:r>
            <a:rPr lang="en-US" sz="2000" kern="1200" dirty="0" err="1"/>
            <a:t>komposisi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endParaRPr lang="en-US" sz="2000" kern="1200" dirty="0"/>
        </a:p>
      </dsp:txBody>
      <dsp:txXfrm>
        <a:off x="1843469" y="1165833"/>
        <a:ext cx="3911398" cy="717750"/>
      </dsp:txXfrm>
    </dsp:sp>
    <dsp:sp modelId="{A0217DF5-FC05-48EE-9260-3012DB6D5E49}">
      <dsp:nvSpPr>
        <dsp:cNvPr id="0" name=""/>
        <dsp:cNvSpPr/>
      </dsp:nvSpPr>
      <dsp:spPr>
        <a:xfrm>
          <a:off x="2811" y="2116458"/>
          <a:ext cx="143801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Mixtures</a:t>
          </a:r>
        </a:p>
      </dsp:txBody>
      <dsp:txXfrm>
        <a:off x="2811" y="2116458"/>
        <a:ext cx="1438014" cy="396000"/>
      </dsp:txXfrm>
    </dsp:sp>
    <dsp:sp modelId="{912D6574-1995-48DC-8EBF-8F199C1397F3}">
      <dsp:nvSpPr>
        <dsp:cNvPr id="0" name=""/>
        <dsp:cNvSpPr/>
      </dsp:nvSpPr>
      <dsp:spPr>
        <a:xfrm>
          <a:off x="1440825" y="1955583"/>
          <a:ext cx="287602" cy="717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80722-11C4-42D0-A1A8-8E32ED5575DA}">
      <dsp:nvSpPr>
        <dsp:cNvPr id="0" name=""/>
        <dsp:cNvSpPr/>
      </dsp:nvSpPr>
      <dsp:spPr>
        <a:xfrm>
          <a:off x="1843469" y="1955583"/>
          <a:ext cx="3911398" cy="717750"/>
        </a:xfrm>
        <a:prstGeom prst="rect">
          <a:avLst/>
        </a:prstGeom>
        <a:gradFill rotWithShape="0">
          <a:gsLst>
            <a:gs pos="0">
              <a:schemeClr val="accent5">
                <a:hueOff val="-4682529"/>
                <a:satOff val="11368"/>
                <a:lumOff val="109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82529"/>
                <a:satOff val="11368"/>
                <a:lumOff val="109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82529"/>
                <a:satOff val="11368"/>
                <a:lumOff val="109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Kombinasi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2 atau </a:t>
          </a:r>
          <a:r>
            <a:rPr lang="en-US" sz="2000" kern="1200" dirty="0" err="1"/>
            <a:t>lebih</a:t>
          </a:r>
          <a:r>
            <a:rPr lang="en-US" sz="2000" kern="1200" dirty="0"/>
            <a:t> </a:t>
          </a:r>
          <a:r>
            <a:rPr lang="en-US" sz="2000" kern="1200" dirty="0" err="1"/>
            <a:t>senyawa</a:t>
          </a:r>
          <a:endParaRPr lang="en-US" sz="2000" kern="1200" dirty="0"/>
        </a:p>
      </dsp:txBody>
      <dsp:txXfrm>
        <a:off x="1843469" y="1955583"/>
        <a:ext cx="3911398" cy="717750"/>
      </dsp:txXfrm>
    </dsp:sp>
    <dsp:sp modelId="{404CADB6-AEAA-4928-AB53-C8402A30B417}">
      <dsp:nvSpPr>
        <dsp:cNvPr id="0" name=""/>
        <dsp:cNvSpPr/>
      </dsp:nvSpPr>
      <dsp:spPr>
        <a:xfrm>
          <a:off x="2811" y="2906208"/>
          <a:ext cx="143801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Element</a:t>
          </a:r>
        </a:p>
      </dsp:txBody>
      <dsp:txXfrm>
        <a:off x="2811" y="2906208"/>
        <a:ext cx="1438014" cy="396000"/>
      </dsp:txXfrm>
    </dsp:sp>
    <dsp:sp modelId="{20E5949C-670F-4DF3-BB53-0CE8E2D74E4E}">
      <dsp:nvSpPr>
        <dsp:cNvPr id="0" name=""/>
        <dsp:cNvSpPr/>
      </dsp:nvSpPr>
      <dsp:spPr>
        <a:xfrm>
          <a:off x="1440825" y="2745333"/>
          <a:ext cx="287602" cy="717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A5EA3-3335-48C7-A525-89CD15C057FF}">
      <dsp:nvSpPr>
        <dsp:cNvPr id="0" name=""/>
        <dsp:cNvSpPr/>
      </dsp:nvSpPr>
      <dsp:spPr>
        <a:xfrm>
          <a:off x="1843469" y="2745333"/>
          <a:ext cx="3911398" cy="717750"/>
        </a:xfrm>
        <a:prstGeom prst="rect">
          <a:avLst/>
        </a:prstGeom>
        <a:gradFill rotWithShape="0">
          <a:gsLst>
            <a:gs pos="0">
              <a:schemeClr val="accent5">
                <a:hueOff val="-9365058"/>
                <a:satOff val="22737"/>
                <a:lumOff val="219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365058"/>
                <a:satOff val="22737"/>
                <a:lumOff val="219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365058"/>
                <a:satOff val="22737"/>
                <a:lumOff val="219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Suatu</a:t>
          </a:r>
          <a:r>
            <a:rPr lang="en-US" sz="2000" kern="1200" dirty="0"/>
            <a:t> </a:t>
          </a:r>
          <a:r>
            <a:rPr lang="en-US" sz="2000" kern="1200" dirty="0" err="1"/>
            <a:t>bentuk</a:t>
          </a:r>
          <a:r>
            <a:rPr lang="en-US" sz="2000" kern="1200" dirty="0"/>
            <a:t> </a:t>
          </a:r>
          <a:r>
            <a:rPr lang="en-US" sz="2000" kern="1200" dirty="0" err="1"/>
            <a:t>senyawa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bisa</a:t>
          </a:r>
          <a:r>
            <a:rPr lang="en-US" sz="2000" kern="1200" dirty="0"/>
            <a:t> </a:t>
          </a:r>
          <a:r>
            <a:rPr lang="en-US" sz="2000" kern="1200" dirty="0" err="1"/>
            <a:t>dipisahkan</a:t>
          </a:r>
          <a:r>
            <a:rPr lang="en-US" sz="2000" kern="1200" dirty="0"/>
            <a:t> </a:t>
          </a:r>
          <a:r>
            <a:rPr lang="en-US" sz="2000" kern="1200" dirty="0" err="1"/>
            <a:t>lagi</a:t>
          </a:r>
          <a:endParaRPr lang="en-US" sz="2000" kern="1200" dirty="0"/>
        </a:p>
      </dsp:txBody>
      <dsp:txXfrm>
        <a:off x="1843469" y="2745333"/>
        <a:ext cx="3911398" cy="717750"/>
      </dsp:txXfrm>
    </dsp:sp>
    <dsp:sp modelId="{A5FB2B86-9431-4155-91C7-8491657DC024}">
      <dsp:nvSpPr>
        <dsp:cNvPr id="0" name=""/>
        <dsp:cNvSpPr/>
      </dsp:nvSpPr>
      <dsp:spPr>
        <a:xfrm>
          <a:off x="2811" y="3695958"/>
          <a:ext cx="1438014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Compound</a:t>
          </a:r>
        </a:p>
      </dsp:txBody>
      <dsp:txXfrm>
        <a:off x="2811" y="3695958"/>
        <a:ext cx="1438014" cy="396000"/>
      </dsp:txXfrm>
    </dsp:sp>
    <dsp:sp modelId="{3F875BBD-C673-4658-A0C5-1C4A640B97E5}">
      <dsp:nvSpPr>
        <dsp:cNvPr id="0" name=""/>
        <dsp:cNvSpPr/>
      </dsp:nvSpPr>
      <dsp:spPr>
        <a:xfrm>
          <a:off x="1440825" y="3535083"/>
          <a:ext cx="287602" cy="717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C5D4E-442E-4BE8-9EA8-27BEF16035CD}">
      <dsp:nvSpPr>
        <dsp:cNvPr id="0" name=""/>
        <dsp:cNvSpPr/>
      </dsp:nvSpPr>
      <dsp:spPr>
        <a:xfrm>
          <a:off x="1843469" y="3535083"/>
          <a:ext cx="3911398" cy="717750"/>
        </a:xfrm>
        <a:prstGeom prst="rect">
          <a:avLst/>
        </a:prstGeom>
        <a:gradFill rotWithShape="0">
          <a:gsLst>
            <a:gs pos="0">
              <a:schemeClr val="accent5">
                <a:hueOff val="-14047587"/>
                <a:satOff val="34105"/>
                <a:lumOff val="329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047587"/>
                <a:satOff val="34105"/>
                <a:lumOff val="329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047587"/>
                <a:satOff val="34105"/>
                <a:lumOff val="329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Gabungan</a:t>
          </a:r>
          <a:r>
            <a:rPr lang="en-US" sz="2000" kern="1200" dirty="0"/>
            <a:t> 2 atau </a:t>
          </a:r>
          <a:r>
            <a:rPr lang="en-US" sz="2000" kern="1200" dirty="0" err="1"/>
            <a:t>lebih</a:t>
          </a:r>
          <a:r>
            <a:rPr lang="en-US" sz="2000" kern="1200" dirty="0"/>
            <a:t> </a:t>
          </a:r>
          <a:r>
            <a:rPr lang="en-US" sz="2000" kern="1200" dirty="0" err="1"/>
            <a:t>elemen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proporsi</a:t>
          </a:r>
          <a:r>
            <a:rPr lang="en-US" sz="2000" kern="1200" dirty="0"/>
            <a:t> </a:t>
          </a:r>
          <a:r>
            <a:rPr lang="en-US" sz="2000" kern="1200" dirty="0" err="1"/>
            <a:t>tetap</a:t>
          </a:r>
          <a:endParaRPr lang="en-US" sz="2000" kern="1200" dirty="0"/>
        </a:p>
      </dsp:txBody>
      <dsp:txXfrm>
        <a:off x="1843469" y="3535083"/>
        <a:ext cx="3911398" cy="71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2022/11/18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2022/11/18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pikir</a:t>
            </a:r>
            <a:r>
              <a:rPr lang="en-US" dirty="0"/>
              <a:t> </a:t>
            </a:r>
            <a:r>
              <a:rPr lang="en-US" dirty="0" err="1"/>
              <a:t>runtut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736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Sunstance</a:t>
            </a:r>
            <a:r>
              <a:rPr lang="en-US" dirty="0"/>
              <a:t>: air, </a:t>
            </a:r>
            <a:r>
              <a:rPr lang="en-US" dirty="0" err="1"/>
              <a:t>gula</a:t>
            </a:r>
            <a:r>
              <a:rPr lang="en-US" dirty="0"/>
              <a:t>, </a:t>
            </a:r>
            <a:r>
              <a:rPr lang="en-US" dirty="0" err="1"/>
              <a:t>oksigen</a:t>
            </a:r>
            <a:r>
              <a:rPr lang="en-US" dirty="0"/>
              <a:t>, ammonia</a:t>
            </a:r>
          </a:p>
          <a:p>
            <a:r>
              <a:rPr lang="en-US" dirty="0" err="1"/>
              <a:t>Campuran</a:t>
            </a:r>
            <a:r>
              <a:rPr lang="en-US" dirty="0"/>
              <a:t>: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susu</a:t>
            </a:r>
            <a:r>
              <a:rPr lang="en-US" dirty="0"/>
              <a:t>, semen</a:t>
            </a:r>
          </a:p>
          <a:p>
            <a:r>
              <a:rPr lang="en-US" dirty="0" err="1"/>
              <a:t>Elemen</a:t>
            </a:r>
            <a:r>
              <a:rPr lang="en-US" dirty="0"/>
              <a:t>: Al,</a:t>
            </a:r>
            <a:r>
              <a:rPr lang="en-US" baseline="0" dirty="0"/>
              <a:t> Fe,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540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ZA" dirty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071428" cy="6858000"/>
          </a:xfrm>
        </p:spPr>
      </p:pic>
      <p:sp>
        <p:nvSpPr>
          <p:cNvPr id="25" name="TextBox 24" descr="Slide accent to title box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ZA" sz="3600" dirty="0"/>
              <a:t>Kimia - </a:t>
            </a:r>
            <a:r>
              <a:rPr lang="en-ZA" sz="3600" dirty="0" err="1"/>
              <a:t>Pengantar</a:t>
            </a:r>
            <a:endParaRPr lang="en-ZA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167554"/>
            <a:ext cx="4000500" cy="1147843"/>
          </a:xfrm>
        </p:spPr>
        <p:txBody>
          <a:bodyPr/>
          <a:lstStyle/>
          <a:p>
            <a:r>
              <a:rPr lang="en-ZA" dirty="0" err="1"/>
              <a:t>Fakultas</a:t>
            </a:r>
            <a:r>
              <a:rPr lang="en-ZA" dirty="0"/>
              <a:t> </a:t>
            </a:r>
            <a:r>
              <a:rPr lang="en-ZA" dirty="0" err="1"/>
              <a:t>Teknologi</a:t>
            </a:r>
            <a:r>
              <a:rPr lang="en-ZA" dirty="0"/>
              <a:t> </a:t>
            </a:r>
            <a:r>
              <a:rPr lang="en-ZA" dirty="0" err="1"/>
              <a:t>Pertanian</a:t>
            </a:r>
            <a:endParaRPr lang="en-ZA" dirty="0"/>
          </a:p>
          <a:p>
            <a:r>
              <a:rPr lang="en-ZA" dirty="0" err="1"/>
              <a:t>Instiper</a:t>
            </a:r>
            <a:r>
              <a:rPr lang="en-ZA" dirty="0"/>
              <a:t> Jogjakarta</a:t>
            </a:r>
          </a:p>
        </p:txBody>
      </p:sp>
      <p:sp>
        <p:nvSpPr>
          <p:cNvPr id="20" name="Isosceles Triangle 19" descr="Slide shadow to title box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250" y="0"/>
            <a:ext cx="1880750" cy="1793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7D964-A554-BDF1-E9A0-35A60FD6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807" y="94295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7" name="Picture 2" descr="gambar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7041" y="406668"/>
            <a:ext cx="5794375" cy="587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8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gambar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6654" y="1027381"/>
            <a:ext cx="8540750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2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gambar3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169" y="1027567"/>
            <a:ext cx="9339546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5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Sudut</a:t>
            </a:r>
            <a:r>
              <a:rPr lang="en-US" dirty="0"/>
              <a:t> Pandang Kimia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2668112"/>
              </p:ext>
            </p:extLst>
          </p:nvPr>
        </p:nvGraphicFramePr>
        <p:xfrm>
          <a:off x="432000" y="1150816"/>
          <a:ext cx="5933831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90"/>
          <a:stretch/>
        </p:blipFill>
        <p:spPr>
          <a:xfrm>
            <a:off x="4897225" y="432000"/>
            <a:ext cx="6196599" cy="59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5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Matter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i="1" dirty="0"/>
              <a:t>Matter is anything that occupies space and has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43063682"/>
              </p:ext>
            </p:extLst>
          </p:nvPr>
        </p:nvGraphicFramePr>
        <p:xfrm>
          <a:off x="5969976" y="432000"/>
          <a:ext cx="57576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F652C6-E81D-3E0B-32A7-A89EC44A3CB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464345" y="1922928"/>
            <a:ext cx="5239656" cy="26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0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Properties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6955115"/>
              </p:ext>
            </p:extLst>
          </p:nvPr>
        </p:nvGraphicFramePr>
        <p:xfrm>
          <a:off x="3265914" y="864000"/>
          <a:ext cx="5472113" cy="541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8" name="Line Callout 2 7"/>
          <p:cNvSpPr/>
          <p:nvPr/>
        </p:nvSpPr>
        <p:spPr>
          <a:xfrm>
            <a:off x="602443" y="3570621"/>
            <a:ext cx="2493028" cy="1175550"/>
          </a:xfrm>
          <a:prstGeom prst="borderCallout2">
            <a:avLst>
              <a:gd name="adj1" fmla="val -298"/>
              <a:gd name="adj2" fmla="val 48431"/>
              <a:gd name="adj3" fmla="val -98710"/>
              <a:gd name="adj4" fmla="val 47520"/>
              <a:gd name="adj5" fmla="val -136707"/>
              <a:gd name="adj6" fmla="val 103976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Terukur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zat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9078913" y="3570621"/>
            <a:ext cx="2493028" cy="1175550"/>
          </a:xfrm>
          <a:prstGeom prst="borderCallout2">
            <a:avLst>
              <a:gd name="adj1" fmla="val -298"/>
              <a:gd name="adj2" fmla="val 48431"/>
              <a:gd name="adj3" fmla="val -98710"/>
              <a:gd name="adj4" fmla="val 47520"/>
              <a:gd name="adj5" fmla="val -149671"/>
              <a:gd name="adj6" fmla="val -12172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Terukur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zat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CCE71B-4A38-4E70-8131-A9CC259F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8CCE71B-4A38-4E70-8131-A9CC259F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001377-CFF1-4AE9-A2CC-130C60C1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0001377-CFF1-4AE9-A2CC-130C60C16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8F54BD-F243-434E-AB5D-8A4A6513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B8F54BD-F243-434E-AB5D-8A4A6513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3F455E-81C9-4C2B-8FED-2F3F437BE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913F455E-81C9-4C2B-8FED-2F3F437BE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D63B4-0028-4C5F-B432-FD4B4DEE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27D63B4-0028-4C5F-B432-FD4B4DEE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7FD3B-048A-4705-AD48-32AF0DF26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777FD3B-048A-4705-AD48-32AF0DF26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20BAC-CD61-4C8C-B592-68C594F7B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08620BAC-CD61-4C8C-B592-68C594F7B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B40893-F6A9-4CCF-A4F9-5784D1D22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54B40893-F6A9-4CCF-A4F9-5784D1D22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5CFC60-9474-406E-A380-B05150F9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FE5CFC60-9474-406E-A380-B05150F92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DD1DFA-0CA0-45FB-B5C6-5FA12DF44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5DD1DFA-0CA0-45FB-B5C6-5FA12DF44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Properties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5087856"/>
              </p:ext>
            </p:extLst>
          </p:nvPr>
        </p:nvGraphicFramePr>
        <p:xfrm>
          <a:off x="3265914" y="864000"/>
          <a:ext cx="5472113" cy="541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8" name="Line Callout 2 7"/>
          <p:cNvSpPr/>
          <p:nvPr/>
        </p:nvSpPr>
        <p:spPr>
          <a:xfrm>
            <a:off x="602443" y="3570621"/>
            <a:ext cx="2493028" cy="1175550"/>
          </a:xfrm>
          <a:prstGeom prst="borderCallout2">
            <a:avLst>
              <a:gd name="adj1" fmla="val -298"/>
              <a:gd name="adj2" fmla="val 48431"/>
              <a:gd name="adj3" fmla="val -98710"/>
              <a:gd name="adj4" fmla="val 47520"/>
              <a:gd name="adj5" fmla="val -136707"/>
              <a:gd name="adj6" fmla="val 103976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dan </a:t>
            </a:r>
            <a:r>
              <a:rPr lang="en-US" dirty="0" err="1"/>
              <a:t>jumlah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9078913" y="3570621"/>
            <a:ext cx="2493028" cy="1175550"/>
          </a:xfrm>
          <a:prstGeom prst="borderCallout2">
            <a:avLst>
              <a:gd name="adj1" fmla="val -298"/>
              <a:gd name="adj2" fmla="val 48431"/>
              <a:gd name="adj3" fmla="val -98710"/>
              <a:gd name="adj4" fmla="val 47520"/>
              <a:gd name="adj5" fmla="val -149671"/>
              <a:gd name="adj6" fmla="val -12172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dan </a:t>
            </a:r>
            <a:r>
              <a:rPr lang="en-US" dirty="0" err="1"/>
              <a:t>jumlah</a:t>
            </a:r>
            <a:r>
              <a:rPr lang="en-US" dirty="0"/>
              <a:t>.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CCE71B-4A38-4E70-8131-A9CC259F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8CCE71B-4A38-4E70-8131-A9CC259F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001377-CFF1-4AE9-A2CC-130C60C1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0001377-CFF1-4AE9-A2CC-130C60C16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8F54BD-F243-434E-AB5D-8A4A6513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B8F54BD-F243-434E-AB5D-8A4A6513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3F455E-81C9-4C2B-8FED-2F3F437BE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913F455E-81C9-4C2B-8FED-2F3F437BE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D63B4-0028-4C5F-B432-FD4B4DEE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27D63B4-0028-4C5F-B432-FD4B4DEE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7FD3B-048A-4705-AD48-32AF0DF26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777FD3B-048A-4705-AD48-32AF0DF26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20BAC-CD61-4C8C-B592-68C594F7B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08620BAC-CD61-4C8C-B592-68C594F7B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B40893-F6A9-4CCF-A4F9-5784D1D22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54B40893-F6A9-4CCF-A4F9-5784D1D22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5CFC60-9474-406E-A380-B05150F9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FE5CFC60-9474-406E-A380-B05150F92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DD1DFA-0CA0-45FB-B5C6-5FA12DF44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5DD1DFA-0CA0-45FB-B5C6-5FA12DF44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DFA3C92-D5BF-7D07-6CE4-8EB11AF110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819" b="17819"/>
          <a:stretch>
            <a:fillRect/>
          </a:stretch>
        </p:blipFill>
        <p:spPr>
          <a:xfrm>
            <a:off x="34201" y="0"/>
            <a:ext cx="10655455" cy="6858000"/>
          </a:xfrm>
        </p:spPr>
      </p:pic>
      <p:sp>
        <p:nvSpPr>
          <p:cNvPr id="38" name="TextBox 37" descr="Accent to title block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35" name="Isosceles Triangle 34" descr="Shadow to title block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Freeform 5" descr="Solid accent block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33" name="Freeform 5" descr="Hollow accent block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Terima </a:t>
            </a:r>
            <a:r>
              <a:rPr lang="en-US" dirty="0" err="1"/>
              <a:t>kasih</a:t>
            </a:r>
            <a:endParaRPr lang="en-ZA" dirty="0"/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512" y="3859066"/>
            <a:ext cx="218900" cy="2189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M. Prasanto Bimantio, S.T., </a:t>
            </a:r>
            <a:r>
              <a:rPr lang="en-ZA" dirty="0" err="1"/>
              <a:t>M.Eng</a:t>
            </a:r>
            <a:r>
              <a:rPr lang="en-ZA" dirty="0"/>
              <a:t>.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8512" y="422356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/>
              <a:t>+62 857 5164 2211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8512" y="4615862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bimantiomp@instiperjogja.ac.id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977592" cy="432000"/>
          </a:xfrm>
        </p:spPr>
        <p:txBody>
          <a:bodyPr/>
          <a:lstStyle/>
          <a:p>
            <a:r>
              <a:rPr lang="en-ZA" sz="3600" dirty="0"/>
              <a:t>Mohammad Prasanto Bimantio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3494" y="864000"/>
            <a:ext cx="5472000" cy="759254"/>
          </a:xfrm>
        </p:spPr>
        <p:txBody>
          <a:bodyPr/>
          <a:lstStyle/>
          <a:p>
            <a:r>
              <a:rPr lang="en-ZA" dirty="0"/>
              <a:t>S.T.	: Chemical Engineering UGM</a:t>
            </a:r>
          </a:p>
          <a:p>
            <a:r>
              <a:rPr lang="en-ZA" dirty="0" err="1"/>
              <a:t>M.Eng</a:t>
            </a:r>
            <a:r>
              <a:rPr lang="en-ZA" dirty="0"/>
              <a:t>.	: Industrial System Engineering UGM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334" y="1931397"/>
            <a:ext cx="6408415" cy="1233485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/>
              <a:t>Jobs Experience</a:t>
            </a:r>
          </a:p>
          <a:p>
            <a:r>
              <a:rPr lang="en-ZA" dirty="0"/>
              <a:t>Trainee Engineer – </a:t>
            </a:r>
            <a:r>
              <a:rPr lang="en-ZA" dirty="0" err="1"/>
              <a:t>Pertamina</a:t>
            </a:r>
            <a:r>
              <a:rPr lang="en-ZA" dirty="0"/>
              <a:t> Refinery Unit V Balikpapan</a:t>
            </a:r>
          </a:p>
          <a:p>
            <a:r>
              <a:rPr lang="en-ZA" dirty="0"/>
              <a:t>Monomer Production Engineer – Chandra </a:t>
            </a:r>
            <a:r>
              <a:rPr lang="en-ZA" dirty="0" err="1"/>
              <a:t>Asri</a:t>
            </a:r>
            <a:r>
              <a:rPr lang="en-ZA" dirty="0"/>
              <a:t> Petrochemical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12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 txBox="1">
            <a:spLocks/>
          </p:cNvSpPr>
          <p:nvPr/>
        </p:nvSpPr>
        <p:spPr>
          <a:xfrm>
            <a:off x="8302564" y="1684750"/>
            <a:ext cx="3145020" cy="1588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ZA" sz="2800" dirty="0"/>
              <a:t>Interest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Process Engineering Design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Process Engineering Simulation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Process Engineering Modelling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Industrial Business &amp; Economic</a:t>
            </a:r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Pustaka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EE049-3B6C-ED89-6BEE-80EF1362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8187"/>
            <a:ext cx="6614919" cy="661491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107" y="1270475"/>
            <a:ext cx="8870262" cy="5006768"/>
          </a:xfrm>
        </p:spPr>
        <p:txBody>
          <a:bodyPr/>
          <a:lstStyle/>
          <a:p>
            <a:pPr algn="just"/>
            <a:r>
              <a:rPr lang="en-ZA" dirty="0"/>
              <a:t>Brown, Lawrence &amp; Holme, Thomas. 2011. “</a:t>
            </a:r>
            <a:r>
              <a:rPr lang="en-ZA" i="1" dirty="0"/>
              <a:t>Chemistry for Engineering Students</a:t>
            </a:r>
            <a:r>
              <a:rPr lang="en-ZA" dirty="0"/>
              <a:t>”. 2</a:t>
            </a:r>
            <a:r>
              <a:rPr lang="en-ZA" baseline="30000" dirty="0"/>
              <a:t>nd</a:t>
            </a:r>
            <a:r>
              <a:rPr lang="en-ZA" dirty="0"/>
              <a:t> edition. Cengage Learning. California.</a:t>
            </a:r>
          </a:p>
          <a:p>
            <a:pPr algn="just"/>
            <a:r>
              <a:rPr lang="en-ZA" dirty="0"/>
              <a:t>Chang, Raymond. 2010. “</a:t>
            </a:r>
            <a:r>
              <a:rPr lang="en-ZA" i="1" dirty="0"/>
              <a:t>Chemistry</a:t>
            </a:r>
            <a:r>
              <a:rPr lang="en-ZA" dirty="0"/>
              <a:t>”. 10</a:t>
            </a:r>
            <a:r>
              <a:rPr lang="en-ZA" baseline="30000" dirty="0"/>
              <a:t>th</a:t>
            </a:r>
            <a:r>
              <a:rPr lang="en-ZA" dirty="0"/>
              <a:t> edition. McGraw Hill, New York.</a:t>
            </a:r>
          </a:p>
          <a:p>
            <a:pPr algn="just"/>
            <a:r>
              <a:rPr lang="en-US" dirty="0" err="1"/>
              <a:t>Hardjono</a:t>
            </a:r>
            <a:r>
              <a:rPr lang="en-US" dirty="0"/>
              <a:t> S. 2008. Kimia </a:t>
            </a:r>
            <a:r>
              <a:rPr lang="en-US" dirty="0" err="1"/>
              <a:t>dasar</a:t>
            </a:r>
            <a:r>
              <a:rPr lang="en-US" dirty="0"/>
              <a:t>. </a:t>
            </a:r>
            <a:r>
              <a:rPr lang="en-US" dirty="0" err="1"/>
              <a:t>Gadjah</a:t>
            </a:r>
            <a:r>
              <a:rPr lang="en-US" dirty="0"/>
              <a:t> </a:t>
            </a:r>
            <a:r>
              <a:rPr lang="en-US" dirty="0" err="1"/>
              <a:t>Mada</a:t>
            </a:r>
            <a:r>
              <a:rPr lang="en-US" dirty="0"/>
              <a:t> University Press, Yogyakarta.</a:t>
            </a:r>
            <a:endParaRPr lang="en-ZA" dirty="0"/>
          </a:p>
          <a:p>
            <a:pPr algn="just"/>
            <a:r>
              <a:rPr lang="en-US" dirty="0"/>
              <a:t>Keenan, WK; </a:t>
            </a:r>
            <a:r>
              <a:rPr lang="en-US" dirty="0" err="1"/>
              <a:t>Klienfelter</a:t>
            </a:r>
            <a:r>
              <a:rPr lang="en-US" dirty="0"/>
              <a:t>, DC; dan Wood, JH. 1989. Kimia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(</a:t>
            </a:r>
            <a:r>
              <a:rPr lang="en-US" dirty="0" err="1"/>
              <a:t>terjemahan</a:t>
            </a:r>
            <a:r>
              <a:rPr lang="en-US" dirty="0"/>
              <a:t>: A. </a:t>
            </a:r>
            <a:r>
              <a:rPr lang="en-US" dirty="0" err="1"/>
              <a:t>hadyana</a:t>
            </a:r>
            <a:r>
              <a:rPr lang="en-US" dirty="0"/>
              <a:t> P.). </a:t>
            </a:r>
            <a:r>
              <a:rPr lang="en-US" dirty="0" err="1"/>
              <a:t>Penebit</a:t>
            </a:r>
            <a:r>
              <a:rPr lang="en-US" dirty="0"/>
              <a:t> </a:t>
            </a:r>
            <a:r>
              <a:rPr lang="en-US" dirty="0" err="1"/>
              <a:t>erlangga</a:t>
            </a:r>
            <a:r>
              <a:rPr lang="en-US" dirty="0"/>
              <a:t>, Jakarta.</a:t>
            </a:r>
          </a:p>
          <a:p>
            <a:pPr algn="just"/>
            <a:r>
              <a:rPr lang="en-US" dirty="0"/>
              <a:t>Malone, L.J. 1989. Basic Concepts of Chemistry, 3rd ed. John Wiley &amp; sons.</a:t>
            </a:r>
            <a:endParaRPr lang="en-ZA" dirty="0"/>
          </a:p>
          <a:p>
            <a:pPr algn="just"/>
            <a:r>
              <a:rPr lang="en-ZA" dirty="0"/>
              <a:t>Moore, John. 2010. </a:t>
            </a:r>
            <a:r>
              <a:rPr lang="en-ZA" i="1" dirty="0"/>
              <a:t>“Chemistry Essentials for Dummies”</a:t>
            </a:r>
            <a:r>
              <a:rPr lang="en-ZA" dirty="0"/>
              <a:t>. Wiley Publishing, Inc. New Jersey.</a:t>
            </a:r>
          </a:p>
          <a:p>
            <a:pPr algn="just"/>
            <a:r>
              <a:rPr lang="en-US" dirty="0"/>
              <a:t>Ralph H. </a:t>
            </a:r>
            <a:r>
              <a:rPr lang="en-US" dirty="0" err="1"/>
              <a:t>Petrucci</a:t>
            </a:r>
            <a:r>
              <a:rPr lang="en-US" dirty="0"/>
              <a:t>. 1987. Kimia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Prinsip</a:t>
            </a:r>
            <a:r>
              <a:rPr lang="en-US" dirty="0"/>
              <a:t> dan </a:t>
            </a:r>
            <a:r>
              <a:rPr lang="en-US" dirty="0" err="1"/>
              <a:t>Terapan</a:t>
            </a:r>
            <a:r>
              <a:rPr lang="en-US" dirty="0"/>
              <a:t> Modern.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Erlangga</a:t>
            </a:r>
            <a:r>
              <a:rPr lang="en-US" dirty="0"/>
              <a:t>.</a:t>
            </a:r>
            <a:endParaRPr lang="en-ZA" dirty="0"/>
          </a:p>
          <a:p>
            <a:pPr algn="just"/>
            <a:r>
              <a:rPr lang="en-ZA" dirty="0"/>
              <a:t>Steiner, Erich. 2008. </a:t>
            </a:r>
            <a:r>
              <a:rPr lang="en-ZA" i="1" dirty="0"/>
              <a:t>“The Chemistry Maths Book”. </a:t>
            </a:r>
            <a:r>
              <a:rPr lang="en-ZA" dirty="0"/>
              <a:t>2</a:t>
            </a:r>
            <a:r>
              <a:rPr lang="en-ZA" baseline="30000" dirty="0"/>
              <a:t>nd</a:t>
            </a:r>
            <a:r>
              <a:rPr lang="en-ZA" dirty="0"/>
              <a:t> edition. Oxford University Press. UK.</a:t>
            </a:r>
          </a:p>
          <a:p>
            <a:pPr algn="just"/>
            <a:r>
              <a:rPr lang="en-US" dirty="0" err="1"/>
              <a:t>Syukri</a:t>
            </a:r>
            <a:r>
              <a:rPr lang="en-US" dirty="0"/>
              <a:t> S. 1999. Kimia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Jilid</a:t>
            </a:r>
            <a:r>
              <a:rPr lang="en-US" dirty="0"/>
              <a:t> I. </a:t>
            </a:r>
            <a:r>
              <a:rPr lang="en-US" dirty="0" err="1"/>
              <a:t>Penerbit</a:t>
            </a:r>
            <a:r>
              <a:rPr lang="en-US" dirty="0"/>
              <a:t> ITB, Bandung.</a:t>
            </a:r>
          </a:p>
          <a:p>
            <a:pPr algn="just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58377"/>
            <a:ext cx="11340000" cy="432000"/>
          </a:xfrm>
        </p:spPr>
        <p:txBody>
          <a:bodyPr/>
          <a:lstStyle/>
          <a:p>
            <a:r>
              <a:rPr lang="en-US" dirty="0"/>
              <a:t>Chemistry as The Central Science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9294545"/>
              </p:ext>
            </p:extLst>
          </p:nvPr>
        </p:nvGraphicFramePr>
        <p:xfrm>
          <a:off x="431800" y="984739"/>
          <a:ext cx="6522915" cy="520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92719063"/>
              </p:ext>
            </p:extLst>
          </p:nvPr>
        </p:nvGraphicFramePr>
        <p:xfrm>
          <a:off x="5512777" y="817685"/>
          <a:ext cx="6259223" cy="537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82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963BB1-5CE4-4B54-9BAF-5D6F117A1F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5C417A6-1A52-47A8-9A0A-E6EED997D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198866"/>
              </p:ext>
            </p:extLst>
          </p:nvPr>
        </p:nvGraphicFramePr>
        <p:xfrm>
          <a:off x="-1711865" y="719666"/>
          <a:ext cx="140821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01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963BB1-5CE4-4B54-9BAF-5D6F117A1F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5C417A6-1A52-47A8-9A0A-E6EED997D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629305"/>
              </p:ext>
            </p:extLst>
          </p:nvPr>
        </p:nvGraphicFramePr>
        <p:xfrm>
          <a:off x="6096000" y="719666"/>
          <a:ext cx="62742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EEDD31-CE46-C5D1-FB9A-2F50D8B32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232733"/>
              </p:ext>
            </p:extLst>
          </p:nvPr>
        </p:nvGraphicFramePr>
        <p:xfrm>
          <a:off x="-493294" y="719665"/>
          <a:ext cx="67617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5883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963BB1-5CE4-4B54-9BAF-5D6F117A1F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5C417A6-1A52-47A8-9A0A-E6EED997D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678447"/>
              </p:ext>
            </p:extLst>
          </p:nvPr>
        </p:nvGraphicFramePr>
        <p:xfrm>
          <a:off x="-1711865" y="719666"/>
          <a:ext cx="140821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45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963BB1-5CE4-4B54-9BAF-5D6F117A1F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5C417A6-1A52-47A8-9A0A-E6EED997D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22910"/>
              </p:ext>
            </p:extLst>
          </p:nvPr>
        </p:nvGraphicFramePr>
        <p:xfrm>
          <a:off x="-1711865" y="719666"/>
          <a:ext cx="140821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03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4" y="625431"/>
            <a:ext cx="5472000" cy="432000"/>
          </a:xfrm>
        </p:spPr>
        <p:txBody>
          <a:bodyPr/>
          <a:lstStyle/>
          <a:p>
            <a:r>
              <a:rPr lang="en-ZA" dirty="0"/>
              <a:t>Kimia di </a:t>
            </a:r>
            <a:r>
              <a:rPr lang="en-ZA" dirty="0" err="1"/>
              <a:t>Perguruan</a:t>
            </a:r>
            <a:r>
              <a:rPr lang="en-ZA" dirty="0"/>
              <a:t> Tinggi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4" y="1529860"/>
            <a:ext cx="11392372" cy="385982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Menggunakan</a:t>
            </a:r>
            <a:r>
              <a:rPr lang="en-ZA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sudut</a:t>
            </a:r>
            <a:r>
              <a:rPr lang="en-ZA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pandang</a:t>
            </a:r>
            <a:r>
              <a:rPr lang="en-ZA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kimia</a:t>
            </a:r>
            <a:r>
              <a:rPr lang="en-ZA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ZA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memahami</a:t>
            </a:r>
            <a:r>
              <a:rPr lang="en-ZA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problema</a:t>
            </a:r>
            <a:r>
              <a:rPr lang="en-ZA" sz="48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ZA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alam</a:t>
            </a:r>
            <a:endParaRPr lang="en-ZA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Freeform 5" descr="Hollow accent block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7" name="Freeform 5" descr="Solid accent block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ometric Presentation Layout_SB - v5.potx" id="{D23EA009-1275-445B-9B7F-C601617D2B1D}" vid="{30A9F54A-813B-40F2-AB5B-755CECE9C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518</Words>
  <Application>Microsoft Macintosh PowerPoint</Application>
  <PresentationFormat>Widescreen</PresentationFormat>
  <Paragraphs>122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Corbel</vt:lpstr>
      <vt:lpstr>Times New Roman</vt:lpstr>
      <vt:lpstr>Office Theme</vt:lpstr>
      <vt:lpstr>Kimia - Pengantar</vt:lpstr>
      <vt:lpstr>Mohammad Prasanto Bimantio</vt:lpstr>
      <vt:lpstr>Pustaka</vt:lpstr>
      <vt:lpstr>Chemistry as The Central Science</vt:lpstr>
      <vt:lpstr>PowerPoint Presentation</vt:lpstr>
      <vt:lpstr>PowerPoint Presentation</vt:lpstr>
      <vt:lpstr>PowerPoint Presentation</vt:lpstr>
      <vt:lpstr>PowerPoint Presentation</vt:lpstr>
      <vt:lpstr>Kimia di Perguruan Tinggi</vt:lpstr>
      <vt:lpstr>PowerPoint Presentation</vt:lpstr>
      <vt:lpstr>PowerPoint Presentation</vt:lpstr>
      <vt:lpstr>PowerPoint Presentation</vt:lpstr>
      <vt:lpstr>Sudut Pandang Kimia</vt:lpstr>
      <vt:lpstr>Classification of Matter</vt:lpstr>
      <vt:lpstr>Matter Properties</vt:lpstr>
      <vt:lpstr>Matter Properties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2022-06-25T04:21:13Z</cp:lastPrinted>
  <dcterms:created xsi:type="dcterms:W3CDTF">2018-08-15T06:08:06Z</dcterms:created>
  <dcterms:modified xsi:type="dcterms:W3CDTF">2022-11-18T04:22:44Z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2018-08-01T18:28:11.6786671Z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