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71" r:id="rId4"/>
    <p:sldId id="265"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90" r:id="rId23"/>
    <p:sldId id="291" r:id="rId24"/>
    <p:sldId id="269" r:id="rId25"/>
    <p:sldId id="270"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7058"/>
    <a:srgbClr val="A7E17B"/>
    <a:srgbClr val="FCA36C"/>
    <a:srgbClr val="53A1EF"/>
    <a:srgbClr val="2588EB"/>
    <a:srgbClr val="FB7421"/>
    <a:srgbClr val="72CB2F"/>
    <a:srgbClr val="E4E4E4"/>
    <a:srgbClr val="D7D7D7"/>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Jud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60698"/>
            <a:ext cx="7772400" cy="541883"/>
          </a:xfrm>
        </p:spPr>
        <p:txBody>
          <a:bodyPr>
            <a:noAutofit/>
          </a:bodyPr>
          <a:lstStyle>
            <a:lvl1pPr>
              <a:defRPr sz="4800">
                <a:solidFill>
                  <a:schemeClr val="tx1">
                    <a:lumMod val="75000"/>
                  </a:schemeClr>
                </a:solidFill>
                <a:latin typeface="Calibri Light" panose="020F0302020204030204" pitchFamily="34" charset="0"/>
              </a:defRPr>
            </a:lvl1pPr>
          </a:lstStyle>
          <a:p>
            <a:r>
              <a:rPr lang="en-US" dirty="0"/>
              <a:t>Name of Presentation</a:t>
            </a:r>
          </a:p>
        </p:txBody>
      </p:sp>
      <p:sp>
        <p:nvSpPr>
          <p:cNvPr id="3" name="Subtitle 2"/>
          <p:cNvSpPr>
            <a:spLocks noGrp="1"/>
          </p:cNvSpPr>
          <p:nvPr>
            <p:ph type="subTitle" idx="1" hasCustomPrompt="1"/>
          </p:nvPr>
        </p:nvSpPr>
        <p:spPr>
          <a:xfrm>
            <a:off x="1371600" y="1330474"/>
            <a:ext cx="6400800" cy="521196"/>
          </a:xfrm>
        </p:spPr>
        <p:txBody>
          <a:bodyPr/>
          <a:lstStyle>
            <a:lvl1pPr marL="0" indent="0" algn="ctr">
              <a:buNone/>
              <a:defRPr>
                <a:solidFill>
                  <a:schemeClr val="tx1">
                    <a:lumMod val="75000"/>
                  </a:schemeClr>
                </a:solidFill>
                <a:latin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083AF3D4-82CC-4688-87DA-AE4ED5637E73}" type="datetimeFigureOut">
              <a:rPr lang="en-US" smtClean="0"/>
              <a:pPr/>
              <a:t>2/16/2021</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20727231-24F9-4B92-AA2B-DDB9DCD801F2}" type="slidenum">
              <a:rPr lang="en-US" smtClean="0"/>
              <a:pPr/>
              <a:t>‹#›</a:t>
            </a:fld>
            <a:endParaRPr lang="en-US"/>
          </a:p>
        </p:txBody>
      </p:sp>
    </p:spTree>
    <p:extLst>
      <p:ext uri="{BB962C8B-B14F-4D97-AF65-F5344CB8AC3E}">
        <p14:creationId xmlns:p14="http://schemas.microsoft.com/office/powerpoint/2010/main" val="78061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ic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552" y="1707654"/>
            <a:ext cx="3841110" cy="216024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16016" y="1707654"/>
            <a:ext cx="3841110" cy="2160240"/>
          </a:xfrm>
          <a:prstGeom prst="rect">
            <a:avLst/>
          </a:prstGeom>
        </p:spPr>
      </p:pic>
      <p:sp>
        <p:nvSpPr>
          <p:cNvPr id="5" name="Date Placeholder 4"/>
          <p:cNvSpPr>
            <a:spLocks noGrp="1"/>
          </p:cNvSpPr>
          <p:nvPr>
            <p:ph type="dt" sz="half" idx="10"/>
          </p:nvPr>
        </p:nvSpPr>
        <p:spPr/>
        <p:txBody>
          <a:bodyPr/>
          <a:lstStyle>
            <a:lvl1pPr>
              <a:defRPr>
                <a:latin typeface="Calibri Light" panose="020F0302020204030204" pitchFamily="34" charset="0"/>
              </a:defRPr>
            </a:lvl1pPr>
          </a:lstStyle>
          <a:p>
            <a:fld id="{083AF3D4-82CC-4688-87DA-AE4ED5637E73}" type="datetimeFigureOut">
              <a:rPr lang="en-US" smtClean="0"/>
              <a:pPr/>
              <a:t>2/16/2021</a:t>
            </a:fld>
            <a:endParaRPr lang="en-US"/>
          </a:p>
        </p:txBody>
      </p:sp>
      <p:sp>
        <p:nvSpPr>
          <p:cNvPr id="6" name="Footer Placeholder 5"/>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Light" panose="020F0302020204030204" pitchFamily="34" charset="0"/>
              </a:defRPr>
            </a:lvl1pPr>
          </a:lstStyle>
          <a:p>
            <a:fld id="{20727231-24F9-4B92-AA2B-DDB9DCD801F2}" type="slidenum">
              <a:rPr lang="en-US" smtClean="0"/>
              <a:pPr/>
              <a:t>‹#›</a:t>
            </a:fld>
            <a:endParaRPr lang="en-US"/>
          </a:p>
        </p:txBody>
      </p:sp>
      <p:sp>
        <p:nvSpPr>
          <p:cNvPr id="8" name="Title 1"/>
          <p:cNvSpPr>
            <a:spLocks noGrp="1"/>
          </p:cNvSpPr>
          <p:nvPr>
            <p:ph type="title" hasCustomPrompt="1"/>
          </p:nvPr>
        </p:nvSpPr>
        <p:spPr>
          <a:xfrm>
            <a:off x="457200" y="267494"/>
            <a:ext cx="8229600" cy="723726"/>
          </a:xfrm>
        </p:spPr>
        <p:txBody>
          <a:bodyPr>
            <a:normAutofit/>
          </a:bodyPr>
          <a:lstStyle>
            <a:lvl1pPr algn="l">
              <a:defRPr sz="4000" baseline="0">
                <a:solidFill>
                  <a:schemeClr val="tx1">
                    <a:lumMod val="75000"/>
                  </a:schemeClr>
                </a:solidFill>
                <a:latin typeface="Calibri Light" panose="020F0302020204030204" pitchFamily="34" charset="0"/>
              </a:defRPr>
            </a:lvl1pPr>
          </a:lstStyle>
          <a:p>
            <a:r>
              <a:rPr lang="en-US" dirty="0"/>
              <a:t>2 Pictures Portfolio</a:t>
            </a:r>
          </a:p>
        </p:txBody>
      </p:sp>
      <p:sp>
        <p:nvSpPr>
          <p:cNvPr id="9" name="Text Placeholder 7"/>
          <p:cNvSpPr>
            <a:spLocks noGrp="1"/>
          </p:cNvSpPr>
          <p:nvPr>
            <p:ph type="body" sz="quarter" idx="13" hasCustomPrompt="1"/>
          </p:nvPr>
        </p:nvSpPr>
        <p:spPr>
          <a:xfrm>
            <a:off x="468313" y="843980"/>
            <a:ext cx="8207375" cy="576262"/>
          </a:xfrm>
        </p:spPr>
        <p:txBody>
          <a:bodyPr>
            <a:normAutofit/>
          </a:bodyPr>
          <a:lstStyle>
            <a:lvl1pPr marL="0" indent="0">
              <a:buNone/>
              <a:defRPr sz="2800">
                <a:solidFill>
                  <a:schemeClr val="tx1">
                    <a:lumMod val="65000"/>
                    <a:lumOff val="35000"/>
                  </a:schemeClr>
                </a:solidFill>
                <a:latin typeface="Calibri Light" panose="020F0302020204030204" pitchFamily="34" charset="0"/>
              </a:defRPr>
            </a:lvl1pPr>
          </a:lstStyle>
          <a:p>
            <a:pPr lvl="0"/>
            <a:r>
              <a:rPr lang="en-US" dirty="0"/>
              <a:t>This is a sample text. Insert your desired text here.</a:t>
            </a:r>
          </a:p>
        </p:txBody>
      </p:sp>
      <p:sp>
        <p:nvSpPr>
          <p:cNvPr id="11" name="Picture Placeholder 10"/>
          <p:cNvSpPr>
            <a:spLocks noGrp="1"/>
          </p:cNvSpPr>
          <p:nvPr>
            <p:ph type="pic" sz="quarter" idx="14" hasCustomPrompt="1"/>
          </p:nvPr>
        </p:nvSpPr>
        <p:spPr>
          <a:xfrm>
            <a:off x="539552" y="1707654"/>
            <a:ext cx="3841110" cy="2160588"/>
          </a:xfrm>
          <a:ln>
            <a:solidFill>
              <a:schemeClr val="bg1">
                <a:lumMod val="85000"/>
              </a:schemeClr>
            </a:solidFill>
          </a:ln>
        </p:spPr>
        <p:txBody>
          <a:bodyPr>
            <a:normAutofit/>
          </a:bodyPr>
          <a:lstStyle>
            <a:lvl1pPr marL="0" indent="0" algn="ctr">
              <a:buNone/>
              <a:defRPr sz="1800">
                <a:solidFill>
                  <a:schemeClr val="tx2"/>
                </a:solidFill>
                <a:latin typeface="Calibri Light" panose="020F0302020204030204" pitchFamily="34" charset="0"/>
              </a:defRPr>
            </a:lvl1pPr>
          </a:lstStyle>
          <a:p>
            <a:r>
              <a:rPr lang="en-US" dirty="0"/>
              <a:t>Click Icon to add picture</a:t>
            </a:r>
          </a:p>
        </p:txBody>
      </p:sp>
      <p:sp>
        <p:nvSpPr>
          <p:cNvPr id="13" name="Text Placeholder 12"/>
          <p:cNvSpPr>
            <a:spLocks noGrp="1"/>
          </p:cNvSpPr>
          <p:nvPr>
            <p:ph type="body" sz="quarter" idx="15" hasCustomPrompt="1"/>
          </p:nvPr>
        </p:nvSpPr>
        <p:spPr>
          <a:xfrm>
            <a:off x="468313" y="3941267"/>
            <a:ext cx="3959225" cy="431800"/>
          </a:xfrm>
        </p:spPr>
        <p:txBody>
          <a:bodyPr>
            <a:normAutofit/>
          </a:bodyPr>
          <a:lstStyle>
            <a:lvl1pPr marL="0" indent="0" algn="ctr">
              <a:buNone/>
              <a:defRPr sz="2200" b="0">
                <a:latin typeface="Calibri Light" panose="020F0302020204030204" pitchFamily="34" charset="0"/>
              </a:defRPr>
            </a:lvl1pPr>
          </a:lstStyle>
          <a:p>
            <a:pPr lvl="0"/>
            <a:r>
              <a:rPr lang="en-US" dirty="0"/>
              <a:t>Insert your text here</a:t>
            </a:r>
          </a:p>
        </p:txBody>
      </p:sp>
      <p:sp>
        <p:nvSpPr>
          <p:cNvPr id="14" name="Picture Placeholder 10"/>
          <p:cNvSpPr>
            <a:spLocks noGrp="1"/>
          </p:cNvSpPr>
          <p:nvPr>
            <p:ph type="pic" sz="quarter" idx="16" hasCustomPrompt="1"/>
          </p:nvPr>
        </p:nvSpPr>
        <p:spPr>
          <a:xfrm>
            <a:off x="4716017" y="1707654"/>
            <a:ext cx="3841110" cy="2160588"/>
          </a:xfrm>
          <a:ln>
            <a:solidFill>
              <a:schemeClr val="bg1">
                <a:lumMod val="85000"/>
              </a:schemeClr>
            </a:solidFill>
          </a:ln>
        </p:spPr>
        <p:txBody>
          <a:bodyPr>
            <a:normAutofit/>
          </a:bodyPr>
          <a:lstStyle>
            <a:lvl1pPr marL="0" indent="0" algn="ctr">
              <a:buNone/>
              <a:defRPr sz="1800">
                <a:solidFill>
                  <a:schemeClr val="tx2"/>
                </a:solidFill>
                <a:latin typeface="Calibri Light" panose="020F0302020204030204" pitchFamily="34" charset="0"/>
              </a:defRPr>
            </a:lvl1pPr>
          </a:lstStyle>
          <a:p>
            <a:r>
              <a:rPr lang="en-US" dirty="0"/>
              <a:t>Click Icon to add picture</a:t>
            </a:r>
          </a:p>
        </p:txBody>
      </p:sp>
      <p:sp>
        <p:nvSpPr>
          <p:cNvPr id="15" name="Text Placeholder 12"/>
          <p:cNvSpPr>
            <a:spLocks noGrp="1"/>
          </p:cNvSpPr>
          <p:nvPr>
            <p:ph type="body" sz="quarter" idx="17" hasCustomPrompt="1"/>
          </p:nvPr>
        </p:nvSpPr>
        <p:spPr>
          <a:xfrm>
            <a:off x="4644008" y="3941267"/>
            <a:ext cx="3959225" cy="431800"/>
          </a:xfrm>
        </p:spPr>
        <p:txBody>
          <a:bodyPr>
            <a:normAutofit/>
          </a:bodyPr>
          <a:lstStyle>
            <a:lvl1pPr marL="0" indent="0" algn="ctr">
              <a:buNone/>
              <a:defRPr sz="2200" b="0">
                <a:latin typeface="Calibri Light" panose="020F0302020204030204" pitchFamily="34" charset="0"/>
              </a:defRPr>
            </a:lvl1pPr>
          </a:lstStyle>
          <a:p>
            <a:pPr lvl="0"/>
            <a:r>
              <a:rPr lang="en-US" dirty="0"/>
              <a:t>Insert your text here</a:t>
            </a:r>
          </a:p>
        </p:txBody>
      </p:sp>
    </p:spTree>
    <p:extLst>
      <p:ext uri="{BB962C8B-B14F-4D97-AF65-F5344CB8AC3E}">
        <p14:creationId xmlns:p14="http://schemas.microsoft.com/office/powerpoint/2010/main" val="308908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icing Pla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Calibri Light" panose="020F0302020204030204" pitchFamily="34" charset="0"/>
              </a:defRPr>
            </a:lvl1pPr>
          </a:lstStyle>
          <a:p>
            <a:fld id="{083AF3D4-82CC-4688-87DA-AE4ED5637E73}" type="datetimeFigureOut">
              <a:rPr lang="en-US" smtClean="0"/>
              <a:pPr/>
              <a:t>2/16/2021</a:t>
            </a:fld>
            <a:endParaRPr lang="en-US" dirty="0"/>
          </a:p>
        </p:txBody>
      </p:sp>
      <p:sp>
        <p:nvSpPr>
          <p:cNvPr id="6" name="Footer Placeholder 5"/>
          <p:cNvSpPr>
            <a:spLocks noGrp="1"/>
          </p:cNvSpPr>
          <p:nvPr>
            <p:ph type="ftr" sz="quarter" idx="11"/>
          </p:nvPr>
        </p:nvSpPr>
        <p:spPr/>
        <p:txBody>
          <a:bodyPr/>
          <a:lstStyle>
            <a:lvl1pPr>
              <a:defRPr>
                <a:latin typeface="Calibri Light" panose="020F03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Light" panose="020F0302020204030204" pitchFamily="34" charset="0"/>
              </a:defRPr>
            </a:lvl1pPr>
          </a:lstStyle>
          <a:p>
            <a:fld id="{20727231-24F9-4B92-AA2B-DDB9DCD801F2}" type="slidenum">
              <a:rPr lang="en-US" smtClean="0"/>
              <a:pPr/>
              <a:t>‹#›</a:t>
            </a:fld>
            <a:endParaRPr lang="en-US" dirty="0"/>
          </a:p>
        </p:txBody>
      </p:sp>
      <p:sp>
        <p:nvSpPr>
          <p:cNvPr id="8" name="Title 1"/>
          <p:cNvSpPr>
            <a:spLocks noGrp="1"/>
          </p:cNvSpPr>
          <p:nvPr>
            <p:ph type="title" hasCustomPrompt="1"/>
          </p:nvPr>
        </p:nvSpPr>
        <p:spPr>
          <a:xfrm>
            <a:off x="457200" y="267494"/>
            <a:ext cx="8229600" cy="723726"/>
          </a:xfrm>
        </p:spPr>
        <p:txBody>
          <a:bodyPr>
            <a:normAutofit/>
          </a:bodyPr>
          <a:lstStyle>
            <a:lvl1pPr algn="l">
              <a:defRPr sz="4000" baseline="0">
                <a:solidFill>
                  <a:schemeClr val="tx1">
                    <a:lumMod val="75000"/>
                  </a:schemeClr>
                </a:solidFill>
                <a:latin typeface="Calibri Light" panose="020F0302020204030204" pitchFamily="34" charset="0"/>
              </a:defRPr>
            </a:lvl1pPr>
          </a:lstStyle>
          <a:p>
            <a:r>
              <a:rPr lang="en-US" noProof="0" dirty="0"/>
              <a:t>Pricing Plans</a:t>
            </a:r>
          </a:p>
        </p:txBody>
      </p:sp>
      <p:sp>
        <p:nvSpPr>
          <p:cNvPr id="9" name="Text Placeholder 7"/>
          <p:cNvSpPr>
            <a:spLocks noGrp="1"/>
          </p:cNvSpPr>
          <p:nvPr>
            <p:ph type="body" sz="quarter" idx="13" hasCustomPrompt="1"/>
          </p:nvPr>
        </p:nvSpPr>
        <p:spPr>
          <a:xfrm>
            <a:off x="468313" y="843980"/>
            <a:ext cx="8207375" cy="576262"/>
          </a:xfrm>
        </p:spPr>
        <p:txBody>
          <a:bodyPr>
            <a:normAutofit/>
          </a:bodyPr>
          <a:lstStyle>
            <a:lvl1pPr marL="0" indent="0">
              <a:buNone/>
              <a:defRPr sz="2800">
                <a:solidFill>
                  <a:schemeClr val="tx1">
                    <a:lumMod val="65000"/>
                    <a:lumOff val="35000"/>
                  </a:schemeClr>
                </a:solidFill>
                <a:latin typeface="Calibri Light" panose="020F0302020204030204" pitchFamily="34" charset="0"/>
              </a:defRPr>
            </a:lvl1pPr>
          </a:lstStyle>
          <a:p>
            <a:pPr lvl="0"/>
            <a:r>
              <a:rPr lang="en-US" noProof="0" dirty="0"/>
              <a:t>This is a sample text. Insert your desired text here.</a:t>
            </a:r>
          </a:p>
        </p:txBody>
      </p:sp>
      <p:grpSp>
        <p:nvGrpSpPr>
          <p:cNvPr id="4" name="Group 4"/>
          <p:cNvGrpSpPr>
            <a:grpSpLocks noChangeAspect="1"/>
          </p:cNvGrpSpPr>
          <p:nvPr userDrawn="1"/>
        </p:nvGrpSpPr>
        <p:grpSpPr bwMode="auto">
          <a:xfrm>
            <a:off x="3573463" y="1612900"/>
            <a:ext cx="1997075" cy="2884488"/>
            <a:chOff x="2251" y="1016"/>
            <a:chExt cx="1258" cy="1817"/>
          </a:xfrm>
        </p:grpSpPr>
        <p:sp>
          <p:nvSpPr>
            <p:cNvPr id="11" name="Freeform 5"/>
            <p:cNvSpPr>
              <a:spLocks/>
            </p:cNvSpPr>
            <p:nvPr userDrawn="1"/>
          </p:nvSpPr>
          <p:spPr bwMode="auto">
            <a:xfrm>
              <a:off x="2251" y="1016"/>
              <a:ext cx="1258" cy="688"/>
            </a:xfrm>
            <a:custGeom>
              <a:avLst/>
              <a:gdLst>
                <a:gd name="T0" fmla="*/ 1893 w 1893"/>
                <a:gd name="T1" fmla="*/ 91 h 1035"/>
                <a:gd name="T2" fmla="*/ 1893 w 1893"/>
                <a:gd name="T3" fmla="*/ 866 h 1035"/>
                <a:gd name="T4" fmla="*/ 946 w 1893"/>
                <a:gd name="T5" fmla="*/ 1035 h 1035"/>
                <a:gd name="T6" fmla="*/ 0 w 1893"/>
                <a:gd name="T7" fmla="*/ 866 h 1035"/>
                <a:gd name="T8" fmla="*/ 0 w 1893"/>
                <a:gd name="T9" fmla="*/ 91 h 1035"/>
                <a:gd name="T10" fmla="*/ 91 w 1893"/>
                <a:gd name="T11" fmla="*/ 0 h 1035"/>
                <a:gd name="T12" fmla="*/ 1802 w 1893"/>
                <a:gd name="T13" fmla="*/ 0 h 1035"/>
                <a:gd name="T14" fmla="*/ 1893 w 1893"/>
                <a:gd name="T15" fmla="*/ 91 h 10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3" h="1035">
                  <a:moveTo>
                    <a:pt x="1893" y="91"/>
                  </a:moveTo>
                  <a:cubicBezTo>
                    <a:pt x="1893" y="866"/>
                    <a:pt x="1893" y="866"/>
                    <a:pt x="1893" y="866"/>
                  </a:cubicBezTo>
                  <a:cubicBezTo>
                    <a:pt x="946" y="1035"/>
                    <a:pt x="946" y="1035"/>
                    <a:pt x="946" y="1035"/>
                  </a:cubicBezTo>
                  <a:cubicBezTo>
                    <a:pt x="0" y="866"/>
                    <a:pt x="0" y="866"/>
                    <a:pt x="0" y="866"/>
                  </a:cubicBezTo>
                  <a:cubicBezTo>
                    <a:pt x="0" y="91"/>
                    <a:pt x="0" y="91"/>
                    <a:pt x="0" y="91"/>
                  </a:cubicBezTo>
                  <a:cubicBezTo>
                    <a:pt x="0" y="40"/>
                    <a:pt x="41" y="0"/>
                    <a:pt x="91" y="0"/>
                  </a:cubicBezTo>
                  <a:cubicBezTo>
                    <a:pt x="1802" y="0"/>
                    <a:pt x="1802" y="0"/>
                    <a:pt x="1802" y="0"/>
                  </a:cubicBezTo>
                  <a:cubicBezTo>
                    <a:pt x="1852" y="0"/>
                    <a:pt x="1893" y="40"/>
                    <a:pt x="1893" y="91"/>
                  </a:cubicBezTo>
                  <a:close/>
                </a:path>
              </a:pathLst>
            </a:custGeom>
            <a:solidFill>
              <a:schemeClr val="bg1">
                <a:lumMod val="95000"/>
              </a:schemeClr>
            </a:solidFill>
            <a:ln w="174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latin typeface="Calibri Light" panose="020F0302020204030204" pitchFamily="34" charset="0"/>
              </a:endParaRPr>
            </a:p>
          </p:txBody>
        </p:sp>
        <p:sp>
          <p:nvSpPr>
            <p:cNvPr id="12" name="Freeform 6"/>
            <p:cNvSpPr>
              <a:spLocks/>
            </p:cNvSpPr>
            <p:nvPr userDrawn="1"/>
          </p:nvSpPr>
          <p:spPr bwMode="auto">
            <a:xfrm>
              <a:off x="2251" y="1591"/>
              <a:ext cx="1258" cy="1242"/>
            </a:xfrm>
            <a:custGeom>
              <a:avLst/>
              <a:gdLst>
                <a:gd name="T0" fmla="*/ 1893 w 1893"/>
                <a:gd name="T1" fmla="*/ 0 h 1868"/>
                <a:gd name="T2" fmla="*/ 1893 w 1893"/>
                <a:gd name="T3" fmla="*/ 1777 h 1868"/>
                <a:gd name="T4" fmla="*/ 1802 w 1893"/>
                <a:gd name="T5" fmla="*/ 1868 h 1868"/>
                <a:gd name="T6" fmla="*/ 91 w 1893"/>
                <a:gd name="T7" fmla="*/ 1868 h 1868"/>
                <a:gd name="T8" fmla="*/ 0 w 1893"/>
                <a:gd name="T9" fmla="*/ 1777 h 1868"/>
                <a:gd name="T10" fmla="*/ 0 w 1893"/>
                <a:gd name="T11" fmla="*/ 0 h 1868"/>
                <a:gd name="T12" fmla="*/ 946 w 1893"/>
                <a:gd name="T13" fmla="*/ 169 h 1868"/>
                <a:gd name="T14" fmla="*/ 1893 w 1893"/>
                <a:gd name="T15" fmla="*/ 0 h 18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3" h="1868">
                  <a:moveTo>
                    <a:pt x="1893" y="0"/>
                  </a:moveTo>
                  <a:cubicBezTo>
                    <a:pt x="1893" y="1777"/>
                    <a:pt x="1893" y="1777"/>
                    <a:pt x="1893" y="1777"/>
                  </a:cubicBezTo>
                  <a:cubicBezTo>
                    <a:pt x="1893" y="1828"/>
                    <a:pt x="1852" y="1868"/>
                    <a:pt x="1802" y="1868"/>
                  </a:cubicBezTo>
                  <a:cubicBezTo>
                    <a:pt x="91" y="1868"/>
                    <a:pt x="91" y="1868"/>
                    <a:pt x="91" y="1868"/>
                  </a:cubicBezTo>
                  <a:cubicBezTo>
                    <a:pt x="41" y="1868"/>
                    <a:pt x="0" y="1828"/>
                    <a:pt x="0" y="1777"/>
                  </a:cubicBezTo>
                  <a:cubicBezTo>
                    <a:pt x="0" y="0"/>
                    <a:pt x="0" y="0"/>
                    <a:pt x="0" y="0"/>
                  </a:cubicBezTo>
                  <a:cubicBezTo>
                    <a:pt x="946" y="169"/>
                    <a:pt x="946" y="169"/>
                    <a:pt x="946" y="169"/>
                  </a:cubicBezTo>
                  <a:lnTo>
                    <a:pt x="1893" y="0"/>
                  </a:lnTo>
                  <a:close/>
                </a:path>
              </a:pathLst>
            </a:custGeom>
            <a:solidFill>
              <a:srgbClr val="E4E4E4"/>
            </a:solidFill>
            <a:ln w="174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latin typeface="Calibri Light" panose="020F0302020204030204" pitchFamily="34" charset="0"/>
              </a:endParaRPr>
            </a:p>
          </p:txBody>
        </p:sp>
      </p:grpSp>
      <p:sp>
        <p:nvSpPr>
          <p:cNvPr id="14" name="Text Placeholder 13"/>
          <p:cNvSpPr>
            <a:spLocks noGrp="1"/>
          </p:cNvSpPr>
          <p:nvPr>
            <p:ph type="body" sz="quarter" idx="14" hasCustomPrompt="1"/>
          </p:nvPr>
        </p:nvSpPr>
        <p:spPr>
          <a:xfrm>
            <a:off x="3779838" y="1984590"/>
            <a:ext cx="1584325" cy="504701"/>
          </a:xfrm>
        </p:spPr>
        <p:txBody>
          <a:bodyPr>
            <a:noAutofit/>
          </a:bodyPr>
          <a:lstStyle>
            <a:lvl1pPr marL="0" indent="0" algn="ctr">
              <a:buNone/>
              <a:defRPr sz="3000" b="0" baseline="0">
                <a:solidFill>
                  <a:srgbClr val="5F5F5F"/>
                </a:solidFill>
                <a:latin typeface="Calibri Light" panose="020F0302020204030204" pitchFamily="34" charset="0"/>
              </a:defRPr>
            </a:lvl1pPr>
          </a:lstStyle>
          <a:p>
            <a:pPr lvl="0"/>
            <a:r>
              <a:rPr lang="en-US" noProof="0" dirty="0"/>
              <a:t>Plan 2</a:t>
            </a:r>
          </a:p>
        </p:txBody>
      </p:sp>
      <p:grpSp>
        <p:nvGrpSpPr>
          <p:cNvPr id="17" name="Group 16"/>
          <p:cNvGrpSpPr/>
          <p:nvPr userDrawn="1"/>
        </p:nvGrpSpPr>
        <p:grpSpPr>
          <a:xfrm>
            <a:off x="3851920" y="4083918"/>
            <a:ext cx="1440160" cy="288032"/>
            <a:chOff x="3851920" y="4083918"/>
            <a:chExt cx="1440160" cy="288032"/>
          </a:xfrm>
        </p:grpSpPr>
        <p:sp>
          <p:nvSpPr>
            <p:cNvPr id="15" name="Rounded Rectangle 14"/>
            <p:cNvSpPr/>
            <p:nvPr userDrawn="1"/>
          </p:nvSpPr>
          <p:spPr>
            <a:xfrm>
              <a:off x="3851920" y="4083918"/>
              <a:ext cx="1440160" cy="28803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Calibri Light" panose="020F0302020204030204" pitchFamily="34" charset="0"/>
              </a:endParaRPr>
            </a:p>
          </p:txBody>
        </p:sp>
        <p:sp>
          <p:nvSpPr>
            <p:cNvPr id="16" name="Rounded Rectangle 15"/>
            <p:cNvSpPr/>
            <p:nvPr userDrawn="1"/>
          </p:nvSpPr>
          <p:spPr>
            <a:xfrm>
              <a:off x="3923928" y="4144798"/>
              <a:ext cx="1296144" cy="83136"/>
            </a:xfrm>
            <a:prstGeom prst="round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Calibri Light" panose="020F0302020204030204" pitchFamily="34" charset="0"/>
              </a:endParaRPr>
            </a:p>
          </p:txBody>
        </p:sp>
      </p:grpSp>
      <p:sp>
        <p:nvSpPr>
          <p:cNvPr id="22" name="Text Placeholder 21"/>
          <p:cNvSpPr>
            <a:spLocks noGrp="1"/>
          </p:cNvSpPr>
          <p:nvPr>
            <p:ph type="body" sz="quarter" idx="15" hasCustomPrompt="1"/>
          </p:nvPr>
        </p:nvSpPr>
        <p:spPr>
          <a:xfrm>
            <a:off x="3924300" y="4052041"/>
            <a:ext cx="1295400" cy="268650"/>
          </a:xfrm>
        </p:spPr>
        <p:txBody>
          <a:bodyPr>
            <a:noAutofit/>
          </a:bodyPr>
          <a:lstStyle>
            <a:lvl1pPr marL="0" indent="0" algn="ctr">
              <a:buNone/>
              <a:defRPr sz="1600" baseline="0">
                <a:solidFill>
                  <a:schemeClr val="bg1"/>
                </a:solidFill>
                <a:latin typeface="Calibri Light" panose="020F0302020204030204" pitchFamily="34" charset="0"/>
              </a:defRPr>
            </a:lvl1pPr>
          </a:lstStyle>
          <a:p>
            <a:pPr lvl="0"/>
            <a:r>
              <a:rPr lang="en-US" noProof="0" dirty="0"/>
              <a:t>Your text</a:t>
            </a:r>
          </a:p>
        </p:txBody>
      </p:sp>
      <p:sp>
        <p:nvSpPr>
          <p:cNvPr id="23" name="Text Placeholder 13"/>
          <p:cNvSpPr>
            <a:spLocks noGrp="1"/>
          </p:cNvSpPr>
          <p:nvPr>
            <p:ph type="body" sz="quarter" idx="16" hasCustomPrompt="1"/>
          </p:nvPr>
        </p:nvSpPr>
        <p:spPr>
          <a:xfrm>
            <a:off x="3779838" y="2735545"/>
            <a:ext cx="1584325" cy="1224136"/>
          </a:xfrm>
        </p:spPr>
        <p:txBody>
          <a:bodyPr>
            <a:noAutofit/>
          </a:bodyPr>
          <a:lstStyle>
            <a:lvl1pPr marL="0" indent="0" algn="ctr">
              <a:buNone/>
              <a:defRPr sz="1800" baseline="0">
                <a:solidFill>
                  <a:srgbClr val="5F5F5F"/>
                </a:solidFill>
                <a:latin typeface="Calibri Light" panose="020F0302020204030204" pitchFamily="34" charset="0"/>
              </a:defRPr>
            </a:lvl1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adipisicing</a:t>
            </a:r>
            <a:r>
              <a:rPr lang="en-US" noProof="0" dirty="0"/>
              <a:t> </a:t>
            </a:r>
            <a:r>
              <a:rPr lang="en-US" noProof="0" dirty="0" err="1"/>
              <a:t>elit</a:t>
            </a:r>
            <a:r>
              <a:rPr lang="en-US" noProof="0" dirty="0"/>
              <a:t>.</a:t>
            </a:r>
          </a:p>
        </p:txBody>
      </p:sp>
      <p:grpSp>
        <p:nvGrpSpPr>
          <p:cNvPr id="24" name="Group 4"/>
          <p:cNvGrpSpPr>
            <a:grpSpLocks noChangeAspect="1"/>
          </p:cNvGrpSpPr>
          <p:nvPr userDrawn="1"/>
        </p:nvGrpSpPr>
        <p:grpSpPr bwMode="auto">
          <a:xfrm>
            <a:off x="1187624" y="1738338"/>
            <a:ext cx="1823382" cy="2633612"/>
            <a:chOff x="2251" y="1016"/>
            <a:chExt cx="1258" cy="1817"/>
          </a:xfrm>
        </p:grpSpPr>
        <p:sp>
          <p:nvSpPr>
            <p:cNvPr id="25" name="Freeform 5"/>
            <p:cNvSpPr>
              <a:spLocks/>
            </p:cNvSpPr>
            <p:nvPr userDrawn="1"/>
          </p:nvSpPr>
          <p:spPr bwMode="auto">
            <a:xfrm>
              <a:off x="2251" y="1016"/>
              <a:ext cx="1258" cy="688"/>
            </a:xfrm>
            <a:custGeom>
              <a:avLst/>
              <a:gdLst>
                <a:gd name="T0" fmla="*/ 1893 w 1893"/>
                <a:gd name="T1" fmla="*/ 91 h 1035"/>
                <a:gd name="T2" fmla="*/ 1893 w 1893"/>
                <a:gd name="T3" fmla="*/ 866 h 1035"/>
                <a:gd name="T4" fmla="*/ 946 w 1893"/>
                <a:gd name="T5" fmla="*/ 1035 h 1035"/>
                <a:gd name="T6" fmla="*/ 0 w 1893"/>
                <a:gd name="T7" fmla="*/ 866 h 1035"/>
                <a:gd name="T8" fmla="*/ 0 w 1893"/>
                <a:gd name="T9" fmla="*/ 91 h 1035"/>
                <a:gd name="T10" fmla="*/ 91 w 1893"/>
                <a:gd name="T11" fmla="*/ 0 h 1035"/>
                <a:gd name="T12" fmla="*/ 1802 w 1893"/>
                <a:gd name="T13" fmla="*/ 0 h 1035"/>
                <a:gd name="T14" fmla="*/ 1893 w 1893"/>
                <a:gd name="T15" fmla="*/ 91 h 10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3" h="1035">
                  <a:moveTo>
                    <a:pt x="1893" y="91"/>
                  </a:moveTo>
                  <a:cubicBezTo>
                    <a:pt x="1893" y="866"/>
                    <a:pt x="1893" y="866"/>
                    <a:pt x="1893" y="866"/>
                  </a:cubicBezTo>
                  <a:cubicBezTo>
                    <a:pt x="946" y="1035"/>
                    <a:pt x="946" y="1035"/>
                    <a:pt x="946" y="1035"/>
                  </a:cubicBezTo>
                  <a:cubicBezTo>
                    <a:pt x="0" y="866"/>
                    <a:pt x="0" y="866"/>
                    <a:pt x="0" y="866"/>
                  </a:cubicBezTo>
                  <a:cubicBezTo>
                    <a:pt x="0" y="91"/>
                    <a:pt x="0" y="91"/>
                    <a:pt x="0" y="91"/>
                  </a:cubicBezTo>
                  <a:cubicBezTo>
                    <a:pt x="0" y="40"/>
                    <a:pt x="41" y="0"/>
                    <a:pt x="91" y="0"/>
                  </a:cubicBezTo>
                  <a:cubicBezTo>
                    <a:pt x="1802" y="0"/>
                    <a:pt x="1802" y="0"/>
                    <a:pt x="1802" y="0"/>
                  </a:cubicBezTo>
                  <a:cubicBezTo>
                    <a:pt x="1852" y="0"/>
                    <a:pt x="1893" y="40"/>
                    <a:pt x="1893" y="91"/>
                  </a:cubicBezTo>
                  <a:close/>
                </a:path>
              </a:pathLst>
            </a:custGeom>
            <a:solidFill>
              <a:schemeClr val="bg1">
                <a:lumMod val="95000"/>
              </a:schemeClr>
            </a:solidFill>
            <a:ln w="174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latin typeface="Calibri Light" panose="020F0302020204030204" pitchFamily="34" charset="0"/>
              </a:endParaRPr>
            </a:p>
          </p:txBody>
        </p:sp>
        <p:sp>
          <p:nvSpPr>
            <p:cNvPr id="26" name="Freeform 6"/>
            <p:cNvSpPr>
              <a:spLocks/>
            </p:cNvSpPr>
            <p:nvPr userDrawn="1"/>
          </p:nvSpPr>
          <p:spPr bwMode="auto">
            <a:xfrm>
              <a:off x="2251" y="1591"/>
              <a:ext cx="1258" cy="1242"/>
            </a:xfrm>
            <a:custGeom>
              <a:avLst/>
              <a:gdLst>
                <a:gd name="T0" fmla="*/ 1893 w 1893"/>
                <a:gd name="T1" fmla="*/ 0 h 1868"/>
                <a:gd name="T2" fmla="*/ 1893 w 1893"/>
                <a:gd name="T3" fmla="*/ 1777 h 1868"/>
                <a:gd name="T4" fmla="*/ 1802 w 1893"/>
                <a:gd name="T5" fmla="*/ 1868 h 1868"/>
                <a:gd name="T6" fmla="*/ 91 w 1893"/>
                <a:gd name="T7" fmla="*/ 1868 h 1868"/>
                <a:gd name="T8" fmla="*/ 0 w 1893"/>
                <a:gd name="T9" fmla="*/ 1777 h 1868"/>
                <a:gd name="T10" fmla="*/ 0 w 1893"/>
                <a:gd name="T11" fmla="*/ 0 h 1868"/>
                <a:gd name="T12" fmla="*/ 946 w 1893"/>
                <a:gd name="T13" fmla="*/ 169 h 1868"/>
                <a:gd name="T14" fmla="*/ 1893 w 1893"/>
                <a:gd name="T15" fmla="*/ 0 h 18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3" h="1868">
                  <a:moveTo>
                    <a:pt x="1893" y="0"/>
                  </a:moveTo>
                  <a:cubicBezTo>
                    <a:pt x="1893" y="1777"/>
                    <a:pt x="1893" y="1777"/>
                    <a:pt x="1893" y="1777"/>
                  </a:cubicBezTo>
                  <a:cubicBezTo>
                    <a:pt x="1893" y="1828"/>
                    <a:pt x="1852" y="1868"/>
                    <a:pt x="1802" y="1868"/>
                  </a:cubicBezTo>
                  <a:cubicBezTo>
                    <a:pt x="91" y="1868"/>
                    <a:pt x="91" y="1868"/>
                    <a:pt x="91" y="1868"/>
                  </a:cubicBezTo>
                  <a:cubicBezTo>
                    <a:pt x="41" y="1868"/>
                    <a:pt x="0" y="1828"/>
                    <a:pt x="0" y="1777"/>
                  </a:cubicBezTo>
                  <a:cubicBezTo>
                    <a:pt x="0" y="0"/>
                    <a:pt x="0" y="0"/>
                    <a:pt x="0" y="0"/>
                  </a:cubicBezTo>
                  <a:cubicBezTo>
                    <a:pt x="946" y="169"/>
                    <a:pt x="946" y="169"/>
                    <a:pt x="946" y="169"/>
                  </a:cubicBezTo>
                  <a:lnTo>
                    <a:pt x="1893" y="0"/>
                  </a:lnTo>
                  <a:close/>
                </a:path>
              </a:pathLst>
            </a:custGeom>
            <a:solidFill>
              <a:srgbClr val="E4E4E4"/>
            </a:solidFill>
            <a:ln w="174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latin typeface="Calibri Light" panose="020F0302020204030204" pitchFamily="34" charset="0"/>
              </a:endParaRPr>
            </a:p>
          </p:txBody>
        </p:sp>
      </p:grpSp>
      <p:sp>
        <p:nvSpPr>
          <p:cNvPr id="27" name="Text Placeholder 13"/>
          <p:cNvSpPr>
            <a:spLocks noGrp="1"/>
          </p:cNvSpPr>
          <p:nvPr>
            <p:ph type="body" sz="quarter" idx="17" hasCustomPrompt="1"/>
          </p:nvPr>
        </p:nvSpPr>
        <p:spPr>
          <a:xfrm>
            <a:off x="1376050" y="2064907"/>
            <a:ext cx="1446530" cy="460806"/>
          </a:xfrm>
        </p:spPr>
        <p:txBody>
          <a:bodyPr>
            <a:noAutofit/>
          </a:bodyPr>
          <a:lstStyle>
            <a:lvl1pPr marL="0" indent="0" algn="ctr">
              <a:buNone/>
              <a:defRPr sz="2400" b="0" baseline="0">
                <a:solidFill>
                  <a:srgbClr val="5F5F5F"/>
                </a:solidFill>
                <a:latin typeface="Calibri Light" panose="020F0302020204030204" pitchFamily="34" charset="0"/>
              </a:defRPr>
            </a:lvl1pPr>
          </a:lstStyle>
          <a:p>
            <a:pPr lvl="0"/>
            <a:r>
              <a:rPr lang="en-US" noProof="0" dirty="0"/>
              <a:t>Plan 1</a:t>
            </a:r>
          </a:p>
        </p:txBody>
      </p:sp>
      <p:grpSp>
        <p:nvGrpSpPr>
          <p:cNvPr id="28" name="Group 27"/>
          <p:cNvGrpSpPr/>
          <p:nvPr userDrawn="1"/>
        </p:nvGrpSpPr>
        <p:grpSpPr>
          <a:xfrm>
            <a:off x="1476260" y="4044126"/>
            <a:ext cx="1246108" cy="249222"/>
            <a:chOff x="3851920" y="4083918"/>
            <a:chExt cx="1440160" cy="288032"/>
          </a:xfrm>
        </p:grpSpPr>
        <p:sp>
          <p:nvSpPr>
            <p:cNvPr id="29" name="Rounded Rectangle 28"/>
            <p:cNvSpPr/>
            <p:nvPr userDrawn="1"/>
          </p:nvSpPr>
          <p:spPr>
            <a:xfrm>
              <a:off x="3851920" y="4083918"/>
              <a:ext cx="1440160" cy="2880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Calibri Light" panose="020F0302020204030204" pitchFamily="34" charset="0"/>
              </a:endParaRPr>
            </a:p>
          </p:txBody>
        </p:sp>
        <p:sp>
          <p:nvSpPr>
            <p:cNvPr id="30" name="Rounded Rectangle 29"/>
            <p:cNvSpPr/>
            <p:nvPr userDrawn="1"/>
          </p:nvSpPr>
          <p:spPr>
            <a:xfrm>
              <a:off x="3923928" y="4144798"/>
              <a:ext cx="1296144" cy="83136"/>
            </a:xfrm>
            <a:prstGeom prst="round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Calibri Light" panose="020F0302020204030204" pitchFamily="34" charset="0"/>
              </a:endParaRPr>
            </a:p>
          </p:txBody>
        </p:sp>
      </p:grpSp>
      <p:sp>
        <p:nvSpPr>
          <p:cNvPr id="31" name="Text Placeholder 21"/>
          <p:cNvSpPr>
            <a:spLocks noGrp="1"/>
          </p:cNvSpPr>
          <p:nvPr>
            <p:ph type="body" sz="quarter" idx="18" hasCustomPrompt="1"/>
          </p:nvPr>
        </p:nvSpPr>
        <p:spPr>
          <a:xfrm>
            <a:off x="1507948" y="4004527"/>
            <a:ext cx="1182732" cy="245284"/>
          </a:xfrm>
        </p:spPr>
        <p:txBody>
          <a:bodyPr>
            <a:noAutofit/>
          </a:bodyPr>
          <a:lstStyle>
            <a:lvl1pPr marL="0" indent="0" algn="ctr">
              <a:buNone/>
              <a:defRPr sz="1600" baseline="0">
                <a:solidFill>
                  <a:schemeClr val="bg1"/>
                </a:solidFill>
                <a:latin typeface="Calibri Light" panose="020F0302020204030204" pitchFamily="34" charset="0"/>
              </a:defRPr>
            </a:lvl1pPr>
          </a:lstStyle>
          <a:p>
            <a:pPr lvl="0"/>
            <a:r>
              <a:rPr lang="en-US" noProof="0" dirty="0"/>
              <a:t>Your text</a:t>
            </a:r>
          </a:p>
        </p:txBody>
      </p:sp>
      <p:sp>
        <p:nvSpPr>
          <p:cNvPr id="32" name="Text Placeholder 13"/>
          <p:cNvSpPr>
            <a:spLocks noGrp="1"/>
          </p:cNvSpPr>
          <p:nvPr>
            <p:ph type="body" sz="quarter" idx="19" hasCustomPrompt="1"/>
          </p:nvPr>
        </p:nvSpPr>
        <p:spPr>
          <a:xfrm>
            <a:off x="1376050" y="2748610"/>
            <a:ext cx="1446530" cy="1117668"/>
          </a:xfrm>
        </p:spPr>
        <p:txBody>
          <a:bodyPr>
            <a:noAutofit/>
          </a:bodyPr>
          <a:lstStyle>
            <a:lvl1pPr marL="0" indent="0" algn="ctr">
              <a:buNone/>
              <a:defRPr sz="1600" baseline="0">
                <a:solidFill>
                  <a:srgbClr val="5F5F5F"/>
                </a:solidFill>
                <a:latin typeface="Calibri Light" panose="020F0302020204030204" pitchFamily="34" charset="0"/>
              </a:defRPr>
            </a:lvl1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adipisicing</a:t>
            </a:r>
            <a:r>
              <a:rPr lang="en-US" noProof="0" dirty="0"/>
              <a:t> </a:t>
            </a:r>
            <a:r>
              <a:rPr lang="en-US" noProof="0" dirty="0" err="1"/>
              <a:t>elit</a:t>
            </a:r>
            <a:r>
              <a:rPr lang="en-US" noProof="0" dirty="0"/>
              <a:t>.</a:t>
            </a:r>
          </a:p>
        </p:txBody>
      </p:sp>
      <p:grpSp>
        <p:nvGrpSpPr>
          <p:cNvPr id="33" name="Group 4"/>
          <p:cNvGrpSpPr>
            <a:grpSpLocks noChangeAspect="1"/>
          </p:cNvGrpSpPr>
          <p:nvPr userDrawn="1"/>
        </p:nvGrpSpPr>
        <p:grpSpPr bwMode="auto">
          <a:xfrm>
            <a:off x="6132994" y="1738338"/>
            <a:ext cx="1823382" cy="2633612"/>
            <a:chOff x="2251" y="1016"/>
            <a:chExt cx="1258" cy="1817"/>
          </a:xfrm>
        </p:grpSpPr>
        <p:sp>
          <p:nvSpPr>
            <p:cNvPr id="34" name="Freeform 5"/>
            <p:cNvSpPr>
              <a:spLocks/>
            </p:cNvSpPr>
            <p:nvPr userDrawn="1"/>
          </p:nvSpPr>
          <p:spPr bwMode="auto">
            <a:xfrm>
              <a:off x="2251" y="1016"/>
              <a:ext cx="1258" cy="688"/>
            </a:xfrm>
            <a:custGeom>
              <a:avLst/>
              <a:gdLst>
                <a:gd name="T0" fmla="*/ 1893 w 1893"/>
                <a:gd name="T1" fmla="*/ 91 h 1035"/>
                <a:gd name="T2" fmla="*/ 1893 w 1893"/>
                <a:gd name="T3" fmla="*/ 866 h 1035"/>
                <a:gd name="T4" fmla="*/ 946 w 1893"/>
                <a:gd name="T5" fmla="*/ 1035 h 1035"/>
                <a:gd name="T6" fmla="*/ 0 w 1893"/>
                <a:gd name="T7" fmla="*/ 866 h 1035"/>
                <a:gd name="T8" fmla="*/ 0 w 1893"/>
                <a:gd name="T9" fmla="*/ 91 h 1035"/>
                <a:gd name="T10" fmla="*/ 91 w 1893"/>
                <a:gd name="T11" fmla="*/ 0 h 1035"/>
                <a:gd name="T12" fmla="*/ 1802 w 1893"/>
                <a:gd name="T13" fmla="*/ 0 h 1035"/>
                <a:gd name="T14" fmla="*/ 1893 w 1893"/>
                <a:gd name="T15" fmla="*/ 91 h 10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3" h="1035">
                  <a:moveTo>
                    <a:pt x="1893" y="91"/>
                  </a:moveTo>
                  <a:cubicBezTo>
                    <a:pt x="1893" y="866"/>
                    <a:pt x="1893" y="866"/>
                    <a:pt x="1893" y="866"/>
                  </a:cubicBezTo>
                  <a:cubicBezTo>
                    <a:pt x="946" y="1035"/>
                    <a:pt x="946" y="1035"/>
                    <a:pt x="946" y="1035"/>
                  </a:cubicBezTo>
                  <a:cubicBezTo>
                    <a:pt x="0" y="866"/>
                    <a:pt x="0" y="866"/>
                    <a:pt x="0" y="866"/>
                  </a:cubicBezTo>
                  <a:cubicBezTo>
                    <a:pt x="0" y="91"/>
                    <a:pt x="0" y="91"/>
                    <a:pt x="0" y="91"/>
                  </a:cubicBezTo>
                  <a:cubicBezTo>
                    <a:pt x="0" y="40"/>
                    <a:pt x="41" y="0"/>
                    <a:pt x="91" y="0"/>
                  </a:cubicBezTo>
                  <a:cubicBezTo>
                    <a:pt x="1802" y="0"/>
                    <a:pt x="1802" y="0"/>
                    <a:pt x="1802" y="0"/>
                  </a:cubicBezTo>
                  <a:cubicBezTo>
                    <a:pt x="1852" y="0"/>
                    <a:pt x="1893" y="40"/>
                    <a:pt x="1893" y="91"/>
                  </a:cubicBezTo>
                  <a:close/>
                </a:path>
              </a:pathLst>
            </a:custGeom>
            <a:solidFill>
              <a:schemeClr val="bg1">
                <a:lumMod val="95000"/>
              </a:schemeClr>
            </a:solidFill>
            <a:ln w="174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latin typeface="Calibri Light" panose="020F0302020204030204" pitchFamily="34" charset="0"/>
              </a:endParaRPr>
            </a:p>
          </p:txBody>
        </p:sp>
        <p:sp>
          <p:nvSpPr>
            <p:cNvPr id="35" name="Freeform 6"/>
            <p:cNvSpPr>
              <a:spLocks/>
            </p:cNvSpPr>
            <p:nvPr userDrawn="1"/>
          </p:nvSpPr>
          <p:spPr bwMode="auto">
            <a:xfrm>
              <a:off x="2251" y="1591"/>
              <a:ext cx="1258" cy="1242"/>
            </a:xfrm>
            <a:custGeom>
              <a:avLst/>
              <a:gdLst>
                <a:gd name="T0" fmla="*/ 1893 w 1893"/>
                <a:gd name="T1" fmla="*/ 0 h 1868"/>
                <a:gd name="T2" fmla="*/ 1893 w 1893"/>
                <a:gd name="T3" fmla="*/ 1777 h 1868"/>
                <a:gd name="T4" fmla="*/ 1802 w 1893"/>
                <a:gd name="T5" fmla="*/ 1868 h 1868"/>
                <a:gd name="T6" fmla="*/ 91 w 1893"/>
                <a:gd name="T7" fmla="*/ 1868 h 1868"/>
                <a:gd name="T8" fmla="*/ 0 w 1893"/>
                <a:gd name="T9" fmla="*/ 1777 h 1868"/>
                <a:gd name="T10" fmla="*/ 0 w 1893"/>
                <a:gd name="T11" fmla="*/ 0 h 1868"/>
                <a:gd name="T12" fmla="*/ 946 w 1893"/>
                <a:gd name="T13" fmla="*/ 169 h 1868"/>
                <a:gd name="T14" fmla="*/ 1893 w 1893"/>
                <a:gd name="T15" fmla="*/ 0 h 18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3" h="1868">
                  <a:moveTo>
                    <a:pt x="1893" y="0"/>
                  </a:moveTo>
                  <a:cubicBezTo>
                    <a:pt x="1893" y="1777"/>
                    <a:pt x="1893" y="1777"/>
                    <a:pt x="1893" y="1777"/>
                  </a:cubicBezTo>
                  <a:cubicBezTo>
                    <a:pt x="1893" y="1828"/>
                    <a:pt x="1852" y="1868"/>
                    <a:pt x="1802" y="1868"/>
                  </a:cubicBezTo>
                  <a:cubicBezTo>
                    <a:pt x="91" y="1868"/>
                    <a:pt x="91" y="1868"/>
                    <a:pt x="91" y="1868"/>
                  </a:cubicBezTo>
                  <a:cubicBezTo>
                    <a:pt x="41" y="1868"/>
                    <a:pt x="0" y="1828"/>
                    <a:pt x="0" y="1777"/>
                  </a:cubicBezTo>
                  <a:cubicBezTo>
                    <a:pt x="0" y="0"/>
                    <a:pt x="0" y="0"/>
                    <a:pt x="0" y="0"/>
                  </a:cubicBezTo>
                  <a:cubicBezTo>
                    <a:pt x="946" y="169"/>
                    <a:pt x="946" y="169"/>
                    <a:pt x="946" y="169"/>
                  </a:cubicBezTo>
                  <a:lnTo>
                    <a:pt x="1893" y="0"/>
                  </a:lnTo>
                  <a:close/>
                </a:path>
              </a:pathLst>
            </a:custGeom>
            <a:solidFill>
              <a:srgbClr val="E4E4E4"/>
            </a:solidFill>
            <a:ln w="174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noProof="0" dirty="0">
                <a:latin typeface="Calibri Light" panose="020F0302020204030204" pitchFamily="34" charset="0"/>
              </a:endParaRPr>
            </a:p>
          </p:txBody>
        </p:sp>
      </p:grpSp>
      <p:sp>
        <p:nvSpPr>
          <p:cNvPr id="36" name="Text Placeholder 13"/>
          <p:cNvSpPr>
            <a:spLocks noGrp="1"/>
          </p:cNvSpPr>
          <p:nvPr>
            <p:ph type="body" sz="quarter" idx="20" hasCustomPrompt="1"/>
          </p:nvPr>
        </p:nvSpPr>
        <p:spPr>
          <a:xfrm>
            <a:off x="6321420" y="2064907"/>
            <a:ext cx="1446530" cy="460806"/>
          </a:xfrm>
        </p:spPr>
        <p:txBody>
          <a:bodyPr>
            <a:noAutofit/>
          </a:bodyPr>
          <a:lstStyle>
            <a:lvl1pPr marL="0" indent="0" algn="ctr">
              <a:buNone/>
              <a:defRPr sz="2400" b="0" baseline="0">
                <a:solidFill>
                  <a:srgbClr val="5F5F5F"/>
                </a:solidFill>
                <a:latin typeface="Calibri Light" panose="020F0302020204030204" pitchFamily="34" charset="0"/>
              </a:defRPr>
            </a:lvl1pPr>
          </a:lstStyle>
          <a:p>
            <a:pPr lvl="0"/>
            <a:r>
              <a:rPr lang="en-US" noProof="0" dirty="0"/>
              <a:t>Plan 3</a:t>
            </a:r>
          </a:p>
        </p:txBody>
      </p:sp>
      <p:sp>
        <p:nvSpPr>
          <p:cNvPr id="38" name="Rounded Rectangle 37"/>
          <p:cNvSpPr/>
          <p:nvPr userDrawn="1"/>
        </p:nvSpPr>
        <p:spPr>
          <a:xfrm>
            <a:off x="6421630" y="4044126"/>
            <a:ext cx="1246108" cy="24922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Calibri Light" panose="020F0302020204030204" pitchFamily="34" charset="0"/>
            </a:endParaRPr>
          </a:p>
        </p:txBody>
      </p:sp>
      <p:sp>
        <p:nvSpPr>
          <p:cNvPr id="39" name="Rounded Rectangle 38"/>
          <p:cNvSpPr/>
          <p:nvPr userDrawn="1"/>
        </p:nvSpPr>
        <p:spPr>
          <a:xfrm>
            <a:off x="6483935" y="4096803"/>
            <a:ext cx="1121497" cy="71934"/>
          </a:xfrm>
          <a:prstGeom prst="round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latin typeface="Calibri Light" panose="020F0302020204030204" pitchFamily="34" charset="0"/>
            </a:endParaRPr>
          </a:p>
        </p:txBody>
      </p:sp>
      <p:sp>
        <p:nvSpPr>
          <p:cNvPr id="40" name="Text Placeholder 21"/>
          <p:cNvSpPr>
            <a:spLocks noGrp="1"/>
          </p:cNvSpPr>
          <p:nvPr userDrawn="1">
            <p:ph type="body" sz="quarter" idx="21" hasCustomPrompt="1"/>
          </p:nvPr>
        </p:nvSpPr>
        <p:spPr>
          <a:xfrm>
            <a:off x="6453318" y="4004527"/>
            <a:ext cx="1182732" cy="245284"/>
          </a:xfrm>
        </p:spPr>
        <p:txBody>
          <a:bodyPr>
            <a:noAutofit/>
          </a:bodyPr>
          <a:lstStyle>
            <a:lvl1pPr marL="0" indent="0" algn="ctr">
              <a:buNone/>
              <a:defRPr sz="1600" baseline="0">
                <a:solidFill>
                  <a:schemeClr val="bg1"/>
                </a:solidFill>
                <a:latin typeface="Calibri Light" panose="020F0302020204030204" pitchFamily="34" charset="0"/>
              </a:defRPr>
            </a:lvl1pPr>
          </a:lstStyle>
          <a:p>
            <a:pPr lvl="0"/>
            <a:r>
              <a:rPr lang="en-US" noProof="0" dirty="0"/>
              <a:t>Your text</a:t>
            </a:r>
          </a:p>
        </p:txBody>
      </p:sp>
      <p:sp>
        <p:nvSpPr>
          <p:cNvPr id="41" name="Text Placeholder 13"/>
          <p:cNvSpPr>
            <a:spLocks noGrp="1"/>
          </p:cNvSpPr>
          <p:nvPr userDrawn="1">
            <p:ph type="body" sz="quarter" idx="22" hasCustomPrompt="1"/>
          </p:nvPr>
        </p:nvSpPr>
        <p:spPr>
          <a:xfrm>
            <a:off x="6321420" y="2748610"/>
            <a:ext cx="1446530" cy="1117668"/>
          </a:xfrm>
        </p:spPr>
        <p:txBody>
          <a:bodyPr>
            <a:noAutofit/>
          </a:bodyPr>
          <a:lstStyle>
            <a:lvl1pPr marL="0" indent="0" algn="ctr">
              <a:buNone/>
              <a:defRPr sz="1600" baseline="0">
                <a:solidFill>
                  <a:srgbClr val="5F5F5F"/>
                </a:solidFill>
                <a:latin typeface="Calibri Light" panose="020F0302020204030204" pitchFamily="34" charset="0"/>
              </a:defRPr>
            </a:lvl1pPr>
          </a:lstStyle>
          <a:p>
            <a:pPr lvl="0"/>
            <a:r>
              <a:rPr lang="en-US" noProof="0" dirty="0"/>
              <a:t>Lorem ipsum dolor sit </a:t>
            </a:r>
            <a:r>
              <a:rPr lang="en-US" noProof="0" dirty="0" err="1"/>
              <a:t>amet</a:t>
            </a:r>
            <a:r>
              <a:rPr lang="en-US" noProof="0" dirty="0"/>
              <a:t>, </a:t>
            </a:r>
            <a:r>
              <a:rPr lang="en-US" noProof="0" dirty="0" err="1"/>
              <a:t>consectetur</a:t>
            </a:r>
            <a:r>
              <a:rPr lang="en-US" noProof="0" dirty="0"/>
              <a:t> </a:t>
            </a:r>
            <a:r>
              <a:rPr lang="en-US" noProof="0" dirty="0" err="1"/>
              <a:t>adipisicing</a:t>
            </a:r>
            <a:r>
              <a:rPr lang="en-US" noProof="0" dirty="0"/>
              <a:t> </a:t>
            </a:r>
            <a:r>
              <a:rPr lang="en-US" noProof="0" dirty="0" err="1"/>
              <a:t>elit</a:t>
            </a:r>
            <a:r>
              <a:rPr lang="en-US" noProof="0" dirty="0"/>
              <a:t>.</a:t>
            </a:r>
          </a:p>
        </p:txBody>
      </p:sp>
    </p:spTree>
    <p:extLst>
      <p:ext uri="{BB962C8B-B14F-4D97-AF65-F5344CB8AC3E}">
        <p14:creationId xmlns:p14="http://schemas.microsoft.com/office/powerpoint/2010/main" val="185608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7494"/>
            <a:ext cx="8229600" cy="723726"/>
          </a:xfrm>
        </p:spPr>
        <p:txBody>
          <a:bodyPr>
            <a:normAutofit/>
          </a:bodyPr>
          <a:lstStyle>
            <a:lvl1pPr algn="l">
              <a:defRPr sz="4000" baseline="0">
                <a:solidFill>
                  <a:schemeClr val="tx1">
                    <a:lumMod val="75000"/>
                  </a:schemeClr>
                </a:solidFill>
                <a:latin typeface="Calibri Light" panose="020F0302020204030204" pitchFamily="34" charset="0"/>
              </a:defRPr>
            </a:lvl1pPr>
          </a:lstStyle>
          <a:p>
            <a:r>
              <a:rPr lang="en-US" dirty="0"/>
              <a:t>1 Column Text</a:t>
            </a:r>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083AF3D4-82CC-4688-87DA-AE4ED5637E73}" type="datetimeFigureOut">
              <a:rPr lang="en-US" smtClean="0"/>
              <a:pPr/>
              <a:t>2/16/2021</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20727231-24F9-4B92-AA2B-DDB9DCD801F2}" type="slidenum">
              <a:rPr lang="en-US" smtClean="0"/>
              <a:pPr/>
              <a:t>‹#›</a:t>
            </a:fld>
            <a:endParaRPr lang="en-US"/>
          </a:p>
        </p:txBody>
      </p:sp>
      <p:sp>
        <p:nvSpPr>
          <p:cNvPr id="8" name="Text Placeholder 7"/>
          <p:cNvSpPr>
            <a:spLocks noGrp="1"/>
          </p:cNvSpPr>
          <p:nvPr>
            <p:ph type="body" sz="quarter" idx="13" hasCustomPrompt="1"/>
          </p:nvPr>
        </p:nvSpPr>
        <p:spPr>
          <a:xfrm>
            <a:off x="468313" y="843980"/>
            <a:ext cx="8207375" cy="576262"/>
          </a:xfrm>
        </p:spPr>
        <p:txBody>
          <a:bodyPr>
            <a:normAutofit/>
          </a:bodyPr>
          <a:lstStyle>
            <a:lvl1pPr marL="0" indent="0">
              <a:buNone/>
              <a:defRPr sz="2800">
                <a:solidFill>
                  <a:schemeClr val="tx1">
                    <a:lumMod val="65000"/>
                    <a:lumOff val="35000"/>
                  </a:schemeClr>
                </a:solidFill>
                <a:latin typeface="Calibri Light" panose="020F0302020204030204" pitchFamily="34" charset="0"/>
              </a:defRPr>
            </a:lvl1pPr>
          </a:lstStyle>
          <a:p>
            <a:pPr lvl="0"/>
            <a:r>
              <a:rPr lang="en-US" dirty="0"/>
              <a:t>This is a sample text. Insert your desired text here.</a:t>
            </a:r>
          </a:p>
        </p:txBody>
      </p:sp>
      <p:sp>
        <p:nvSpPr>
          <p:cNvPr id="11" name="Text Placeholder 10"/>
          <p:cNvSpPr>
            <a:spLocks noGrp="1"/>
          </p:cNvSpPr>
          <p:nvPr>
            <p:ph type="body" sz="quarter" idx="14" hasCustomPrompt="1"/>
          </p:nvPr>
        </p:nvSpPr>
        <p:spPr>
          <a:xfrm>
            <a:off x="468313" y="1708150"/>
            <a:ext cx="8207375" cy="2879725"/>
          </a:xfrm>
        </p:spPr>
        <p:txBody>
          <a:bodyPr>
            <a:normAutofit/>
          </a:bodyPr>
          <a:lstStyle>
            <a:lvl1pPr marL="0" indent="0">
              <a:buNone/>
              <a:defRPr sz="2000">
                <a:solidFill>
                  <a:schemeClr val="tx1">
                    <a:lumMod val="75000"/>
                  </a:schemeClr>
                </a:solidFill>
                <a:latin typeface="Calibri Light" panose="020F030202020403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769344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7494"/>
            <a:ext cx="8229600" cy="723726"/>
          </a:xfrm>
        </p:spPr>
        <p:txBody>
          <a:bodyPr>
            <a:normAutofit/>
          </a:bodyPr>
          <a:lstStyle>
            <a:lvl1pPr algn="l">
              <a:defRPr sz="4000" baseline="0">
                <a:solidFill>
                  <a:schemeClr val="tx1">
                    <a:lumMod val="75000"/>
                  </a:schemeClr>
                </a:solidFill>
                <a:latin typeface="Calibri Light" panose="020F0302020204030204" pitchFamily="34" charset="0"/>
              </a:defRPr>
            </a:lvl1pPr>
          </a:lstStyle>
          <a:p>
            <a:r>
              <a:rPr lang="en-US" dirty="0"/>
              <a:t>2 Columns Text</a:t>
            </a:r>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083AF3D4-82CC-4688-87DA-AE4ED5637E73}" type="datetimeFigureOut">
              <a:rPr lang="en-US" smtClean="0"/>
              <a:pPr/>
              <a:t>2/16/2021</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20727231-24F9-4B92-AA2B-DDB9DCD801F2}" type="slidenum">
              <a:rPr lang="en-US" smtClean="0"/>
              <a:pPr/>
              <a:t>‹#›</a:t>
            </a:fld>
            <a:endParaRPr lang="en-US"/>
          </a:p>
        </p:txBody>
      </p:sp>
      <p:sp>
        <p:nvSpPr>
          <p:cNvPr id="8" name="Text Placeholder 7"/>
          <p:cNvSpPr>
            <a:spLocks noGrp="1"/>
          </p:cNvSpPr>
          <p:nvPr>
            <p:ph type="body" sz="quarter" idx="13" hasCustomPrompt="1"/>
          </p:nvPr>
        </p:nvSpPr>
        <p:spPr>
          <a:xfrm>
            <a:off x="468313" y="843980"/>
            <a:ext cx="8207375" cy="576262"/>
          </a:xfrm>
        </p:spPr>
        <p:txBody>
          <a:bodyPr>
            <a:normAutofit/>
          </a:bodyPr>
          <a:lstStyle>
            <a:lvl1pPr marL="0" indent="0">
              <a:buNone/>
              <a:defRPr sz="2800">
                <a:solidFill>
                  <a:schemeClr val="tx1">
                    <a:lumMod val="65000"/>
                    <a:lumOff val="35000"/>
                  </a:schemeClr>
                </a:solidFill>
                <a:latin typeface="Calibri Light" panose="020F0302020204030204" pitchFamily="34" charset="0"/>
              </a:defRPr>
            </a:lvl1pPr>
          </a:lstStyle>
          <a:p>
            <a:pPr lvl="0"/>
            <a:r>
              <a:rPr lang="en-US" dirty="0"/>
              <a:t>This is a sample text. Insert your desired text here.</a:t>
            </a:r>
          </a:p>
        </p:txBody>
      </p:sp>
      <p:sp>
        <p:nvSpPr>
          <p:cNvPr id="11" name="Text Placeholder 10"/>
          <p:cNvSpPr>
            <a:spLocks noGrp="1"/>
          </p:cNvSpPr>
          <p:nvPr>
            <p:ph type="body" sz="quarter" idx="14" hasCustomPrompt="1"/>
          </p:nvPr>
        </p:nvSpPr>
        <p:spPr>
          <a:xfrm>
            <a:off x="467544" y="2067694"/>
            <a:ext cx="3959671" cy="2376263"/>
          </a:xfrm>
        </p:spPr>
        <p:txBody>
          <a:bodyPr>
            <a:normAutofit/>
          </a:bodyPr>
          <a:lstStyle>
            <a:lvl1pPr marL="0" indent="0" algn="just">
              <a:buNone/>
              <a:defRPr sz="1800">
                <a:solidFill>
                  <a:schemeClr val="tx1">
                    <a:lumMod val="75000"/>
                  </a:schemeClr>
                </a:solidFill>
                <a:latin typeface="Calibri Light" panose="020F030202020403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9" name="Text Placeholder 10"/>
          <p:cNvSpPr>
            <a:spLocks noGrp="1"/>
          </p:cNvSpPr>
          <p:nvPr>
            <p:ph type="body" sz="quarter" idx="15" hasCustomPrompt="1"/>
          </p:nvPr>
        </p:nvSpPr>
        <p:spPr>
          <a:xfrm>
            <a:off x="4716016" y="2067694"/>
            <a:ext cx="3959671" cy="2376263"/>
          </a:xfrm>
        </p:spPr>
        <p:txBody>
          <a:bodyPr>
            <a:normAutofit/>
          </a:bodyPr>
          <a:lstStyle>
            <a:lvl1pPr marL="0" indent="0" algn="just">
              <a:buNone/>
              <a:defRPr sz="1800">
                <a:solidFill>
                  <a:schemeClr val="tx1">
                    <a:lumMod val="75000"/>
                  </a:schemeClr>
                </a:solidFill>
                <a:latin typeface="Calibri Light" panose="020F030202020403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10" name="Text Placeholder 10"/>
          <p:cNvSpPr>
            <a:spLocks noGrp="1"/>
          </p:cNvSpPr>
          <p:nvPr>
            <p:ph type="body" sz="quarter" idx="17" hasCustomPrompt="1"/>
          </p:nvPr>
        </p:nvSpPr>
        <p:spPr>
          <a:xfrm>
            <a:off x="467544" y="1635646"/>
            <a:ext cx="3960440" cy="432048"/>
          </a:xfrm>
        </p:spPr>
        <p:txBody>
          <a:bodyPr>
            <a:normAutofit/>
          </a:bodyPr>
          <a:lstStyle>
            <a:lvl1pPr marL="0" indent="0" algn="l">
              <a:buNone/>
              <a:defRPr sz="2200" b="0">
                <a:solidFill>
                  <a:schemeClr val="tx1">
                    <a:lumMod val="75000"/>
                  </a:schemeClr>
                </a:solidFill>
                <a:latin typeface="Calibri Light" panose="020F0302020204030204" pitchFamily="34" charset="0"/>
              </a:defRPr>
            </a:lvl1pPr>
          </a:lstStyle>
          <a:p>
            <a:pPr lvl="0"/>
            <a:r>
              <a:rPr lang="en-US" dirty="0"/>
              <a:t>Your text here</a:t>
            </a:r>
          </a:p>
        </p:txBody>
      </p:sp>
      <p:sp>
        <p:nvSpPr>
          <p:cNvPr id="12" name="Text Placeholder 10"/>
          <p:cNvSpPr>
            <a:spLocks noGrp="1"/>
          </p:cNvSpPr>
          <p:nvPr>
            <p:ph type="body" sz="quarter" idx="18" hasCustomPrompt="1"/>
          </p:nvPr>
        </p:nvSpPr>
        <p:spPr>
          <a:xfrm>
            <a:off x="4716016" y="1635646"/>
            <a:ext cx="3960440" cy="432048"/>
          </a:xfrm>
        </p:spPr>
        <p:txBody>
          <a:bodyPr>
            <a:normAutofit/>
          </a:bodyPr>
          <a:lstStyle>
            <a:lvl1pPr marL="0" indent="0" algn="l">
              <a:buNone/>
              <a:defRPr sz="2200" b="0">
                <a:solidFill>
                  <a:schemeClr val="tx1">
                    <a:lumMod val="75000"/>
                  </a:schemeClr>
                </a:solidFill>
                <a:latin typeface="Calibri Light" panose="020F0302020204030204" pitchFamily="34" charset="0"/>
              </a:defRPr>
            </a:lvl1pPr>
          </a:lstStyle>
          <a:p>
            <a:pPr lvl="0"/>
            <a:r>
              <a:rPr lang="en-US" dirty="0"/>
              <a:t>Your text here</a:t>
            </a:r>
          </a:p>
        </p:txBody>
      </p:sp>
    </p:spTree>
    <p:extLst>
      <p:ext uri="{BB962C8B-B14F-4D97-AF65-F5344CB8AC3E}">
        <p14:creationId xmlns:p14="http://schemas.microsoft.com/office/powerpoint/2010/main" val="305135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67494"/>
            <a:ext cx="8229600" cy="723726"/>
          </a:xfrm>
        </p:spPr>
        <p:txBody>
          <a:bodyPr>
            <a:normAutofit/>
          </a:bodyPr>
          <a:lstStyle>
            <a:lvl1pPr algn="l">
              <a:defRPr sz="4000" baseline="0">
                <a:solidFill>
                  <a:schemeClr val="tx1">
                    <a:lumMod val="75000"/>
                  </a:schemeClr>
                </a:solidFill>
                <a:latin typeface="Calibri Light" panose="020F0302020204030204" pitchFamily="34" charset="0"/>
              </a:defRPr>
            </a:lvl1pPr>
          </a:lstStyle>
          <a:p>
            <a:r>
              <a:rPr lang="en-US" dirty="0"/>
              <a:t>3 Columns Text</a:t>
            </a:r>
          </a:p>
        </p:txBody>
      </p:sp>
      <p:sp>
        <p:nvSpPr>
          <p:cNvPr id="4" name="Date Placeholder 3"/>
          <p:cNvSpPr>
            <a:spLocks noGrp="1"/>
          </p:cNvSpPr>
          <p:nvPr>
            <p:ph type="dt" sz="half" idx="10"/>
          </p:nvPr>
        </p:nvSpPr>
        <p:spPr/>
        <p:txBody>
          <a:bodyPr/>
          <a:lstStyle>
            <a:lvl1pPr>
              <a:defRPr>
                <a:latin typeface="Calibri Light" panose="020F0302020204030204" pitchFamily="34" charset="0"/>
              </a:defRPr>
            </a:lvl1pPr>
          </a:lstStyle>
          <a:p>
            <a:fld id="{083AF3D4-82CC-4688-87DA-AE4ED5637E73}" type="datetimeFigureOut">
              <a:rPr lang="en-US" smtClean="0"/>
              <a:pPr/>
              <a:t>2/16/2021</a:t>
            </a:fld>
            <a:endParaRPr lang="en-US"/>
          </a:p>
        </p:txBody>
      </p:sp>
      <p:sp>
        <p:nvSpPr>
          <p:cNvPr id="5" name="Footer Placeholder 4"/>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Light" panose="020F0302020204030204" pitchFamily="34" charset="0"/>
              </a:defRPr>
            </a:lvl1pPr>
          </a:lstStyle>
          <a:p>
            <a:fld id="{20727231-24F9-4B92-AA2B-DDB9DCD801F2}" type="slidenum">
              <a:rPr lang="en-US" smtClean="0"/>
              <a:pPr/>
              <a:t>‹#›</a:t>
            </a:fld>
            <a:endParaRPr lang="en-US"/>
          </a:p>
        </p:txBody>
      </p:sp>
      <p:sp>
        <p:nvSpPr>
          <p:cNvPr id="8" name="Text Placeholder 7"/>
          <p:cNvSpPr>
            <a:spLocks noGrp="1"/>
          </p:cNvSpPr>
          <p:nvPr>
            <p:ph type="body" sz="quarter" idx="13" hasCustomPrompt="1"/>
          </p:nvPr>
        </p:nvSpPr>
        <p:spPr>
          <a:xfrm>
            <a:off x="468313" y="843980"/>
            <a:ext cx="8207375" cy="576262"/>
          </a:xfrm>
        </p:spPr>
        <p:txBody>
          <a:bodyPr>
            <a:normAutofit/>
          </a:bodyPr>
          <a:lstStyle>
            <a:lvl1pPr marL="0" indent="0">
              <a:buNone/>
              <a:defRPr sz="2800">
                <a:solidFill>
                  <a:schemeClr val="tx1">
                    <a:lumMod val="65000"/>
                    <a:lumOff val="35000"/>
                  </a:schemeClr>
                </a:solidFill>
                <a:latin typeface="Calibri Light" panose="020F0302020204030204" pitchFamily="34" charset="0"/>
              </a:defRPr>
            </a:lvl1pPr>
          </a:lstStyle>
          <a:p>
            <a:pPr lvl="0"/>
            <a:r>
              <a:rPr lang="en-US" dirty="0"/>
              <a:t>This is a sample text. Insert your desired text here.</a:t>
            </a:r>
          </a:p>
        </p:txBody>
      </p:sp>
      <p:sp>
        <p:nvSpPr>
          <p:cNvPr id="11" name="Text Placeholder 10"/>
          <p:cNvSpPr>
            <a:spLocks noGrp="1"/>
          </p:cNvSpPr>
          <p:nvPr>
            <p:ph type="body" sz="quarter" idx="14" hasCustomPrompt="1"/>
          </p:nvPr>
        </p:nvSpPr>
        <p:spPr>
          <a:xfrm>
            <a:off x="467544" y="2211709"/>
            <a:ext cx="2668020" cy="2160239"/>
          </a:xfrm>
        </p:spPr>
        <p:txBody>
          <a:bodyPr>
            <a:normAutofit/>
          </a:bodyPr>
          <a:lstStyle>
            <a:lvl1pPr marL="0" indent="0" algn="ctr">
              <a:buNone/>
              <a:defRPr sz="1800">
                <a:solidFill>
                  <a:schemeClr val="tx1">
                    <a:lumMod val="75000"/>
                  </a:schemeClr>
                </a:solidFill>
                <a:latin typeface="Calibri Light" panose="020F0302020204030204" pitchFamily="34" charset="0"/>
              </a:defRPr>
            </a:lvl1pPr>
          </a:lstStyle>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0" name="Text Placeholder 10"/>
          <p:cNvSpPr>
            <a:spLocks noGrp="1"/>
          </p:cNvSpPr>
          <p:nvPr>
            <p:ph type="body" sz="quarter" idx="15" hasCustomPrompt="1"/>
          </p:nvPr>
        </p:nvSpPr>
        <p:spPr>
          <a:xfrm>
            <a:off x="3277960" y="2211709"/>
            <a:ext cx="2668020" cy="2160239"/>
          </a:xfrm>
        </p:spPr>
        <p:txBody>
          <a:bodyPr>
            <a:normAutofit/>
          </a:bodyPr>
          <a:lstStyle>
            <a:lvl1pPr marL="0" indent="0" algn="ctr">
              <a:buNone/>
              <a:defRPr sz="1800">
                <a:solidFill>
                  <a:schemeClr val="tx1">
                    <a:lumMod val="75000"/>
                  </a:schemeClr>
                </a:solidFill>
                <a:latin typeface="Calibri Light" panose="020F0302020204030204" pitchFamily="34" charset="0"/>
              </a:defRPr>
            </a:lvl1pPr>
          </a:lstStyle>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2" name="Text Placeholder 10"/>
          <p:cNvSpPr>
            <a:spLocks noGrp="1"/>
          </p:cNvSpPr>
          <p:nvPr>
            <p:ph type="body" sz="quarter" idx="16" hasCustomPrompt="1"/>
          </p:nvPr>
        </p:nvSpPr>
        <p:spPr>
          <a:xfrm>
            <a:off x="6084168" y="2211709"/>
            <a:ext cx="2668020" cy="2160239"/>
          </a:xfrm>
        </p:spPr>
        <p:txBody>
          <a:bodyPr>
            <a:normAutofit/>
          </a:bodyPr>
          <a:lstStyle>
            <a:lvl1pPr marL="0" indent="0" algn="ctr">
              <a:buNone/>
              <a:defRPr sz="1800">
                <a:solidFill>
                  <a:schemeClr val="tx1">
                    <a:lumMod val="75000"/>
                  </a:schemeClr>
                </a:solidFill>
                <a:latin typeface="Calibri Light" panose="020F0302020204030204" pitchFamily="34" charset="0"/>
              </a:defRPr>
            </a:lvl1pPr>
          </a:lstStyle>
          <a:p>
            <a:pPr lvl="0"/>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Text Placeholder 10"/>
          <p:cNvSpPr>
            <a:spLocks noGrp="1"/>
          </p:cNvSpPr>
          <p:nvPr>
            <p:ph type="body" sz="quarter" idx="17" hasCustomPrompt="1"/>
          </p:nvPr>
        </p:nvSpPr>
        <p:spPr>
          <a:xfrm>
            <a:off x="467544" y="1779662"/>
            <a:ext cx="2663527" cy="432048"/>
          </a:xfrm>
        </p:spPr>
        <p:txBody>
          <a:bodyPr>
            <a:normAutofit/>
          </a:bodyPr>
          <a:lstStyle>
            <a:lvl1pPr marL="0" indent="0" algn="ctr">
              <a:buNone/>
              <a:defRPr sz="2200" b="0">
                <a:solidFill>
                  <a:schemeClr val="tx1">
                    <a:lumMod val="75000"/>
                  </a:schemeClr>
                </a:solidFill>
                <a:latin typeface="Calibri Light" panose="020F0302020204030204" pitchFamily="34" charset="0"/>
              </a:defRPr>
            </a:lvl1pPr>
          </a:lstStyle>
          <a:p>
            <a:pPr lvl="0"/>
            <a:r>
              <a:rPr lang="en-US" dirty="0"/>
              <a:t>Your text here</a:t>
            </a:r>
          </a:p>
        </p:txBody>
      </p:sp>
      <p:sp>
        <p:nvSpPr>
          <p:cNvPr id="14" name="Text Placeholder 10"/>
          <p:cNvSpPr>
            <a:spLocks noGrp="1"/>
          </p:cNvSpPr>
          <p:nvPr>
            <p:ph type="body" sz="quarter" idx="18" hasCustomPrompt="1"/>
          </p:nvPr>
        </p:nvSpPr>
        <p:spPr>
          <a:xfrm>
            <a:off x="3275856" y="1779662"/>
            <a:ext cx="2663527" cy="432048"/>
          </a:xfrm>
        </p:spPr>
        <p:txBody>
          <a:bodyPr>
            <a:normAutofit/>
          </a:bodyPr>
          <a:lstStyle>
            <a:lvl1pPr marL="0" indent="0" algn="ctr">
              <a:buNone/>
              <a:defRPr sz="2200" b="0">
                <a:solidFill>
                  <a:schemeClr val="tx1">
                    <a:lumMod val="75000"/>
                  </a:schemeClr>
                </a:solidFill>
                <a:latin typeface="Calibri Light" panose="020F0302020204030204" pitchFamily="34" charset="0"/>
              </a:defRPr>
            </a:lvl1pPr>
          </a:lstStyle>
          <a:p>
            <a:pPr lvl="0"/>
            <a:r>
              <a:rPr lang="en-US" dirty="0"/>
              <a:t>Your text here</a:t>
            </a:r>
          </a:p>
        </p:txBody>
      </p:sp>
      <p:sp>
        <p:nvSpPr>
          <p:cNvPr id="15" name="Text Placeholder 10"/>
          <p:cNvSpPr>
            <a:spLocks noGrp="1"/>
          </p:cNvSpPr>
          <p:nvPr>
            <p:ph type="body" sz="quarter" idx="19" hasCustomPrompt="1"/>
          </p:nvPr>
        </p:nvSpPr>
        <p:spPr>
          <a:xfrm>
            <a:off x="6084168" y="1779662"/>
            <a:ext cx="2663527" cy="432048"/>
          </a:xfrm>
        </p:spPr>
        <p:txBody>
          <a:bodyPr>
            <a:normAutofit/>
          </a:bodyPr>
          <a:lstStyle>
            <a:lvl1pPr marL="0" indent="0" algn="ctr">
              <a:buNone/>
              <a:defRPr sz="2200" b="0">
                <a:solidFill>
                  <a:schemeClr val="tx1">
                    <a:lumMod val="75000"/>
                  </a:schemeClr>
                </a:solidFill>
                <a:latin typeface="Calibri Light" panose="020F0302020204030204" pitchFamily="34" charset="0"/>
              </a:defRPr>
            </a:lvl1pPr>
          </a:lstStyle>
          <a:p>
            <a:pPr lvl="0"/>
            <a:r>
              <a:rPr lang="en-US" dirty="0"/>
              <a:t>Your text here</a:t>
            </a:r>
          </a:p>
        </p:txBody>
      </p:sp>
    </p:spTree>
    <p:extLst>
      <p:ext uri="{BB962C8B-B14F-4D97-AF65-F5344CB8AC3E}">
        <p14:creationId xmlns:p14="http://schemas.microsoft.com/office/powerpoint/2010/main" val="2723888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4000" b="0" cap="all">
                <a:solidFill>
                  <a:schemeClr val="tx1"/>
                </a:solidFill>
              </a:defRPr>
            </a:lvl1pPr>
          </a:lstStyle>
          <a:p>
            <a:r>
              <a:rPr lang="en-US" dirty="0"/>
              <a:t>Ask your Questions!</a:t>
            </a:r>
          </a:p>
        </p:txBody>
      </p:sp>
      <p:sp>
        <p:nvSpPr>
          <p:cNvPr id="3" name="Text Placeholder 2"/>
          <p:cNvSpPr>
            <a:spLocks noGrp="1"/>
          </p:cNvSpPr>
          <p:nvPr>
            <p:ph type="body" idx="1" hasCustomPrompt="1"/>
          </p:nvPr>
        </p:nvSpPr>
        <p:spPr>
          <a:xfrm>
            <a:off x="722313" y="2787773"/>
            <a:ext cx="7772400" cy="517401"/>
          </a:xfrm>
        </p:spPr>
        <p:txBody>
          <a:bodyPr anchor="b">
            <a:normAutofit/>
          </a:bodyPr>
          <a:lstStyle>
            <a:lvl1pPr marL="0" indent="0">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Q&amp;A</a:t>
            </a:r>
          </a:p>
        </p:txBody>
      </p:sp>
      <p:sp>
        <p:nvSpPr>
          <p:cNvPr id="4" name="Date Placeholder 3"/>
          <p:cNvSpPr>
            <a:spLocks noGrp="1"/>
          </p:cNvSpPr>
          <p:nvPr>
            <p:ph type="dt" sz="half" idx="10"/>
          </p:nvPr>
        </p:nvSpPr>
        <p:spPr/>
        <p:txBody>
          <a:bodyPr/>
          <a:lstStyle/>
          <a:p>
            <a:fld id="{083AF3D4-82CC-4688-87DA-AE4ED5637E73}"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7231-24F9-4B92-AA2B-DDB9DCD801F2}" type="slidenum">
              <a:rPr lang="en-US" smtClean="0"/>
              <a:t>‹#›</a:t>
            </a:fld>
            <a:endParaRPr lang="en-US"/>
          </a:p>
        </p:txBody>
      </p:sp>
    </p:spTree>
    <p:extLst>
      <p:ext uri="{BB962C8B-B14F-4D97-AF65-F5344CB8AC3E}">
        <p14:creationId xmlns:p14="http://schemas.microsoft.com/office/powerpoint/2010/main" val="673527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4000" b="0" cap="all">
                <a:solidFill>
                  <a:schemeClr val="tx1"/>
                </a:solidFill>
              </a:defRPr>
            </a:lvl1pPr>
          </a:lstStyle>
          <a:p>
            <a:r>
              <a:rPr lang="en-US" dirty="0"/>
              <a:t>Thank You For Your Attention</a:t>
            </a:r>
          </a:p>
        </p:txBody>
      </p:sp>
      <p:sp>
        <p:nvSpPr>
          <p:cNvPr id="3" name="Text Placeholder 2"/>
          <p:cNvSpPr>
            <a:spLocks noGrp="1"/>
          </p:cNvSpPr>
          <p:nvPr>
            <p:ph type="body" idx="1" hasCustomPrompt="1"/>
          </p:nvPr>
        </p:nvSpPr>
        <p:spPr>
          <a:xfrm>
            <a:off x="722313" y="2787773"/>
            <a:ext cx="7772400" cy="517401"/>
          </a:xfrm>
        </p:spPr>
        <p:txBody>
          <a:bodyPr anchor="b">
            <a:normAutofit/>
          </a:bodyPr>
          <a:lstStyle>
            <a:lvl1pPr marL="0" indent="0">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www.myDomain.com</a:t>
            </a:r>
          </a:p>
        </p:txBody>
      </p:sp>
      <p:sp>
        <p:nvSpPr>
          <p:cNvPr id="4" name="Date Placeholder 3"/>
          <p:cNvSpPr>
            <a:spLocks noGrp="1"/>
          </p:cNvSpPr>
          <p:nvPr>
            <p:ph type="dt" sz="half" idx="10"/>
          </p:nvPr>
        </p:nvSpPr>
        <p:spPr/>
        <p:txBody>
          <a:bodyPr/>
          <a:lstStyle/>
          <a:p>
            <a:fld id="{083AF3D4-82CC-4688-87DA-AE4ED5637E73}"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7231-24F9-4B92-AA2B-DDB9DCD801F2}" type="slidenum">
              <a:rPr lang="en-US" smtClean="0"/>
              <a:t>‹#›</a:t>
            </a:fld>
            <a:endParaRPr lang="en-US"/>
          </a:p>
        </p:txBody>
      </p:sp>
    </p:spTree>
    <p:extLst>
      <p:ext uri="{BB962C8B-B14F-4D97-AF65-F5344CB8AC3E}">
        <p14:creationId xmlns:p14="http://schemas.microsoft.com/office/powerpoint/2010/main" val="89653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e Agenc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5941" y="1606527"/>
            <a:ext cx="4896543" cy="2860397"/>
          </a:xfrm>
          <a:prstGeom prst="rect">
            <a:avLst/>
          </a:prstGeom>
        </p:spPr>
      </p:pic>
      <p:sp>
        <p:nvSpPr>
          <p:cNvPr id="5" name="Date Placeholder 4"/>
          <p:cNvSpPr>
            <a:spLocks noGrp="1"/>
          </p:cNvSpPr>
          <p:nvPr>
            <p:ph type="dt" sz="half" idx="10"/>
          </p:nvPr>
        </p:nvSpPr>
        <p:spPr/>
        <p:txBody>
          <a:bodyPr/>
          <a:lstStyle>
            <a:lvl1pPr>
              <a:defRPr>
                <a:latin typeface="Calibri Light" panose="020F0302020204030204" pitchFamily="34" charset="0"/>
              </a:defRPr>
            </a:lvl1pPr>
          </a:lstStyle>
          <a:p>
            <a:fld id="{083AF3D4-82CC-4688-87DA-AE4ED5637E73}" type="datetimeFigureOut">
              <a:rPr lang="en-US" smtClean="0"/>
              <a:pPr/>
              <a:t>2/16/2021</a:t>
            </a:fld>
            <a:endParaRPr lang="en-US"/>
          </a:p>
        </p:txBody>
      </p:sp>
      <p:sp>
        <p:nvSpPr>
          <p:cNvPr id="6" name="Footer Placeholder 5"/>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Light" panose="020F0302020204030204" pitchFamily="34" charset="0"/>
              </a:defRPr>
            </a:lvl1pPr>
          </a:lstStyle>
          <a:p>
            <a:fld id="{20727231-24F9-4B92-AA2B-DDB9DCD801F2}" type="slidenum">
              <a:rPr lang="en-US" smtClean="0"/>
              <a:pPr/>
              <a:t>‹#›</a:t>
            </a:fld>
            <a:endParaRPr lang="en-US"/>
          </a:p>
        </p:txBody>
      </p:sp>
      <p:sp>
        <p:nvSpPr>
          <p:cNvPr id="8" name="Title 1"/>
          <p:cNvSpPr>
            <a:spLocks noGrp="1"/>
          </p:cNvSpPr>
          <p:nvPr>
            <p:ph type="title" hasCustomPrompt="1"/>
          </p:nvPr>
        </p:nvSpPr>
        <p:spPr>
          <a:xfrm>
            <a:off x="457200" y="267494"/>
            <a:ext cx="8229600" cy="723726"/>
          </a:xfrm>
        </p:spPr>
        <p:txBody>
          <a:bodyPr>
            <a:normAutofit/>
          </a:bodyPr>
          <a:lstStyle>
            <a:lvl1pPr algn="l">
              <a:defRPr sz="4000" baseline="0">
                <a:solidFill>
                  <a:schemeClr val="tx1">
                    <a:lumMod val="75000"/>
                  </a:schemeClr>
                </a:solidFill>
                <a:latin typeface="Calibri Light" panose="020F0302020204030204" pitchFamily="34" charset="0"/>
              </a:defRPr>
            </a:lvl1pPr>
          </a:lstStyle>
          <a:p>
            <a:r>
              <a:rPr lang="en-US" dirty="0"/>
              <a:t>The Agency</a:t>
            </a:r>
          </a:p>
        </p:txBody>
      </p:sp>
      <p:sp>
        <p:nvSpPr>
          <p:cNvPr id="9" name="Text Placeholder 7"/>
          <p:cNvSpPr>
            <a:spLocks noGrp="1"/>
          </p:cNvSpPr>
          <p:nvPr>
            <p:ph type="body" sz="quarter" idx="13" hasCustomPrompt="1"/>
          </p:nvPr>
        </p:nvSpPr>
        <p:spPr>
          <a:xfrm>
            <a:off x="468313" y="843980"/>
            <a:ext cx="8207375" cy="576262"/>
          </a:xfrm>
        </p:spPr>
        <p:txBody>
          <a:bodyPr>
            <a:normAutofit/>
          </a:bodyPr>
          <a:lstStyle>
            <a:lvl1pPr marL="0" indent="0">
              <a:buNone/>
              <a:defRPr sz="2800">
                <a:solidFill>
                  <a:schemeClr val="tx1">
                    <a:lumMod val="65000"/>
                    <a:lumOff val="35000"/>
                  </a:schemeClr>
                </a:solidFill>
                <a:latin typeface="Calibri Light" panose="020F0302020204030204" pitchFamily="34" charset="0"/>
              </a:defRPr>
            </a:lvl1pPr>
          </a:lstStyle>
          <a:p>
            <a:pPr lvl="0"/>
            <a:r>
              <a:rPr lang="en-US" dirty="0"/>
              <a:t>This is a sample text. Insert your desired text here.</a:t>
            </a:r>
          </a:p>
        </p:txBody>
      </p:sp>
      <p:sp>
        <p:nvSpPr>
          <p:cNvPr id="11" name="Picture Placeholder 10"/>
          <p:cNvSpPr>
            <a:spLocks noGrp="1"/>
          </p:cNvSpPr>
          <p:nvPr>
            <p:ph type="pic" sz="quarter" idx="14" hasCustomPrompt="1"/>
          </p:nvPr>
        </p:nvSpPr>
        <p:spPr>
          <a:xfrm>
            <a:off x="575941" y="1606527"/>
            <a:ext cx="4896543" cy="2860397"/>
          </a:xfrm>
          <a:ln w="9525">
            <a:solidFill>
              <a:schemeClr val="bg1">
                <a:lumMod val="85000"/>
              </a:schemeClr>
            </a:solidFill>
          </a:ln>
        </p:spPr>
        <p:txBody>
          <a:bodyPr>
            <a:normAutofit/>
          </a:bodyPr>
          <a:lstStyle>
            <a:lvl1pPr marL="0" indent="0">
              <a:buNone/>
              <a:defRPr sz="2800">
                <a:solidFill>
                  <a:schemeClr val="tx1"/>
                </a:solidFill>
                <a:latin typeface="Calibri Light" panose="020F0302020204030204" pitchFamily="34" charset="0"/>
              </a:defRPr>
            </a:lvl1pPr>
          </a:lstStyle>
          <a:p>
            <a:r>
              <a:rPr lang="en-US" dirty="0"/>
              <a:t>Click Icon to add picture</a:t>
            </a:r>
          </a:p>
        </p:txBody>
      </p:sp>
      <p:sp>
        <p:nvSpPr>
          <p:cNvPr id="20" name="Text Placeholder 10"/>
          <p:cNvSpPr>
            <a:spLocks noGrp="1"/>
          </p:cNvSpPr>
          <p:nvPr>
            <p:ph type="body" sz="quarter" idx="15" hasCustomPrompt="1"/>
          </p:nvPr>
        </p:nvSpPr>
        <p:spPr>
          <a:xfrm>
            <a:off x="5724128" y="2283718"/>
            <a:ext cx="2663527" cy="2232248"/>
          </a:xfrm>
        </p:spPr>
        <p:txBody>
          <a:bodyPr>
            <a:normAutofit/>
          </a:bodyPr>
          <a:lstStyle>
            <a:lvl1pPr marL="0" indent="0" algn="l">
              <a:buNone/>
              <a:defRPr sz="1800">
                <a:solidFill>
                  <a:schemeClr val="tx1">
                    <a:lumMod val="75000"/>
                  </a:schemeClr>
                </a:solidFill>
                <a:latin typeface="Calibri Light" panose="020F030202020403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25" name="Text Placeholder 10"/>
          <p:cNvSpPr>
            <a:spLocks noGrp="1"/>
          </p:cNvSpPr>
          <p:nvPr>
            <p:ph type="body" sz="quarter" idx="16" hasCustomPrompt="1"/>
          </p:nvPr>
        </p:nvSpPr>
        <p:spPr>
          <a:xfrm>
            <a:off x="5724128" y="1923678"/>
            <a:ext cx="2663527" cy="432048"/>
          </a:xfrm>
        </p:spPr>
        <p:txBody>
          <a:bodyPr>
            <a:normAutofit/>
          </a:bodyPr>
          <a:lstStyle>
            <a:lvl1pPr marL="0" indent="0" algn="l">
              <a:buNone/>
              <a:defRPr sz="2200" b="0">
                <a:solidFill>
                  <a:schemeClr val="tx1">
                    <a:lumMod val="75000"/>
                  </a:schemeClr>
                </a:solidFill>
                <a:latin typeface="Calibri Light" panose="020F0302020204030204" pitchFamily="34" charset="0"/>
              </a:defRPr>
            </a:lvl1pPr>
          </a:lstStyle>
          <a:p>
            <a:pPr lvl="0"/>
            <a:r>
              <a:rPr lang="en-US" dirty="0"/>
              <a:t>Your text here</a:t>
            </a:r>
          </a:p>
        </p:txBody>
      </p:sp>
    </p:spTree>
    <p:extLst>
      <p:ext uri="{BB962C8B-B14F-4D97-AF65-F5344CB8AC3E}">
        <p14:creationId xmlns:p14="http://schemas.microsoft.com/office/powerpoint/2010/main" val="167227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 Te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10"/>
          <p:cNvGrpSpPr>
            <a:grpSpLocks noChangeAspect="1"/>
          </p:cNvGrpSpPr>
          <p:nvPr userDrawn="1"/>
        </p:nvGrpSpPr>
        <p:grpSpPr bwMode="auto">
          <a:xfrm>
            <a:off x="974725" y="1706563"/>
            <a:ext cx="1770063" cy="2020888"/>
            <a:chOff x="614" y="1075"/>
            <a:chExt cx="1115" cy="1273"/>
          </a:xfrm>
        </p:grpSpPr>
        <p:sp>
          <p:nvSpPr>
            <p:cNvPr id="31" name="Freeform 11"/>
            <p:cNvSpPr>
              <a:spLocks/>
            </p:cNvSpPr>
            <p:nvPr userDrawn="1"/>
          </p:nvSpPr>
          <p:spPr bwMode="auto">
            <a:xfrm>
              <a:off x="614" y="1075"/>
              <a:ext cx="1115" cy="1273"/>
            </a:xfrm>
            <a:custGeom>
              <a:avLst/>
              <a:gdLst>
                <a:gd name="T0" fmla="*/ 1619 w 1624"/>
                <a:gd name="T1" fmla="*/ 1508 h 1855"/>
                <a:gd name="T2" fmla="*/ 1505 w 1624"/>
                <a:gd name="T3" fmla="*/ 1438 h 1855"/>
                <a:gd name="T4" fmla="*/ 1437 w 1624"/>
                <a:gd name="T5" fmla="*/ 1269 h 1855"/>
                <a:gd name="T6" fmla="*/ 1387 w 1624"/>
                <a:gd name="T7" fmla="*/ 1039 h 1855"/>
                <a:gd name="T8" fmla="*/ 1374 w 1624"/>
                <a:gd name="T9" fmla="*/ 888 h 1855"/>
                <a:gd name="T10" fmla="*/ 1371 w 1624"/>
                <a:gd name="T11" fmla="*/ 529 h 1855"/>
                <a:gd name="T12" fmla="*/ 1234 w 1624"/>
                <a:gd name="T13" fmla="*/ 261 h 1855"/>
                <a:gd name="T14" fmla="*/ 1149 w 1624"/>
                <a:gd name="T15" fmla="*/ 172 h 1855"/>
                <a:gd name="T16" fmla="*/ 834 w 1624"/>
                <a:gd name="T17" fmla="*/ 21 h 1855"/>
                <a:gd name="T18" fmla="*/ 748 w 1624"/>
                <a:gd name="T19" fmla="*/ 61 h 1855"/>
                <a:gd name="T20" fmla="*/ 660 w 1624"/>
                <a:gd name="T21" fmla="*/ 50 h 1855"/>
                <a:gd name="T22" fmla="*/ 462 w 1624"/>
                <a:gd name="T23" fmla="*/ 304 h 1855"/>
                <a:gd name="T24" fmla="*/ 415 w 1624"/>
                <a:gd name="T25" fmla="*/ 743 h 1855"/>
                <a:gd name="T26" fmla="*/ 375 w 1624"/>
                <a:gd name="T27" fmla="*/ 814 h 1855"/>
                <a:gd name="T28" fmla="*/ 334 w 1624"/>
                <a:gd name="T29" fmla="*/ 853 h 1855"/>
                <a:gd name="T30" fmla="*/ 324 w 1624"/>
                <a:gd name="T31" fmla="*/ 1004 h 1855"/>
                <a:gd name="T32" fmla="*/ 398 w 1624"/>
                <a:gd name="T33" fmla="*/ 1195 h 1855"/>
                <a:gd name="T34" fmla="*/ 128 w 1624"/>
                <a:gd name="T35" fmla="*/ 1242 h 1855"/>
                <a:gd name="T36" fmla="*/ 21 w 1624"/>
                <a:gd name="T37" fmla="*/ 1309 h 1855"/>
                <a:gd name="T38" fmla="*/ 0 w 1624"/>
                <a:gd name="T39" fmla="*/ 1354 h 1855"/>
                <a:gd name="T40" fmla="*/ 826 w 1624"/>
                <a:gd name="T41" fmla="*/ 1854 h 1855"/>
                <a:gd name="T42" fmla="*/ 867 w 1624"/>
                <a:gd name="T43" fmla="*/ 1855 h 1855"/>
                <a:gd name="T44" fmla="*/ 1010 w 1624"/>
                <a:gd name="T45" fmla="*/ 1844 h 1855"/>
                <a:gd name="T46" fmla="*/ 1067 w 1624"/>
                <a:gd name="T47" fmla="*/ 1835 h 1855"/>
                <a:gd name="T48" fmla="*/ 1327 w 1624"/>
                <a:gd name="T49" fmla="*/ 1743 h 1855"/>
                <a:gd name="T50" fmla="*/ 1624 w 1624"/>
                <a:gd name="T51" fmla="*/ 1509 h 1855"/>
                <a:gd name="T52" fmla="*/ 1619 w 1624"/>
                <a:gd name="T53" fmla="*/ 1508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4" h="1855">
                  <a:moveTo>
                    <a:pt x="1619" y="1508"/>
                  </a:moveTo>
                  <a:cubicBezTo>
                    <a:pt x="1581" y="1512"/>
                    <a:pt x="1546" y="1467"/>
                    <a:pt x="1505" y="1438"/>
                  </a:cubicBezTo>
                  <a:cubicBezTo>
                    <a:pt x="1463" y="1408"/>
                    <a:pt x="1413" y="1341"/>
                    <a:pt x="1437" y="1269"/>
                  </a:cubicBezTo>
                  <a:cubicBezTo>
                    <a:pt x="1462" y="1197"/>
                    <a:pt x="1448" y="1149"/>
                    <a:pt x="1387" y="1039"/>
                  </a:cubicBezTo>
                  <a:cubicBezTo>
                    <a:pt x="1325" y="928"/>
                    <a:pt x="1449" y="963"/>
                    <a:pt x="1374" y="888"/>
                  </a:cubicBezTo>
                  <a:cubicBezTo>
                    <a:pt x="1299" y="813"/>
                    <a:pt x="1366" y="683"/>
                    <a:pt x="1371" y="529"/>
                  </a:cubicBezTo>
                  <a:cubicBezTo>
                    <a:pt x="1392" y="370"/>
                    <a:pt x="1292" y="295"/>
                    <a:pt x="1234" y="261"/>
                  </a:cubicBezTo>
                  <a:cubicBezTo>
                    <a:pt x="1176" y="226"/>
                    <a:pt x="1187" y="293"/>
                    <a:pt x="1149" y="172"/>
                  </a:cubicBezTo>
                  <a:cubicBezTo>
                    <a:pt x="1086" y="0"/>
                    <a:pt x="872" y="23"/>
                    <a:pt x="834" y="21"/>
                  </a:cubicBezTo>
                  <a:cubicBezTo>
                    <a:pt x="796" y="20"/>
                    <a:pt x="748" y="61"/>
                    <a:pt x="748" y="61"/>
                  </a:cubicBezTo>
                  <a:cubicBezTo>
                    <a:pt x="748" y="61"/>
                    <a:pt x="728" y="45"/>
                    <a:pt x="660" y="50"/>
                  </a:cubicBezTo>
                  <a:cubicBezTo>
                    <a:pt x="591" y="56"/>
                    <a:pt x="582" y="148"/>
                    <a:pt x="462" y="304"/>
                  </a:cubicBezTo>
                  <a:cubicBezTo>
                    <a:pt x="350" y="482"/>
                    <a:pt x="343" y="671"/>
                    <a:pt x="415" y="743"/>
                  </a:cubicBezTo>
                  <a:cubicBezTo>
                    <a:pt x="429" y="779"/>
                    <a:pt x="375" y="814"/>
                    <a:pt x="375" y="814"/>
                  </a:cubicBezTo>
                  <a:cubicBezTo>
                    <a:pt x="334" y="853"/>
                    <a:pt x="334" y="853"/>
                    <a:pt x="334" y="853"/>
                  </a:cubicBezTo>
                  <a:cubicBezTo>
                    <a:pt x="386" y="866"/>
                    <a:pt x="337" y="883"/>
                    <a:pt x="324" y="1004"/>
                  </a:cubicBezTo>
                  <a:cubicBezTo>
                    <a:pt x="311" y="1126"/>
                    <a:pt x="409" y="1193"/>
                    <a:pt x="398" y="1195"/>
                  </a:cubicBezTo>
                  <a:cubicBezTo>
                    <a:pt x="388" y="1196"/>
                    <a:pt x="157" y="1242"/>
                    <a:pt x="128" y="1242"/>
                  </a:cubicBezTo>
                  <a:cubicBezTo>
                    <a:pt x="99" y="1242"/>
                    <a:pt x="41" y="1291"/>
                    <a:pt x="21" y="1309"/>
                  </a:cubicBezTo>
                  <a:cubicBezTo>
                    <a:pt x="11" y="1319"/>
                    <a:pt x="4" y="1337"/>
                    <a:pt x="0" y="1354"/>
                  </a:cubicBezTo>
                  <a:cubicBezTo>
                    <a:pt x="167" y="1642"/>
                    <a:pt x="473" y="1840"/>
                    <a:pt x="826" y="1854"/>
                  </a:cubicBezTo>
                  <a:cubicBezTo>
                    <a:pt x="840" y="1854"/>
                    <a:pt x="853" y="1855"/>
                    <a:pt x="867" y="1855"/>
                  </a:cubicBezTo>
                  <a:cubicBezTo>
                    <a:pt x="916" y="1855"/>
                    <a:pt x="963" y="1851"/>
                    <a:pt x="1010" y="1844"/>
                  </a:cubicBezTo>
                  <a:cubicBezTo>
                    <a:pt x="1029" y="1842"/>
                    <a:pt x="1048" y="1838"/>
                    <a:pt x="1067" y="1835"/>
                  </a:cubicBezTo>
                  <a:cubicBezTo>
                    <a:pt x="1159" y="1816"/>
                    <a:pt x="1246" y="1785"/>
                    <a:pt x="1327" y="1743"/>
                  </a:cubicBezTo>
                  <a:cubicBezTo>
                    <a:pt x="1440" y="1684"/>
                    <a:pt x="1541" y="1604"/>
                    <a:pt x="1624" y="1509"/>
                  </a:cubicBezTo>
                  <a:cubicBezTo>
                    <a:pt x="1622" y="1508"/>
                    <a:pt x="1620" y="1508"/>
                    <a:pt x="1619" y="1508"/>
                  </a:cubicBezTo>
                  <a:close/>
                </a:path>
              </a:pathLst>
            </a:custGeom>
            <a:solidFill>
              <a:schemeClr val="bg1">
                <a:lumMod val="75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2" name="Freeform 12"/>
            <p:cNvSpPr>
              <a:spLocks/>
            </p:cNvSpPr>
            <p:nvPr userDrawn="1"/>
          </p:nvSpPr>
          <p:spPr bwMode="auto">
            <a:xfrm>
              <a:off x="1002" y="1897"/>
              <a:ext cx="305" cy="451"/>
            </a:xfrm>
            <a:custGeom>
              <a:avLst/>
              <a:gdLst>
                <a:gd name="T0" fmla="*/ 321 w 445"/>
                <a:gd name="T1" fmla="*/ 390 h 657"/>
                <a:gd name="T2" fmla="*/ 445 w 445"/>
                <a:gd name="T3" fmla="*/ 646 h 657"/>
                <a:gd name="T4" fmla="*/ 302 w 445"/>
                <a:gd name="T5" fmla="*/ 657 h 657"/>
                <a:gd name="T6" fmla="*/ 261 w 445"/>
                <a:gd name="T7" fmla="*/ 656 h 657"/>
                <a:gd name="T8" fmla="*/ 262 w 445"/>
                <a:gd name="T9" fmla="*/ 645 h 657"/>
                <a:gd name="T10" fmla="*/ 151 w 445"/>
                <a:gd name="T11" fmla="*/ 325 h 657"/>
                <a:gd name="T12" fmla="*/ 11 w 445"/>
                <a:gd name="T13" fmla="*/ 76 h 657"/>
                <a:gd name="T14" fmla="*/ 160 w 445"/>
                <a:gd name="T15" fmla="*/ 125 h 657"/>
                <a:gd name="T16" fmla="*/ 321 w 445"/>
                <a:gd name="T17" fmla="*/ 39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5" h="657">
                  <a:moveTo>
                    <a:pt x="321" y="390"/>
                  </a:moveTo>
                  <a:cubicBezTo>
                    <a:pt x="337" y="424"/>
                    <a:pt x="410" y="556"/>
                    <a:pt x="445" y="646"/>
                  </a:cubicBezTo>
                  <a:cubicBezTo>
                    <a:pt x="398" y="653"/>
                    <a:pt x="351" y="657"/>
                    <a:pt x="302" y="657"/>
                  </a:cubicBezTo>
                  <a:cubicBezTo>
                    <a:pt x="288" y="657"/>
                    <a:pt x="275" y="656"/>
                    <a:pt x="261" y="656"/>
                  </a:cubicBezTo>
                  <a:cubicBezTo>
                    <a:pt x="262" y="652"/>
                    <a:pt x="262" y="649"/>
                    <a:pt x="262" y="645"/>
                  </a:cubicBezTo>
                  <a:cubicBezTo>
                    <a:pt x="283" y="445"/>
                    <a:pt x="174" y="410"/>
                    <a:pt x="151" y="325"/>
                  </a:cubicBezTo>
                  <a:cubicBezTo>
                    <a:pt x="151" y="325"/>
                    <a:pt x="22" y="104"/>
                    <a:pt x="11" y="76"/>
                  </a:cubicBezTo>
                  <a:cubicBezTo>
                    <a:pt x="0" y="49"/>
                    <a:pt x="243" y="370"/>
                    <a:pt x="160" y="125"/>
                  </a:cubicBezTo>
                  <a:cubicBezTo>
                    <a:pt x="144" y="0"/>
                    <a:pt x="314" y="374"/>
                    <a:pt x="321" y="390"/>
                  </a:cubicBezTo>
                  <a:close/>
                </a:path>
              </a:pathLst>
            </a:cu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3" name="Freeform 13"/>
            <p:cNvSpPr>
              <a:spLocks/>
            </p:cNvSpPr>
            <p:nvPr userDrawn="1"/>
          </p:nvSpPr>
          <p:spPr bwMode="auto">
            <a:xfrm>
              <a:off x="1346" y="1940"/>
              <a:ext cx="179" cy="395"/>
            </a:xfrm>
            <a:custGeom>
              <a:avLst/>
              <a:gdLst>
                <a:gd name="T0" fmla="*/ 260 w 260"/>
                <a:gd name="T1" fmla="*/ 483 h 575"/>
                <a:gd name="T2" fmla="*/ 0 w 260"/>
                <a:gd name="T3" fmla="*/ 575 h 575"/>
                <a:gd name="T4" fmla="*/ 37 w 260"/>
                <a:gd name="T5" fmla="*/ 150 h 575"/>
                <a:gd name="T6" fmla="*/ 109 w 260"/>
                <a:gd name="T7" fmla="*/ 78 h 575"/>
                <a:gd name="T8" fmla="*/ 173 w 260"/>
                <a:gd name="T9" fmla="*/ 139 h 575"/>
                <a:gd name="T10" fmla="*/ 247 w 260"/>
                <a:gd name="T11" fmla="*/ 451 h 575"/>
                <a:gd name="T12" fmla="*/ 260 w 260"/>
                <a:gd name="T13" fmla="*/ 483 h 575"/>
              </a:gdLst>
              <a:ahLst/>
              <a:cxnLst>
                <a:cxn ang="0">
                  <a:pos x="T0" y="T1"/>
                </a:cxn>
                <a:cxn ang="0">
                  <a:pos x="T2" y="T3"/>
                </a:cxn>
                <a:cxn ang="0">
                  <a:pos x="T4" y="T5"/>
                </a:cxn>
                <a:cxn ang="0">
                  <a:pos x="T6" y="T7"/>
                </a:cxn>
                <a:cxn ang="0">
                  <a:pos x="T8" y="T9"/>
                </a:cxn>
                <a:cxn ang="0">
                  <a:pos x="T10" y="T11"/>
                </a:cxn>
                <a:cxn ang="0">
                  <a:pos x="T12" y="T13"/>
                </a:cxn>
              </a:cxnLst>
              <a:rect l="0" t="0" r="r" b="b"/>
              <a:pathLst>
                <a:path w="260" h="575">
                  <a:moveTo>
                    <a:pt x="260" y="483"/>
                  </a:moveTo>
                  <a:cubicBezTo>
                    <a:pt x="179" y="525"/>
                    <a:pt x="92" y="556"/>
                    <a:pt x="0" y="575"/>
                  </a:cubicBezTo>
                  <a:cubicBezTo>
                    <a:pt x="10" y="502"/>
                    <a:pt x="26" y="284"/>
                    <a:pt x="37" y="150"/>
                  </a:cubicBezTo>
                  <a:cubicBezTo>
                    <a:pt x="50" y="0"/>
                    <a:pt x="109" y="78"/>
                    <a:pt x="109" y="78"/>
                  </a:cubicBezTo>
                  <a:cubicBezTo>
                    <a:pt x="175" y="221"/>
                    <a:pt x="144" y="73"/>
                    <a:pt x="173" y="139"/>
                  </a:cubicBezTo>
                  <a:cubicBezTo>
                    <a:pt x="184" y="202"/>
                    <a:pt x="234" y="395"/>
                    <a:pt x="247" y="451"/>
                  </a:cubicBezTo>
                  <a:cubicBezTo>
                    <a:pt x="249" y="459"/>
                    <a:pt x="253" y="470"/>
                    <a:pt x="260" y="483"/>
                  </a:cubicBezTo>
                  <a:close/>
                </a:path>
              </a:pathLst>
            </a:custGeom>
            <a:solidFill>
              <a:srgbClr val="FFFFFF"/>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sp>
        <p:nvSpPr>
          <p:cNvPr id="36" name="Freeform 17"/>
          <p:cNvSpPr>
            <a:spLocks/>
          </p:cNvSpPr>
          <p:nvPr userDrawn="1"/>
        </p:nvSpPr>
        <p:spPr bwMode="auto">
          <a:xfrm>
            <a:off x="3563938" y="1649413"/>
            <a:ext cx="1898650" cy="2079625"/>
          </a:xfrm>
          <a:custGeom>
            <a:avLst/>
            <a:gdLst>
              <a:gd name="T0" fmla="*/ 3530 w 3530"/>
              <a:gd name="T1" fmla="*/ 2788 h 3867"/>
              <a:gd name="T2" fmla="*/ 1744 w 3530"/>
              <a:gd name="T3" fmla="*/ 3867 h 3867"/>
              <a:gd name="T4" fmla="*/ 0 w 3530"/>
              <a:gd name="T5" fmla="*/ 2863 h 3867"/>
              <a:gd name="T6" fmla="*/ 39 w 3530"/>
              <a:gd name="T7" fmla="*/ 2793 h 3867"/>
              <a:gd name="T8" fmla="*/ 278 w 3530"/>
              <a:gd name="T9" fmla="*/ 2720 h 3867"/>
              <a:gd name="T10" fmla="*/ 506 w 3530"/>
              <a:gd name="T11" fmla="*/ 2694 h 3867"/>
              <a:gd name="T12" fmla="*/ 1148 w 3530"/>
              <a:gd name="T13" fmla="*/ 2401 h 3867"/>
              <a:gd name="T14" fmla="*/ 1149 w 3530"/>
              <a:gd name="T15" fmla="*/ 2400 h 3867"/>
              <a:gd name="T16" fmla="*/ 1239 w 3530"/>
              <a:gd name="T17" fmla="*/ 2321 h 3867"/>
              <a:gd name="T18" fmla="*/ 1195 w 3530"/>
              <a:gd name="T19" fmla="*/ 2008 h 3867"/>
              <a:gd name="T20" fmla="*/ 1162 w 3530"/>
              <a:gd name="T21" fmla="*/ 1745 h 3867"/>
              <a:gd name="T22" fmla="*/ 1161 w 3530"/>
              <a:gd name="T23" fmla="*/ 1740 h 3867"/>
              <a:gd name="T24" fmla="*/ 1158 w 3530"/>
              <a:gd name="T25" fmla="*/ 1739 h 3867"/>
              <a:gd name="T26" fmla="*/ 1150 w 3530"/>
              <a:gd name="T27" fmla="*/ 1748 h 3867"/>
              <a:gd name="T28" fmla="*/ 1133 w 3530"/>
              <a:gd name="T29" fmla="*/ 1760 h 3867"/>
              <a:gd name="T30" fmla="*/ 1086 w 3530"/>
              <a:gd name="T31" fmla="*/ 1737 h 3867"/>
              <a:gd name="T32" fmla="*/ 1083 w 3530"/>
              <a:gd name="T33" fmla="*/ 1735 h 3867"/>
              <a:gd name="T34" fmla="*/ 975 w 3530"/>
              <a:gd name="T35" fmla="*/ 1497 h 3867"/>
              <a:gd name="T36" fmla="*/ 989 w 3530"/>
              <a:gd name="T37" fmla="*/ 1191 h 3867"/>
              <a:gd name="T38" fmla="*/ 1006 w 3530"/>
              <a:gd name="T39" fmla="*/ 1186 h 3867"/>
              <a:gd name="T40" fmla="*/ 1028 w 3530"/>
              <a:gd name="T41" fmla="*/ 1191 h 3867"/>
              <a:gd name="T42" fmla="*/ 1003 w 3530"/>
              <a:gd name="T43" fmla="*/ 811 h 3867"/>
              <a:gd name="T44" fmla="*/ 1170 w 3530"/>
              <a:gd name="T45" fmla="*/ 428 h 3867"/>
              <a:gd name="T46" fmla="*/ 1158 w 3530"/>
              <a:gd name="T47" fmla="*/ 420 h 3867"/>
              <a:gd name="T48" fmla="*/ 1202 w 3530"/>
              <a:gd name="T49" fmla="*/ 305 h 3867"/>
              <a:gd name="T50" fmla="*/ 1587 w 3530"/>
              <a:gd name="T51" fmla="*/ 69 h 3867"/>
              <a:gd name="T52" fmla="*/ 1588 w 3530"/>
              <a:gd name="T53" fmla="*/ 69 h 3867"/>
              <a:gd name="T54" fmla="*/ 1702 w 3530"/>
              <a:gd name="T55" fmla="*/ 62 h 3867"/>
              <a:gd name="T56" fmla="*/ 1729 w 3530"/>
              <a:gd name="T57" fmla="*/ 62 h 3867"/>
              <a:gd name="T58" fmla="*/ 1749 w 3530"/>
              <a:gd name="T59" fmla="*/ 62 h 3867"/>
              <a:gd name="T60" fmla="*/ 1812 w 3530"/>
              <a:gd name="T61" fmla="*/ 51 h 3867"/>
              <a:gd name="T62" fmla="*/ 1944 w 3530"/>
              <a:gd name="T63" fmla="*/ 0 h 3867"/>
              <a:gd name="T64" fmla="*/ 1946 w 3530"/>
              <a:gd name="T65" fmla="*/ 0 h 3867"/>
              <a:gd name="T66" fmla="*/ 1947 w 3530"/>
              <a:gd name="T67" fmla="*/ 2 h 3867"/>
              <a:gd name="T68" fmla="*/ 1943 w 3530"/>
              <a:gd name="T69" fmla="*/ 7 h 3867"/>
              <a:gd name="T70" fmla="*/ 1938 w 3530"/>
              <a:gd name="T71" fmla="*/ 12 h 3867"/>
              <a:gd name="T72" fmla="*/ 2156 w 3530"/>
              <a:gd name="T73" fmla="*/ 102 h 3867"/>
              <a:gd name="T74" fmla="*/ 2413 w 3530"/>
              <a:gd name="T75" fmla="*/ 229 h 3867"/>
              <a:gd name="T76" fmla="*/ 2438 w 3530"/>
              <a:gd name="T77" fmla="*/ 249 h 3867"/>
              <a:gd name="T78" fmla="*/ 2478 w 3530"/>
              <a:gd name="T79" fmla="*/ 304 h 3867"/>
              <a:gd name="T80" fmla="*/ 2478 w 3530"/>
              <a:gd name="T81" fmla="*/ 306 h 3867"/>
              <a:gd name="T82" fmla="*/ 2478 w 3530"/>
              <a:gd name="T83" fmla="*/ 308 h 3867"/>
              <a:gd name="T84" fmla="*/ 2586 w 3530"/>
              <a:gd name="T85" fmla="*/ 428 h 3867"/>
              <a:gd name="T86" fmla="*/ 2677 w 3530"/>
              <a:gd name="T87" fmla="*/ 886 h 3867"/>
              <a:gd name="T88" fmla="*/ 2676 w 3530"/>
              <a:gd name="T89" fmla="*/ 926 h 3867"/>
              <a:gd name="T90" fmla="*/ 2669 w 3530"/>
              <a:gd name="T91" fmla="*/ 1104 h 3867"/>
              <a:gd name="T92" fmla="*/ 2686 w 3530"/>
              <a:gd name="T93" fmla="*/ 1097 h 3867"/>
              <a:gd name="T94" fmla="*/ 2751 w 3530"/>
              <a:gd name="T95" fmla="*/ 1287 h 3867"/>
              <a:gd name="T96" fmla="*/ 2654 w 3530"/>
              <a:gd name="T97" fmla="*/ 1674 h 3867"/>
              <a:gd name="T98" fmla="*/ 2591 w 3530"/>
              <a:gd name="T99" fmla="*/ 1732 h 3867"/>
              <a:gd name="T100" fmla="*/ 2563 w 3530"/>
              <a:gd name="T101" fmla="*/ 1725 h 3867"/>
              <a:gd name="T102" fmla="*/ 2547 w 3530"/>
              <a:gd name="T103" fmla="*/ 1720 h 3867"/>
              <a:gd name="T104" fmla="*/ 2525 w 3530"/>
              <a:gd name="T105" fmla="*/ 1784 h 3867"/>
              <a:gd name="T106" fmla="*/ 2522 w 3530"/>
              <a:gd name="T107" fmla="*/ 1823 h 3867"/>
              <a:gd name="T108" fmla="*/ 2508 w 3530"/>
              <a:gd name="T109" fmla="*/ 1882 h 3867"/>
              <a:gd name="T110" fmla="*/ 2542 w 3530"/>
              <a:gd name="T111" fmla="*/ 2375 h 3867"/>
              <a:gd name="T112" fmla="*/ 2543 w 3530"/>
              <a:gd name="T113" fmla="*/ 2376 h 3867"/>
              <a:gd name="T114" fmla="*/ 3530 w 3530"/>
              <a:gd name="T115" fmla="*/ 2788 h 3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30" h="3867">
                <a:moveTo>
                  <a:pt x="3530" y="2788"/>
                </a:moveTo>
                <a:cubicBezTo>
                  <a:pt x="3192" y="3429"/>
                  <a:pt x="2519" y="3867"/>
                  <a:pt x="1744" y="3867"/>
                </a:cubicBezTo>
                <a:cubicBezTo>
                  <a:pt x="999" y="3867"/>
                  <a:pt x="349" y="3463"/>
                  <a:pt x="0" y="2863"/>
                </a:cubicBezTo>
                <a:cubicBezTo>
                  <a:pt x="17" y="2840"/>
                  <a:pt x="31" y="2817"/>
                  <a:pt x="39" y="2793"/>
                </a:cubicBezTo>
                <a:cubicBezTo>
                  <a:pt x="61" y="2727"/>
                  <a:pt x="161" y="2724"/>
                  <a:pt x="278" y="2720"/>
                </a:cubicBezTo>
                <a:cubicBezTo>
                  <a:pt x="356" y="2717"/>
                  <a:pt x="437" y="2715"/>
                  <a:pt x="506" y="2694"/>
                </a:cubicBezTo>
                <a:cubicBezTo>
                  <a:pt x="677" y="2643"/>
                  <a:pt x="1089" y="2439"/>
                  <a:pt x="1148" y="2401"/>
                </a:cubicBezTo>
                <a:cubicBezTo>
                  <a:pt x="1149" y="2400"/>
                  <a:pt x="1149" y="2400"/>
                  <a:pt x="1149" y="2400"/>
                </a:cubicBezTo>
                <a:cubicBezTo>
                  <a:pt x="1192" y="2387"/>
                  <a:pt x="1223" y="2360"/>
                  <a:pt x="1239" y="2321"/>
                </a:cubicBezTo>
                <a:cubicBezTo>
                  <a:pt x="1280" y="2226"/>
                  <a:pt x="1230" y="2079"/>
                  <a:pt x="1195" y="2008"/>
                </a:cubicBezTo>
                <a:cubicBezTo>
                  <a:pt x="1153" y="1925"/>
                  <a:pt x="1159" y="1761"/>
                  <a:pt x="1162" y="1745"/>
                </a:cubicBezTo>
                <a:cubicBezTo>
                  <a:pt x="1162" y="1743"/>
                  <a:pt x="1162" y="1741"/>
                  <a:pt x="1161" y="1740"/>
                </a:cubicBezTo>
                <a:cubicBezTo>
                  <a:pt x="1161" y="1739"/>
                  <a:pt x="1160" y="1739"/>
                  <a:pt x="1158" y="1739"/>
                </a:cubicBezTo>
                <a:cubicBezTo>
                  <a:pt x="1155" y="1739"/>
                  <a:pt x="1151" y="1742"/>
                  <a:pt x="1150" y="1748"/>
                </a:cubicBezTo>
                <a:cubicBezTo>
                  <a:pt x="1148" y="1756"/>
                  <a:pt x="1142" y="1760"/>
                  <a:pt x="1133" y="1760"/>
                </a:cubicBezTo>
                <a:cubicBezTo>
                  <a:pt x="1120" y="1760"/>
                  <a:pt x="1103" y="1752"/>
                  <a:pt x="1086" y="1737"/>
                </a:cubicBezTo>
                <a:cubicBezTo>
                  <a:pt x="1083" y="1735"/>
                  <a:pt x="1083" y="1735"/>
                  <a:pt x="1083" y="1735"/>
                </a:cubicBezTo>
                <a:cubicBezTo>
                  <a:pt x="1053" y="1709"/>
                  <a:pt x="1044" y="1702"/>
                  <a:pt x="975" y="1497"/>
                </a:cubicBezTo>
                <a:cubicBezTo>
                  <a:pt x="908" y="1294"/>
                  <a:pt x="964" y="1206"/>
                  <a:pt x="989" y="1191"/>
                </a:cubicBezTo>
                <a:cubicBezTo>
                  <a:pt x="993" y="1188"/>
                  <a:pt x="999" y="1186"/>
                  <a:pt x="1006" y="1186"/>
                </a:cubicBezTo>
                <a:cubicBezTo>
                  <a:pt x="1014" y="1186"/>
                  <a:pt x="1022" y="1189"/>
                  <a:pt x="1028" y="1191"/>
                </a:cubicBezTo>
                <a:cubicBezTo>
                  <a:pt x="1017" y="1168"/>
                  <a:pt x="1013" y="1066"/>
                  <a:pt x="1003" y="811"/>
                </a:cubicBezTo>
                <a:cubicBezTo>
                  <a:pt x="994" y="586"/>
                  <a:pt x="1140" y="453"/>
                  <a:pt x="1170" y="428"/>
                </a:cubicBezTo>
                <a:cubicBezTo>
                  <a:pt x="1164" y="427"/>
                  <a:pt x="1160" y="424"/>
                  <a:pt x="1158" y="420"/>
                </a:cubicBezTo>
                <a:cubicBezTo>
                  <a:pt x="1149" y="406"/>
                  <a:pt x="1163" y="371"/>
                  <a:pt x="1202" y="305"/>
                </a:cubicBezTo>
                <a:cubicBezTo>
                  <a:pt x="1249" y="225"/>
                  <a:pt x="1573" y="76"/>
                  <a:pt x="1587" y="69"/>
                </a:cubicBezTo>
                <a:cubicBezTo>
                  <a:pt x="1588" y="69"/>
                  <a:pt x="1588" y="69"/>
                  <a:pt x="1588" y="69"/>
                </a:cubicBezTo>
                <a:cubicBezTo>
                  <a:pt x="1640" y="63"/>
                  <a:pt x="1678" y="62"/>
                  <a:pt x="1702" y="62"/>
                </a:cubicBezTo>
                <a:cubicBezTo>
                  <a:pt x="1712" y="62"/>
                  <a:pt x="1721" y="62"/>
                  <a:pt x="1729" y="62"/>
                </a:cubicBezTo>
                <a:cubicBezTo>
                  <a:pt x="1736" y="62"/>
                  <a:pt x="1742" y="62"/>
                  <a:pt x="1749" y="62"/>
                </a:cubicBezTo>
                <a:cubicBezTo>
                  <a:pt x="1774" y="62"/>
                  <a:pt x="1792" y="60"/>
                  <a:pt x="1812" y="51"/>
                </a:cubicBezTo>
                <a:cubicBezTo>
                  <a:pt x="1854" y="30"/>
                  <a:pt x="1937" y="0"/>
                  <a:pt x="1944" y="0"/>
                </a:cubicBezTo>
                <a:cubicBezTo>
                  <a:pt x="1946" y="0"/>
                  <a:pt x="1946" y="0"/>
                  <a:pt x="1946" y="0"/>
                </a:cubicBezTo>
                <a:cubicBezTo>
                  <a:pt x="1947" y="2"/>
                  <a:pt x="1947" y="2"/>
                  <a:pt x="1947" y="2"/>
                </a:cubicBezTo>
                <a:cubicBezTo>
                  <a:pt x="1947" y="4"/>
                  <a:pt x="1945" y="5"/>
                  <a:pt x="1943" y="7"/>
                </a:cubicBezTo>
                <a:cubicBezTo>
                  <a:pt x="1938" y="9"/>
                  <a:pt x="1938" y="11"/>
                  <a:pt x="1938" y="12"/>
                </a:cubicBezTo>
                <a:cubicBezTo>
                  <a:pt x="1939" y="20"/>
                  <a:pt x="1962" y="44"/>
                  <a:pt x="2156" y="102"/>
                </a:cubicBezTo>
                <a:cubicBezTo>
                  <a:pt x="2322" y="150"/>
                  <a:pt x="2378" y="199"/>
                  <a:pt x="2413" y="229"/>
                </a:cubicBezTo>
                <a:cubicBezTo>
                  <a:pt x="2422" y="237"/>
                  <a:pt x="2430" y="244"/>
                  <a:pt x="2438" y="249"/>
                </a:cubicBezTo>
                <a:cubicBezTo>
                  <a:pt x="2475" y="271"/>
                  <a:pt x="2477" y="293"/>
                  <a:pt x="2478" y="304"/>
                </a:cubicBezTo>
                <a:cubicBezTo>
                  <a:pt x="2478" y="306"/>
                  <a:pt x="2478" y="306"/>
                  <a:pt x="2478" y="306"/>
                </a:cubicBezTo>
                <a:cubicBezTo>
                  <a:pt x="2478" y="306"/>
                  <a:pt x="2478" y="307"/>
                  <a:pt x="2478" y="308"/>
                </a:cubicBezTo>
                <a:cubicBezTo>
                  <a:pt x="2478" y="318"/>
                  <a:pt x="2480" y="345"/>
                  <a:pt x="2586" y="428"/>
                </a:cubicBezTo>
                <a:cubicBezTo>
                  <a:pt x="2687" y="508"/>
                  <a:pt x="2680" y="763"/>
                  <a:pt x="2677" y="886"/>
                </a:cubicBezTo>
                <a:cubicBezTo>
                  <a:pt x="2677" y="902"/>
                  <a:pt x="2676" y="916"/>
                  <a:pt x="2676" y="926"/>
                </a:cubicBezTo>
                <a:cubicBezTo>
                  <a:pt x="2676" y="996"/>
                  <a:pt x="2671" y="1081"/>
                  <a:pt x="2669" y="1104"/>
                </a:cubicBezTo>
                <a:cubicBezTo>
                  <a:pt x="2675" y="1100"/>
                  <a:pt x="2681" y="1097"/>
                  <a:pt x="2686" y="1097"/>
                </a:cubicBezTo>
                <a:cubicBezTo>
                  <a:pt x="2717" y="1097"/>
                  <a:pt x="2742" y="1168"/>
                  <a:pt x="2751" y="1287"/>
                </a:cubicBezTo>
                <a:cubicBezTo>
                  <a:pt x="2761" y="1421"/>
                  <a:pt x="2658" y="1664"/>
                  <a:pt x="2654" y="1674"/>
                </a:cubicBezTo>
                <a:cubicBezTo>
                  <a:pt x="2637" y="1713"/>
                  <a:pt x="2616" y="1732"/>
                  <a:pt x="2591" y="1732"/>
                </a:cubicBezTo>
                <a:cubicBezTo>
                  <a:pt x="2582" y="1732"/>
                  <a:pt x="2573" y="1730"/>
                  <a:pt x="2563" y="1725"/>
                </a:cubicBezTo>
                <a:cubicBezTo>
                  <a:pt x="2557" y="1722"/>
                  <a:pt x="2551" y="1720"/>
                  <a:pt x="2547" y="1720"/>
                </a:cubicBezTo>
                <a:cubicBezTo>
                  <a:pt x="2529" y="1720"/>
                  <a:pt x="2527" y="1748"/>
                  <a:pt x="2525" y="1784"/>
                </a:cubicBezTo>
                <a:cubicBezTo>
                  <a:pt x="2524" y="1796"/>
                  <a:pt x="2524" y="1809"/>
                  <a:pt x="2522" y="1823"/>
                </a:cubicBezTo>
                <a:cubicBezTo>
                  <a:pt x="2521" y="1834"/>
                  <a:pt x="2515" y="1854"/>
                  <a:pt x="2508" y="1882"/>
                </a:cubicBezTo>
                <a:cubicBezTo>
                  <a:pt x="2473" y="2006"/>
                  <a:pt x="2402" y="2264"/>
                  <a:pt x="2542" y="2375"/>
                </a:cubicBezTo>
                <a:cubicBezTo>
                  <a:pt x="2543" y="2376"/>
                  <a:pt x="2543" y="2376"/>
                  <a:pt x="2543" y="2376"/>
                </a:cubicBezTo>
                <a:cubicBezTo>
                  <a:pt x="2676" y="2598"/>
                  <a:pt x="3272" y="2717"/>
                  <a:pt x="3530" y="2788"/>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nvGrpSpPr>
          <p:cNvPr id="37" name="Group 20"/>
          <p:cNvGrpSpPr>
            <a:grpSpLocks noChangeAspect="1"/>
          </p:cNvGrpSpPr>
          <p:nvPr userDrawn="1"/>
        </p:nvGrpSpPr>
        <p:grpSpPr bwMode="auto">
          <a:xfrm>
            <a:off x="6253161" y="1614488"/>
            <a:ext cx="1628775" cy="2112963"/>
            <a:chOff x="3939" y="1017"/>
            <a:chExt cx="1026" cy="1331"/>
          </a:xfrm>
        </p:grpSpPr>
        <p:sp>
          <p:nvSpPr>
            <p:cNvPr id="39" name="Freeform 21"/>
            <p:cNvSpPr>
              <a:spLocks/>
            </p:cNvSpPr>
            <p:nvPr userDrawn="1"/>
          </p:nvSpPr>
          <p:spPr bwMode="auto">
            <a:xfrm>
              <a:off x="3939" y="1017"/>
              <a:ext cx="1026" cy="1331"/>
            </a:xfrm>
            <a:custGeom>
              <a:avLst/>
              <a:gdLst>
                <a:gd name="T0" fmla="*/ 1471 w 1471"/>
                <a:gd name="T1" fmla="*/ 1616 h 1910"/>
                <a:gd name="T2" fmla="*/ 1223 w 1471"/>
                <a:gd name="T3" fmla="*/ 1798 h 1910"/>
                <a:gd name="T4" fmla="*/ 973 w 1471"/>
                <a:gd name="T5" fmla="*/ 1887 h 1910"/>
                <a:gd name="T6" fmla="*/ 964 w 1471"/>
                <a:gd name="T7" fmla="*/ 1890 h 1910"/>
                <a:gd name="T8" fmla="*/ 906 w 1471"/>
                <a:gd name="T9" fmla="*/ 1899 h 1910"/>
                <a:gd name="T10" fmla="*/ 832 w 1471"/>
                <a:gd name="T11" fmla="*/ 1907 h 1910"/>
                <a:gd name="T12" fmla="*/ 763 w 1471"/>
                <a:gd name="T13" fmla="*/ 1910 h 1910"/>
                <a:gd name="T14" fmla="*/ 722 w 1471"/>
                <a:gd name="T15" fmla="*/ 1909 h 1910"/>
                <a:gd name="T16" fmla="*/ 627 w 1471"/>
                <a:gd name="T17" fmla="*/ 1900 h 1910"/>
                <a:gd name="T18" fmla="*/ 533 w 1471"/>
                <a:gd name="T19" fmla="*/ 1883 h 1910"/>
                <a:gd name="T20" fmla="*/ 0 w 1471"/>
                <a:gd name="T21" fmla="*/ 1555 h 1910"/>
                <a:gd name="T22" fmla="*/ 65 w 1471"/>
                <a:gd name="T23" fmla="*/ 1537 h 1910"/>
                <a:gd name="T24" fmla="*/ 304 w 1471"/>
                <a:gd name="T25" fmla="*/ 1432 h 1910"/>
                <a:gd name="T26" fmla="*/ 426 w 1471"/>
                <a:gd name="T27" fmla="*/ 1287 h 1910"/>
                <a:gd name="T28" fmla="*/ 444 w 1471"/>
                <a:gd name="T29" fmla="*/ 1272 h 1910"/>
                <a:gd name="T30" fmla="*/ 454 w 1471"/>
                <a:gd name="T31" fmla="*/ 1267 h 1910"/>
                <a:gd name="T32" fmla="*/ 457 w 1471"/>
                <a:gd name="T33" fmla="*/ 1266 h 1910"/>
                <a:gd name="T34" fmla="*/ 431 w 1471"/>
                <a:gd name="T35" fmla="*/ 1094 h 1910"/>
                <a:gd name="T36" fmla="*/ 377 w 1471"/>
                <a:gd name="T37" fmla="*/ 864 h 1910"/>
                <a:gd name="T38" fmla="*/ 343 w 1471"/>
                <a:gd name="T39" fmla="*/ 893 h 1910"/>
                <a:gd name="T40" fmla="*/ 310 w 1471"/>
                <a:gd name="T41" fmla="*/ 833 h 1910"/>
                <a:gd name="T42" fmla="*/ 310 w 1471"/>
                <a:gd name="T43" fmla="*/ 610 h 1910"/>
                <a:gd name="T44" fmla="*/ 362 w 1471"/>
                <a:gd name="T45" fmla="*/ 612 h 1910"/>
                <a:gd name="T46" fmla="*/ 371 w 1471"/>
                <a:gd name="T47" fmla="*/ 583 h 1910"/>
                <a:gd name="T48" fmla="*/ 382 w 1471"/>
                <a:gd name="T49" fmla="*/ 365 h 1910"/>
                <a:gd name="T50" fmla="*/ 537 w 1471"/>
                <a:gd name="T51" fmla="*/ 135 h 1910"/>
                <a:gd name="T52" fmla="*/ 1011 w 1471"/>
                <a:gd name="T53" fmla="*/ 127 h 1910"/>
                <a:gd name="T54" fmla="*/ 1183 w 1471"/>
                <a:gd name="T55" fmla="*/ 610 h 1910"/>
                <a:gd name="T56" fmla="*/ 1211 w 1471"/>
                <a:gd name="T57" fmla="*/ 621 h 1910"/>
                <a:gd name="T58" fmla="*/ 1225 w 1471"/>
                <a:gd name="T59" fmla="*/ 813 h 1910"/>
                <a:gd name="T60" fmla="*/ 1192 w 1471"/>
                <a:gd name="T61" fmla="*/ 906 h 1910"/>
                <a:gd name="T62" fmla="*/ 1160 w 1471"/>
                <a:gd name="T63" fmla="*/ 873 h 1910"/>
                <a:gd name="T64" fmla="*/ 1148 w 1471"/>
                <a:gd name="T65" fmla="*/ 891 h 1910"/>
                <a:gd name="T66" fmla="*/ 1096 w 1471"/>
                <a:gd name="T67" fmla="*/ 1127 h 1910"/>
                <a:gd name="T68" fmla="*/ 1094 w 1471"/>
                <a:gd name="T69" fmla="*/ 1245 h 1910"/>
                <a:gd name="T70" fmla="*/ 1109 w 1471"/>
                <a:gd name="T71" fmla="*/ 1305 h 1910"/>
                <a:gd name="T72" fmla="*/ 1111 w 1471"/>
                <a:gd name="T73" fmla="*/ 1307 h 1910"/>
                <a:gd name="T74" fmla="*/ 1209 w 1471"/>
                <a:gd name="T75" fmla="*/ 1382 h 1910"/>
                <a:gd name="T76" fmla="*/ 1348 w 1471"/>
                <a:gd name="T77" fmla="*/ 1539 h 1910"/>
                <a:gd name="T78" fmla="*/ 1471 w 1471"/>
                <a:gd name="T79" fmla="*/ 1616 h 1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71" h="1910">
                  <a:moveTo>
                    <a:pt x="1471" y="1616"/>
                  </a:moveTo>
                  <a:cubicBezTo>
                    <a:pt x="1398" y="1689"/>
                    <a:pt x="1315" y="1750"/>
                    <a:pt x="1223" y="1798"/>
                  </a:cubicBezTo>
                  <a:cubicBezTo>
                    <a:pt x="1145" y="1838"/>
                    <a:pt x="1061" y="1869"/>
                    <a:pt x="973" y="1887"/>
                  </a:cubicBezTo>
                  <a:cubicBezTo>
                    <a:pt x="970" y="1888"/>
                    <a:pt x="967" y="1889"/>
                    <a:pt x="964" y="1890"/>
                  </a:cubicBezTo>
                  <a:cubicBezTo>
                    <a:pt x="945" y="1893"/>
                    <a:pt x="926" y="1897"/>
                    <a:pt x="906" y="1899"/>
                  </a:cubicBezTo>
                  <a:cubicBezTo>
                    <a:pt x="882" y="1903"/>
                    <a:pt x="857" y="1906"/>
                    <a:pt x="832" y="1907"/>
                  </a:cubicBezTo>
                  <a:cubicBezTo>
                    <a:pt x="809" y="1909"/>
                    <a:pt x="786" y="1910"/>
                    <a:pt x="763" y="1910"/>
                  </a:cubicBezTo>
                  <a:cubicBezTo>
                    <a:pt x="750" y="1910"/>
                    <a:pt x="736" y="1909"/>
                    <a:pt x="722" y="1909"/>
                  </a:cubicBezTo>
                  <a:cubicBezTo>
                    <a:pt x="690" y="1908"/>
                    <a:pt x="659" y="1905"/>
                    <a:pt x="627" y="1900"/>
                  </a:cubicBezTo>
                  <a:cubicBezTo>
                    <a:pt x="596" y="1896"/>
                    <a:pt x="564" y="1890"/>
                    <a:pt x="533" y="1883"/>
                  </a:cubicBezTo>
                  <a:cubicBezTo>
                    <a:pt x="321" y="1833"/>
                    <a:pt x="136" y="1716"/>
                    <a:pt x="0" y="1555"/>
                  </a:cubicBezTo>
                  <a:cubicBezTo>
                    <a:pt x="24" y="1547"/>
                    <a:pt x="46" y="1541"/>
                    <a:pt x="65" y="1537"/>
                  </a:cubicBezTo>
                  <a:cubicBezTo>
                    <a:pt x="101" y="1529"/>
                    <a:pt x="237" y="1489"/>
                    <a:pt x="304" y="1432"/>
                  </a:cubicBezTo>
                  <a:cubicBezTo>
                    <a:pt x="371" y="1375"/>
                    <a:pt x="408" y="1305"/>
                    <a:pt x="426" y="1287"/>
                  </a:cubicBezTo>
                  <a:cubicBezTo>
                    <a:pt x="433" y="1280"/>
                    <a:pt x="439" y="1276"/>
                    <a:pt x="444" y="1272"/>
                  </a:cubicBezTo>
                  <a:cubicBezTo>
                    <a:pt x="448" y="1269"/>
                    <a:pt x="452" y="1268"/>
                    <a:pt x="454" y="1267"/>
                  </a:cubicBezTo>
                  <a:cubicBezTo>
                    <a:pt x="456" y="1266"/>
                    <a:pt x="457" y="1266"/>
                    <a:pt x="457" y="1266"/>
                  </a:cubicBezTo>
                  <a:cubicBezTo>
                    <a:pt x="457" y="1266"/>
                    <a:pt x="456" y="1133"/>
                    <a:pt x="431" y="1094"/>
                  </a:cubicBezTo>
                  <a:cubicBezTo>
                    <a:pt x="407" y="1055"/>
                    <a:pt x="377" y="890"/>
                    <a:pt x="377" y="864"/>
                  </a:cubicBezTo>
                  <a:cubicBezTo>
                    <a:pt x="377" y="837"/>
                    <a:pt x="367" y="883"/>
                    <a:pt x="343" y="893"/>
                  </a:cubicBezTo>
                  <a:cubicBezTo>
                    <a:pt x="318" y="903"/>
                    <a:pt x="315" y="858"/>
                    <a:pt x="310" y="833"/>
                  </a:cubicBezTo>
                  <a:cubicBezTo>
                    <a:pt x="301" y="763"/>
                    <a:pt x="305" y="650"/>
                    <a:pt x="310" y="610"/>
                  </a:cubicBezTo>
                  <a:cubicBezTo>
                    <a:pt x="315" y="571"/>
                    <a:pt x="356" y="602"/>
                    <a:pt x="362" y="612"/>
                  </a:cubicBezTo>
                  <a:cubicBezTo>
                    <a:pt x="369" y="622"/>
                    <a:pt x="371" y="601"/>
                    <a:pt x="371" y="583"/>
                  </a:cubicBezTo>
                  <a:cubicBezTo>
                    <a:pt x="371" y="565"/>
                    <a:pt x="364" y="445"/>
                    <a:pt x="382" y="365"/>
                  </a:cubicBezTo>
                  <a:cubicBezTo>
                    <a:pt x="400" y="285"/>
                    <a:pt x="454" y="211"/>
                    <a:pt x="537" y="135"/>
                  </a:cubicBezTo>
                  <a:cubicBezTo>
                    <a:pt x="620" y="60"/>
                    <a:pt x="802" y="0"/>
                    <a:pt x="1011" y="127"/>
                  </a:cubicBezTo>
                  <a:cubicBezTo>
                    <a:pt x="1220" y="255"/>
                    <a:pt x="1186" y="574"/>
                    <a:pt x="1183" y="610"/>
                  </a:cubicBezTo>
                  <a:cubicBezTo>
                    <a:pt x="1179" y="647"/>
                    <a:pt x="1191" y="601"/>
                    <a:pt x="1211" y="621"/>
                  </a:cubicBezTo>
                  <a:cubicBezTo>
                    <a:pt x="1231" y="641"/>
                    <a:pt x="1239" y="726"/>
                    <a:pt x="1225" y="813"/>
                  </a:cubicBezTo>
                  <a:cubicBezTo>
                    <a:pt x="1210" y="900"/>
                    <a:pt x="1202" y="906"/>
                    <a:pt x="1192" y="906"/>
                  </a:cubicBezTo>
                  <a:cubicBezTo>
                    <a:pt x="1183" y="906"/>
                    <a:pt x="1161" y="885"/>
                    <a:pt x="1160" y="873"/>
                  </a:cubicBezTo>
                  <a:cubicBezTo>
                    <a:pt x="1158" y="862"/>
                    <a:pt x="1150" y="877"/>
                    <a:pt x="1148" y="891"/>
                  </a:cubicBezTo>
                  <a:cubicBezTo>
                    <a:pt x="1147" y="906"/>
                    <a:pt x="1109" y="1110"/>
                    <a:pt x="1096" y="1127"/>
                  </a:cubicBezTo>
                  <a:cubicBezTo>
                    <a:pt x="1088" y="1137"/>
                    <a:pt x="1088" y="1197"/>
                    <a:pt x="1094" y="1245"/>
                  </a:cubicBezTo>
                  <a:cubicBezTo>
                    <a:pt x="1097" y="1274"/>
                    <a:pt x="1102" y="1298"/>
                    <a:pt x="1109" y="1305"/>
                  </a:cubicBezTo>
                  <a:cubicBezTo>
                    <a:pt x="1110" y="1306"/>
                    <a:pt x="1111" y="1306"/>
                    <a:pt x="1111" y="1307"/>
                  </a:cubicBezTo>
                  <a:cubicBezTo>
                    <a:pt x="1131" y="1324"/>
                    <a:pt x="1174" y="1333"/>
                    <a:pt x="1209" y="1382"/>
                  </a:cubicBezTo>
                  <a:cubicBezTo>
                    <a:pt x="1245" y="1432"/>
                    <a:pt x="1297" y="1511"/>
                    <a:pt x="1348" y="1539"/>
                  </a:cubicBezTo>
                  <a:cubicBezTo>
                    <a:pt x="1398" y="1566"/>
                    <a:pt x="1432" y="1579"/>
                    <a:pt x="1471" y="1616"/>
                  </a:cubicBezTo>
                  <a:close/>
                </a:path>
              </a:pathLst>
            </a:custGeom>
            <a:solidFill>
              <a:schemeClr val="bg1">
                <a:lumMod val="75000"/>
              </a:schemeClr>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0" name="Freeform 22"/>
            <p:cNvSpPr>
              <a:spLocks/>
            </p:cNvSpPr>
            <p:nvPr userDrawn="1"/>
          </p:nvSpPr>
          <p:spPr bwMode="auto">
            <a:xfrm>
              <a:off x="4382" y="2117"/>
              <a:ext cx="4" cy="1"/>
            </a:xfrm>
            <a:custGeom>
              <a:avLst/>
              <a:gdLst>
                <a:gd name="T0" fmla="*/ 0 w 6"/>
                <a:gd name="T1" fmla="*/ 1 h 1"/>
                <a:gd name="T2" fmla="*/ 1 w 6"/>
                <a:gd name="T3" fmla="*/ 0 h 1"/>
                <a:gd name="T4" fmla="*/ 6 w 6"/>
                <a:gd name="T5" fmla="*/ 0 h 1"/>
                <a:gd name="T6" fmla="*/ 0 w 6"/>
                <a:gd name="T7" fmla="*/ 1 h 1"/>
              </a:gdLst>
              <a:ahLst/>
              <a:cxnLst>
                <a:cxn ang="0">
                  <a:pos x="T0" y="T1"/>
                </a:cxn>
                <a:cxn ang="0">
                  <a:pos x="T2" y="T3"/>
                </a:cxn>
                <a:cxn ang="0">
                  <a:pos x="T4" y="T5"/>
                </a:cxn>
                <a:cxn ang="0">
                  <a:pos x="T6" y="T7"/>
                </a:cxn>
              </a:cxnLst>
              <a:rect l="0" t="0" r="r" b="b"/>
              <a:pathLst>
                <a:path w="6" h="1">
                  <a:moveTo>
                    <a:pt x="0" y="1"/>
                  </a:moveTo>
                  <a:cubicBezTo>
                    <a:pt x="0" y="0"/>
                    <a:pt x="1" y="0"/>
                    <a:pt x="1" y="0"/>
                  </a:cubicBezTo>
                  <a:cubicBezTo>
                    <a:pt x="2" y="0"/>
                    <a:pt x="4" y="0"/>
                    <a:pt x="6" y="0"/>
                  </a:cubicBezTo>
                  <a:cubicBezTo>
                    <a:pt x="4" y="0"/>
                    <a:pt x="2" y="0"/>
                    <a:pt x="0" y="1"/>
                  </a:cubicBezTo>
                  <a:close/>
                </a:path>
              </a:pathLst>
            </a:custGeom>
            <a:solidFill>
              <a:srgbClr val="FFFFF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41" name="Freeform 23"/>
            <p:cNvSpPr>
              <a:spLocks/>
            </p:cNvSpPr>
            <p:nvPr userDrawn="1"/>
          </p:nvSpPr>
          <p:spPr bwMode="auto">
            <a:xfrm>
              <a:off x="4211" y="1879"/>
              <a:ext cx="539" cy="467"/>
            </a:xfrm>
            <a:custGeom>
              <a:avLst/>
              <a:gdLst>
                <a:gd name="T0" fmla="*/ 734 w 773"/>
                <a:gd name="T1" fmla="*/ 293 h 671"/>
                <a:gd name="T2" fmla="*/ 605 w 773"/>
                <a:gd name="T3" fmla="*/ 600 h 671"/>
                <a:gd name="T4" fmla="*/ 584 w 773"/>
                <a:gd name="T5" fmla="*/ 651 h 671"/>
                <a:gd name="T6" fmla="*/ 575 w 773"/>
                <a:gd name="T7" fmla="*/ 654 h 671"/>
                <a:gd name="T8" fmla="*/ 517 w 773"/>
                <a:gd name="T9" fmla="*/ 663 h 671"/>
                <a:gd name="T10" fmla="*/ 443 w 773"/>
                <a:gd name="T11" fmla="*/ 671 h 671"/>
                <a:gd name="T12" fmla="*/ 420 w 773"/>
                <a:gd name="T13" fmla="*/ 553 h 671"/>
                <a:gd name="T14" fmla="*/ 519 w 773"/>
                <a:gd name="T15" fmla="*/ 427 h 671"/>
                <a:gd name="T16" fmla="*/ 465 w 773"/>
                <a:gd name="T17" fmla="*/ 341 h 671"/>
                <a:gd name="T18" fmla="*/ 369 w 773"/>
                <a:gd name="T19" fmla="*/ 341 h 671"/>
                <a:gd name="T20" fmla="*/ 252 w 773"/>
                <a:gd name="T21" fmla="*/ 342 h 671"/>
                <a:gd name="T22" fmla="*/ 247 w 773"/>
                <a:gd name="T23" fmla="*/ 342 h 671"/>
                <a:gd name="T24" fmla="*/ 238 w 773"/>
                <a:gd name="T25" fmla="*/ 343 h 671"/>
                <a:gd name="T26" fmla="*/ 246 w 773"/>
                <a:gd name="T27" fmla="*/ 343 h 671"/>
                <a:gd name="T28" fmla="*/ 210 w 773"/>
                <a:gd name="T29" fmla="*/ 371 h 671"/>
                <a:gd name="T30" fmla="*/ 206 w 773"/>
                <a:gd name="T31" fmla="*/ 467 h 671"/>
                <a:gd name="T32" fmla="*/ 266 w 773"/>
                <a:gd name="T33" fmla="*/ 540 h 671"/>
                <a:gd name="T34" fmla="*/ 238 w 773"/>
                <a:gd name="T35" fmla="*/ 664 h 671"/>
                <a:gd name="T36" fmla="*/ 144 w 773"/>
                <a:gd name="T37" fmla="*/ 647 h 671"/>
                <a:gd name="T38" fmla="*/ 93 w 773"/>
                <a:gd name="T39" fmla="*/ 407 h 671"/>
                <a:gd name="T40" fmla="*/ 17 w 773"/>
                <a:gd name="T41" fmla="*/ 145 h 671"/>
                <a:gd name="T42" fmla="*/ 55 w 773"/>
                <a:gd name="T43" fmla="*/ 36 h 671"/>
                <a:gd name="T44" fmla="*/ 59 w 773"/>
                <a:gd name="T45" fmla="*/ 22 h 671"/>
                <a:gd name="T46" fmla="*/ 65 w 773"/>
                <a:gd name="T47" fmla="*/ 31 h 671"/>
                <a:gd name="T48" fmla="*/ 233 w 773"/>
                <a:gd name="T49" fmla="*/ 237 h 671"/>
                <a:gd name="T50" fmla="*/ 369 w 773"/>
                <a:gd name="T51" fmla="*/ 330 h 671"/>
                <a:gd name="T52" fmla="*/ 369 w 773"/>
                <a:gd name="T53" fmla="*/ 330 h 671"/>
                <a:gd name="T54" fmla="*/ 543 w 773"/>
                <a:gd name="T55" fmla="*/ 209 h 671"/>
                <a:gd name="T56" fmla="*/ 705 w 773"/>
                <a:gd name="T57" fmla="*/ 9 h 671"/>
                <a:gd name="T58" fmla="*/ 712 w 773"/>
                <a:gd name="T59" fmla="*/ 0 h 671"/>
                <a:gd name="T60" fmla="*/ 713 w 773"/>
                <a:gd name="T61" fmla="*/ 44 h 671"/>
                <a:gd name="T62" fmla="*/ 722 w 773"/>
                <a:gd name="T63" fmla="*/ 71 h 671"/>
                <a:gd name="T64" fmla="*/ 752 w 773"/>
                <a:gd name="T65" fmla="*/ 178 h 671"/>
                <a:gd name="T66" fmla="*/ 734 w 773"/>
                <a:gd name="T67" fmla="*/ 29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73" h="671">
                  <a:moveTo>
                    <a:pt x="734" y="293"/>
                  </a:moveTo>
                  <a:cubicBezTo>
                    <a:pt x="696" y="343"/>
                    <a:pt x="628" y="533"/>
                    <a:pt x="605" y="600"/>
                  </a:cubicBezTo>
                  <a:cubicBezTo>
                    <a:pt x="600" y="614"/>
                    <a:pt x="593" y="632"/>
                    <a:pt x="584" y="651"/>
                  </a:cubicBezTo>
                  <a:cubicBezTo>
                    <a:pt x="581" y="652"/>
                    <a:pt x="578" y="653"/>
                    <a:pt x="575" y="654"/>
                  </a:cubicBezTo>
                  <a:cubicBezTo>
                    <a:pt x="556" y="657"/>
                    <a:pt x="537" y="661"/>
                    <a:pt x="517" y="663"/>
                  </a:cubicBezTo>
                  <a:cubicBezTo>
                    <a:pt x="493" y="667"/>
                    <a:pt x="468" y="670"/>
                    <a:pt x="443" y="671"/>
                  </a:cubicBezTo>
                  <a:cubicBezTo>
                    <a:pt x="426" y="628"/>
                    <a:pt x="412" y="580"/>
                    <a:pt x="420" y="553"/>
                  </a:cubicBezTo>
                  <a:cubicBezTo>
                    <a:pt x="431" y="509"/>
                    <a:pt x="510" y="470"/>
                    <a:pt x="519" y="427"/>
                  </a:cubicBezTo>
                  <a:cubicBezTo>
                    <a:pt x="528" y="383"/>
                    <a:pt x="490" y="343"/>
                    <a:pt x="465" y="341"/>
                  </a:cubicBezTo>
                  <a:cubicBezTo>
                    <a:pt x="456" y="340"/>
                    <a:pt x="414" y="340"/>
                    <a:pt x="369" y="341"/>
                  </a:cubicBezTo>
                  <a:cubicBezTo>
                    <a:pt x="326" y="341"/>
                    <a:pt x="278" y="342"/>
                    <a:pt x="252" y="342"/>
                  </a:cubicBezTo>
                  <a:cubicBezTo>
                    <a:pt x="260" y="341"/>
                    <a:pt x="256" y="340"/>
                    <a:pt x="247" y="342"/>
                  </a:cubicBezTo>
                  <a:cubicBezTo>
                    <a:pt x="232" y="342"/>
                    <a:pt x="227" y="343"/>
                    <a:pt x="238" y="343"/>
                  </a:cubicBezTo>
                  <a:cubicBezTo>
                    <a:pt x="241" y="343"/>
                    <a:pt x="243" y="343"/>
                    <a:pt x="246" y="343"/>
                  </a:cubicBezTo>
                  <a:cubicBezTo>
                    <a:pt x="235" y="345"/>
                    <a:pt x="220" y="353"/>
                    <a:pt x="210" y="371"/>
                  </a:cubicBezTo>
                  <a:cubicBezTo>
                    <a:pt x="187" y="411"/>
                    <a:pt x="194" y="447"/>
                    <a:pt x="206" y="467"/>
                  </a:cubicBezTo>
                  <a:cubicBezTo>
                    <a:pt x="218" y="487"/>
                    <a:pt x="266" y="498"/>
                    <a:pt x="266" y="540"/>
                  </a:cubicBezTo>
                  <a:cubicBezTo>
                    <a:pt x="266" y="558"/>
                    <a:pt x="253" y="609"/>
                    <a:pt x="238" y="664"/>
                  </a:cubicBezTo>
                  <a:cubicBezTo>
                    <a:pt x="207" y="660"/>
                    <a:pt x="175" y="654"/>
                    <a:pt x="144" y="647"/>
                  </a:cubicBezTo>
                  <a:cubicBezTo>
                    <a:pt x="124" y="542"/>
                    <a:pt x="102" y="435"/>
                    <a:pt x="93" y="407"/>
                  </a:cubicBezTo>
                  <a:cubicBezTo>
                    <a:pt x="73" y="348"/>
                    <a:pt x="0" y="187"/>
                    <a:pt x="17" y="145"/>
                  </a:cubicBezTo>
                  <a:cubicBezTo>
                    <a:pt x="30" y="114"/>
                    <a:pt x="47" y="61"/>
                    <a:pt x="55" y="36"/>
                  </a:cubicBezTo>
                  <a:cubicBezTo>
                    <a:pt x="57" y="28"/>
                    <a:pt x="59" y="22"/>
                    <a:pt x="59" y="22"/>
                  </a:cubicBezTo>
                  <a:cubicBezTo>
                    <a:pt x="59" y="22"/>
                    <a:pt x="61" y="25"/>
                    <a:pt x="65" y="31"/>
                  </a:cubicBezTo>
                  <a:cubicBezTo>
                    <a:pt x="86" y="60"/>
                    <a:pt x="160" y="162"/>
                    <a:pt x="233" y="237"/>
                  </a:cubicBezTo>
                  <a:cubicBezTo>
                    <a:pt x="290" y="295"/>
                    <a:pt x="354" y="330"/>
                    <a:pt x="369" y="330"/>
                  </a:cubicBezTo>
                  <a:cubicBezTo>
                    <a:pt x="369" y="330"/>
                    <a:pt x="369" y="330"/>
                    <a:pt x="369" y="330"/>
                  </a:cubicBezTo>
                  <a:cubicBezTo>
                    <a:pt x="384" y="330"/>
                    <a:pt x="477" y="266"/>
                    <a:pt x="543" y="209"/>
                  </a:cubicBezTo>
                  <a:cubicBezTo>
                    <a:pt x="600" y="160"/>
                    <a:pt x="681" y="42"/>
                    <a:pt x="705" y="9"/>
                  </a:cubicBezTo>
                  <a:cubicBezTo>
                    <a:pt x="709" y="3"/>
                    <a:pt x="711" y="0"/>
                    <a:pt x="712" y="0"/>
                  </a:cubicBezTo>
                  <a:cubicBezTo>
                    <a:pt x="714" y="1"/>
                    <a:pt x="710" y="33"/>
                    <a:pt x="713" y="44"/>
                  </a:cubicBezTo>
                  <a:cubicBezTo>
                    <a:pt x="714" y="48"/>
                    <a:pt x="717" y="58"/>
                    <a:pt x="722" y="71"/>
                  </a:cubicBezTo>
                  <a:cubicBezTo>
                    <a:pt x="733" y="100"/>
                    <a:pt x="749" y="146"/>
                    <a:pt x="752" y="178"/>
                  </a:cubicBezTo>
                  <a:cubicBezTo>
                    <a:pt x="755" y="226"/>
                    <a:pt x="773" y="242"/>
                    <a:pt x="734" y="293"/>
                  </a:cubicBezTo>
                  <a:close/>
                </a:path>
              </a:pathLst>
            </a:custGeom>
            <a:solidFill>
              <a:srgbClr val="FFFFFF"/>
            </a:solidFill>
            <a:ln w="3175"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sp>
        <p:nvSpPr>
          <p:cNvPr id="5" name="Date Placeholder 4"/>
          <p:cNvSpPr>
            <a:spLocks noGrp="1"/>
          </p:cNvSpPr>
          <p:nvPr>
            <p:ph type="dt" sz="half" idx="10"/>
          </p:nvPr>
        </p:nvSpPr>
        <p:spPr/>
        <p:txBody>
          <a:bodyPr/>
          <a:lstStyle>
            <a:lvl1pPr>
              <a:defRPr>
                <a:latin typeface="Calibri Light" panose="020F0302020204030204" pitchFamily="34" charset="0"/>
              </a:defRPr>
            </a:lvl1pPr>
          </a:lstStyle>
          <a:p>
            <a:fld id="{083AF3D4-82CC-4688-87DA-AE4ED5637E73}" type="datetimeFigureOut">
              <a:rPr lang="en-US" smtClean="0"/>
              <a:pPr/>
              <a:t>2/16/2021</a:t>
            </a:fld>
            <a:endParaRPr lang="en-US"/>
          </a:p>
        </p:txBody>
      </p:sp>
      <p:sp>
        <p:nvSpPr>
          <p:cNvPr id="6" name="Footer Placeholder 5"/>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Light" panose="020F0302020204030204" pitchFamily="34" charset="0"/>
              </a:defRPr>
            </a:lvl1pPr>
          </a:lstStyle>
          <a:p>
            <a:fld id="{20727231-24F9-4B92-AA2B-DDB9DCD801F2}" type="slidenum">
              <a:rPr lang="en-US" smtClean="0"/>
              <a:pPr/>
              <a:t>‹#›</a:t>
            </a:fld>
            <a:endParaRPr lang="en-US"/>
          </a:p>
        </p:txBody>
      </p:sp>
      <p:sp>
        <p:nvSpPr>
          <p:cNvPr id="8" name="Title 1"/>
          <p:cNvSpPr>
            <a:spLocks noGrp="1"/>
          </p:cNvSpPr>
          <p:nvPr>
            <p:ph type="title" hasCustomPrompt="1"/>
          </p:nvPr>
        </p:nvSpPr>
        <p:spPr>
          <a:xfrm>
            <a:off x="457200" y="267494"/>
            <a:ext cx="8229600" cy="723726"/>
          </a:xfrm>
        </p:spPr>
        <p:txBody>
          <a:bodyPr>
            <a:normAutofit/>
          </a:bodyPr>
          <a:lstStyle>
            <a:lvl1pPr algn="l">
              <a:defRPr sz="4000" baseline="0">
                <a:solidFill>
                  <a:schemeClr val="tx1">
                    <a:lumMod val="75000"/>
                  </a:schemeClr>
                </a:solidFill>
                <a:latin typeface="Calibri Light" panose="020F0302020204030204" pitchFamily="34" charset="0"/>
              </a:defRPr>
            </a:lvl1pPr>
          </a:lstStyle>
          <a:p>
            <a:r>
              <a:rPr lang="en-US" dirty="0"/>
              <a:t>The Team</a:t>
            </a:r>
          </a:p>
        </p:txBody>
      </p:sp>
      <p:sp>
        <p:nvSpPr>
          <p:cNvPr id="9" name="Text Placeholder 7"/>
          <p:cNvSpPr>
            <a:spLocks noGrp="1"/>
          </p:cNvSpPr>
          <p:nvPr>
            <p:ph type="body" sz="quarter" idx="13" hasCustomPrompt="1"/>
          </p:nvPr>
        </p:nvSpPr>
        <p:spPr>
          <a:xfrm>
            <a:off x="468313" y="843980"/>
            <a:ext cx="8207375" cy="576262"/>
          </a:xfrm>
        </p:spPr>
        <p:txBody>
          <a:bodyPr>
            <a:normAutofit/>
          </a:bodyPr>
          <a:lstStyle>
            <a:lvl1pPr marL="0" indent="0">
              <a:buNone/>
              <a:defRPr sz="2800">
                <a:solidFill>
                  <a:schemeClr val="tx1">
                    <a:lumMod val="65000"/>
                    <a:lumOff val="35000"/>
                  </a:schemeClr>
                </a:solidFill>
                <a:latin typeface="Calibri Light" panose="020F0302020204030204" pitchFamily="34" charset="0"/>
              </a:defRPr>
            </a:lvl1pPr>
          </a:lstStyle>
          <a:p>
            <a:pPr lvl="0"/>
            <a:r>
              <a:rPr lang="en-US" dirty="0"/>
              <a:t>This is a sample text. Insert your desired text here.</a:t>
            </a:r>
          </a:p>
        </p:txBody>
      </p:sp>
      <p:sp>
        <p:nvSpPr>
          <p:cNvPr id="16" name="Text Placeholder 7"/>
          <p:cNvSpPr>
            <a:spLocks noGrp="1"/>
          </p:cNvSpPr>
          <p:nvPr>
            <p:ph type="body" sz="quarter" idx="16" hasCustomPrompt="1"/>
          </p:nvPr>
        </p:nvSpPr>
        <p:spPr>
          <a:xfrm>
            <a:off x="3550726" y="3776251"/>
            <a:ext cx="1898534" cy="451683"/>
          </a:xfrm>
        </p:spPr>
        <p:txBody>
          <a:bodyPr>
            <a:noAutofit/>
          </a:bodyPr>
          <a:lstStyle>
            <a:lvl1pPr marL="0" indent="0" algn="ctr">
              <a:buNone/>
              <a:defRPr sz="2600" b="0">
                <a:solidFill>
                  <a:schemeClr val="tx1"/>
                </a:solidFill>
                <a:latin typeface="Calibri Light" panose="020F0302020204030204" pitchFamily="34" charset="0"/>
              </a:defRPr>
            </a:lvl1pPr>
          </a:lstStyle>
          <a:p>
            <a:pPr lvl="0"/>
            <a:r>
              <a:rPr lang="en-US" dirty="0"/>
              <a:t>John Doe</a:t>
            </a:r>
          </a:p>
        </p:txBody>
      </p:sp>
      <p:sp>
        <p:nvSpPr>
          <p:cNvPr id="17" name="Text Placeholder 7"/>
          <p:cNvSpPr>
            <a:spLocks noGrp="1"/>
          </p:cNvSpPr>
          <p:nvPr>
            <p:ph type="body" sz="quarter" idx="17" hasCustomPrompt="1"/>
          </p:nvPr>
        </p:nvSpPr>
        <p:spPr>
          <a:xfrm>
            <a:off x="972556" y="3776251"/>
            <a:ext cx="1898534" cy="451683"/>
          </a:xfrm>
        </p:spPr>
        <p:txBody>
          <a:bodyPr>
            <a:noAutofit/>
          </a:bodyPr>
          <a:lstStyle>
            <a:lvl1pPr marL="0" indent="0" algn="ctr">
              <a:buNone/>
              <a:defRPr sz="2600" b="0">
                <a:solidFill>
                  <a:schemeClr val="tx1"/>
                </a:solidFill>
                <a:latin typeface="Calibri Light" panose="020F0302020204030204" pitchFamily="34" charset="0"/>
              </a:defRPr>
            </a:lvl1pPr>
          </a:lstStyle>
          <a:p>
            <a:pPr lvl="0"/>
            <a:r>
              <a:rPr lang="en-US" dirty="0"/>
              <a:t>Jane Doe</a:t>
            </a:r>
          </a:p>
        </p:txBody>
      </p:sp>
      <p:sp>
        <p:nvSpPr>
          <p:cNvPr id="18" name="Text Placeholder 7"/>
          <p:cNvSpPr>
            <a:spLocks noGrp="1"/>
          </p:cNvSpPr>
          <p:nvPr>
            <p:ph type="body" sz="quarter" idx="18" hasCustomPrompt="1"/>
          </p:nvPr>
        </p:nvSpPr>
        <p:spPr>
          <a:xfrm>
            <a:off x="6085124" y="3776251"/>
            <a:ext cx="1898534" cy="451683"/>
          </a:xfrm>
        </p:spPr>
        <p:txBody>
          <a:bodyPr>
            <a:noAutofit/>
          </a:bodyPr>
          <a:lstStyle>
            <a:lvl1pPr marL="0" indent="0" algn="ctr">
              <a:buNone/>
              <a:defRPr sz="2600" b="0">
                <a:solidFill>
                  <a:schemeClr val="tx1"/>
                </a:solidFill>
                <a:latin typeface="Calibri Light" panose="020F0302020204030204" pitchFamily="34" charset="0"/>
              </a:defRPr>
            </a:lvl1pPr>
          </a:lstStyle>
          <a:p>
            <a:pPr lvl="0"/>
            <a:r>
              <a:rPr lang="en-US" dirty="0"/>
              <a:t>John Doe</a:t>
            </a:r>
          </a:p>
        </p:txBody>
      </p:sp>
      <p:sp>
        <p:nvSpPr>
          <p:cNvPr id="19" name="Picture Placeholder 6"/>
          <p:cNvSpPr>
            <a:spLocks noGrp="1"/>
          </p:cNvSpPr>
          <p:nvPr>
            <p:ph type="pic" sz="quarter" idx="19" hasCustomPrompt="1"/>
          </p:nvPr>
        </p:nvSpPr>
        <p:spPr>
          <a:xfrm>
            <a:off x="827584" y="1563610"/>
            <a:ext cx="2160268" cy="2160666"/>
          </a:xfrm>
          <a:custGeom>
            <a:avLst/>
            <a:gdLst/>
            <a:ahLst/>
            <a:cxnLst/>
            <a:rect l="l" t="t" r="r" b="b"/>
            <a:pathLst>
              <a:path w="2160268" h="2160666">
                <a:moveTo>
                  <a:pt x="1079826" y="0"/>
                </a:moveTo>
                <a:lnTo>
                  <a:pt x="1128750" y="2852"/>
                </a:lnTo>
                <a:cubicBezTo>
                  <a:pt x="1702763" y="26930"/>
                  <a:pt x="2160268" y="500302"/>
                  <a:pt x="2160268" y="1080531"/>
                </a:cubicBezTo>
                <a:cubicBezTo>
                  <a:pt x="2160268" y="1677073"/>
                  <a:pt x="1676676" y="2160665"/>
                  <a:pt x="1080134" y="2160665"/>
                </a:cubicBezTo>
                <a:lnTo>
                  <a:pt x="1079978" y="2160657"/>
                </a:lnTo>
                <a:cubicBezTo>
                  <a:pt x="1079927" y="2160666"/>
                  <a:pt x="1079877" y="2160666"/>
                  <a:pt x="1079826" y="2160666"/>
                </a:cubicBezTo>
                <a:lnTo>
                  <a:pt x="1077703" y="2160542"/>
                </a:lnTo>
                <a:cubicBezTo>
                  <a:pt x="482279" y="2159351"/>
                  <a:pt x="0" y="1676263"/>
                  <a:pt x="0" y="1080531"/>
                </a:cubicBezTo>
                <a:cubicBezTo>
                  <a:pt x="0" y="501857"/>
                  <a:pt x="455057" y="29468"/>
                  <a:pt x="1026913" y="3085"/>
                </a:cubicBezTo>
                <a:cubicBezTo>
                  <a:pt x="1044367" y="573"/>
                  <a:pt x="1062038" y="0"/>
                  <a:pt x="1079826" y="0"/>
                </a:cubicBezTo>
                <a:close/>
              </a:path>
            </a:pathLst>
          </a:custGeom>
          <a:ln w="38100">
            <a:solidFill>
              <a:schemeClr val="bg1">
                <a:lumMod val="85000"/>
              </a:schemeClr>
            </a:solidFill>
          </a:ln>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tx1"/>
                </a:solidFill>
                <a:latin typeface="Calibri Light" panose="020F0302020204030204" pitchFamily="34" charset="0"/>
              </a:defRPr>
            </a:lvl1pPr>
          </a:lstStyle>
          <a:p>
            <a:r>
              <a:rPr lang="en-US" dirty="0"/>
              <a:t>Click Icon to add picture</a:t>
            </a:r>
          </a:p>
        </p:txBody>
      </p:sp>
      <p:sp>
        <p:nvSpPr>
          <p:cNvPr id="22" name="Picture Placeholder 6"/>
          <p:cNvSpPr>
            <a:spLocks noGrp="1"/>
          </p:cNvSpPr>
          <p:nvPr>
            <p:ph type="pic" sz="quarter" idx="21" hasCustomPrompt="1"/>
          </p:nvPr>
        </p:nvSpPr>
        <p:spPr>
          <a:xfrm>
            <a:off x="6012160" y="1563610"/>
            <a:ext cx="2160268" cy="2160666"/>
          </a:xfrm>
          <a:custGeom>
            <a:avLst/>
            <a:gdLst/>
            <a:ahLst/>
            <a:cxnLst/>
            <a:rect l="l" t="t" r="r" b="b"/>
            <a:pathLst>
              <a:path w="2160268" h="2160666">
                <a:moveTo>
                  <a:pt x="1079826" y="0"/>
                </a:moveTo>
                <a:lnTo>
                  <a:pt x="1128750" y="2852"/>
                </a:lnTo>
                <a:cubicBezTo>
                  <a:pt x="1702763" y="26930"/>
                  <a:pt x="2160268" y="500302"/>
                  <a:pt x="2160268" y="1080531"/>
                </a:cubicBezTo>
                <a:cubicBezTo>
                  <a:pt x="2160268" y="1677073"/>
                  <a:pt x="1676676" y="2160665"/>
                  <a:pt x="1080134" y="2160665"/>
                </a:cubicBezTo>
                <a:lnTo>
                  <a:pt x="1079978" y="2160657"/>
                </a:lnTo>
                <a:cubicBezTo>
                  <a:pt x="1079927" y="2160666"/>
                  <a:pt x="1079877" y="2160666"/>
                  <a:pt x="1079826" y="2160666"/>
                </a:cubicBezTo>
                <a:lnTo>
                  <a:pt x="1077703" y="2160542"/>
                </a:lnTo>
                <a:cubicBezTo>
                  <a:pt x="482279" y="2159351"/>
                  <a:pt x="0" y="1676263"/>
                  <a:pt x="0" y="1080531"/>
                </a:cubicBezTo>
                <a:cubicBezTo>
                  <a:pt x="0" y="501857"/>
                  <a:pt x="455057" y="29468"/>
                  <a:pt x="1026913" y="3085"/>
                </a:cubicBezTo>
                <a:cubicBezTo>
                  <a:pt x="1044367" y="573"/>
                  <a:pt x="1062038" y="0"/>
                  <a:pt x="1079826" y="0"/>
                </a:cubicBezTo>
                <a:close/>
              </a:path>
            </a:pathLst>
          </a:custGeom>
          <a:ln w="38100">
            <a:solidFill>
              <a:schemeClr val="bg1">
                <a:lumMod val="85000"/>
              </a:schemeClr>
            </a:solidFill>
          </a:ln>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tx1"/>
                </a:solidFill>
                <a:latin typeface="Calibri Light" panose="020F0302020204030204" pitchFamily="34" charset="0"/>
              </a:defRPr>
            </a:lvl1pPr>
          </a:lstStyle>
          <a:p>
            <a:r>
              <a:rPr lang="en-US" dirty="0"/>
              <a:t>Click Icon to add picture</a:t>
            </a:r>
          </a:p>
        </p:txBody>
      </p:sp>
      <p:sp>
        <p:nvSpPr>
          <p:cNvPr id="23" name="Picture Placeholder 6"/>
          <p:cNvSpPr>
            <a:spLocks noGrp="1"/>
          </p:cNvSpPr>
          <p:nvPr>
            <p:ph type="pic" sz="quarter" idx="22" hasCustomPrompt="1"/>
          </p:nvPr>
        </p:nvSpPr>
        <p:spPr>
          <a:xfrm>
            <a:off x="3409928" y="1563610"/>
            <a:ext cx="2160268" cy="2160666"/>
          </a:xfrm>
          <a:custGeom>
            <a:avLst/>
            <a:gdLst/>
            <a:ahLst/>
            <a:cxnLst/>
            <a:rect l="l" t="t" r="r" b="b"/>
            <a:pathLst>
              <a:path w="2160268" h="2160666">
                <a:moveTo>
                  <a:pt x="1079826" y="0"/>
                </a:moveTo>
                <a:lnTo>
                  <a:pt x="1128750" y="2852"/>
                </a:lnTo>
                <a:cubicBezTo>
                  <a:pt x="1702763" y="26930"/>
                  <a:pt x="2160268" y="500302"/>
                  <a:pt x="2160268" y="1080531"/>
                </a:cubicBezTo>
                <a:cubicBezTo>
                  <a:pt x="2160268" y="1677073"/>
                  <a:pt x="1676676" y="2160665"/>
                  <a:pt x="1080134" y="2160665"/>
                </a:cubicBezTo>
                <a:lnTo>
                  <a:pt x="1079978" y="2160657"/>
                </a:lnTo>
                <a:cubicBezTo>
                  <a:pt x="1079927" y="2160666"/>
                  <a:pt x="1079877" y="2160666"/>
                  <a:pt x="1079826" y="2160666"/>
                </a:cubicBezTo>
                <a:lnTo>
                  <a:pt x="1077703" y="2160542"/>
                </a:lnTo>
                <a:cubicBezTo>
                  <a:pt x="482279" y="2159351"/>
                  <a:pt x="0" y="1676263"/>
                  <a:pt x="0" y="1080531"/>
                </a:cubicBezTo>
                <a:cubicBezTo>
                  <a:pt x="0" y="501857"/>
                  <a:pt x="455057" y="29468"/>
                  <a:pt x="1026913" y="3085"/>
                </a:cubicBezTo>
                <a:cubicBezTo>
                  <a:pt x="1044367" y="573"/>
                  <a:pt x="1062038" y="0"/>
                  <a:pt x="1079826" y="0"/>
                </a:cubicBezTo>
                <a:close/>
              </a:path>
            </a:pathLst>
          </a:custGeom>
          <a:ln w="38100">
            <a:solidFill>
              <a:schemeClr val="bg1">
                <a:lumMod val="85000"/>
              </a:schemeClr>
            </a:solidFill>
          </a:ln>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tx1"/>
                </a:solidFill>
                <a:latin typeface="Calibri Light" panose="020F0302020204030204" pitchFamily="34" charset="0"/>
              </a:defRPr>
            </a:lvl1pPr>
          </a:lstStyle>
          <a:p>
            <a:r>
              <a:rPr lang="en-US" dirty="0"/>
              <a:t>Click Icon to add picture</a:t>
            </a:r>
          </a:p>
        </p:txBody>
      </p:sp>
    </p:spTree>
    <p:extLst>
      <p:ext uri="{BB962C8B-B14F-4D97-AF65-F5344CB8AC3E}">
        <p14:creationId xmlns:p14="http://schemas.microsoft.com/office/powerpoint/2010/main" val="100070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r Servi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Calibri Light" panose="020F0302020204030204" pitchFamily="34" charset="0"/>
              </a:defRPr>
            </a:lvl1pPr>
          </a:lstStyle>
          <a:p>
            <a:fld id="{083AF3D4-82CC-4688-87DA-AE4ED5637E73}" type="datetimeFigureOut">
              <a:rPr lang="en-US" smtClean="0"/>
              <a:pPr/>
              <a:t>2/16/2021</a:t>
            </a:fld>
            <a:endParaRPr lang="en-US"/>
          </a:p>
        </p:txBody>
      </p:sp>
      <p:sp>
        <p:nvSpPr>
          <p:cNvPr id="6" name="Footer Placeholder 5"/>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Light" panose="020F0302020204030204" pitchFamily="34" charset="0"/>
              </a:defRPr>
            </a:lvl1pPr>
          </a:lstStyle>
          <a:p>
            <a:fld id="{20727231-24F9-4B92-AA2B-DDB9DCD801F2}" type="slidenum">
              <a:rPr lang="en-US" smtClean="0"/>
              <a:pPr/>
              <a:t>‹#›</a:t>
            </a:fld>
            <a:endParaRPr lang="en-US"/>
          </a:p>
        </p:txBody>
      </p:sp>
      <p:sp>
        <p:nvSpPr>
          <p:cNvPr id="8" name="Title 1"/>
          <p:cNvSpPr>
            <a:spLocks noGrp="1"/>
          </p:cNvSpPr>
          <p:nvPr>
            <p:ph type="title" hasCustomPrompt="1"/>
          </p:nvPr>
        </p:nvSpPr>
        <p:spPr>
          <a:xfrm>
            <a:off x="457200" y="267494"/>
            <a:ext cx="8229600" cy="723726"/>
          </a:xfrm>
        </p:spPr>
        <p:txBody>
          <a:bodyPr>
            <a:normAutofit/>
          </a:bodyPr>
          <a:lstStyle>
            <a:lvl1pPr algn="l">
              <a:defRPr sz="4000" baseline="0">
                <a:solidFill>
                  <a:schemeClr val="tx1">
                    <a:lumMod val="75000"/>
                  </a:schemeClr>
                </a:solidFill>
                <a:latin typeface="Calibri Light" panose="020F0302020204030204" pitchFamily="34" charset="0"/>
              </a:defRPr>
            </a:lvl1pPr>
          </a:lstStyle>
          <a:p>
            <a:r>
              <a:rPr lang="en-US" dirty="0"/>
              <a:t>Our Services</a:t>
            </a:r>
          </a:p>
        </p:txBody>
      </p:sp>
      <p:sp>
        <p:nvSpPr>
          <p:cNvPr id="9" name="Text Placeholder 7"/>
          <p:cNvSpPr>
            <a:spLocks noGrp="1"/>
          </p:cNvSpPr>
          <p:nvPr>
            <p:ph type="body" sz="quarter" idx="13" hasCustomPrompt="1"/>
          </p:nvPr>
        </p:nvSpPr>
        <p:spPr>
          <a:xfrm>
            <a:off x="468313" y="843980"/>
            <a:ext cx="8207375" cy="576262"/>
          </a:xfrm>
        </p:spPr>
        <p:txBody>
          <a:bodyPr>
            <a:normAutofit/>
          </a:bodyPr>
          <a:lstStyle>
            <a:lvl1pPr marL="0" indent="0">
              <a:buNone/>
              <a:defRPr sz="2800">
                <a:solidFill>
                  <a:schemeClr val="tx1">
                    <a:lumMod val="65000"/>
                    <a:lumOff val="35000"/>
                  </a:schemeClr>
                </a:solidFill>
                <a:latin typeface="Calibri Light" panose="020F0302020204030204" pitchFamily="34" charset="0"/>
              </a:defRPr>
            </a:lvl1pPr>
          </a:lstStyle>
          <a:p>
            <a:pPr lvl="0"/>
            <a:r>
              <a:rPr lang="en-US" dirty="0"/>
              <a:t>This is a sample text. Insert your desired text here.</a:t>
            </a:r>
          </a:p>
        </p:txBody>
      </p:sp>
      <p:grpSp>
        <p:nvGrpSpPr>
          <p:cNvPr id="18" name="Group 17"/>
          <p:cNvGrpSpPr/>
          <p:nvPr userDrawn="1"/>
        </p:nvGrpSpPr>
        <p:grpSpPr>
          <a:xfrm>
            <a:off x="6846618" y="1859840"/>
            <a:ext cx="1143556" cy="1195501"/>
            <a:chOff x="6486419" y="1967517"/>
            <a:chExt cx="1143556" cy="1195501"/>
          </a:xfrm>
          <a:solidFill>
            <a:schemeClr val="accent2">
              <a:lumMod val="75000"/>
            </a:schemeClr>
          </a:solidFill>
        </p:grpSpPr>
        <p:grpSp>
          <p:nvGrpSpPr>
            <p:cNvPr id="19" name="Group 31"/>
            <p:cNvGrpSpPr>
              <a:grpSpLocks noChangeAspect="1"/>
            </p:cNvGrpSpPr>
            <p:nvPr userDrawn="1"/>
          </p:nvGrpSpPr>
          <p:grpSpPr bwMode="auto">
            <a:xfrm>
              <a:off x="6486419" y="1967517"/>
              <a:ext cx="1143556" cy="1195501"/>
              <a:chOff x="3937" y="874"/>
              <a:chExt cx="1519" cy="1588"/>
            </a:xfrm>
            <a:grpFill/>
          </p:grpSpPr>
          <p:sp>
            <p:nvSpPr>
              <p:cNvPr id="23" name="Freeform 34"/>
              <p:cNvSpPr>
                <a:spLocks/>
              </p:cNvSpPr>
              <p:nvPr userDrawn="1"/>
            </p:nvSpPr>
            <p:spPr bwMode="auto">
              <a:xfrm>
                <a:off x="3937" y="874"/>
                <a:ext cx="761" cy="1588"/>
              </a:xfrm>
              <a:custGeom>
                <a:avLst/>
                <a:gdLst>
                  <a:gd name="T0" fmla="*/ 221 w 404"/>
                  <a:gd name="T1" fmla="*/ 422 h 844"/>
                  <a:gd name="T2" fmla="*/ 404 w 404"/>
                  <a:gd name="T3" fmla="*/ 604 h 844"/>
                  <a:gd name="T4" fmla="*/ 404 w 404"/>
                  <a:gd name="T5" fmla="*/ 844 h 844"/>
                  <a:gd name="T6" fmla="*/ 328 w 404"/>
                  <a:gd name="T7" fmla="*/ 844 h 844"/>
                  <a:gd name="T8" fmla="*/ 280 w 404"/>
                  <a:gd name="T9" fmla="*/ 735 h 844"/>
                  <a:gd name="T10" fmla="*/ 195 w 404"/>
                  <a:gd name="T11" fmla="*/ 686 h 844"/>
                  <a:gd name="T12" fmla="*/ 77 w 404"/>
                  <a:gd name="T13" fmla="*/ 699 h 844"/>
                  <a:gd name="T14" fmla="*/ 1 w 404"/>
                  <a:gd name="T15" fmla="*/ 567 h 844"/>
                  <a:gd name="T16" fmla="*/ 71 w 404"/>
                  <a:gd name="T17" fmla="*/ 471 h 844"/>
                  <a:gd name="T18" fmla="*/ 71 w 404"/>
                  <a:gd name="T19" fmla="*/ 373 h 844"/>
                  <a:gd name="T20" fmla="*/ 0 w 404"/>
                  <a:gd name="T21" fmla="*/ 277 h 844"/>
                  <a:gd name="T22" fmla="*/ 76 w 404"/>
                  <a:gd name="T23" fmla="*/ 146 h 844"/>
                  <a:gd name="T24" fmla="*/ 195 w 404"/>
                  <a:gd name="T25" fmla="*/ 158 h 844"/>
                  <a:gd name="T26" fmla="*/ 279 w 404"/>
                  <a:gd name="T27" fmla="*/ 109 h 844"/>
                  <a:gd name="T28" fmla="*/ 327 w 404"/>
                  <a:gd name="T29" fmla="*/ 0 h 844"/>
                  <a:gd name="T30" fmla="*/ 404 w 404"/>
                  <a:gd name="T31" fmla="*/ 0 h 844"/>
                  <a:gd name="T32" fmla="*/ 404 w 404"/>
                  <a:gd name="T33" fmla="*/ 240 h 844"/>
                  <a:gd name="T34" fmla="*/ 221 w 404"/>
                  <a:gd name="T35" fmla="*/ 422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4" h="844">
                    <a:moveTo>
                      <a:pt x="221" y="422"/>
                    </a:moveTo>
                    <a:cubicBezTo>
                      <a:pt x="221" y="523"/>
                      <a:pt x="303" y="604"/>
                      <a:pt x="404" y="604"/>
                    </a:cubicBezTo>
                    <a:cubicBezTo>
                      <a:pt x="404" y="844"/>
                      <a:pt x="404" y="844"/>
                      <a:pt x="404" y="844"/>
                    </a:cubicBezTo>
                    <a:cubicBezTo>
                      <a:pt x="328" y="844"/>
                      <a:pt x="328" y="844"/>
                      <a:pt x="328" y="844"/>
                    </a:cubicBezTo>
                    <a:cubicBezTo>
                      <a:pt x="280" y="735"/>
                      <a:pt x="280" y="735"/>
                      <a:pt x="280" y="735"/>
                    </a:cubicBezTo>
                    <a:cubicBezTo>
                      <a:pt x="195" y="686"/>
                      <a:pt x="195" y="686"/>
                      <a:pt x="195" y="686"/>
                    </a:cubicBezTo>
                    <a:cubicBezTo>
                      <a:pt x="77" y="699"/>
                      <a:pt x="77" y="699"/>
                      <a:pt x="77" y="699"/>
                    </a:cubicBezTo>
                    <a:cubicBezTo>
                      <a:pt x="1" y="567"/>
                      <a:pt x="1" y="567"/>
                      <a:pt x="1" y="567"/>
                    </a:cubicBezTo>
                    <a:cubicBezTo>
                      <a:pt x="71" y="471"/>
                      <a:pt x="71" y="471"/>
                      <a:pt x="71" y="471"/>
                    </a:cubicBezTo>
                    <a:cubicBezTo>
                      <a:pt x="71" y="373"/>
                      <a:pt x="71" y="373"/>
                      <a:pt x="71" y="373"/>
                    </a:cubicBezTo>
                    <a:cubicBezTo>
                      <a:pt x="0" y="277"/>
                      <a:pt x="0" y="277"/>
                      <a:pt x="0" y="277"/>
                    </a:cubicBezTo>
                    <a:cubicBezTo>
                      <a:pt x="76" y="146"/>
                      <a:pt x="76" y="146"/>
                      <a:pt x="76" y="146"/>
                    </a:cubicBezTo>
                    <a:cubicBezTo>
                      <a:pt x="195" y="158"/>
                      <a:pt x="195" y="158"/>
                      <a:pt x="195" y="158"/>
                    </a:cubicBezTo>
                    <a:cubicBezTo>
                      <a:pt x="279" y="109"/>
                      <a:pt x="279" y="109"/>
                      <a:pt x="279" y="109"/>
                    </a:cubicBezTo>
                    <a:cubicBezTo>
                      <a:pt x="327" y="0"/>
                      <a:pt x="327" y="0"/>
                      <a:pt x="327" y="0"/>
                    </a:cubicBezTo>
                    <a:cubicBezTo>
                      <a:pt x="404" y="0"/>
                      <a:pt x="404" y="0"/>
                      <a:pt x="404" y="0"/>
                    </a:cubicBezTo>
                    <a:cubicBezTo>
                      <a:pt x="404" y="240"/>
                      <a:pt x="404" y="240"/>
                      <a:pt x="404" y="240"/>
                    </a:cubicBezTo>
                    <a:cubicBezTo>
                      <a:pt x="303" y="240"/>
                      <a:pt x="221" y="321"/>
                      <a:pt x="221" y="42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4" name="Freeform 35"/>
              <p:cNvSpPr>
                <a:spLocks/>
              </p:cNvSpPr>
              <p:nvPr userDrawn="1"/>
            </p:nvSpPr>
            <p:spPr bwMode="auto">
              <a:xfrm>
                <a:off x="4698" y="874"/>
                <a:ext cx="758" cy="1588"/>
              </a:xfrm>
              <a:custGeom>
                <a:avLst/>
                <a:gdLst>
                  <a:gd name="T0" fmla="*/ 403 w 403"/>
                  <a:gd name="T1" fmla="*/ 567 h 844"/>
                  <a:gd name="T2" fmla="*/ 327 w 403"/>
                  <a:gd name="T3" fmla="*/ 699 h 844"/>
                  <a:gd name="T4" fmla="*/ 209 w 403"/>
                  <a:gd name="T5" fmla="*/ 686 h 844"/>
                  <a:gd name="T6" fmla="*/ 124 w 403"/>
                  <a:gd name="T7" fmla="*/ 735 h 844"/>
                  <a:gd name="T8" fmla="*/ 76 w 403"/>
                  <a:gd name="T9" fmla="*/ 844 h 844"/>
                  <a:gd name="T10" fmla="*/ 0 w 403"/>
                  <a:gd name="T11" fmla="*/ 844 h 844"/>
                  <a:gd name="T12" fmla="*/ 0 w 403"/>
                  <a:gd name="T13" fmla="*/ 604 h 844"/>
                  <a:gd name="T14" fmla="*/ 182 w 403"/>
                  <a:gd name="T15" fmla="*/ 422 h 844"/>
                  <a:gd name="T16" fmla="*/ 0 w 403"/>
                  <a:gd name="T17" fmla="*/ 240 h 844"/>
                  <a:gd name="T18" fmla="*/ 0 w 403"/>
                  <a:gd name="T19" fmla="*/ 0 h 844"/>
                  <a:gd name="T20" fmla="*/ 75 w 403"/>
                  <a:gd name="T21" fmla="*/ 0 h 844"/>
                  <a:gd name="T22" fmla="*/ 123 w 403"/>
                  <a:gd name="T23" fmla="*/ 109 h 844"/>
                  <a:gd name="T24" fmla="*/ 209 w 403"/>
                  <a:gd name="T25" fmla="*/ 158 h 844"/>
                  <a:gd name="T26" fmla="*/ 327 w 403"/>
                  <a:gd name="T27" fmla="*/ 145 h 844"/>
                  <a:gd name="T28" fmla="*/ 403 w 403"/>
                  <a:gd name="T29" fmla="*/ 277 h 844"/>
                  <a:gd name="T30" fmla="*/ 333 w 403"/>
                  <a:gd name="T31" fmla="*/ 373 h 844"/>
                  <a:gd name="T32" fmla="*/ 333 w 403"/>
                  <a:gd name="T33" fmla="*/ 471 h 844"/>
                  <a:gd name="T34" fmla="*/ 403 w 403"/>
                  <a:gd name="T35" fmla="*/ 5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844">
                    <a:moveTo>
                      <a:pt x="403" y="567"/>
                    </a:moveTo>
                    <a:cubicBezTo>
                      <a:pt x="327" y="699"/>
                      <a:pt x="327" y="699"/>
                      <a:pt x="327" y="699"/>
                    </a:cubicBezTo>
                    <a:cubicBezTo>
                      <a:pt x="209" y="686"/>
                      <a:pt x="209" y="686"/>
                      <a:pt x="209" y="686"/>
                    </a:cubicBezTo>
                    <a:cubicBezTo>
                      <a:pt x="124" y="735"/>
                      <a:pt x="124" y="735"/>
                      <a:pt x="124" y="735"/>
                    </a:cubicBezTo>
                    <a:cubicBezTo>
                      <a:pt x="76" y="844"/>
                      <a:pt x="76" y="844"/>
                      <a:pt x="76" y="844"/>
                    </a:cubicBezTo>
                    <a:cubicBezTo>
                      <a:pt x="0" y="844"/>
                      <a:pt x="0" y="844"/>
                      <a:pt x="0" y="844"/>
                    </a:cubicBezTo>
                    <a:cubicBezTo>
                      <a:pt x="0" y="604"/>
                      <a:pt x="0" y="604"/>
                      <a:pt x="0" y="604"/>
                    </a:cubicBezTo>
                    <a:cubicBezTo>
                      <a:pt x="100" y="604"/>
                      <a:pt x="182" y="523"/>
                      <a:pt x="182" y="422"/>
                    </a:cubicBezTo>
                    <a:cubicBezTo>
                      <a:pt x="182" y="321"/>
                      <a:pt x="100" y="240"/>
                      <a:pt x="0" y="240"/>
                    </a:cubicBezTo>
                    <a:cubicBezTo>
                      <a:pt x="0" y="0"/>
                      <a:pt x="0" y="0"/>
                      <a:pt x="0" y="0"/>
                    </a:cubicBezTo>
                    <a:cubicBezTo>
                      <a:pt x="75" y="0"/>
                      <a:pt x="75" y="0"/>
                      <a:pt x="75" y="0"/>
                    </a:cubicBezTo>
                    <a:cubicBezTo>
                      <a:pt x="123" y="109"/>
                      <a:pt x="123" y="109"/>
                      <a:pt x="123" y="109"/>
                    </a:cubicBezTo>
                    <a:cubicBezTo>
                      <a:pt x="209" y="158"/>
                      <a:pt x="209" y="158"/>
                      <a:pt x="209" y="158"/>
                    </a:cubicBezTo>
                    <a:cubicBezTo>
                      <a:pt x="327" y="145"/>
                      <a:pt x="327" y="145"/>
                      <a:pt x="327" y="145"/>
                    </a:cubicBezTo>
                    <a:cubicBezTo>
                      <a:pt x="403" y="277"/>
                      <a:pt x="403" y="277"/>
                      <a:pt x="403" y="277"/>
                    </a:cubicBezTo>
                    <a:cubicBezTo>
                      <a:pt x="333" y="373"/>
                      <a:pt x="333" y="373"/>
                      <a:pt x="333" y="373"/>
                    </a:cubicBezTo>
                    <a:cubicBezTo>
                      <a:pt x="333" y="471"/>
                      <a:pt x="333" y="471"/>
                      <a:pt x="333" y="471"/>
                    </a:cubicBezTo>
                    <a:lnTo>
                      <a:pt x="403" y="5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grpSp>
          <p:nvGrpSpPr>
            <p:cNvPr id="20" name="Group 19"/>
            <p:cNvGrpSpPr/>
            <p:nvPr userDrawn="1"/>
          </p:nvGrpSpPr>
          <p:grpSpPr>
            <a:xfrm>
              <a:off x="6769485" y="2276932"/>
              <a:ext cx="577424" cy="575918"/>
              <a:chOff x="8056688" y="2276932"/>
              <a:chExt cx="577424" cy="575918"/>
            </a:xfrm>
            <a:grpFill/>
          </p:grpSpPr>
          <p:sp>
            <p:nvSpPr>
              <p:cNvPr id="21" name="Freeform 32"/>
              <p:cNvSpPr>
                <a:spLocks/>
              </p:cNvSpPr>
              <p:nvPr userDrawn="1"/>
            </p:nvSpPr>
            <p:spPr bwMode="auto">
              <a:xfrm>
                <a:off x="8346529" y="2276932"/>
                <a:ext cx="287583" cy="575918"/>
              </a:xfrm>
              <a:custGeom>
                <a:avLst/>
                <a:gdLst>
                  <a:gd name="T0" fmla="*/ 182 w 182"/>
                  <a:gd name="T1" fmla="*/ 182 h 364"/>
                  <a:gd name="T2" fmla="*/ 0 w 182"/>
                  <a:gd name="T3" fmla="*/ 364 h 364"/>
                  <a:gd name="T4" fmla="*/ 0 w 182"/>
                  <a:gd name="T5" fmla="*/ 300 h 364"/>
                  <a:gd name="T6" fmla="*/ 118 w 182"/>
                  <a:gd name="T7" fmla="*/ 182 h 364"/>
                  <a:gd name="T8" fmla="*/ 0 w 182"/>
                  <a:gd name="T9" fmla="*/ 64 h 364"/>
                  <a:gd name="T10" fmla="*/ 0 w 182"/>
                  <a:gd name="T11" fmla="*/ 0 h 364"/>
                  <a:gd name="T12" fmla="*/ 182 w 182"/>
                  <a:gd name="T13" fmla="*/ 182 h 364"/>
                </a:gdLst>
                <a:ahLst/>
                <a:cxnLst>
                  <a:cxn ang="0">
                    <a:pos x="T0" y="T1"/>
                  </a:cxn>
                  <a:cxn ang="0">
                    <a:pos x="T2" y="T3"/>
                  </a:cxn>
                  <a:cxn ang="0">
                    <a:pos x="T4" y="T5"/>
                  </a:cxn>
                  <a:cxn ang="0">
                    <a:pos x="T6" y="T7"/>
                  </a:cxn>
                  <a:cxn ang="0">
                    <a:pos x="T8" y="T9"/>
                  </a:cxn>
                  <a:cxn ang="0">
                    <a:pos x="T10" y="T11"/>
                  </a:cxn>
                  <a:cxn ang="0">
                    <a:pos x="T12" y="T13"/>
                  </a:cxn>
                </a:cxnLst>
                <a:rect l="0" t="0" r="r" b="b"/>
                <a:pathLst>
                  <a:path w="182" h="364">
                    <a:moveTo>
                      <a:pt x="182" y="182"/>
                    </a:moveTo>
                    <a:cubicBezTo>
                      <a:pt x="182" y="283"/>
                      <a:pt x="100" y="364"/>
                      <a:pt x="0" y="364"/>
                    </a:cubicBezTo>
                    <a:cubicBezTo>
                      <a:pt x="0" y="300"/>
                      <a:pt x="0" y="300"/>
                      <a:pt x="0" y="300"/>
                    </a:cubicBezTo>
                    <a:cubicBezTo>
                      <a:pt x="65" y="300"/>
                      <a:pt x="118" y="247"/>
                      <a:pt x="118" y="182"/>
                    </a:cubicBezTo>
                    <a:cubicBezTo>
                      <a:pt x="118" y="117"/>
                      <a:pt x="65" y="64"/>
                      <a:pt x="0" y="64"/>
                    </a:cubicBezTo>
                    <a:cubicBezTo>
                      <a:pt x="0" y="0"/>
                      <a:pt x="0" y="0"/>
                      <a:pt x="0" y="0"/>
                    </a:cubicBezTo>
                    <a:cubicBezTo>
                      <a:pt x="100" y="0"/>
                      <a:pt x="182" y="81"/>
                      <a:pt x="182" y="182"/>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22" name="Freeform 33"/>
              <p:cNvSpPr>
                <a:spLocks/>
              </p:cNvSpPr>
              <p:nvPr userDrawn="1"/>
            </p:nvSpPr>
            <p:spPr bwMode="auto">
              <a:xfrm>
                <a:off x="8056688" y="2276932"/>
                <a:ext cx="289841" cy="575918"/>
              </a:xfrm>
              <a:custGeom>
                <a:avLst/>
                <a:gdLst>
                  <a:gd name="T0" fmla="*/ 65 w 183"/>
                  <a:gd name="T1" fmla="*/ 182 h 364"/>
                  <a:gd name="T2" fmla="*/ 183 w 183"/>
                  <a:gd name="T3" fmla="*/ 300 h 364"/>
                  <a:gd name="T4" fmla="*/ 183 w 183"/>
                  <a:gd name="T5" fmla="*/ 364 h 364"/>
                  <a:gd name="T6" fmla="*/ 0 w 183"/>
                  <a:gd name="T7" fmla="*/ 182 h 364"/>
                  <a:gd name="T8" fmla="*/ 183 w 183"/>
                  <a:gd name="T9" fmla="*/ 0 h 364"/>
                  <a:gd name="T10" fmla="*/ 183 w 183"/>
                  <a:gd name="T11" fmla="*/ 64 h 364"/>
                  <a:gd name="T12" fmla="*/ 65 w 183"/>
                  <a:gd name="T13" fmla="*/ 182 h 364"/>
                </a:gdLst>
                <a:ahLst/>
                <a:cxnLst>
                  <a:cxn ang="0">
                    <a:pos x="T0" y="T1"/>
                  </a:cxn>
                  <a:cxn ang="0">
                    <a:pos x="T2" y="T3"/>
                  </a:cxn>
                  <a:cxn ang="0">
                    <a:pos x="T4" y="T5"/>
                  </a:cxn>
                  <a:cxn ang="0">
                    <a:pos x="T6" y="T7"/>
                  </a:cxn>
                  <a:cxn ang="0">
                    <a:pos x="T8" y="T9"/>
                  </a:cxn>
                  <a:cxn ang="0">
                    <a:pos x="T10" y="T11"/>
                  </a:cxn>
                  <a:cxn ang="0">
                    <a:pos x="T12" y="T13"/>
                  </a:cxn>
                </a:cxnLst>
                <a:rect l="0" t="0" r="r" b="b"/>
                <a:pathLst>
                  <a:path w="183" h="364">
                    <a:moveTo>
                      <a:pt x="65" y="182"/>
                    </a:moveTo>
                    <a:cubicBezTo>
                      <a:pt x="65" y="247"/>
                      <a:pt x="118" y="300"/>
                      <a:pt x="183" y="300"/>
                    </a:cubicBezTo>
                    <a:cubicBezTo>
                      <a:pt x="183" y="364"/>
                      <a:pt x="183" y="364"/>
                      <a:pt x="183" y="364"/>
                    </a:cubicBezTo>
                    <a:cubicBezTo>
                      <a:pt x="82" y="364"/>
                      <a:pt x="0" y="283"/>
                      <a:pt x="0" y="182"/>
                    </a:cubicBezTo>
                    <a:cubicBezTo>
                      <a:pt x="0" y="81"/>
                      <a:pt x="82" y="0"/>
                      <a:pt x="183" y="0"/>
                    </a:cubicBezTo>
                    <a:cubicBezTo>
                      <a:pt x="183" y="64"/>
                      <a:pt x="183" y="64"/>
                      <a:pt x="183" y="64"/>
                    </a:cubicBezTo>
                    <a:cubicBezTo>
                      <a:pt x="118" y="64"/>
                      <a:pt x="65" y="117"/>
                      <a:pt x="65" y="1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grpSp>
      <p:sp>
        <p:nvSpPr>
          <p:cNvPr id="25" name="Text Placeholder 68"/>
          <p:cNvSpPr>
            <a:spLocks noGrp="1"/>
          </p:cNvSpPr>
          <p:nvPr>
            <p:ph type="body" sz="quarter" idx="23" hasCustomPrompt="1"/>
          </p:nvPr>
        </p:nvSpPr>
        <p:spPr>
          <a:xfrm>
            <a:off x="467544" y="3507854"/>
            <a:ext cx="2469902" cy="1152128"/>
          </a:xfrm>
        </p:spPr>
        <p:txBody>
          <a:bodyPr>
            <a:noAutofit/>
          </a:bodyPr>
          <a:lstStyle>
            <a:lvl1pPr marL="0" indent="0" algn="ctr">
              <a:buNone/>
              <a:defRPr sz="1800" baseline="0">
                <a:solidFill>
                  <a:schemeClr val="tx2"/>
                </a:solidFill>
                <a:latin typeface="Calibri Light" panose="020F0302020204030204" pitchFamily="34" charset="0"/>
              </a:defRPr>
            </a:lvl1pPr>
          </a:lstStyle>
          <a:p>
            <a:pPr lvl="0"/>
            <a:r>
              <a:rPr lang="en-US" dirty="0"/>
              <a:t>This is a sample text. Insert your desired text here.</a:t>
            </a:r>
          </a:p>
        </p:txBody>
      </p:sp>
      <p:sp>
        <p:nvSpPr>
          <p:cNvPr id="26" name="Text Placeholder 68"/>
          <p:cNvSpPr>
            <a:spLocks noGrp="1"/>
          </p:cNvSpPr>
          <p:nvPr>
            <p:ph type="body" sz="quarter" idx="24" hasCustomPrompt="1"/>
          </p:nvPr>
        </p:nvSpPr>
        <p:spPr>
          <a:xfrm>
            <a:off x="467544" y="3147813"/>
            <a:ext cx="2469902" cy="356531"/>
          </a:xfrm>
        </p:spPr>
        <p:txBody>
          <a:bodyPr>
            <a:noAutofit/>
          </a:bodyPr>
          <a:lstStyle>
            <a:lvl1pPr marL="0" indent="0" algn="ctr">
              <a:buNone/>
              <a:defRPr sz="2000" baseline="0">
                <a:solidFill>
                  <a:schemeClr val="tx2"/>
                </a:solidFill>
                <a:latin typeface="Calibri Light" panose="020F0302020204030204" pitchFamily="34" charset="0"/>
              </a:defRPr>
            </a:lvl1pPr>
          </a:lstStyle>
          <a:p>
            <a:pPr lvl="0"/>
            <a:r>
              <a:rPr lang="en-US" dirty="0"/>
              <a:t>Your text here</a:t>
            </a:r>
          </a:p>
        </p:txBody>
      </p:sp>
      <p:sp>
        <p:nvSpPr>
          <p:cNvPr id="27" name="Text Placeholder 68"/>
          <p:cNvSpPr>
            <a:spLocks noGrp="1"/>
          </p:cNvSpPr>
          <p:nvPr>
            <p:ph type="body" sz="quarter" idx="25" hasCustomPrompt="1"/>
          </p:nvPr>
        </p:nvSpPr>
        <p:spPr>
          <a:xfrm>
            <a:off x="6183445" y="3507854"/>
            <a:ext cx="2469902" cy="1152128"/>
          </a:xfrm>
        </p:spPr>
        <p:txBody>
          <a:bodyPr>
            <a:noAutofit/>
          </a:bodyPr>
          <a:lstStyle>
            <a:lvl1pPr marL="0" indent="0" algn="ctr">
              <a:buNone/>
              <a:defRPr sz="1800" baseline="0">
                <a:solidFill>
                  <a:schemeClr val="tx2"/>
                </a:solidFill>
                <a:latin typeface="Calibri Light" panose="020F0302020204030204" pitchFamily="34" charset="0"/>
              </a:defRPr>
            </a:lvl1pPr>
          </a:lstStyle>
          <a:p>
            <a:pPr lvl="0"/>
            <a:r>
              <a:rPr lang="en-US" dirty="0"/>
              <a:t>This is a sample text. Insert your desired text here.</a:t>
            </a:r>
          </a:p>
        </p:txBody>
      </p:sp>
      <p:sp>
        <p:nvSpPr>
          <p:cNvPr id="28" name="Text Placeholder 68"/>
          <p:cNvSpPr>
            <a:spLocks noGrp="1"/>
          </p:cNvSpPr>
          <p:nvPr>
            <p:ph type="body" sz="quarter" idx="26" hasCustomPrompt="1"/>
          </p:nvPr>
        </p:nvSpPr>
        <p:spPr>
          <a:xfrm>
            <a:off x="6183445" y="3147813"/>
            <a:ext cx="2469902" cy="356531"/>
          </a:xfrm>
        </p:spPr>
        <p:txBody>
          <a:bodyPr>
            <a:noAutofit/>
          </a:bodyPr>
          <a:lstStyle>
            <a:lvl1pPr marL="0" indent="0" algn="ctr">
              <a:buNone/>
              <a:defRPr sz="2000" baseline="0">
                <a:solidFill>
                  <a:schemeClr val="tx2"/>
                </a:solidFill>
                <a:latin typeface="Calibri Light" panose="020F0302020204030204" pitchFamily="34" charset="0"/>
              </a:defRPr>
            </a:lvl1pPr>
          </a:lstStyle>
          <a:p>
            <a:pPr lvl="0"/>
            <a:r>
              <a:rPr lang="en-US" dirty="0"/>
              <a:t>Your text here</a:t>
            </a:r>
          </a:p>
        </p:txBody>
      </p:sp>
      <p:grpSp>
        <p:nvGrpSpPr>
          <p:cNvPr id="29" name="Group 20"/>
          <p:cNvGrpSpPr>
            <a:grpSpLocks noChangeAspect="1"/>
          </p:cNvGrpSpPr>
          <p:nvPr userDrawn="1"/>
        </p:nvGrpSpPr>
        <p:grpSpPr bwMode="auto">
          <a:xfrm>
            <a:off x="988087" y="1888191"/>
            <a:ext cx="1404272" cy="1187798"/>
            <a:chOff x="2448" y="1257"/>
            <a:chExt cx="1252" cy="1059"/>
          </a:xfrm>
          <a:solidFill>
            <a:schemeClr val="accent4"/>
          </a:solidFill>
        </p:grpSpPr>
        <p:sp>
          <p:nvSpPr>
            <p:cNvPr id="30" name="Freeform 21"/>
            <p:cNvSpPr>
              <a:spLocks/>
            </p:cNvSpPr>
            <p:nvPr userDrawn="1"/>
          </p:nvSpPr>
          <p:spPr bwMode="auto">
            <a:xfrm>
              <a:off x="2448" y="1472"/>
              <a:ext cx="625" cy="217"/>
            </a:xfrm>
            <a:custGeom>
              <a:avLst/>
              <a:gdLst>
                <a:gd name="T0" fmla="*/ 346 w 346"/>
                <a:gd name="T1" fmla="*/ 0 h 120"/>
                <a:gd name="T2" fmla="*/ 346 w 346"/>
                <a:gd name="T3" fmla="*/ 120 h 120"/>
                <a:gd name="T4" fmla="*/ 0 w 346"/>
                <a:gd name="T5" fmla="*/ 120 h 120"/>
                <a:gd name="T6" fmla="*/ 0 w 346"/>
                <a:gd name="T7" fmla="*/ 92 h 120"/>
                <a:gd name="T8" fmla="*/ 92 w 346"/>
                <a:gd name="T9" fmla="*/ 0 h 120"/>
                <a:gd name="T10" fmla="*/ 346 w 346"/>
                <a:gd name="T11" fmla="*/ 0 h 120"/>
              </a:gdLst>
              <a:ahLst/>
              <a:cxnLst>
                <a:cxn ang="0">
                  <a:pos x="T0" y="T1"/>
                </a:cxn>
                <a:cxn ang="0">
                  <a:pos x="T2" y="T3"/>
                </a:cxn>
                <a:cxn ang="0">
                  <a:pos x="T4" y="T5"/>
                </a:cxn>
                <a:cxn ang="0">
                  <a:pos x="T6" y="T7"/>
                </a:cxn>
                <a:cxn ang="0">
                  <a:pos x="T8" y="T9"/>
                </a:cxn>
                <a:cxn ang="0">
                  <a:pos x="T10" y="T11"/>
                </a:cxn>
              </a:cxnLst>
              <a:rect l="0" t="0" r="r" b="b"/>
              <a:pathLst>
                <a:path w="346" h="120">
                  <a:moveTo>
                    <a:pt x="346" y="0"/>
                  </a:moveTo>
                  <a:cubicBezTo>
                    <a:pt x="346" y="120"/>
                    <a:pt x="346" y="120"/>
                    <a:pt x="346" y="120"/>
                  </a:cubicBezTo>
                  <a:cubicBezTo>
                    <a:pt x="0" y="120"/>
                    <a:pt x="0" y="120"/>
                    <a:pt x="0" y="120"/>
                  </a:cubicBezTo>
                  <a:cubicBezTo>
                    <a:pt x="0" y="92"/>
                    <a:pt x="0" y="92"/>
                    <a:pt x="0" y="92"/>
                  </a:cubicBezTo>
                  <a:cubicBezTo>
                    <a:pt x="0" y="41"/>
                    <a:pt x="41" y="0"/>
                    <a:pt x="92" y="0"/>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1" name="Freeform 22"/>
            <p:cNvSpPr>
              <a:spLocks/>
            </p:cNvSpPr>
            <p:nvPr userDrawn="1"/>
          </p:nvSpPr>
          <p:spPr bwMode="auto">
            <a:xfrm>
              <a:off x="2448" y="1736"/>
              <a:ext cx="625" cy="580"/>
            </a:xfrm>
            <a:custGeom>
              <a:avLst/>
              <a:gdLst>
                <a:gd name="T0" fmla="*/ 346 w 346"/>
                <a:gd name="T1" fmla="*/ 79 h 321"/>
                <a:gd name="T2" fmla="*/ 346 w 346"/>
                <a:gd name="T3" fmla="*/ 321 h 321"/>
                <a:gd name="T4" fmla="*/ 92 w 346"/>
                <a:gd name="T5" fmla="*/ 321 h 321"/>
                <a:gd name="T6" fmla="*/ 0 w 346"/>
                <a:gd name="T7" fmla="*/ 229 h 321"/>
                <a:gd name="T8" fmla="*/ 0 w 346"/>
                <a:gd name="T9" fmla="*/ 0 h 321"/>
                <a:gd name="T10" fmla="*/ 267 w 346"/>
                <a:gd name="T11" fmla="*/ 0 h 321"/>
                <a:gd name="T12" fmla="*/ 346 w 346"/>
                <a:gd name="T13" fmla="*/ 79 h 321"/>
              </a:gdLst>
              <a:ahLst/>
              <a:cxnLst>
                <a:cxn ang="0">
                  <a:pos x="T0" y="T1"/>
                </a:cxn>
                <a:cxn ang="0">
                  <a:pos x="T2" y="T3"/>
                </a:cxn>
                <a:cxn ang="0">
                  <a:pos x="T4" y="T5"/>
                </a:cxn>
                <a:cxn ang="0">
                  <a:pos x="T6" y="T7"/>
                </a:cxn>
                <a:cxn ang="0">
                  <a:pos x="T8" y="T9"/>
                </a:cxn>
                <a:cxn ang="0">
                  <a:pos x="T10" y="T11"/>
                </a:cxn>
                <a:cxn ang="0">
                  <a:pos x="T12" y="T13"/>
                </a:cxn>
              </a:cxnLst>
              <a:rect l="0" t="0" r="r" b="b"/>
              <a:pathLst>
                <a:path w="346" h="321">
                  <a:moveTo>
                    <a:pt x="346" y="79"/>
                  </a:moveTo>
                  <a:cubicBezTo>
                    <a:pt x="346" y="321"/>
                    <a:pt x="346" y="321"/>
                    <a:pt x="346" y="321"/>
                  </a:cubicBezTo>
                  <a:cubicBezTo>
                    <a:pt x="92" y="321"/>
                    <a:pt x="92" y="321"/>
                    <a:pt x="92" y="321"/>
                  </a:cubicBezTo>
                  <a:cubicBezTo>
                    <a:pt x="41" y="321"/>
                    <a:pt x="0" y="280"/>
                    <a:pt x="0" y="229"/>
                  </a:cubicBezTo>
                  <a:cubicBezTo>
                    <a:pt x="0" y="0"/>
                    <a:pt x="0" y="0"/>
                    <a:pt x="0" y="0"/>
                  </a:cubicBezTo>
                  <a:cubicBezTo>
                    <a:pt x="267" y="0"/>
                    <a:pt x="267" y="0"/>
                    <a:pt x="267" y="0"/>
                  </a:cubicBezTo>
                  <a:cubicBezTo>
                    <a:pt x="267" y="44"/>
                    <a:pt x="302" y="79"/>
                    <a:pt x="346"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2" name="Freeform 23"/>
            <p:cNvSpPr>
              <a:spLocks/>
            </p:cNvSpPr>
            <p:nvPr userDrawn="1"/>
          </p:nvSpPr>
          <p:spPr bwMode="auto">
            <a:xfrm>
              <a:off x="2840" y="1257"/>
              <a:ext cx="233" cy="215"/>
            </a:xfrm>
            <a:custGeom>
              <a:avLst/>
              <a:gdLst>
                <a:gd name="T0" fmla="*/ 129 w 129"/>
                <a:gd name="T1" fmla="*/ 0 h 119"/>
                <a:gd name="T2" fmla="*/ 129 w 129"/>
                <a:gd name="T3" fmla="*/ 42 h 119"/>
                <a:gd name="T4" fmla="*/ 42 w 129"/>
                <a:gd name="T5" fmla="*/ 119 h 119"/>
                <a:gd name="T6" fmla="*/ 0 w 129"/>
                <a:gd name="T7" fmla="*/ 119 h 119"/>
                <a:gd name="T8" fmla="*/ 129 w 129"/>
                <a:gd name="T9" fmla="*/ 0 h 119"/>
              </a:gdLst>
              <a:ahLst/>
              <a:cxnLst>
                <a:cxn ang="0">
                  <a:pos x="T0" y="T1"/>
                </a:cxn>
                <a:cxn ang="0">
                  <a:pos x="T2" y="T3"/>
                </a:cxn>
                <a:cxn ang="0">
                  <a:pos x="T4" y="T5"/>
                </a:cxn>
                <a:cxn ang="0">
                  <a:pos x="T6" y="T7"/>
                </a:cxn>
                <a:cxn ang="0">
                  <a:pos x="T8" y="T9"/>
                </a:cxn>
              </a:cxnLst>
              <a:rect l="0" t="0" r="r" b="b"/>
              <a:pathLst>
                <a:path w="129" h="119">
                  <a:moveTo>
                    <a:pt x="129" y="0"/>
                  </a:moveTo>
                  <a:cubicBezTo>
                    <a:pt x="129" y="42"/>
                    <a:pt x="129" y="42"/>
                    <a:pt x="129" y="42"/>
                  </a:cubicBezTo>
                  <a:cubicBezTo>
                    <a:pt x="85" y="42"/>
                    <a:pt x="48" y="76"/>
                    <a:pt x="42" y="119"/>
                  </a:cubicBezTo>
                  <a:cubicBezTo>
                    <a:pt x="0" y="119"/>
                    <a:pt x="0" y="119"/>
                    <a:pt x="0" y="119"/>
                  </a:cubicBezTo>
                  <a:cubicBezTo>
                    <a:pt x="5" y="52"/>
                    <a:pt x="61" y="0"/>
                    <a:pt x="1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3" name="Freeform 24"/>
            <p:cNvSpPr>
              <a:spLocks/>
            </p:cNvSpPr>
            <p:nvPr userDrawn="1"/>
          </p:nvSpPr>
          <p:spPr bwMode="auto">
            <a:xfrm>
              <a:off x="2976" y="1743"/>
              <a:ext cx="97" cy="98"/>
            </a:xfrm>
            <a:custGeom>
              <a:avLst/>
              <a:gdLst>
                <a:gd name="T0" fmla="*/ 54 w 54"/>
                <a:gd name="T1" fmla="*/ 0 h 54"/>
                <a:gd name="T2" fmla="*/ 54 w 54"/>
                <a:gd name="T3" fmla="*/ 54 h 54"/>
                <a:gd name="T4" fmla="*/ 8 w 54"/>
                <a:gd name="T5" fmla="*/ 27 h 54"/>
                <a:gd name="T6" fmla="*/ 0 w 54"/>
                <a:gd name="T7" fmla="*/ 0 h 54"/>
                <a:gd name="T8" fmla="*/ 54 w 54"/>
                <a:gd name="T9" fmla="*/ 0 h 54"/>
              </a:gdLst>
              <a:ahLst/>
              <a:cxnLst>
                <a:cxn ang="0">
                  <a:pos x="T0" y="T1"/>
                </a:cxn>
                <a:cxn ang="0">
                  <a:pos x="T2" y="T3"/>
                </a:cxn>
                <a:cxn ang="0">
                  <a:pos x="T4" y="T5"/>
                </a:cxn>
                <a:cxn ang="0">
                  <a:pos x="T6" y="T7"/>
                </a:cxn>
                <a:cxn ang="0">
                  <a:pos x="T8" y="T9"/>
                </a:cxn>
              </a:cxnLst>
              <a:rect l="0" t="0" r="r" b="b"/>
              <a:pathLst>
                <a:path w="54" h="54">
                  <a:moveTo>
                    <a:pt x="54" y="0"/>
                  </a:moveTo>
                  <a:cubicBezTo>
                    <a:pt x="54" y="54"/>
                    <a:pt x="54" y="54"/>
                    <a:pt x="54" y="54"/>
                  </a:cubicBezTo>
                  <a:cubicBezTo>
                    <a:pt x="34" y="54"/>
                    <a:pt x="17" y="43"/>
                    <a:pt x="8" y="27"/>
                  </a:cubicBezTo>
                  <a:cubicBezTo>
                    <a:pt x="3" y="19"/>
                    <a:pt x="0" y="10"/>
                    <a:pt x="0" y="0"/>
                  </a:cubicBezTo>
                  <a:lnTo>
                    <a:pt x="5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4" name="Freeform 25"/>
            <p:cNvSpPr>
              <a:spLocks/>
            </p:cNvSpPr>
            <p:nvPr userDrawn="1"/>
          </p:nvSpPr>
          <p:spPr bwMode="auto">
            <a:xfrm>
              <a:off x="3073" y="1257"/>
              <a:ext cx="235" cy="215"/>
            </a:xfrm>
            <a:custGeom>
              <a:avLst/>
              <a:gdLst>
                <a:gd name="T0" fmla="*/ 130 w 130"/>
                <a:gd name="T1" fmla="*/ 119 h 119"/>
                <a:gd name="T2" fmla="*/ 88 w 130"/>
                <a:gd name="T3" fmla="*/ 119 h 119"/>
                <a:gd name="T4" fmla="*/ 0 w 130"/>
                <a:gd name="T5" fmla="*/ 42 h 119"/>
                <a:gd name="T6" fmla="*/ 0 w 130"/>
                <a:gd name="T7" fmla="*/ 0 h 119"/>
                <a:gd name="T8" fmla="*/ 130 w 130"/>
                <a:gd name="T9" fmla="*/ 119 h 119"/>
              </a:gdLst>
              <a:ahLst/>
              <a:cxnLst>
                <a:cxn ang="0">
                  <a:pos x="T0" y="T1"/>
                </a:cxn>
                <a:cxn ang="0">
                  <a:pos x="T2" y="T3"/>
                </a:cxn>
                <a:cxn ang="0">
                  <a:pos x="T4" y="T5"/>
                </a:cxn>
                <a:cxn ang="0">
                  <a:pos x="T6" y="T7"/>
                </a:cxn>
                <a:cxn ang="0">
                  <a:pos x="T8" y="T9"/>
                </a:cxn>
              </a:cxnLst>
              <a:rect l="0" t="0" r="r" b="b"/>
              <a:pathLst>
                <a:path w="130" h="119">
                  <a:moveTo>
                    <a:pt x="130" y="119"/>
                  </a:moveTo>
                  <a:cubicBezTo>
                    <a:pt x="88" y="119"/>
                    <a:pt x="88" y="119"/>
                    <a:pt x="88" y="119"/>
                  </a:cubicBezTo>
                  <a:cubicBezTo>
                    <a:pt x="82" y="76"/>
                    <a:pt x="45" y="42"/>
                    <a:pt x="0" y="42"/>
                  </a:cubicBezTo>
                  <a:cubicBezTo>
                    <a:pt x="0" y="0"/>
                    <a:pt x="0" y="0"/>
                    <a:pt x="0" y="0"/>
                  </a:cubicBezTo>
                  <a:cubicBezTo>
                    <a:pt x="68" y="0"/>
                    <a:pt x="124" y="52"/>
                    <a:pt x="130" y="119"/>
                  </a:cubicBezTo>
                  <a:close/>
                </a:path>
              </a:pathLst>
            </a:custGeom>
            <a:solidFill>
              <a:srgbClr val="FB7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5" name="Freeform 26"/>
            <p:cNvSpPr>
              <a:spLocks/>
            </p:cNvSpPr>
            <p:nvPr userDrawn="1"/>
          </p:nvSpPr>
          <p:spPr bwMode="auto">
            <a:xfrm>
              <a:off x="3073" y="1472"/>
              <a:ext cx="627" cy="217"/>
            </a:xfrm>
            <a:custGeom>
              <a:avLst/>
              <a:gdLst>
                <a:gd name="T0" fmla="*/ 255 w 347"/>
                <a:gd name="T1" fmla="*/ 0 h 120"/>
                <a:gd name="T2" fmla="*/ 347 w 347"/>
                <a:gd name="T3" fmla="*/ 92 h 120"/>
                <a:gd name="T4" fmla="*/ 347 w 347"/>
                <a:gd name="T5" fmla="*/ 120 h 120"/>
                <a:gd name="T6" fmla="*/ 0 w 347"/>
                <a:gd name="T7" fmla="*/ 120 h 120"/>
                <a:gd name="T8" fmla="*/ 0 w 347"/>
                <a:gd name="T9" fmla="*/ 0 h 120"/>
                <a:gd name="T10" fmla="*/ 255 w 347"/>
                <a:gd name="T11" fmla="*/ 0 h 120"/>
              </a:gdLst>
              <a:ahLst/>
              <a:cxnLst>
                <a:cxn ang="0">
                  <a:pos x="T0" y="T1"/>
                </a:cxn>
                <a:cxn ang="0">
                  <a:pos x="T2" y="T3"/>
                </a:cxn>
                <a:cxn ang="0">
                  <a:pos x="T4" y="T5"/>
                </a:cxn>
                <a:cxn ang="0">
                  <a:pos x="T6" y="T7"/>
                </a:cxn>
                <a:cxn ang="0">
                  <a:pos x="T8" y="T9"/>
                </a:cxn>
                <a:cxn ang="0">
                  <a:pos x="T10" y="T11"/>
                </a:cxn>
              </a:cxnLst>
              <a:rect l="0" t="0" r="r" b="b"/>
              <a:pathLst>
                <a:path w="347" h="120">
                  <a:moveTo>
                    <a:pt x="255" y="0"/>
                  </a:moveTo>
                  <a:cubicBezTo>
                    <a:pt x="305" y="0"/>
                    <a:pt x="347" y="41"/>
                    <a:pt x="347" y="92"/>
                  </a:cubicBezTo>
                  <a:cubicBezTo>
                    <a:pt x="347" y="120"/>
                    <a:pt x="347" y="120"/>
                    <a:pt x="347" y="120"/>
                  </a:cubicBezTo>
                  <a:cubicBezTo>
                    <a:pt x="0" y="120"/>
                    <a:pt x="0" y="120"/>
                    <a:pt x="0" y="120"/>
                  </a:cubicBezTo>
                  <a:cubicBezTo>
                    <a:pt x="0" y="0"/>
                    <a:pt x="0" y="0"/>
                    <a:pt x="0" y="0"/>
                  </a:cubicBezTo>
                  <a:lnTo>
                    <a:pt x="255" y="0"/>
                  </a:lnTo>
                  <a:close/>
                </a:path>
              </a:pathLst>
            </a:custGeom>
            <a:solidFill>
              <a:srgbClr val="FB7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6" name="Freeform 27"/>
            <p:cNvSpPr>
              <a:spLocks/>
            </p:cNvSpPr>
            <p:nvPr userDrawn="1"/>
          </p:nvSpPr>
          <p:spPr bwMode="auto">
            <a:xfrm>
              <a:off x="3073" y="1736"/>
              <a:ext cx="627" cy="580"/>
            </a:xfrm>
            <a:custGeom>
              <a:avLst/>
              <a:gdLst>
                <a:gd name="T0" fmla="*/ 347 w 347"/>
                <a:gd name="T1" fmla="*/ 0 h 321"/>
                <a:gd name="T2" fmla="*/ 347 w 347"/>
                <a:gd name="T3" fmla="*/ 229 h 321"/>
                <a:gd name="T4" fmla="*/ 255 w 347"/>
                <a:gd name="T5" fmla="*/ 321 h 321"/>
                <a:gd name="T6" fmla="*/ 0 w 347"/>
                <a:gd name="T7" fmla="*/ 321 h 321"/>
                <a:gd name="T8" fmla="*/ 0 w 347"/>
                <a:gd name="T9" fmla="*/ 79 h 321"/>
                <a:gd name="T10" fmla="*/ 80 w 347"/>
                <a:gd name="T11" fmla="*/ 0 h 321"/>
                <a:gd name="T12" fmla="*/ 347 w 347"/>
                <a:gd name="T13" fmla="*/ 0 h 321"/>
              </a:gdLst>
              <a:ahLst/>
              <a:cxnLst>
                <a:cxn ang="0">
                  <a:pos x="T0" y="T1"/>
                </a:cxn>
                <a:cxn ang="0">
                  <a:pos x="T2" y="T3"/>
                </a:cxn>
                <a:cxn ang="0">
                  <a:pos x="T4" y="T5"/>
                </a:cxn>
                <a:cxn ang="0">
                  <a:pos x="T6" y="T7"/>
                </a:cxn>
                <a:cxn ang="0">
                  <a:pos x="T8" y="T9"/>
                </a:cxn>
                <a:cxn ang="0">
                  <a:pos x="T10" y="T11"/>
                </a:cxn>
                <a:cxn ang="0">
                  <a:pos x="T12" y="T13"/>
                </a:cxn>
              </a:cxnLst>
              <a:rect l="0" t="0" r="r" b="b"/>
              <a:pathLst>
                <a:path w="347" h="321">
                  <a:moveTo>
                    <a:pt x="347" y="0"/>
                  </a:moveTo>
                  <a:cubicBezTo>
                    <a:pt x="347" y="229"/>
                    <a:pt x="347" y="229"/>
                    <a:pt x="347" y="229"/>
                  </a:cubicBezTo>
                  <a:cubicBezTo>
                    <a:pt x="347" y="280"/>
                    <a:pt x="305" y="321"/>
                    <a:pt x="255" y="321"/>
                  </a:cubicBezTo>
                  <a:cubicBezTo>
                    <a:pt x="0" y="321"/>
                    <a:pt x="0" y="321"/>
                    <a:pt x="0" y="321"/>
                  </a:cubicBezTo>
                  <a:cubicBezTo>
                    <a:pt x="0" y="79"/>
                    <a:pt x="0" y="79"/>
                    <a:pt x="0" y="79"/>
                  </a:cubicBezTo>
                  <a:cubicBezTo>
                    <a:pt x="44" y="79"/>
                    <a:pt x="80" y="44"/>
                    <a:pt x="80" y="0"/>
                  </a:cubicBezTo>
                  <a:lnTo>
                    <a:pt x="347" y="0"/>
                  </a:lnTo>
                  <a:close/>
                </a:path>
              </a:pathLst>
            </a:custGeom>
            <a:solidFill>
              <a:srgbClr val="FB7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sp>
          <p:nvSpPr>
            <p:cNvPr id="37" name="Freeform 28"/>
            <p:cNvSpPr>
              <a:spLocks/>
            </p:cNvSpPr>
            <p:nvPr userDrawn="1"/>
          </p:nvSpPr>
          <p:spPr bwMode="auto">
            <a:xfrm>
              <a:off x="3073" y="1743"/>
              <a:ext cx="98" cy="98"/>
            </a:xfrm>
            <a:custGeom>
              <a:avLst/>
              <a:gdLst>
                <a:gd name="T0" fmla="*/ 54 w 54"/>
                <a:gd name="T1" fmla="*/ 0 h 54"/>
                <a:gd name="T2" fmla="*/ 47 w 54"/>
                <a:gd name="T3" fmla="*/ 27 h 54"/>
                <a:gd name="T4" fmla="*/ 0 w 54"/>
                <a:gd name="T5" fmla="*/ 54 h 54"/>
                <a:gd name="T6" fmla="*/ 0 w 54"/>
                <a:gd name="T7" fmla="*/ 0 h 54"/>
                <a:gd name="T8" fmla="*/ 54 w 54"/>
                <a:gd name="T9" fmla="*/ 0 h 54"/>
              </a:gdLst>
              <a:ahLst/>
              <a:cxnLst>
                <a:cxn ang="0">
                  <a:pos x="T0" y="T1"/>
                </a:cxn>
                <a:cxn ang="0">
                  <a:pos x="T2" y="T3"/>
                </a:cxn>
                <a:cxn ang="0">
                  <a:pos x="T4" y="T5"/>
                </a:cxn>
                <a:cxn ang="0">
                  <a:pos x="T6" y="T7"/>
                </a:cxn>
                <a:cxn ang="0">
                  <a:pos x="T8" y="T9"/>
                </a:cxn>
              </a:cxnLst>
              <a:rect l="0" t="0" r="r" b="b"/>
              <a:pathLst>
                <a:path w="54" h="54">
                  <a:moveTo>
                    <a:pt x="54" y="0"/>
                  </a:moveTo>
                  <a:cubicBezTo>
                    <a:pt x="54" y="10"/>
                    <a:pt x="52" y="19"/>
                    <a:pt x="47" y="27"/>
                  </a:cubicBezTo>
                  <a:cubicBezTo>
                    <a:pt x="38" y="43"/>
                    <a:pt x="20" y="54"/>
                    <a:pt x="0" y="54"/>
                  </a:cubicBezTo>
                  <a:cubicBezTo>
                    <a:pt x="0" y="0"/>
                    <a:pt x="0" y="0"/>
                    <a:pt x="0" y="0"/>
                  </a:cubicBezTo>
                  <a:lnTo>
                    <a:pt x="54" y="0"/>
                  </a:lnTo>
                  <a:close/>
                </a:path>
              </a:pathLst>
            </a:custGeom>
            <a:solidFill>
              <a:srgbClr val="FB7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sp>
        <p:nvSpPr>
          <p:cNvPr id="38" name="Text Placeholder 68"/>
          <p:cNvSpPr>
            <a:spLocks noGrp="1"/>
          </p:cNvSpPr>
          <p:nvPr>
            <p:ph type="body" sz="quarter" idx="21" hasCustomPrompt="1"/>
          </p:nvPr>
        </p:nvSpPr>
        <p:spPr>
          <a:xfrm>
            <a:off x="3352463" y="3507854"/>
            <a:ext cx="2469902" cy="1152128"/>
          </a:xfrm>
        </p:spPr>
        <p:txBody>
          <a:bodyPr>
            <a:noAutofit/>
          </a:bodyPr>
          <a:lstStyle>
            <a:lvl1pPr marL="0" indent="0" algn="ctr">
              <a:buNone/>
              <a:defRPr sz="1800" baseline="0">
                <a:solidFill>
                  <a:schemeClr val="tx2"/>
                </a:solidFill>
                <a:latin typeface="Calibri Light" panose="020F0302020204030204" pitchFamily="34" charset="0"/>
              </a:defRPr>
            </a:lvl1pPr>
          </a:lstStyle>
          <a:p>
            <a:pPr lvl="0"/>
            <a:r>
              <a:rPr lang="en-US" dirty="0"/>
              <a:t>This is a sample text. Insert your desired text here.</a:t>
            </a:r>
          </a:p>
        </p:txBody>
      </p:sp>
      <p:sp>
        <p:nvSpPr>
          <p:cNvPr id="39" name="Text Placeholder 68"/>
          <p:cNvSpPr>
            <a:spLocks noGrp="1"/>
          </p:cNvSpPr>
          <p:nvPr>
            <p:ph type="body" sz="quarter" idx="22" hasCustomPrompt="1"/>
          </p:nvPr>
        </p:nvSpPr>
        <p:spPr>
          <a:xfrm>
            <a:off x="3352463" y="3147813"/>
            <a:ext cx="2469902" cy="356531"/>
          </a:xfrm>
        </p:spPr>
        <p:txBody>
          <a:bodyPr>
            <a:noAutofit/>
          </a:bodyPr>
          <a:lstStyle>
            <a:lvl1pPr marL="0" indent="0" algn="ctr">
              <a:buNone/>
              <a:defRPr sz="2000" baseline="0">
                <a:solidFill>
                  <a:schemeClr val="tx2"/>
                </a:solidFill>
                <a:latin typeface="Calibri Light" panose="020F0302020204030204" pitchFamily="34" charset="0"/>
              </a:defRPr>
            </a:lvl1pPr>
          </a:lstStyle>
          <a:p>
            <a:pPr lvl="0"/>
            <a:r>
              <a:rPr lang="en-US" dirty="0"/>
              <a:t>Your text here</a:t>
            </a:r>
          </a:p>
        </p:txBody>
      </p:sp>
      <p:grpSp>
        <p:nvGrpSpPr>
          <p:cNvPr id="3" name="Group 4"/>
          <p:cNvGrpSpPr>
            <a:grpSpLocks noChangeAspect="1"/>
          </p:cNvGrpSpPr>
          <p:nvPr userDrawn="1"/>
        </p:nvGrpSpPr>
        <p:grpSpPr bwMode="auto">
          <a:xfrm>
            <a:off x="4027355" y="1869057"/>
            <a:ext cx="1177710" cy="1177066"/>
            <a:chOff x="1991" y="737"/>
            <a:chExt cx="1828" cy="1827"/>
          </a:xfrm>
        </p:grpSpPr>
        <p:sp>
          <p:nvSpPr>
            <p:cNvPr id="10" name="Freeform 5"/>
            <p:cNvSpPr>
              <a:spLocks/>
            </p:cNvSpPr>
            <p:nvPr userDrawn="1"/>
          </p:nvSpPr>
          <p:spPr bwMode="auto">
            <a:xfrm>
              <a:off x="2505" y="1717"/>
              <a:ext cx="337" cy="335"/>
            </a:xfrm>
            <a:custGeom>
              <a:avLst/>
              <a:gdLst>
                <a:gd name="T0" fmla="*/ 142 w 142"/>
                <a:gd name="T1" fmla="*/ 107 h 141"/>
                <a:gd name="T2" fmla="*/ 100 w 142"/>
                <a:gd name="T3" fmla="*/ 141 h 141"/>
                <a:gd name="T4" fmla="*/ 0 w 142"/>
                <a:gd name="T5" fmla="*/ 41 h 141"/>
                <a:gd name="T6" fmla="*/ 34 w 142"/>
                <a:gd name="T7" fmla="*/ 0 h 141"/>
                <a:gd name="T8" fmla="*/ 142 w 142"/>
                <a:gd name="T9" fmla="*/ 107 h 141"/>
              </a:gdLst>
              <a:ahLst/>
              <a:cxnLst>
                <a:cxn ang="0">
                  <a:pos x="T0" y="T1"/>
                </a:cxn>
                <a:cxn ang="0">
                  <a:pos x="T2" y="T3"/>
                </a:cxn>
                <a:cxn ang="0">
                  <a:pos x="T4" y="T5"/>
                </a:cxn>
                <a:cxn ang="0">
                  <a:pos x="T6" y="T7"/>
                </a:cxn>
                <a:cxn ang="0">
                  <a:pos x="T8" y="T9"/>
                </a:cxn>
              </a:cxnLst>
              <a:rect l="0" t="0" r="r" b="b"/>
              <a:pathLst>
                <a:path w="142" h="141">
                  <a:moveTo>
                    <a:pt x="142" y="107"/>
                  </a:moveTo>
                  <a:cubicBezTo>
                    <a:pt x="128" y="119"/>
                    <a:pt x="114" y="130"/>
                    <a:pt x="100" y="141"/>
                  </a:cubicBezTo>
                  <a:cubicBezTo>
                    <a:pt x="0" y="41"/>
                    <a:pt x="0" y="41"/>
                    <a:pt x="0" y="41"/>
                  </a:cubicBezTo>
                  <a:cubicBezTo>
                    <a:pt x="11" y="27"/>
                    <a:pt x="22" y="13"/>
                    <a:pt x="34" y="0"/>
                  </a:cubicBezTo>
                  <a:lnTo>
                    <a:pt x="142" y="107"/>
                  </a:lnTo>
                  <a:close/>
                </a:path>
              </a:pathLst>
            </a:custGeom>
            <a:solidFill>
              <a:srgbClr val="FFDA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2614" y="737"/>
              <a:ext cx="1205" cy="1208"/>
            </a:xfrm>
            <a:custGeom>
              <a:avLst/>
              <a:gdLst>
                <a:gd name="T0" fmla="*/ 109 w 508"/>
                <a:gd name="T1" fmla="*/ 509 h 509"/>
                <a:gd name="T2" fmla="*/ 0 w 508"/>
                <a:gd name="T3" fmla="*/ 399 h 509"/>
                <a:gd name="T4" fmla="*/ 486 w 508"/>
                <a:gd name="T5" fmla="*/ 23 h 509"/>
                <a:gd name="T6" fmla="*/ 109 w 508"/>
                <a:gd name="T7" fmla="*/ 509 h 509"/>
              </a:gdLst>
              <a:ahLst/>
              <a:cxnLst>
                <a:cxn ang="0">
                  <a:pos x="T0" y="T1"/>
                </a:cxn>
                <a:cxn ang="0">
                  <a:pos x="T2" y="T3"/>
                </a:cxn>
                <a:cxn ang="0">
                  <a:pos x="T4" y="T5"/>
                </a:cxn>
                <a:cxn ang="0">
                  <a:pos x="T6" y="T7"/>
                </a:cxn>
              </a:cxnLst>
              <a:rect l="0" t="0" r="r" b="b"/>
              <a:pathLst>
                <a:path w="508" h="509">
                  <a:moveTo>
                    <a:pt x="109" y="509"/>
                  </a:moveTo>
                  <a:cubicBezTo>
                    <a:pt x="0" y="399"/>
                    <a:pt x="0" y="399"/>
                    <a:pt x="0" y="399"/>
                  </a:cubicBezTo>
                  <a:cubicBezTo>
                    <a:pt x="190" y="181"/>
                    <a:pt x="463" y="0"/>
                    <a:pt x="486" y="23"/>
                  </a:cubicBezTo>
                  <a:cubicBezTo>
                    <a:pt x="508" y="45"/>
                    <a:pt x="327" y="318"/>
                    <a:pt x="109" y="509"/>
                  </a:cubicBezTo>
                  <a:close/>
                </a:path>
              </a:pathLst>
            </a:custGeom>
            <a:solidFill>
              <a:srgbClr val="F7C9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
            <p:cNvSpPr>
              <a:spLocks/>
            </p:cNvSpPr>
            <p:nvPr userDrawn="1"/>
          </p:nvSpPr>
          <p:spPr bwMode="auto">
            <a:xfrm>
              <a:off x="1991" y="1855"/>
              <a:ext cx="714" cy="709"/>
            </a:xfrm>
            <a:custGeom>
              <a:avLst/>
              <a:gdLst>
                <a:gd name="T0" fmla="*/ 0 w 301"/>
                <a:gd name="T1" fmla="*/ 243 h 299"/>
                <a:gd name="T2" fmla="*/ 37 w 301"/>
                <a:gd name="T3" fmla="*/ 192 h 299"/>
                <a:gd name="T4" fmla="*/ 39 w 301"/>
                <a:gd name="T5" fmla="*/ 188 h 299"/>
                <a:gd name="T6" fmla="*/ 51 w 301"/>
                <a:gd name="T7" fmla="*/ 147 h 299"/>
                <a:gd name="T8" fmla="*/ 51 w 301"/>
                <a:gd name="T9" fmla="*/ 147 h 299"/>
                <a:gd name="T10" fmla="*/ 73 w 301"/>
                <a:gd name="T11" fmla="*/ 73 h 299"/>
                <a:gd name="T12" fmla="*/ 206 w 301"/>
                <a:gd name="T13" fmla="*/ 0 h 299"/>
                <a:gd name="T14" fmla="*/ 301 w 301"/>
                <a:gd name="T15" fmla="*/ 95 h 299"/>
                <a:gd name="T16" fmla="*/ 0 w 301"/>
                <a:gd name="T17" fmla="*/ 24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299">
                  <a:moveTo>
                    <a:pt x="0" y="243"/>
                  </a:moveTo>
                  <a:cubicBezTo>
                    <a:pt x="17" y="229"/>
                    <a:pt x="29" y="211"/>
                    <a:pt x="37" y="192"/>
                  </a:cubicBezTo>
                  <a:cubicBezTo>
                    <a:pt x="38" y="191"/>
                    <a:pt x="38" y="189"/>
                    <a:pt x="39" y="188"/>
                  </a:cubicBezTo>
                  <a:cubicBezTo>
                    <a:pt x="44" y="174"/>
                    <a:pt x="48" y="161"/>
                    <a:pt x="51" y="147"/>
                  </a:cubicBezTo>
                  <a:cubicBezTo>
                    <a:pt x="51" y="147"/>
                    <a:pt x="51" y="147"/>
                    <a:pt x="51" y="147"/>
                  </a:cubicBezTo>
                  <a:cubicBezTo>
                    <a:pt x="57" y="122"/>
                    <a:pt x="63" y="96"/>
                    <a:pt x="73" y="73"/>
                  </a:cubicBezTo>
                  <a:cubicBezTo>
                    <a:pt x="96" y="30"/>
                    <a:pt x="157" y="0"/>
                    <a:pt x="206" y="0"/>
                  </a:cubicBezTo>
                  <a:cubicBezTo>
                    <a:pt x="301" y="95"/>
                    <a:pt x="301" y="95"/>
                    <a:pt x="301" y="95"/>
                  </a:cubicBezTo>
                  <a:cubicBezTo>
                    <a:pt x="300" y="299"/>
                    <a:pt x="14" y="249"/>
                    <a:pt x="0" y="243"/>
                  </a:cubicBezTo>
                  <a:close/>
                </a:path>
              </a:pathLst>
            </a:custGeom>
            <a:solidFill>
              <a:srgbClr val="F7C9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5666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Pad - iPhone Ap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Calibri Light" panose="020F0302020204030204" pitchFamily="34" charset="0"/>
              </a:defRPr>
            </a:lvl1pPr>
          </a:lstStyle>
          <a:p>
            <a:fld id="{083AF3D4-82CC-4688-87DA-AE4ED5637E73}" type="datetimeFigureOut">
              <a:rPr lang="en-US" smtClean="0"/>
              <a:pPr/>
              <a:t>2/16/2021</a:t>
            </a:fld>
            <a:endParaRPr lang="en-US"/>
          </a:p>
        </p:txBody>
      </p:sp>
      <p:sp>
        <p:nvSpPr>
          <p:cNvPr id="6" name="Footer Placeholder 5"/>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Light" panose="020F0302020204030204" pitchFamily="34" charset="0"/>
              </a:defRPr>
            </a:lvl1pPr>
          </a:lstStyle>
          <a:p>
            <a:fld id="{20727231-24F9-4B92-AA2B-DDB9DCD801F2}" type="slidenum">
              <a:rPr lang="en-US" smtClean="0"/>
              <a:pPr/>
              <a:t>‹#›</a:t>
            </a:fld>
            <a:endParaRPr lang="en-US"/>
          </a:p>
        </p:txBody>
      </p:sp>
      <p:sp>
        <p:nvSpPr>
          <p:cNvPr id="8" name="Title 1"/>
          <p:cNvSpPr>
            <a:spLocks noGrp="1"/>
          </p:cNvSpPr>
          <p:nvPr>
            <p:ph type="title" hasCustomPrompt="1"/>
          </p:nvPr>
        </p:nvSpPr>
        <p:spPr>
          <a:xfrm>
            <a:off x="457200" y="267494"/>
            <a:ext cx="8229600" cy="723726"/>
          </a:xfrm>
        </p:spPr>
        <p:txBody>
          <a:bodyPr>
            <a:normAutofit/>
          </a:bodyPr>
          <a:lstStyle>
            <a:lvl1pPr algn="l">
              <a:defRPr sz="4000" baseline="0">
                <a:solidFill>
                  <a:schemeClr val="tx1">
                    <a:lumMod val="75000"/>
                  </a:schemeClr>
                </a:solidFill>
                <a:latin typeface="Calibri Light" panose="020F0302020204030204" pitchFamily="34" charset="0"/>
              </a:defRPr>
            </a:lvl1pPr>
          </a:lstStyle>
          <a:p>
            <a:r>
              <a:rPr lang="en-US" dirty="0"/>
              <a:t>iPad - iPhone Apps</a:t>
            </a:r>
          </a:p>
        </p:txBody>
      </p:sp>
      <p:sp>
        <p:nvSpPr>
          <p:cNvPr id="9" name="Text Placeholder 7"/>
          <p:cNvSpPr>
            <a:spLocks noGrp="1"/>
          </p:cNvSpPr>
          <p:nvPr>
            <p:ph type="body" sz="quarter" idx="13" hasCustomPrompt="1"/>
          </p:nvPr>
        </p:nvSpPr>
        <p:spPr>
          <a:xfrm>
            <a:off x="468313" y="843980"/>
            <a:ext cx="8207375" cy="576262"/>
          </a:xfrm>
        </p:spPr>
        <p:txBody>
          <a:bodyPr>
            <a:normAutofit/>
          </a:bodyPr>
          <a:lstStyle>
            <a:lvl1pPr marL="0" indent="0">
              <a:buNone/>
              <a:defRPr sz="2800">
                <a:solidFill>
                  <a:schemeClr val="tx1">
                    <a:lumMod val="65000"/>
                    <a:lumOff val="35000"/>
                  </a:schemeClr>
                </a:solidFill>
                <a:latin typeface="Calibri Light" panose="020F0302020204030204" pitchFamily="34" charset="0"/>
              </a:defRPr>
            </a:lvl1pPr>
          </a:lstStyle>
          <a:p>
            <a:pPr lvl="0"/>
            <a:r>
              <a:rPr lang="en-US" dirty="0"/>
              <a:t>This is a sample text. Insert your desired text here.</a:t>
            </a:r>
          </a:p>
        </p:txBody>
      </p:sp>
      <p:grpSp>
        <p:nvGrpSpPr>
          <p:cNvPr id="40" name="Group 4"/>
          <p:cNvGrpSpPr>
            <a:grpSpLocks noChangeAspect="1"/>
          </p:cNvGrpSpPr>
          <p:nvPr userDrawn="1"/>
        </p:nvGrpSpPr>
        <p:grpSpPr bwMode="auto">
          <a:xfrm rot="16200000" flipH="1">
            <a:off x="823565" y="1989289"/>
            <a:ext cx="2641990" cy="2038458"/>
            <a:chOff x="1569" y="1112"/>
            <a:chExt cx="2145" cy="1655"/>
          </a:xfrm>
        </p:grpSpPr>
        <p:sp>
          <p:nvSpPr>
            <p:cNvPr id="41" name="Freeform 6"/>
            <p:cNvSpPr>
              <a:spLocks/>
            </p:cNvSpPr>
            <p:nvPr userDrawn="1"/>
          </p:nvSpPr>
          <p:spPr bwMode="auto">
            <a:xfrm>
              <a:off x="1569" y="1112"/>
              <a:ext cx="2145" cy="1655"/>
            </a:xfrm>
            <a:custGeom>
              <a:avLst/>
              <a:gdLst>
                <a:gd name="T0" fmla="*/ 119 w 3661"/>
                <a:gd name="T1" fmla="*/ 0 h 2822"/>
                <a:gd name="T2" fmla="*/ 3541 w 3661"/>
                <a:gd name="T3" fmla="*/ 0 h 2822"/>
                <a:gd name="T4" fmla="*/ 3661 w 3661"/>
                <a:gd name="T5" fmla="*/ 119 h 2822"/>
                <a:gd name="T6" fmla="*/ 3661 w 3661"/>
                <a:gd name="T7" fmla="*/ 2703 h 2822"/>
                <a:gd name="T8" fmla="*/ 3541 w 3661"/>
                <a:gd name="T9" fmla="*/ 2822 h 2822"/>
                <a:gd name="T10" fmla="*/ 119 w 3661"/>
                <a:gd name="T11" fmla="*/ 2822 h 2822"/>
                <a:gd name="T12" fmla="*/ 0 w 3661"/>
                <a:gd name="T13" fmla="*/ 2703 h 2822"/>
                <a:gd name="T14" fmla="*/ 0 w 3661"/>
                <a:gd name="T15" fmla="*/ 119 h 2822"/>
                <a:gd name="T16" fmla="*/ 119 w 3661"/>
                <a:gd name="T17" fmla="*/ 0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1" h="2822">
                  <a:moveTo>
                    <a:pt x="119" y="0"/>
                  </a:moveTo>
                  <a:cubicBezTo>
                    <a:pt x="3541" y="0"/>
                    <a:pt x="3541" y="0"/>
                    <a:pt x="3541" y="0"/>
                  </a:cubicBezTo>
                  <a:cubicBezTo>
                    <a:pt x="3607" y="0"/>
                    <a:pt x="3661" y="53"/>
                    <a:pt x="3661" y="119"/>
                  </a:cubicBezTo>
                  <a:cubicBezTo>
                    <a:pt x="3661" y="2703"/>
                    <a:pt x="3661" y="2703"/>
                    <a:pt x="3661" y="2703"/>
                  </a:cubicBezTo>
                  <a:cubicBezTo>
                    <a:pt x="3661" y="2769"/>
                    <a:pt x="3607" y="2822"/>
                    <a:pt x="3541" y="2822"/>
                  </a:cubicBezTo>
                  <a:cubicBezTo>
                    <a:pt x="119" y="2822"/>
                    <a:pt x="119" y="2822"/>
                    <a:pt x="119" y="2822"/>
                  </a:cubicBezTo>
                  <a:cubicBezTo>
                    <a:pt x="53" y="2822"/>
                    <a:pt x="0" y="2769"/>
                    <a:pt x="0" y="2703"/>
                  </a:cubicBezTo>
                  <a:cubicBezTo>
                    <a:pt x="0" y="119"/>
                    <a:pt x="0" y="119"/>
                    <a:pt x="0" y="119"/>
                  </a:cubicBezTo>
                  <a:cubicBezTo>
                    <a:pt x="0" y="53"/>
                    <a:pt x="53" y="0"/>
                    <a:pt x="119" y="0"/>
                  </a:cubicBezTo>
                  <a:close/>
                </a:path>
              </a:pathLst>
            </a:custGeom>
            <a:solidFill>
              <a:srgbClr val="464E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
            <p:cNvSpPr>
              <a:spLocks/>
            </p:cNvSpPr>
            <p:nvPr userDrawn="1"/>
          </p:nvSpPr>
          <p:spPr bwMode="auto">
            <a:xfrm>
              <a:off x="1569" y="1112"/>
              <a:ext cx="2145" cy="1655"/>
            </a:xfrm>
            <a:custGeom>
              <a:avLst/>
              <a:gdLst>
                <a:gd name="T0" fmla="*/ 3541 w 3661"/>
                <a:gd name="T1" fmla="*/ 0 h 2822"/>
                <a:gd name="T2" fmla="*/ 3661 w 3661"/>
                <a:gd name="T3" fmla="*/ 119 h 2822"/>
                <a:gd name="T4" fmla="*/ 3661 w 3661"/>
                <a:gd name="T5" fmla="*/ 2703 h 2822"/>
                <a:gd name="T6" fmla="*/ 3541 w 3661"/>
                <a:gd name="T7" fmla="*/ 2822 h 2822"/>
                <a:gd name="T8" fmla="*/ 119 w 3661"/>
                <a:gd name="T9" fmla="*/ 2822 h 2822"/>
                <a:gd name="T10" fmla="*/ 0 w 3661"/>
                <a:gd name="T11" fmla="*/ 2703 h 2822"/>
                <a:gd name="T12" fmla="*/ 0 w 3661"/>
                <a:gd name="T13" fmla="*/ 119 h 2822"/>
                <a:gd name="T14" fmla="*/ 119 w 3661"/>
                <a:gd name="T15" fmla="*/ 0 h 2822"/>
                <a:gd name="T16" fmla="*/ 3541 w 3661"/>
                <a:gd name="T17" fmla="*/ 0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1" h="2822">
                  <a:moveTo>
                    <a:pt x="3541" y="0"/>
                  </a:moveTo>
                  <a:cubicBezTo>
                    <a:pt x="3607" y="0"/>
                    <a:pt x="3661" y="53"/>
                    <a:pt x="3661" y="119"/>
                  </a:cubicBezTo>
                  <a:cubicBezTo>
                    <a:pt x="3661" y="2703"/>
                    <a:pt x="3661" y="2703"/>
                    <a:pt x="3661" y="2703"/>
                  </a:cubicBezTo>
                  <a:cubicBezTo>
                    <a:pt x="3661" y="2768"/>
                    <a:pt x="3607" y="2822"/>
                    <a:pt x="3541" y="2822"/>
                  </a:cubicBezTo>
                  <a:cubicBezTo>
                    <a:pt x="119" y="2822"/>
                    <a:pt x="119" y="2822"/>
                    <a:pt x="119" y="2822"/>
                  </a:cubicBezTo>
                  <a:cubicBezTo>
                    <a:pt x="53" y="2822"/>
                    <a:pt x="0" y="2768"/>
                    <a:pt x="0" y="2703"/>
                  </a:cubicBezTo>
                  <a:cubicBezTo>
                    <a:pt x="0" y="119"/>
                    <a:pt x="0" y="119"/>
                    <a:pt x="0" y="119"/>
                  </a:cubicBezTo>
                  <a:cubicBezTo>
                    <a:pt x="0" y="53"/>
                    <a:pt x="53" y="0"/>
                    <a:pt x="119" y="0"/>
                  </a:cubicBezTo>
                  <a:lnTo>
                    <a:pt x="3541" y="0"/>
                  </a:lnTo>
                  <a:close/>
                </a:path>
              </a:pathLst>
            </a:custGeom>
            <a:solidFill>
              <a:schemeClr val="tx1"/>
            </a:solidFill>
            <a:ln w="15875" cap="flat">
              <a:solidFill>
                <a:srgbClr val="68696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8"/>
            <p:cNvSpPr>
              <a:spLocks/>
            </p:cNvSpPr>
            <p:nvPr userDrawn="1"/>
          </p:nvSpPr>
          <p:spPr bwMode="auto">
            <a:xfrm>
              <a:off x="3576" y="1893"/>
              <a:ext cx="91" cy="91"/>
            </a:xfrm>
            <a:custGeom>
              <a:avLst/>
              <a:gdLst>
                <a:gd name="T0" fmla="*/ 78 w 156"/>
                <a:gd name="T1" fmla="*/ 0 h 156"/>
                <a:gd name="T2" fmla="*/ 156 w 156"/>
                <a:gd name="T3" fmla="*/ 78 h 156"/>
                <a:gd name="T4" fmla="*/ 78 w 156"/>
                <a:gd name="T5" fmla="*/ 156 h 156"/>
                <a:gd name="T6" fmla="*/ 51 w 156"/>
                <a:gd name="T7" fmla="*/ 151 h 156"/>
                <a:gd name="T8" fmla="*/ 0 w 156"/>
                <a:gd name="T9" fmla="*/ 78 h 156"/>
                <a:gd name="T10" fmla="*/ 51 w 156"/>
                <a:gd name="T11" fmla="*/ 5 h 156"/>
                <a:gd name="T12" fmla="*/ 78 w 156"/>
                <a:gd name="T13" fmla="*/ 0 h 156"/>
              </a:gdLst>
              <a:ahLst/>
              <a:cxnLst>
                <a:cxn ang="0">
                  <a:pos x="T0" y="T1"/>
                </a:cxn>
                <a:cxn ang="0">
                  <a:pos x="T2" y="T3"/>
                </a:cxn>
                <a:cxn ang="0">
                  <a:pos x="T4" y="T5"/>
                </a:cxn>
                <a:cxn ang="0">
                  <a:pos x="T6" y="T7"/>
                </a:cxn>
                <a:cxn ang="0">
                  <a:pos x="T8" y="T9"/>
                </a:cxn>
                <a:cxn ang="0">
                  <a:pos x="T10" y="T11"/>
                </a:cxn>
                <a:cxn ang="0">
                  <a:pos x="T12" y="T13"/>
                </a:cxn>
              </a:cxnLst>
              <a:rect l="0" t="0" r="r" b="b"/>
              <a:pathLst>
                <a:path w="156" h="156">
                  <a:moveTo>
                    <a:pt x="78" y="0"/>
                  </a:moveTo>
                  <a:cubicBezTo>
                    <a:pt x="121" y="0"/>
                    <a:pt x="156" y="35"/>
                    <a:pt x="156" y="78"/>
                  </a:cubicBezTo>
                  <a:cubicBezTo>
                    <a:pt x="156" y="121"/>
                    <a:pt x="121" y="156"/>
                    <a:pt x="78" y="156"/>
                  </a:cubicBezTo>
                  <a:cubicBezTo>
                    <a:pt x="68" y="156"/>
                    <a:pt x="59" y="154"/>
                    <a:pt x="51" y="151"/>
                  </a:cubicBezTo>
                  <a:cubicBezTo>
                    <a:pt x="21" y="140"/>
                    <a:pt x="0" y="111"/>
                    <a:pt x="0" y="78"/>
                  </a:cubicBezTo>
                  <a:cubicBezTo>
                    <a:pt x="0" y="45"/>
                    <a:pt x="21" y="16"/>
                    <a:pt x="51" y="5"/>
                  </a:cubicBezTo>
                  <a:cubicBezTo>
                    <a:pt x="59" y="2"/>
                    <a:pt x="68" y="0"/>
                    <a:pt x="78" y="0"/>
                  </a:cubicBez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9"/>
            <p:cNvSpPr>
              <a:spLocks noChangeShapeType="1"/>
            </p:cNvSpPr>
            <p:nvPr userDrawn="1"/>
          </p:nvSpPr>
          <p:spPr bwMode="auto">
            <a:xfrm>
              <a:off x="3667" y="189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Line 10"/>
            <p:cNvSpPr>
              <a:spLocks noChangeShapeType="1"/>
            </p:cNvSpPr>
            <p:nvPr userDrawn="1"/>
          </p:nvSpPr>
          <p:spPr bwMode="auto">
            <a:xfrm>
              <a:off x="3667" y="189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p:cNvSpPr>
              <a:spLocks/>
            </p:cNvSpPr>
            <p:nvPr userDrawn="1"/>
          </p:nvSpPr>
          <p:spPr bwMode="auto">
            <a:xfrm>
              <a:off x="3576" y="1893"/>
              <a:ext cx="0" cy="91"/>
            </a:xfrm>
            <a:custGeom>
              <a:avLst/>
              <a:gdLst>
                <a:gd name="T0" fmla="*/ 0 h 91"/>
                <a:gd name="T1" fmla="*/ 91 h 91"/>
                <a:gd name="T2" fmla="*/ 0 h 91"/>
              </a:gdLst>
              <a:ahLst/>
              <a:cxnLst>
                <a:cxn ang="0">
                  <a:pos x="0" y="T0"/>
                </a:cxn>
                <a:cxn ang="0">
                  <a:pos x="0" y="T1"/>
                </a:cxn>
                <a:cxn ang="0">
                  <a:pos x="0" y="T2"/>
                </a:cxn>
              </a:cxnLst>
              <a:rect l="0" t="0" r="r" b="b"/>
              <a:pathLst>
                <a:path h="91">
                  <a:moveTo>
                    <a:pt x="0" y="0"/>
                  </a:moveTo>
                  <a:lnTo>
                    <a:pt x="0" y="91"/>
                  </a:lnTo>
                  <a:lnTo>
                    <a:pt x="0" y="0"/>
                  </a:lnTo>
                  <a:close/>
                </a:path>
              </a:pathLst>
            </a:custGeom>
            <a:solidFill>
              <a:srgbClr val="0F10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3"/>
            <p:cNvSpPr>
              <a:spLocks noChangeArrowheads="1"/>
            </p:cNvSpPr>
            <p:nvPr userDrawn="1"/>
          </p:nvSpPr>
          <p:spPr bwMode="auto">
            <a:xfrm>
              <a:off x="1760" y="1277"/>
              <a:ext cx="1771" cy="1322"/>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4"/>
            <p:cNvSpPr>
              <a:spLocks noChangeArrowheads="1"/>
            </p:cNvSpPr>
            <p:nvPr userDrawn="1"/>
          </p:nvSpPr>
          <p:spPr bwMode="auto">
            <a:xfrm>
              <a:off x="1845" y="1959"/>
              <a:ext cx="598" cy="597"/>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5"/>
            <p:cNvSpPr>
              <a:spLocks noChangeArrowheads="1"/>
            </p:cNvSpPr>
            <p:nvPr userDrawn="1"/>
          </p:nvSpPr>
          <p:spPr bwMode="auto">
            <a:xfrm>
              <a:off x="2498" y="2282"/>
              <a:ext cx="275" cy="2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6"/>
            <p:cNvSpPr>
              <a:spLocks noChangeArrowheads="1"/>
            </p:cNvSpPr>
            <p:nvPr userDrawn="1"/>
          </p:nvSpPr>
          <p:spPr bwMode="auto">
            <a:xfrm>
              <a:off x="2498" y="1959"/>
              <a:ext cx="275" cy="27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17"/>
            <p:cNvSpPr>
              <a:spLocks noChangeArrowheads="1"/>
            </p:cNvSpPr>
            <p:nvPr userDrawn="1"/>
          </p:nvSpPr>
          <p:spPr bwMode="auto">
            <a:xfrm>
              <a:off x="2822" y="2282"/>
              <a:ext cx="274" cy="274"/>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18"/>
            <p:cNvSpPr>
              <a:spLocks noChangeArrowheads="1"/>
            </p:cNvSpPr>
            <p:nvPr userDrawn="1"/>
          </p:nvSpPr>
          <p:spPr bwMode="auto">
            <a:xfrm>
              <a:off x="2822" y="1959"/>
              <a:ext cx="274" cy="27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19"/>
            <p:cNvSpPr>
              <a:spLocks noChangeArrowheads="1"/>
            </p:cNvSpPr>
            <p:nvPr userDrawn="1"/>
          </p:nvSpPr>
          <p:spPr bwMode="auto">
            <a:xfrm>
              <a:off x="3152" y="1958"/>
              <a:ext cx="299" cy="59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0"/>
            <p:cNvSpPr>
              <a:spLocks noChangeArrowheads="1"/>
            </p:cNvSpPr>
            <p:nvPr userDrawn="1"/>
          </p:nvSpPr>
          <p:spPr bwMode="auto">
            <a:xfrm>
              <a:off x="1845" y="1635"/>
              <a:ext cx="598" cy="274"/>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21"/>
            <p:cNvSpPr>
              <a:spLocks noChangeArrowheads="1"/>
            </p:cNvSpPr>
            <p:nvPr userDrawn="1"/>
          </p:nvSpPr>
          <p:spPr bwMode="auto">
            <a:xfrm>
              <a:off x="1845" y="1311"/>
              <a:ext cx="598" cy="27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22"/>
            <p:cNvSpPr>
              <a:spLocks noChangeArrowheads="1"/>
            </p:cNvSpPr>
            <p:nvPr userDrawn="1"/>
          </p:nvSpPr>
          <p:spPr bwMode="auto">
            <a:xfrm>
              <a:off x="2498" y="1311"/>
              <a:ext cx="275" cy="59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3"/>
            <p:cNvSpPr>
              <a:spLocks noChangeArrowheads="1"/>
            </p:cNvSpPr>
            <p:nvPr userDrawn="1"/>
          </p:nvSpPr>
          <p:spPr bwMode="auto">
            <a:xfrm>
              <a:off x="2822" y="1311"/>
              <a:ext cx="274" cy="59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4"/>
          <p:cNvGrpSpPr>
            <a:grpSpLocks noChangeAspect="1"/>
          </p:cNvGrpSpPr>
          <p:nvPr userDrawn="1"/>
        </p:nvGrpSpPr>
        <p:grpSpPr bwMode="auto">
          <a:xfrm>
            <a:off x="2890427" y="2688861"/>
            <a:ext cx="832301" cy="1725977"/>
            <a:chOff x="1533" y="1628"/>
            <a:chExt cx="556" cy="1153"/>
          </a:xfrm>
        </p:grpSpPr>
        <p:sp>
          <p:nvSpPr>
            <p:cNvPr id="60" name="Freeform 5"/>
            <p:cNvSpPr>
              <a:spLocks/>
            </p:cNvSpPr>
            <p:nvPr userDrawn="1"/>
          </p:nvSpPr>
          <p:spPr bwMode="auto">
            <a:xfrm>
              <a:off x="1533" y="1795"/>
              <a:ext cx="6" cy="52"/>
            </a:xfrm>
            <a:custGeom>
              <a:avLst/>
              <a:gdLst>
                <a:gd name="T0" fmla="*/ 11 w 11"/>
                <a:gd name="T1" fmla="*/ 82 h 88"/>
                <a:gd name="T2" fmla="*/ 6 w 11"/>
                <a:gd name="T3" fmla="*/ 88 h 88"/>
                <a:gd name="T4" fmla="*/ 0 w 11"/>
                <a:gd name="T5" fmla="*/ 82 h 88"/>
                <a:gd name="T6" fmla="*/ 0 w 11"/>
                <a:gd name="T7" fmla="*/ 5 h 88"/>
                <a:gd name="T8" fmla="*/ 6 w 11"/>
                <a:gd name="T9" fmla="*/ 0 h 88"/>
                <a:gd name="T10" fmla="*/ 11 w 11"/>
                <a:gd name="T11" fmla="*/ 5 h 88"/>
                <a:gd name="T12" fmla="*/ 11 w 11"/>
                <a:gd name="T13" fmla="*/ 82 h 88"/>
              </a:gdLst>
              <a:ahLst/>
              <a:cxnLst>
                <a:cxn ang="0">
                  <a:pos x="T0" y="T1"/>
                </a:cxn>
                <a:cxn ang="0">
                  <a:pos x="T2" y="T3"/>
                </a:cxn>
                <a:cxn ang="0">
                  <a:pos x="T4" y="T5"/>
                </a:cxn>
                <a:cxn ang="0">
                  <a:pos x="T6" y="T7"/>
                </a:cxn>
                <a:cxn ang="0">
                  <a:pos x="T8" y="T9"/>
                </a:cxn>
                <a:cxn ang="0">
                  <a:pos x="T10" y="T11"/>
                </a:cxn>
                <a:cxn ang="0">
                  <a:pos x="T12" y="T13"/>
                </a:cxn>
              </a:cxnLst>
              <a:rect l="0" t="0" r="r" b="b"/>
              <a:pathLst>
                <a:path w="11" h="88">
                  <a:moveTo>
                    <a:pt x="11" y="82"/>
                  </a:moveTo>
                  <a:cubicBezTo>
                    <a:pt x="11" y="85"/>
                    <a:pt x="9" y="88"/>
                    <a:pt x="6" y="88"/>
                  </a:cubicBezTo>
                  <a:cubicBezTo>
                    <a:pt x="3" y="88"/>
                    <a:pt x="0" y="85"/>
                    <a:pt x="0" y="82"/>
                  </a:cubicBezTo>
                  <a:cubicBezTo>
                    <a:pt x="0" y="5"/>
                    <a:pt x="0" y="5"/>
                    <a:pt x="0" y="5"/>
                  </a:cubicBezTo>
                  <a:cubicBezTo>
                    <a:pt x="0" y="2"/>
                    <a:pt x="3" y="0"/>
                    <a:pt x="6" y="0"/>
                  </a:cubicBezTo>
                  <a:cubicBezTo>
                    <a:pt x="9" y="0"/>
                    <a:pt x="11" y="2"/>
                    <a:pt x="11" y="5"/>
                  </a:cubicBezTo>
                  <a:lnTo>
                    <a:pt x="11"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
            <p:cNvSpPr>
              <a:spLocks/>
            </p:cNvSpPr>
            <p:nvPr userDrawn="1"/>
          </p:nvSpPr>
          <p:spPr bwMode="auto">
            <a:xfrm>
              <a:off x="1533" y="1901"/>
              <a:ext cx="6" cy="42"/>
            </a:xfrm>
            <a:custGeom>
              <a:avLst/>
              <a:gdLst>
                <a:gd name="T0" fmla="*/ 11 w 11"/>
                <a:gd name="T1" fmla="*/ 66 h 71"/>
                <a:gd name="T2" fmla="*/ 6 w 11"/>
                <a:gd name="T3" fmla="*/ 71 h 71"/>
                <a:gd name="T4" fmla="*/ 0 w 11"/>
                <a:gd name="T5" fmla="*/ 66 h 71"/>
                <a:gd name="T6" fmla="*/ 0 w 11"/>
                <a:gd name="T7" fmla="*/ 5 h 71"/>
                <a:gd name="T8" fmla="*/ 6 w 11"/>
                <a:gd name="T9" fmla="*/ 0 h 71"/>
                <a:gd name="T10" fmla="*/ 11 w 11"/>
                <a:gd name="T11" fmla="*/ 5 h 71"/>
                <a:gd name="T12" fmla="*/ 11 w 11"/>
                <a:gd name="T13" fmla="*/ 66 h 71"/>
              </a:gdLst>
              <a:ahLst/>
              <a:cxnLst>
                <a:cxn ang="0">
                  <a:pos x="T0" y="T1"/>
                </a:cxn>
                <a:cxn ang="0">
                  <a:pos x="T2" y="T3"/>
                </a:cxn>
                <a:cxn ang="0">
                  <a:pos x="T4" y="T5"/>
                </a:cxn>
                <a:cxn ang="0">
                  <a:pos x="T6" y="T7"/>
                </a:cxn>
                <a:cxn ang="0">
                  <a:pos x="T8" y="T9"/>
                </a:cxn>
                <a:cxn ang="0">
                  <a:pos x="T10" y="T11"/>
                </a:cxn>
                <a:cxn ang="0">
                  <a:pos x="T12" y="T13"/>
                </a:cxn>
              </a:cxnLst>
              <a:rect l="0" t="0" r="r" b="b"/>
              <a:pathLst>
                <a:path w="11" h="71">
                  <a:moveTo>
                    <a:pt x="11" y="66"/>
                  </a:moveTo>
                  <a:cubicBezTo>
                    <a:pt x="11" y="69"/>
                    <a:pt x="9" y="71"/>
                    <a:pt x="6" y="71"/>
                  </a:cubicBezTo>
                  <a:cubicBezTo>
                    <a:pt x="3" y="71"/>
                    <a:pt x="0" y="69"/>
                    <a:pt x="0" y="66"/>
                  </a:cubicBezTo>
                  <a:cubicBezTo>
                    <a:pt x="0" y="5"/>
                    <a:pt x="0" y="5"/>
                    <a:pt x="0" y="5"/>
                  </a:cubicBezTo>
                  <a:cubicBezTo>
                    <a:pt x="0" y="2"/>
                    <a:pt x="3" y="0"/>
                    <a:pt x="6" y="0"/>
                  </a:cubicBezTo>
                  <a:cubicBezTo>
                    <a:pt x="9" y="0"/>
                    <a:pt x="11" y="2"/>
                    <a:pt x="11" y="5"/>
                  </a:cubicBez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7"/>
            <p:cNvSpPr>
              <a:spLocks/>
            </p:cNvSpPr>
            <p:nvPr userDrawn="1"/>
          </p:nvSpPr>
          <p:spPr bwMode="auto">
            <a:xfrm>
              <a:off x="1533" y="1996"/>
              <a:ext cx="6" cy="42"/>
            </a:xfrm>
            <a:custGeom>
              <a:avLst/>
              <a:gdLst>
                <a:gd name="T0" fmla="*/ 11 w 11"/>
                <a:gd name="T1" fmla="*/ 66 h 71"/>
                <a:gd name="T2" fmla="*/ 6 w 11"/>
                <a:gd name="T3" fmla="*/ 71 h 71"/>
                <a:gd name="T4" fmla="*/ 0 w 11"/>
                <a:gd name="T5" fmla="*/ 66 h 71"/>
                <a:gd name="T6" fmla="*/ 0 w 11"/>
                <a:gd name="T7" fmla="*/ 5 h 71"/>
                <a:gd name="T8" fmla="*/ 6 w 11"/>
                <a:gd name="T9" fmla="*/ 0 h 71"/>
                <a:gd name="T10" fmla="*/ 11 w 11"/>
                <a:gd name="T11" fmla="*/ 5 h 71"/>
                <a:gd name="T12" fmla="*/ 11 w 11"/>
                <a:gd name="T13" fmla="*/ 66 h 71"/>
              </a:gdLst>
              <a:ahLst/>
              <a:cxnLst>
                <a:cxn ang="0">
                  <a:pos x="T0" y="T1"/>
                </a:cxn>
                <a:cxn ang="0">
                  <a:pos x="T2" y="T3"/>
                </a:cxn>
                <a:cxn ang="0">
                  <a:pos x="T4" y="T5"/>
                </a:cxn>
                <a:cxn ang="0">
                  <a:pos x="T6" y="T7"/>
                </a:cxn>
                <a:cxn ang="0">
                  <a:pos x="T8" y="T9"/>
                </a:cxn>
                <a:cxn ang="0">
                  <a:pos x="T10" y="T11"/>
                </a:cxn>
                <a:cxn ang="0">
                  <a:pos x="T12" y="T13"/>
                </a:cxn>
              </a:cxnLst>
              <a:rect l="0" t="0" r="r" b="b"/>
              <a:pathLst>
                <a:path w="11" h="71">
                  <a:moveTo>
                    <a:pt x="11" y="66"/>
                  </a:moveTo>
                  <a:cubicBezTo>
                    <a:pt x="11" y="69"/>
                    <a:pt x="9" y="71"/>
                    <a:pt x="6" y="71"/>
                  </a:cubicBezTo>
                  <a:cubicBezTo>
                    <a:pt x="3" y="71"/>
                    <a:pt x="0" y="69"/>
                    <a:pt x="0" y="66"/>
                  </a:cubicBezTo>
                  <a:cubicBezTo>
                    <a:pt x="0" y="5"/>
                    <a:pt x="0" y="5"/>
                    <a:pt x="0" y="5"/>
                  </a:cubicBezTo>
                  <a:cubicBezTo>
                    <a:pt x="0" y="2"/>
                    <a:pt x="3" y="0"/>
                    <a:pt x="6" y="0"/>
                  </a:cubicBezTo>
                  <a:cubicBezTo>
                    <a:pt x="9" y="0"/>
                    <a:pt x="11" y="2"/>
                    <a:pt x="11" y="5"/>
                  </a:cubicBezTo>
                  <a:lnTo>
                    <a:pt x="1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8"/>
            <p:cNvSpPr>
              <a:spLocks/>
            </p:cNvSpPr>
            <p:nvPr userDrawn="1"/>
          </p:nvSpPr>
          <p:spPr bwMode="auto">
            <a:xfrm>
              <a:off x="1910" y="1628"/>
              <a:ext cx="88" cy="9"/>
            </a:xfrm>
            <a:custGeom>
              <a:avLst/>
              <a:gdLst>
                <a:gd name="T0" fmla="*/ 148 w 148"/>
                <a:gd name="T1" fmla="*/ 7 h 14"/>
                <a:gd name="T2" fmla="*/ 142 w 148"/>
                <a:gd name="T3" fmla="*/ 14 h 14"/>
                <a:gd name="T4" fmla="*/ 7 w 148"/>
                <a:gd name="T5" fmla="*/ 14 h 14"/>
                <a:gd name="T6" fmla="*/ 0 w 148"/>
                <a:gd name="T7" fmla="*/ 7 h 14"/>
                <a:gd name="T8" fmla="*/ 7 w 148"/>
                <a:gd name="T9" fmla="*/ 0 h 14"/>
                <a:gd name="T10" fmla="*/ 142 w 148"/>
                <a:gd name="T11" fmla="*/ 0 h 14"/>
                <a:gd name="T12" fmla="*/ 148 w 1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148" h="14">
                  <a:moveTo>
                    <a:pt x="148" y="7"/>
                  </a:moveTo>
                  <a:cubicBezTo>
                    <a:pt x="148" y="11"/>
                    <a:pt x="145" y="14"/>
                    <a:pt x="142" y="14"/>
                  </a:cubicBezTo>
                  <a:cubicBezTo>
                    <a:pt x="7" y="14"/>
                    <a:pt x="7" y="14"/>
                    <a:pt x="7" y="14"/>
                  </a:cubicBezTo>
                  <a:cubicBezTo>
                    <a:pt x="3" y="14"/>
                    <a:pt x="0" y="11"/>
                    <a:pt x="0" y="7"/>
                  </a:cubicBezTo>
                  <a:cubicBezTo>
                    <a:pt x="0" y="3"/>
                    <a:pt x="3" y="0"/>
                    <a:pt x="7" y="0"/>
                  </a:cubicBezTo>
                  <a:cubicBezTo>
                    <a:pt x="142" y="0"/>
                    <a:pt x="142" y="0"/>
                    <a:pt x="142" y="0"/>
                  </a:cubicBezTo>
                  <a:cubicBezTo>
                    <a:pt x="145" y="0"/>
                    <a:pt x="148" y="3"/>
                    <a:pt x="14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9"/>
            <p:cNvSpPr>
              <a:spLocks/>
            </p:cNvSpPr>
            <p:nvPr userDrawn="1"/>
          </p:nvSpPr>
          <p:spPr bwMode="auto">
            <a:xfrm>
              <a:off x="1539" y="1636"/>
              <a:ext cx="546" cy="1140"/>
            </a:xfrm>
            <a:custGeom>
              <a:avLst/>
              <a:gdLst>
                <a:gd name="T0" fmla="*/ 919 w 919"/>
                <a:gd name="T1" fmla="*/ 1784 h 1928"/>
                <a:gd name="T2" fmla="*/ 775 w 919"/>
                <a:gd name="T3" fmla="*/ 1928 h 1928"/>
                <a:gd name="T4" fmla="*/ 144 w 919"/>
                <a:gd name="T5" fmla="*/ 1928 h 1928"/>
                <a:gd name="T6" fmla="*/ 0 w 919"/>
                <a:gd name="T7" fmla="*/ 1784 h 1928"/>
                <a:gd name="T8" fmla="*/ 0 w 919"/>
                <a:gd name="T9" fmla="*/ 144 h 1928"/>
                <a:gd name="T10" fmla="*/ 144 w 919"/>
                <a:gd name="T11" fmla="*/ 0 h 1928"/>
                <a:gd name="T12" fmla="*/ 775 w 919"/>
                <a:gd name="T13" fmla="*/ 0 h 1928"/>
                <a:gd name="T14" fmla="*/ 919 w 919"/>
                <a:gd name="T15" fmla="*/ 144 h 1928"/>
                <a:gd name="T16" fmla="*/ 919 w 919"/>
                <a:gd name="T17" fmla="*/ 1784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9" h="1928">
                  <a:moveTo>
                    <a:pt x="919" y="1784"/>
                  </a:moveTo>
                  <a:cubicBezTo>
                    <a:pt x="919" y="1864"/>
                    <a:pt x="854" y="1928"/>
                    <a:pt x="775" y="1928"/>
                  </a:cubicBezTo>
                  <a:cubicBezTo>
                    <a:pt x="144" y="1928"/>
                    <a:pt x="144" y="1928"/>
                    <a:pt x="144" y="1928"/>
                  </a:cubicBezTo>
                  <a:cubicBezTo>
                    <a:pt x="65" y="1928"/>
                    <a:pt x="0" y="1864"/>
                    <a:pt x="0" y="1784"/>
                  </a:cubicBezTo>
                  <a:cubicBezTo>
                    <a:pt x="0" y="144"/>
                    <a:pt x="0" y="144"/>
                    <a:pt x="0" y="144"/>
                  </a:cubicBezTo>
                  <a:cubicBezTo>
                    <a:pt x="0" y="65"/>
                    <a:pt x="65" y="0"/>
                    <a:pt x="144" y="0"/>
                  </a:cubicBezTo>
                  <a:cubicBezTo>
                    <a:pt x="775" y="0"/>
                    <a:pt x="775" y="0"/>
                    <a:pt x="775" y="0"/>
                  </a:cubicBezTo>
                  <a:cubicBezTo>
                    <a:pt x="854" y="0"/>
                    <a:pt x="919" y="65"/>
                    <a:pt x="919" y="144"/>
                  </a:cubicBezTo>
                  <a:cubicBezTo>
                    <a:pt x="919" y="1784"/>
                    <a:pt x="919" y="1784"/>
                    <a:pt x="919" y="1784"/>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0"/>
            <p:cNvSpPr>
              <a:spLocks/>
            </p:cNvSpPr>
            <p:nvPr userDrawn="1"/>
          </p:nvSpPr>
          <p:spPr bwMode="auto">
            <a:xfrm>
              <a:off x="1535" y="1631"/>
              <a:ext cx="554" cy="1150"/>
            </a:xfrm>
            <a:custGeom>
              <a:avLst/>
              <a:gdLst>
                <a:gd name="T0" fmla="*/ 927 w 935"/>
                <a:gd name="T1" fmla="*/ 1792 h 1944"/>
                <a:gd name="T2" fmla="*/ 919 w 935"/>
                <a:gd name="T3" fmla="*/ 1792 h 1944"/>
                <a:gd name="T4" fmla="*/ 879 w 935"/>
                <a:gd name="T5" fmla="*/ 1888 h 1944"/>
                <a:gd name="T6" fmla="*/ 783 w 935"/>
                <a:gd name="T7" fmla="*/ 1928 h 1944"/>
                <a:gd name="T8" fmla="*/ 152 w 935"/>
                <a:gd name="T9" fmla="*/ 1928 h 1944"/>
                <a:gd name="T10" fmla="*/ 56 w 935"/>
                <a:gd name="T11" fmla="*/ 1888 h 1944"/>
                <a:gd name="T12" fmla="*/ 16 w 935"/>
                <a:gd name="T13" fmla="*/ 1792 h 1944"/>
                <a:gd name="T14" fmla="*/ 16 w 935"/>
                <a:gd name="T15" fmla="*/ 152 h 1944"/>
                <a:gd name="T16" fmla="*/ 56 w 935"/>
                <a:gd name="T17" fmla="*/ 56 h 1944"/>
                <a:gd name="T18" fmla="*/ 152 w 935"/>
                <a:gd name="T19" fmla="*/ 16 h 1944"/>
                <a:gd name="T20" fmla="*/ 783 w 935"/>
                <a:gd name="T21" fmla="*/ 16 h 1944"/>
                <a:gd name="T22" fmla="*/ 879 w 935"/>
                <a:gd name="T23" fmla="*/ 56 h 1944"/>
                <a:gd name="T24" fmla="*/ 919 w 935"/>
                <a:gd name="T25" fmla="*/ 152 h 1944"/>
                <a:gd name="T26" fmla="*/ 919 w 935"/>
                <a:gd name="T27" fmla="*/ 1792 h 1944"/>
                <a:gd name="T28" fmla="*/ 927 w 935"/>
                <a:gd name="T29" fmla="*/ 1792 h 1944"/>
                <a:gd name="T30" fmla="*/ 935 w 935"/>
                <a:gd name="T31" fmla="*/ 1792 h 1944"/>
                <a:gd name="T32" fmla="*/ 935 w 935"/>
                <a:gd name="T33" fmla="*/ 152 h 1944"/>
                <a:gd name="T34" fmla="*/ 783 w 935"/>
                <a:gd name="T35" fmla="*/ 0 h 1944"/>
                <a:gd name="T36" fmla="*/ 152 w 935"/>
                <a:gd name="T37" fmla="*/ 0 h 1944"/>
                <a:gd name="T38" fmla="*/ 0 w 935"/>
                <a:gd name="T39" fmla="*/ 152 h 1944"/>
                <a:gd name="T40" fmla="*/ 0 w 935"/>
                <a:gd name="T41" fmla="*/ 1792 h 1944"/>
                <a:gd name="T42" fmla="*/ 152 w 935"/>
                <a:gd name="T43" fmla="*/ 1944 h 1944"/>
                <a:gd name="T44" fmla="*/ 783 w 935"/>
                <a:gd name="T45" fmla="*/ 1944 h 1944"/>
                <a:gd name="T46" fmla="*/ 935 w 935"/>
                <a:gd name="T47" fmla="*/ 1792 h 1944"/>
                <a:gd name="T48" fmla="*/ 927 w 935"/>
                <a:gd name="T49" fmla="*/ 1792 h 1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5" h="1944">
                  <a:moveTo>
                    <a:pt x="927" y="1792"/>
                  </a:moveTo>
                  <a:cubicBezTo>
                    <a:pt x="919" y="1792"/>
                    <a:pt x="919" y="1792"/>
                    <a:pt x="919" y="1792"/>
                  </a:cubicBezTo>
                  <a:cubicBezTo>
                    <a:pt x="919" y="1830"/>
                    <a:pt x="904" y="1864"/>
                    <a:pt x="879" y="1888"/>
                  </a:cubicBezTo>
                  <a:cubicBezTo>
                    <a:pt x="854" y="1913"/>
                    <a:pt x="820" y="1928"/>
                    <a:pt x="783" y="1928"/>
                  </a:cubicBezTo>
                  <a:cubicBezTo>
                    <a:pt x="152" y="1928"/>
                    <a:pt x="152" y="1928"/>
                    <a:pt x="152" y="1928"/>
                  </a:cubicBezTo>
                  <a:cubicBezTo>
                    <a:pt x="115" y="1928"/>
                    <a:pt x="81" y="1913"/>
                    <a:pt x="56" y="1888"/>
                  </a:cubicBezTo>
                  <a:cubicBezTo>
                    <a:pt x="32" y="1864"/>
                    <a:pt x="16" y="1830"/>
                    <a:pt x="16" y="1792"/>
                  </a:cubicBezTo>
                  <a:cubicBezTo>
                    <a:pt x="16" y="152"/>
                    <a:pt x="16" y="152"/>
                    <a:pt x="16" y="152"/>
                  </a:cubicBezTo>
                  <a:cubicBezTo>
                    <a:pt x="16" y="115"/>
                    <a:pt x="32" y="81"/>
                    <a:pt x="56" y="56"/>
                  </a:cubicBezTo>
                  <a:cubicBezTo>
                    <a:pt x="81" y="32"/>
                    <a:pt x="115" y="16"/>
                    <a:pt x="152" y="16"/>
                  </a:cubicBezTo>
                  <a:cubicBezTo>
                    <a:pt x="783" y="16"/>
                    <a:pt x="783" y="16"/>
                    <a:pt x="783" y="16"/>
                  </a:cubicBezTo>
                  <a:cubicBezTo>
                    <a:pt x="820" y="16"/>
                    <a:pt x="854" y="32"/>
                    <a:pt x="879" y="56"/>
                  </a:cubicBezTo>
                  <a:cubicBezTo>
                    <a:pt x="904" y="81"/>
                    <a:pt x="919" y="115"/>
                    <a:pt x="919" y="152"/>
                  </a:cubicBezTo>
                  <a:cubicBezTo>
                    <a:pt x="919" y="1792"/>
                    <a:pt x="919" y="1792"/>
                    <a:pt x="919" y="1792"/>
                  </a:cubicBezTo>
                  <a:cubicBezTo>
                    <a:pt x="927" y="1792"/>
                    <a:pt x="927" y="1792"/>
                    <a:pt x="927" y="1792"/>
                  </a:cubicBezTo>
                  <a:cubicBezTo>
                    <a:pt x="935" y="1792"/>
                    <a:pt x="935" y="1792"/>
                    <a:pt x="935" y="1792"/>
                  </a:cubicBezTo>
                  <a:cubicBezTo>
                    <a:pt x="935" y="152"/>
                    <a:pt x="935" y="152"/>
                    <a:pt x="935" y="152"/>
                  </a:cubicBezTo>
                  <a:cubicBezTo>
                    <a:pt x="935" y="68"/>
                    <a:pt x="867" y="0"/>
                    <a:pt x="783" y="0"/>
                  </a:cubicBezTo>
                  <a:cubicBezTo>
                    <a:pt x="152" y="0"/>
                    <a:pt x="152" y="0"/>
                    <a:pt x="152" y="0"/>
                  </a:cubicBezTo>
                  <a:cubicBezTo>
                    <a:pt x="68" y="0"/>
                    <a:pt x="0" y="68"/>
                    <a:pt x="0" y="152"/>
                  </a:cubicBezTo>
                  <a:cubicBezTo>
                    <a:pt x="0" y="1792"/>
                    <a:pt x="0" y="1792"/>
                    <a:pt x="0" y="1792"/>
                  </a:cubicBezTo>
                  <a:cubicBezTo>
                    <a:pt x="0" y="1876"/>
                    <a:pt x="68" y="1944"/>
                    <a:pt x="152" y="1944"/>
                  </a:cubicBezTo>
                  <a:cubicBezTo>
                    <a:pt x="783" y="1944"/>
                    <a:pt x="783" y="1944"/>
                    <a:pt x="783" y="1944"/>
                  </a:cubicBezTo>
                  <a:cubicBezTo>
                    <a:pt x="867" y="1944"/>
                    <a:pt x="935" y="1876"/>
                    <a:pt x="935" y="1792"/>
                  </a:cubicBezTo>
                  <a:lnTo>
                    <a:pt x="927" y="1792"/>
                  </a:lnTo>
                  <a:close/>
                </a:path>
              </a:pathLst>
            </a:custGeom>
            <a:solidFill>
              <a:srgbClr val="68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
            <p:cNvSpPr>
              <a:spLocks/>
            </p:cNvSpPr>
            <p:nvPr userDrawn="1"/>
          </p:nvSpPr>
          <p:spPr bwMode="auto">
            <a:xfrm>
              <a:off x="1537" y="1633"/>
              <a:ext cx="550" cy="1146"/>
            </a:xfrm>
            <a:custGeom>
              <a:avLst/>
              <a:gdLst>
                <a:gd name="T0" fmla="*/ 923 w 927"/>
                <a:gd name="T1" fmla="*/ 1788 h 1936"/>
                <a:gd name="T2" fmla="*/ 918 w 927"/>
                <a:gd name="T3" fmla="*/ 1788 h 1936"/>
                <a:gd name="T4" fmla="*/ 877 w 927"/>
                <a:gd name="T5" fmla="*/ 1887 h 1936"/>
                <a:gd name="T6" fmla="*/ 779 w 927"/>
                <a:gd name="T7" fmla="*/ 1927 h 1936"/>
                <a:gd name="T8" fmla="*/ 148 w 927"/>
                <a:gd name="T9" fmla="*/ 1927 h 1936"/>
                <a:gd name="T10" fmla="*/ 50 w 927"/>
                <a:gd name="T11" fmla="*/ 1887 h 1936"/>
                <a:gd name="T12" fmla="*/ 9 w 927"/>
                <a:gd name="T13" fmla="*/ 1788 h 1936"/>
                <a:gd name="T14" fmla="*/ 9 w 927"/>
                <a:gd name="T15" fmla="*/ 148 h 1936"/>
                <a:gd name="T16" fmla="*/ 50 w 927"/>
                <a:gd name="T17" fmla="*/ 50 h 1936"/>
                <a:gd name="T18" fmla="*/ 148 w 927"/>
                <a:gd name="T19" fmla="*/ 9 h 1936"/>
                <a:gd name="T20" fmla="*/ 779 w 927"/>
                <a:gd name="T21" fmla="*/ 9 h 1936"/>
                <a:gd name="T22" fmla="*/ 877 w 927"/>
                <a:gd name="T23" fmla="*/ 50 h 1936"/>
                <a:gd name="T24" fmla="*/ 918 w 927"/>
                <a:gd name="T25" fmla="*/ 148 h 1936"/>
                <a:gd name="T26" fmla="*/ 918 w 927"/>
                <a:gd name="T27" fmla="*/ 1788 h 1936"/>
                <a:gd name="T28" fmla="*/ 923 w 927"/>
                <a:gd name="T29" fmla="*/ 1788 h 1936"/>
                <a:gd name="T30" fmla="*/ 927 w 927"/>
                <a:gd name="T31" fmla="*/ 1788 h 1936"/>
                <a:gd name="T32" fmla="*/ 927 w 927"/>
                <a:gd name="T33" fmla="*/ 148 h 1936"/>
                <a:gd name="T34" fmla="*/ 779 w 927"/>
                <a:gd name="T35" fmla="*/ 0 h 1936"/>
                <a:gd name="T36" fmla="*/ 148 w 927"/>
                <a:gd name="T37" fmla="*/ 0 h 1936"/>
                <a:gd name="T38" fmla="*/ 0 w 927"/>
                <a:gd name="T39" fmla="*/ 148 h 1936"/>
                <a:gd name="T40" fmla="*/ 0 w 927"/>
                <a:gd name="T41" fmla="*/ 1788 h 1936"/>
                <a:gd name="T42" fmla="*/ 148 w 927"/>
                <a:gd name="T43" fmla="*/ 1936 h 1936"/>
                <a:gd name="T44" fmla="*/ 779 w 927"/>
                <a:gd name="T45" fmla="*/ 1936 h 1936"/>
                <a:gd name="T46" fmla="*/ 927 w 927"/>
                <a:gd name="T47" fmla="*/ 1788 h 1936"/>
                <a:gd name="T48" fmla="*/ 923 w 927"/>
                <a:gd name="T49" fmla="*/ 1788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7" h="1936">
                  <a:moveTo>
                    <a:pt x="923" y="1788"/>
                  </a:moveTo>
                  <a:cubicBezTo>
                    <a:pt x="918" y="1788"/>
                    <a:pt x="918" y="1788"/>
                    <a:pt x="918" y="1788"/>
                  </a:cubicBezTo>
                  <a:cubicBezTo>
                    <a:pt x="918" y="1827"/>
                    <a:pt x="903" y="1861"/>
                    <a:pt x="877" y="1887"/>
                  </a:cubicBezTo>
                  <a:cubicBezTo>
                    <a:pt x="852" y="1912"/>
                    <a:pt x="817" y="1927"/>
                    <a:pt x="779" y="1927"/>
                  </a:cubicBezTo>
                  <a:cubicBezTo>
                    <a:pt x="148" y="1927"/>
                    <a:pt x="148" y="1927"/>
                    <a:pt x="148" y="1927"/>
                  </a:cubicBezTo>
                  <a:cubicBezTo>
                    <a:pt x="110" y="1927"/>
                    <a:pt x="75" y="1912"/>
                    <a:pt x="50" y="1887"/>
                  </a:cubicBezTo>
                  <a:cubicBezTo>
                    <a:pt x="24" y="1861"/>
                    <a:pt x="9" y="1827"/>
                    <a:pt x="9" y="1788"/>
                  </a:cubicBezTo>
                  <a:cubicBezTo>
                    <a:pt x="9" y="148"/>
                    <a:pt x="9" y="148"/>
                    <a:pt x="9" y="148"/>
                  </a:cubicBezTo>
                  <a:cubicBezTo>
                    <a:pt x="9" y="110"/>
                    <a:pt x="24" y="75"/>
                    <a:pt x="50" y="50"/>
                  </a:cubicBezTo>
                  <a:cubicBezTo>
                    <a:pt x="75" y="25"/>
                    <a:pt x="110" y="9"/>
                    <a:pt x="148" y="9"/>
                  </a:cubicBezTo>
                  <a:cubicBezTo>
                    <a:pt x="779" y="9"/>
                    <a:pt x="779" y="9"/>
                    <a:pt x="779" y="9"/>
                  </a:cubicBezTo>
                  <a:cubicBezTo>
                    <a:pt x="817" y="9"/>
                    <a:pt x="852" y="25"/>
                    <a:pt x="877" y="50"/>
                  </a:cubicBezTo>
                  <a:cubicBezTo>
                    <a:pt x="903" y="75"/>
                    <a:pt x="918" y="110"/>
                    <a:pt x="918" y="148"/>
                  </a:cubicBezTo>
                  <a:cubicBezTo>
                    <a:pt x="918" y="1788"/>
                    <a:pt x="918" y="1788"/>
                    <a:pt x="918" y="1788"/>
                  </a:cubicBezTo>
                  <a:cubicBezTo>
                    <a:pt x="923" y="1788"/>
                    <a:pt x="923" y="1788"/>
                    <a:pt x="923" y="1788"/>
                  </a:cubicBezTo>
                  <a:cubicBezTo>
                    <a:pt x="927" y="1788"/>
                    <a:pt x="927" y="1788"/>
                    <a:pt x="927" y="1788"/>
                  </a:cubicBezTo>
                  <a:cubicBezTo>
                    <a:pt x="927" y="148"/>
                    <a:pt x="927" y="148"/>
                    <a:pt x="927" y="148"/>
                  </a:cubicBezTo>
                  <a:cubicBezTo>
                    <a:pt x="927" y="66"/>
                    <a:pt x="861" y="0"/>
                    <a:pt x="779" y="0"/>
                  </a:cubicBezTo>
                  <a:cubicBezTo>
                    <a:pt x="148" y="0"/>
                    <a:pt x="148" y="0"/>
                    <a:pt x="148" y="0"/>
                  </a:cubicBezTo>
                  <a:cubicBezTo>
                    <a:pt x="66" y="0"/>
                    <a:pt x="0" y="66"/>
                    <a:pt x="0" y="148"/>
                  </a:cubicBezTo>
                  <a:cubicBezTo>
                    <a:pt x="0" y="1788"/>
                    <a:pt x="0" y="1788"/>
                    <a:pt x="0" y="1788"/>
                  </a:cubicBezTo>
                  <a:cubicBezTo>
                    <a:pt x="0" y="1870"/>
                    <a:pt x="66" y="1936"/>
                    <a:pt x="148" y="1936"/>
                  </a:cubicBezTo>
                  <a:cubicBezTo>
                    <a:pt x="779" y="1936"/>
                    <a:pt x="779" y="1936"/>
                    <a:pt x="779" y="1936"/>
                  </a:cubicBezTo>
                  <a:cubicBezTo>
                    <a:pt x="861" y="1936"/>
                    <a:pt x="927" y="1870"/>
                    <a:pt x="927" y="1788"/>
                  </a:cubicBezTo>
                  <a:lnTo>
                    <a:pt x="923" y="1788"/>
                  </a:lnTo>
                  <a:close/>
                </a:path>
              </a:pathLst>
            </a:custGeom>
            <a:solidFill>
              <a:srgbClr val="686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3"/>
            <p:cNvSpPr>
              <a:spLocks/>
            </p:cNvSpPr>
            <p:nvPr userDrawn="1"/>
          </p:nvSpPr>
          <p:spPr bwMode="auto">
            <a:xfrm>
              <a:off x="1774" y="2661"/>
              <a:ext cx="78" cy="78"/>
            </a:xfrm>
            <a:custGeom>
              <a:avLst/>
              <a:gdLst>
                <a:gd name="T0" fmla="*/ 167 w 167"/>
                <a:gd name="T1" fmla="*/ 83 h 167"/>
                <a:gd name="T2" fmla="*/ 84 w 167"/>
                <a:gd name="T3" fmla="*/ 167 h 167"/>
                <a:gd name="T4" fmla="*/ 0 w 167"/>
                <a:gd name="T5" fmla="*/ 83 h 167"/>
                <a:gd name="T6" fmla="*/ 5 w 167"/>
                <a:gd name="T7" fmla="*/ 54 h 167"/>
                <a:gd name="T8" fmla="*/ 84 w 167"/>
                <a:gd name="T9" fmla="*/ 0 h 167"/>
                <a:gd name="T10" fmla="*/ 162 w 167"/>
                <a:gd name="T11" fmla="*/ 54 h 167"/>
                <a:gd name="T12" fmla="*/ 167 w 167"/>
                <a:gd name="T13" fmla="*/ 83 h 167"/>
              </a:gdLst>
              <a:ahLst/>
              <a:cxnLst>
                <a:cxn ang="0">
                  <a:pos x="T0" y="T1"/>
                </a:cxn>
                <a:cxn ang="0">
                  <a:pos x="T2" y="T3"/>
                </a:cxn>
                <a:cxn ang="0">
                  <a:pos x="T4" y="T5"/>
                </a:cxn>
                <a:cxn ang="0">
                  <a:pos x="T6" y="T7"/>
                </a:cxn>
                <a:cxn ang="0">
                  <a:pos x="T8" y="T9"/>
                </a:cxn>
                <a:cxn ang="0">
                  <a:pos x="T10" y="T11"/>
                </a:cxn>
                <a:cxn ang="0">
                  <a:pos x="T12" y="T13"/>
                </a:cxn>
              </a:cxnLst>
              <a:rect l="0" t="0" r="r" b="b"/>
              <a:pathLst>
                <a:path w="167" h="167">
                  <a:moveTo>
                    <a:pt x="167" y="83"/>
                  </a:moveTo>
                  <a:cubicBezTo>
                    <a:pt x="167" y="129"/>
                    <a:pt x="130" y="167"/>
                    <a:pt x="84" y="167"/>
                  </a:cubicBezTo>
                  <a:cubicBezTo>
                    <a:pt x="37" y="167"/>
                    <a:pt x="0" y="129"/>
                    <a:pt x="0" y="83"/>
                  </a:cubicBezTo>
                  <a:cubicBezTo>
                    <a:pt x="0" y="73"/>
                    <a:pt x="2" y="63"/>
                    <a:pt x="5" y="54"/>
                  </a:cubicBezTo>
                  <a:cubicBezTo>
                    <a:pt x="17" y="22"/>
                    <a:pt x="48" y="0"/>
                    <a:pt x="84" y="0"/>
                  </a:cubicBezTo>
                  <a:cubicBezTo>
                    <a:pt x="119" y="0"/>
                    <a:pt x="150" y="22"/>
                    <a:pt x="162" y="54"/>
                  </a:cubicBezTo>
                  <a:cubicBezTo>
                    <a:pt x="165" y="63"/>
                    <a:pt x="167" y="73"/>
                    <a:pt x="167" y="83"/>
                  </a:cubicBez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4"/>
            <p:cNvSpPr>
              <a:spLocks noChangeArrowheads="1"/>
            </p:cNvSpPr>
            <p:nvPr userDrawn="1"/>
          </p:nvSpPr>
          <p:spPr bwMode="auto">
            <a:xfrm>
              <a:off x="1577" y="1795"/>
              <a:ext cx="470" cy="834"/>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5"/>
            <p:cNvSpPr>
              <a:spLocks/>
            </p:cNvSpPr>
            <p:nvPr userDrawn="1"/>
          </p:nvSpPr>
          <p:spPr bwMode="auto">
            <a:xfrm>
              <a:off x="1763" y="1724"/>
              <a:ext cx="99" cy="22"/>
            </a:xfrm>
            <a:custGeom>
              <a:avLst/>
              <a:gdLst>
                <a:gd name="T0" fmla="*/ 167 w 167"/>
                <a:gd name="T1" fmla="*/ 19 h 38"/>
                <a:gd name="T2" fmla="*/ 148 w 167"/>
                <a:gd name="T3" fmla="*/ 38 h 38"/>
                <a:gd name="T4" fmla="*/ 19 w 167"/>
                <a:gd name="T5" fmla="*/ 38 h 38"/>
                <a:gd name="T6" fmla="*/ 0 w 167"/>
                <a:gd name="T7" fmla="*/ 19 h 38"/>
                <a:gd name="T8" fmla="*/ 19 w 167"/>
                <a:gd name="T9" fmla="*/ 0 h 38"/>
                <a:gd name="T10" fmla="*/ 148 w 167"/>
                <a:gd name="T11" fmla="*/ 0 h 38"/>
                <a:gd name="T12" fmla="*/ 167 w 167"/>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167" h="38">
                  <a:moveTo>
                    <a:pt x="167" y="19"/>
                  </a:moveTo>
                  <a:cubicBezTo>
                    <a:pt x="167" y="30"/>
                    <a:pt x="159" y="38"/>
                    <a:pt x="148" y="38"/>
                  </a:cubicBezTo>
                  <a:cubicBezTo>
                    <a:pt x="19" y="38"/>
                    <a:pt x="19" y="38"/>
                    <a:pt x="19" y="38"/>
                  </a:cubicBezTo>
                  <a:cubicBezTo>
                    <a:pt x="9" y="38"/>
                    <a:pt x="0" y="30"/>
                    <a:pt x="0" y="19"/>
                  </a:cubicBezTo>
                  <a:cubicBezTo>
                    <a:pt x="0" y="9"/>
                    <a:pt x="9" y="0"/>
                    <a:pt x="19" y="0"/>
                  </a:cubicBezTo>
                  <a:cubicBezTo>
                    <a:pt x="148" y="0"/>
                    <a:pt x="148" y="0"/>
                    <a:pt x="148" y="0"/>
                  </a:cubicBezTo>
                  <a:cubicBezTo>
                    <a:pt x="159" y="0"/>
                    <a:pt x="167" y="9"/>
                    <a:pt x="167" y="19"/>
                  </a:cubicBezTo>
                  <a:close/>
                </a:path>
              </a:pathLst>
            </a:custGeom>
            <a:solidFill>
              <a:srgbClr val="303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6"/>
            <p:cNvSpPr>
              <a:spLocks/>
            </p:cNvSpPr>
            <p:nvPr userDrawn="1"/>
          </p:nvSpPr>
          <p:spPr bwMode="auto">
            <a:xfrm>
              <a:off x="1770" y="1731"/>
              <a:ext cx="84" cy="8"/>
            </a:xfrm>
            <a:custGeom>
              <a:avLst/>
              <a:gdLst>
                <a:gd name="T0" fmla="*/ 7 w 143"/>
                <a:gd name="T1" fmla="*/ 14 h 14"/>
                <a:gd name="T2" fmla="*/ 0 w 143"/>
                <a:gd name="T3" fmla="*/ 7 h 14"/>
                <a:gd name="T4" fmla="*/ 7 w 143"/>
                <a:gd name="T5" fmla="*/ 0 h 14"/>
                <a:gd name="T6" fmla="*/ 136 w 143"/>
                <a:gd name="T7" fmla="*/ 0 h 14"/>
                <a:gd name="T8" fmla="*/ 143 w 143"/>
                <a:gd name="T9" fmla="*/ 7 h 14"/>
                <a:gd name="T10" fmla="*/ 136 w 143"/>
                <a:gd name="T11" fmla="*/ 14 h 14"/>
                <a:gd name="T12" fmla="*/ 7 w 143"/>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3" h="14">
                  <a:moveTo>
                    <a:pt x="7" y="14"/>
                  </a:moveTo>
                  <a:cubicBezTo>
                    <a:pt x="3" y="14"/>
                    <a:pt x="0" y="11"/>
                    <a:pt x="0" y="7"/>
                  </a:cubicBezTo>
                  <a:cubicBezTo>
                    <a:pt x="0" y="3"/>
                    <a:pt x="3" y="0"/>
                    <a:pt x="7" y="0"/>
                  </a:cubicBezTo>
                  <a:cubicBezTo>
                    <a:pt x="136" y="0"/>
                    <a:pt x="136" y="0"/>
                    <a:pt x="136" y="0"/>
                  </a:cubicBezTo>
                  <a:cubicBezTo>
                    <a:pt x="140" y="0"/>
                    <a:pt x="143" y="3"/>
                    <a:pt x="143" y="7"/>
                  </a:cubicBezTo>
                  <a:cubicBezTo>
                    <a:pt x="143" y="11"/>
                    <a:pt x="140" y="14"/>
                    <a:pt x="136" y="14"/>
                  </a:cubicBezTo>
                  <a:lnTo>
                    <a:pt x="7" y="14"/>
                  </a:lnTo>
                  <a:close/>
                </a:path>
              </a:pathLst>
            </a:custGeom>
            <a:solidFill>
              <a:srgbClr val="3841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17"/>
            <p:cNvSpPr>
              <a:spLocks noChangeArrowheads="1"/>
            </p:cNvSpPr>
            <p:nvPr userDrawn="1"/>
          </p:nvSpPr>
          <p:spPr bwMode="auto">
            <a:xfrm>
              <a:off x="1802" y="1683"/>
              <a:ext cx="20" cy="20"/>
            </a:xfrm>
            <a:prstGeom prst="ellipse">
              <a:avLst/>
            </a:prstGeom>
            <a:solidFill>
              <a:srgbClr val="2A2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8"/>
            <p:cNvSpPr>
              <a:spLocks/>
            </p:cNvSpPr>
            <p:nvPr userDrawn="1"/>
          </p:nvSpPr>
          <p:spPr bwMode="auto">
            <a:xfrm>
              <a:off x="1806" y="1686"/>
              <a:ext cx="12" cy="13"/>
            </a:xfrm>
            <a:custGeom>
              <a:avLst/>
              <a:gdLst>
                <a:gd name="T0" fmla="*/ 20 w 21"/>
                <a:gd name="T1" fmla="*/ 11 h 22"/>
                <a:gd name="T2" fmla="*/ 18 w 21"/>
                <a:gd name="T3" fmla="*/ 11 h 22"/>
                <a:gd name="T4" fmla="*/ 11 w 21"/>
                <a:gd name="T5" fmla="*/ 19 h 22"/>
                <a:gd name="T6" fmla="*/ 3 w 21"/>
                <a:gd name="T7" fmla="*/ 11 h 22"/>
                <a:gd name="T8" fmla="*/ 11 w 21"/>
                <a:gd name="T9" fmla="*/ 3 h 22"/>
                <a:gd name="T10" fmla="*/ 18 w 21"/>
                <a:gd name="T11" fmla="*/ 11 h 22"/>
                <a:gd name="T12" fmla="*/ 20 w 21"/>
                <a:gd name="T13" fmla="*/ 11 h 22"/>
                <a:gd name="T14" fmla="*/ 21 w 21"/>
                <a:gd name="T15" fmla="*/ 11 h 22"/>
                <a:gd name="T16" fmla="*/ 11 w 21"/>
                <a:gd name="T17" fmla="*/ 0 h 22"/>
                <a:gd name="T18" fmla="*/ 0 w 21"/>
                <a:gd name="T19" fmla="*/ 11 h 22"/>
                <a:gd name="T20" fmla="*/ 11 w 21"/>
                <a:gd name="T21" fmla="*/ 22 h 22"/>
                <a:gd name="T22" fmla="*/ 21 w 21"/>
                <a:gd name="T23" fmla="*/ 11 h 22"/>
                <a:gd name="T24" fmla="*/ 20 w 21"/>
                <a:gd name="T25"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0" y="11"/>
                  </a:moveTo>
                  <a:cubicBezTo>
                    <a:pt x="18" y="11"/>
                    <a:pt x="18" y="11"/>
                    <a:pt x="18" y="11"/>
                  </a:cubicBezTo>
                  <a:cubicBezTo>
                    <a:pt x="18" y="16"/>
                    <a:pt x="15" y="19"/>
                    <a:pt x="11" y="19"/>
                  </a:cubicBezTo>
                  <a:cubicBezTo>
                    <a:pt x="6" y="19"/>
                    <a:pt x="3" y="16"/>
                    <a:pt x="3" y="11"/>
                  </a:cubicBezTo>
                  <a:cubicBezTo>
                    <a:pt x="3" y="7"/>
                    <a:pt x="6" y="3"/>
                    <a:pt x="11" y="3"/>
                  </a:cubicBezTo>
                  <a:cubicBezTo>
                    <a:pt x="15" y="3"/>
                    <a:pt x="18" y="7"/>
                    <a:pt x="18" y="11"/>
                  </a:cubicBezTo>
                  <a:cubicBezTo>
                    <a:pt x="20" y="11"/>
                    <a:pt x="20" y="11"/>
                    <a:pt x="20" y="11"/>
                  </a:cubicBezTo>
                  <a:cubicBezTo>
                    <a:pt x="21" y="11"/>
                    <a:pt x="21" y="11"/>
                    <a:pt x="21" y="11"/>
                  </a:cubicBezTo>
                  <a:cubicBezTo>
                    <a:pt x="21" y="5"/>
                    <a:pt x="17" y="0"/>
                    <a:pt x="11" y="0"/>
                  </a:cubicBezTo>
                  <a:cubicBezTo>
                    <a:pt x="5" y="0"/>
                    <a:pt x="0" y="5"/>
                    <a:pt x="0" y="11"/>
                  </a:cubicBezTo>
                  <a:cubicBezTo>
                    <a:pt x="0" y="17"/>
                    <a:pt x="5" y="22"/>
                    <a:pt x="11" y="22"/>
                  </a:cubicBezTo>
                  <a:cubicBezTo>
                    <a:pt x="17" y="22"/>
                    <a:pt x="21" y="17"/>
                    <a:pt x="21" y="11"/>
                  </a:cubicBezTo>
                  <a:lnTo>
                    <a:pt x="20" y="11"/>
                  </a:lnTo>
                  <a:close/>
                </a:path>
              </a:pathLst>
            </a:custGeom>
            <a:solidFill>
              <a:srgbClr val="0A1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9"/>
            <p:cNvSpPr>
              <a:spLocks noChangeArrowheads="1"/>
            </p:cNvSpPr>
            <p:nvPr userDrawn="1"/>
          </p:nvSpPr>
          <p:spPr bwMode="auto">
            <a:xfrm>
              <a:off x="1604" y="1831"/>
              <a:ext cx="112" cy="112"/>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20"/>
            <p:cNvSpPr>
              <a:spLocks noChangeArrowheads="1"/>
            </p:cNvSpPr>
            <p:nvPr userDrawn="1"/>
          </p:nvSpPr>
          <p:spPr bwMode="auto">
            <a:xfrm>
              <a:off x="1755" y="1831"/>
              <a:ext cx="113" cy="11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1"/>
            <p:cNvSpPr>
              <a:spLocks/>
            </p:cNvSpPr>
            <p:nvPr userDrawn="1"/>
          </p:nvSpPr>
          <p:spPr bwMode="auto">
            <a:xfrm>
              <a:off x="1604" y="1996"/>
              <a:ext cx="264" cy="112"/>
            </a:xfrm>
            <a:custGeom>
              <a:avLst/>
              <a:gdLst>
                <a:gd name="T0" fmla="*/ 112 w 264"/>
                <a:gd name="T1" fmla="*/ 0 h 112"/>
                <a:gd name="T2" fmla="*/ 0 w 264"/>
                <a:gd name="T3" fmla="*/ 0 h 112"/>
                <a:gd name="T4" fmla="*/ 0 w 264"/>
                <a:gd name="T5" fmla="*/ 112 h 112"/>
                <a:gd name="T6" fmla="*/ 112 w 264"/>
                <a:gd name="T7" fmla="*/ 112 h 112"/>
                <a:gd name="T8" fmla="*/ 264 w 264"/>
                <a:gd name="T9" fmla="*/ 112 h 112"/>
                <a:gd name="T10" fmla="*/ 264 w 264"/>
                <a:gd name="T11" fmla="*/ 0 h 112"/>
                <a:gd name="T12" fmla="*/ 112 w 264"/>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264" h="112">
                  <a:moveTo>
                    <a:pt x="112" y="0"/>
                  </a:moveTo>
                  <a:lnTo>
                    <a:pt x="0" y="0"/>
                  </a:lnTo>
                  <a:lnTo>
                    <a:pt x="0" y="112"/>
                  </a:lnTo>
                  <a:lnTo>
                    <a:pt x="112" y="112"/>
                  </a:lnTo>
                  <a:lnTo>
                    <a:pt x="264" y="112"/>
                  </a:lnTo>
                  <a:lnTo>
                    <a:pt x="264" y="0"/>
                  </a:lnTo>
                  <a:lnTo>
                    <a:pt x="112"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2"/>
            <p:cNvSpPr>
              <a:spLocks/>
            </p:cNvSpPr>
            <p:nvPr userDrawn="1"/>
          </p:nvSpPr>
          <p:spPr bwMode="auto">
            <a:xfrm>
              <a:off x="1604" y="2303"/>
              <a:ext cx="264" cy="112"/>
            </a:xfrm>
            <a:custGeom>
              <a:avLst/>
              <a:gdLst>
                <a:gd name="T0" fmla="*/ 112 w 264"/>
                <a:gd name="T1" fmla="*/ 0 h 112"/>
                <a:gd name="T2" fmla="*/ 0 w 264"/>
                <a:gd name="T3" fmla="*/ 0 h 112"/>
                <a:gd name="T4" fmla="*/ 0 w 264"/>
                <a:gd name="T5" fmla="*/ 112 h 112"/>
                <a:gd name="T6" fmla="*/ 112 w 264"/>
                <a:gd name="T7" fmla="*/ 112 h 112"/>
                <a:gd name="T8" fmla="*/ 264 w 264"/>
                <a:gd name="T9" fmla="*/ 112 h 112"/>
                <a:gd name="T10" fmla="*/ 264 w 264"/>
                <a:gd name="T11" fmla="*/ 0 h 112"/>
                <a:gd name="T12" fmla="*/ 112 w 264"/>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264" h="112">
                  <a:moveTo>
                    <a:pt x="112" y="0"/>
                  </a:moveTo>
                  <a:lnTo>
                    <a:pt x="0" y="0"/>
                  </a:lnTo>
                  <a:lnTo>
                    <a:pt x="0" y="112"/>
                  </a:lnTo>
                  <a:lnTo>
                    <a:pt x="112" y="112"/>
                  </a:lnTo>
                  <a:lnTo>
                    <a:pt x="264" y="112"/>
                  </a:lnTo>
                  <a:lnTo>
                    <a:pt x="264" y="0"/>
                  </a:lnTo>
                  <a:lnTo>
                    <a:pt x="112"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23"/>
            <p:cNvSpPr>
              <a:spLocks noChangeArrowheads="1"/>
            </p:cNvSpPr>
            <p:nvPr userDrawn="1"/>
          </p:nvSpPr>
          <p:spPr bwMode="auto">
            <a:xfrm>
              <a:off x="1908" y="1831"/>
              <a:ext cx="112" cy="1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24"/>
            <p:cNvSpPr>
              <a:spLocks noChangeArrowheads="1"/>
            </p:cNvSpPr>
            <p:nvPr userDrawn="1"/>
          </p:nvSpPr>
          <p:spPr bwMode="auto">
            <a:xfrm>
              <a:off x="1908" y="2303"/>
              <a:ext cx="112" cy="1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25"/>
            <p:cNvSpPr>
              <a:spLocks noChangeArrowheads="1"/>
            </p:cNvSpPr>
            <p:nvPr userDrawn="1"/>
          </p:nvSpPr>
          <p:spPr bwMode="auto">
            <a:xfrm>
              <a:off x="1604" y="2150"/>
              <a:ext cx="112" cy="11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26"/>
            <p:cNvSpPr>
              <a:spLocks noChangeArrowheads="1"/>
            </p:cNvSpPr>
            <p:nvPr userDrawn="1"/>
          </p:nvSpPr>
          <p:spPr bwMode="auto">
            <a:xfrm>
              <a:off x="1755" y="2150"/>
              <a:ext cx="113" cy="11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27"/>
            <p:cNvSpPr>
              <a:spLocks noChangeArrowheads="1"/>
            </p:cNvSpPr>
            <p:nvPr userDrawn="1"/>
          </p:nvSpPr>
          <p:spPr bwMode="auto">
            <a:xfrm>
              <a:off x="1908" y="2150"/>
              <a:ext cx="112" cy="112"/>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28"/>
            <p:cNvSpPr>
              <a:spLocks noChangeArrowheads="1"/>
            </p:cNvSpPr>
            <p:nvPr userDrawn="1"/>
          </p:nvSpPr>
          <p:spPr bwMode="auto">
            <a:xfrm>
              <a:off x="1908" y="1996"/>
              <a:ext cx="112" cy="112"/>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3" name="Text Placeholder 20"/>
          <p:cNvSpPr>
            <a:spLocks noGrp="1"/>
          </p:cNvSpPr>
          <p:nvPr>
            <p:ph type="body" sz="quarter" idx="14" hasCustomPrompt="1"/>
          </p:nvPr>
        </p:nvSpPr>
        <p:spPr>
          <a:xfrm>
            <a:off x="4572000" y="2139702"/>
            <a:ext cx="4046278" cy="2160240"/>
          </a:xfrm>
        </p:spPr>
        <p:txBody>
          <a:bodyPr>
            <a:noAutofit/>
          </a:bodyPr>
          <a:lstStyle>
            <a:lvl1pPr marL="0" indent="0" algn="l">
              <a:buNone/>
              <a:defRPr sz="1800" baseline="0">
                <a:solidFill>
                  <a:schemeClr val="tx2"/>
                </a:solidFill>
                <a:latin typeface="Calibri Light" panose="020F0302020204030204" pitchFamily="34" charset="0"/>
              </a:defRPr>
            </a:lvl1pPr>
          </a:lstStyle>
          <a:p>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p:txBody>
      </p:sp>
      <p:sp>
        <p:nvSpPr>
          <p:cNvPr id="84" name="Text Placeholder 20"/>
          <p:cNvSpPr>
            <a:spLocks noGrp="1"/>
          </p:cNvSpPr>
          <p:nvPr>
            <p:ph type="body" sz="quarter" idx="22" hasCustomPrompt="1"/>
          </p:nvPr>
        </p:nvSpPr>
        <p:spPr>
          <a:xfrm>
            <a:off x="4572000" y="1667430"/>
            <a:ext cx="4046278" cy="400264"/>
          </a:xfrm>
        </p:spPr>
        <p:txBody>
          <a:bodyPr>
            <a:noAutofit/>
          </a:bodyPr>
          <a:lstStyle>
            <a:lvl1pPr marL="0" indent="0" algn="l">
              <a:buNone/>
              <a:defRPr sz="2400" b="0" baseline="0">
                <a:solidFill>
                  <a:schemeClr val="tx2"/>
                </a:solidFill>
                <a:latin typeface="Calibri Light" panose="020F0302020204030204" pitchFamily="34" charset="0"/>
              </a:defRPr>
            </a:lvl1pPr>
          </a:lstStyle>
          <a:p>
            <a:pPr lvl="0"/>
            <a:r>
              <a:rPr lang="en-US" dirty="0"/>
              <a:t>Insert your desired text here.</a:t>
            </a:r>
          </a:p>
        </p:txBody>
      </p:sp>
    </p:spTree>
    <p:extLst>
      <p:ext uri="{BB962C8B-B14F-4D97-AF65-F5344CB8AC3E}">
        <p14:creationId xmlns:p14="http://schemas.microsoft.com/office/powerpoint/2010/main" val="120885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cial 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Calibri Light" panose="020F0302020204030204" pitchFamily="34" charset="0"/>
              </a:defRPr>
            </a:lvl1pPr>
          </a:lstStyle>
          <a:p>
            <a:fld id="{083AF3D4-82CC-4688-87DA-AE4ED5637E73}" type="datetimeFigureOut">
              <a:rPr lang="en-US" smtClean="0"/>
              <a:pPr/>
              <a:t>2/16/2021</a:t>
            </a:fld>
            <a:endParaRPr lang="en-US"/>
          </a:p>
        </p:txBody>
      </p:sp>
      <p:sp>
        <p:nvSpPr>
          <p:cNvPr id="6" name="Footer Placeholder 5"/>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Light" panose="020F0302020204030204" pitchFamily="34" charset="0"/>
              </a:defRPr>
            </a:lvl1pPr>
          </a:lstStyle>
          <a:p>
            <a:fld id="{20727231-24F9-4B92-AA2B-DDB9DCD801F2}" type="slidenum">
              <a:rPr lang="en-US" smtClean="0"/>
              <a:pPr/>
              <a:t>‹#›</a:t>
            </a:fld>
            <a:endParaRPr lang="en-US"/>
          </a:p>
        </p:txBody>
      </p:sp>
      <p:sp>
        <p:nvSpPr>
          <p:cNvPr id="8" name="Title 1"/>
          <p:cNvSpPr>
            <a:spLocks noGrp="1"/>
          </p:cNvSpPr>
          <p:nvPr>
            <p:ph type="title" hasCustomPrompt="1"/>
          </p:nvPr>
        </p:nvSpPr>
        <p:spPr>
          <a:xfrm>
            <a:off x="457200" y="267494"/>
            <a:ext cx="8229600" cy="723726"/>
          </a:xfrm>
        </p:spPr>
        <p:txBody>
          <a:bodyPr>
            <a:normAutofit/>
          </a:bodyPr>
          <a:lstStyle>
            <a:lvl1pPr algn="l">
              <a:defRPr sz="4000" baseline="0">
                <a:solidFill>
                  <a:schemeClr val="tx1">
                    <a:lumMod val="75000"/>
                  </a:schemeClr>
                </a:solidFill>
                <a:latin typeface="Calibri Light" panose="020F0302020204030204" pitchFamily="34" charset="0"/>
              </a:defRPr>
            </a:lvl1pPr>
          </a:lstStyle>
          <a:p>
            <a:r>
              <a:rPr lang="en-US" dirty="0"/>
              <a:t>Social Media Marketing</a:t>
            </a:r>
          </a:p>
        </p:txBody>
      </p:sp>
      <p:sp>
        <p:nvSpPr>
          <p:cNvPr id="9" name="Text Placeholder 7"/>
          <p:cNvSpPr>
            <a:spLocks noGrp="1"/>
          </p:cNvSpPr>
          <p:nvPr>
            <p:ph type="body" sz="quarter" idx="13" hasCustomPrompt="1"/>
          </p:nvPr>
        </p:nvSpPr>
        <p:spPr>
          <a:xfrm>
            <a:off x="468313" y="843980"/>
            <a:ext cx="8207375" cy="576262"/>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a:solidFill>
                  <a:schemeClr val="tx1">
                    <a:lumMod val="65000"/>
                    <a:lumOff val="35000"/>
                  </a:schemeClr>
                </a:solidFill>
                <a:latin typeface="Calibri Light" panose="020F0302020204030204" pitchFamily="34" charset="0"/>
              </a:defRPr>
            </a:lvl1pPr>
          </a:lstStyle>
          <a:p>
            <a:pPr lvl="0"/>
            <a:r>
              <a:rPr lang="en-US" dirty="0"/>
              <a:t>This is a sample text. Insert your desired text here.</a:t>
            </a:r>
          </a:p>
        </p:txBody>
      </p:sp>
      <p:sp>
        <p:nvSpPr>
          <p:cNvPr id="83" name="Text Placeholder 20"/>
          <p:cNvSpPr>
            <a:spLocks noGrp="1"/>
          </p:cNvSpPr>
          <p:nvPr>
            <p:ph type="body" sz="quarter" idx="14" hasCustomPrompt="1"/>
          </p:nvPr>
        </p:nvSpPr>
        <p:spPr>
          <a:xfrm>
            <a:off x="4572000" y="2139702"/>
            <a:ext cx="4046278" cy="2160240"/>
          </a:xfrm>
        </p:spPr>
        <p:txBody>
          <a:bodyPr>
            <a:noAutofit/>
          </a:bodyPr>
          <a:lstStyle>
            <a:lvl1pPr marL="0" indent="0" algn="l">
              <a:buNone/>
              <a:defRPr sz="1800" baseline="0">
                <a:solidFill>
                  <a:schemeClr val="tx2"/>
                </a:solidFill>
                <a:latin typeface="Calibri Light" panose="020F0302020204030204" pitchFamily="34" charset="0"/>
              </a:defRPr>
            </a:lvl1pPr>
          </a:lstStyle>
          <a:p>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p>
        </p:txBody>
      </p:sp>
      <p:sp>
        <p:nvSpPr>
          <p:cNvPr id="84" name="Text Placeholder 20"/>
          <p:cNvSpPr>
            <a:spLocks noGrp="1"/>
          </p:cNvSpPr>
          <p:nvPr>
            <p:ph type="body" sz="quarter" idx="22" hasCustomPrompt="1"/>
          </p:nvPr>
        </p:nvSpPr>
        <p:spPr>
          <a:xfrm>
            <a:off x="4572000" y="1667430"/>
            <a:ext cx="4046278" cy="400264"/>
          </a:xfrm>
        </p:spPr>
        <p:txBody>
          <a:bodyPr>
            <a:noAutofit/>
          </a:bodyPr>
          <a:lstStyle>
            <a:lvl1pPr marL="0" indent="0" algn="l">
              <a:buNone/>
              <a:defRPr sz="2400" b="0" baseline="0">
                <a:solidFill>
                  <a:schemeClr val="tx2"/>
                </a:solidFill>
                <a:latin typeface="Calibri Light" panose="020F0302020204030204" pitchFamily="34" charset="0"/>
              </a:defRPr>
            </a:lvl1pPr>
          </a:lstStyle>
          <a:p>
            <a:pPr lvl="0"/>
            <a:r>
              <a:rPr lang="en-US" dirty="0"/>
              <a:t>Insert your desired text here.</a:t>
            </a:r>
          </a:p>
        </p:txBody>
      </p:sp>
      <p:grpSp>
        <p:nvGrpSpPr>
          <p:cNvPr id="85" name="Group 84"/>
          <p:cNvGrpSpPr/>
          <p:nvPr userDrawn="1"/>
        </p:nvGrpSpPr>
        <p:grpSpPr>
          <a:xfrm>
            <a:off x="1392015" y="1993000"/>
            <a:ext cx="2861952" cy="2200395"/>
            <a:chOff x="384175" y="2089150"/>
            <a:chExt cx="947738" cy="728663"/>
          </a:xfrm>
        </p:grpSpPr>
        <p:sp>
          <p:nvSpPr>
            <p:cNvPr id="86" name="Oval 209"/>
            <p:cNvSpPr>
              <a:spLocks noChangeArrowheads="1"/>
            </p:cNvSpPr>
            <p:nvPr userDrawn="1"/>
          </p:nvSpPr>
          <p:spPr bwMode="auto">
            <a:xfrm>
              <a:off x="430213" y="2217738"/>
              <a:ext cx="555625" cy="554038"/>
            </a:xfrm>
            <a:prstGeom prst="ellipse">
              <a:avLst/>
            </a:prstGeom>
            <a:solidFill>
              <a:srgbClr val="F5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10"/>
            <p:cNvSpPr>
              <a:spLocks/>
            </p:cNvSpPr>
            <p:nvPr userDrawn="1"/>
          </p:nvSpPr>
          <p:spPr bwMode="auto">
            <a:xfrm>
              <a:off x="428625" y="2216150"/>
              <a:ext cx="558800" cy="558800"/>
            </a:xfrm>
            <a:custGeom>
              <a:avLst/>
              <a:gdLst>
                <a:gd name="T0" fmla="*/ 609 w 611"/>
                <a:gd name="T1" fmla="*/ 306 h 611"/>
                <a:gd name="T2" fmla="*/ 607 w 611"/>
                <a:gd name="T3" fmla="*/ 306 h 611"/>
                <a:gd name="T4" fmla="*/ 519 w 611"/>
                <a:gd name="T5" fmla="*/ 519 h 611"/>
                <a:gd name="T6" fmla="*/ 306 w 611"/>
                <a:gd name="T7" fmla="*/ 607 h 611"/>
                <a:gd name="T8" fmla="*/ 92 w 611"/>
                <a:gd name="T9" fmla="*/ 519 h 611"/>
                <a:gd name="T10" fmla="*/ 4 w 611"/>
                <a:gd name="T11" fmla="*/ 306 h 611"/>
                <a:gd name="T12" fmla="*/ 92 w 611"/>
                <a:gd name="T13" fmla="*/ 92 h 611"/>
                <a:gd name="T14" fmla="*/ 306 w 611"/>
                <a:gd name="T15" fmla="*/ 4 h 611"/>
                <a:gd name="T16" fmla="*/ 519 w 611"/>
                <a:gd name="T17" fmla="*/ 92 h 611"/>
                <a:gd name="T18" fmla="*/ 607 w 611"/>
                <a:gd name="T19" fmla="*/ 306 h 611"/>
                <a:gd name="T20" fmla="*/ 609 w 611"/>
                <a:gd name="T21" fmla="*/ 306 h 611"/>
                <a:gd name="T22" fmla="*/ 611 w 611"/>
                <a:gd name="T23" fmla="*/ 306 h 611"/>
                <a:gd name="T24" fmla="*/ 306 w 611"/>
                <a:gd name="T25" fmla="*/ 0 h 611"/>
                <a:gd name="T26" fmla="*/ 0 w 611"/>
                <a:gd name="T27" fmla="*/ 306 h 611"/>
                <a:gd name="T28" fmla="*/ 306 w 611"/>
                <a:gd name="T29" fmla="*/ 611 h 611"/>
                <a:gd name="T30" fmla="*/ 611 w 611"/>
                <a:gd name="T31" fmla="*/ 306 h 611"/>
                <a:gd name="T32" fmla="*/ 609 w 611"/>
                <a:gd name="T33" fmla="*/ 306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1" h="611">
                  <a:moveTo>
                    <a:pt x="609" y="306"/>
                  </a:moveTo>
                  <a:cubicBezTo>
                    <a:pt x="607" y="306"/>
                    <a:pt x="607" y="306"/>
                    <a:pt x="607" y="306"/>
                  </a:cubicBezTo>
                  <a:cubicBezTo>
                    <a:pt x="607" y="389"/>
                    <a:pt x="573" y="464"/>
                    <a:pt x="519" y="519"/>
                  </a:cubicBezTo>
                  <a:cubicBezTo>
                    <a:pt x="464" y="573"/>
                    <a:pt x="389" y="607"/>
                    <a:pt x="306" y="607"/>
                  </a:cubicBezTo>
                  <a:cubicBezTo>
                    <a:pt x="222" y="607"/>
                    <a:pt x="147" y="573"/>
                    <a:pt x="92" y="519"/>
                  </a:cubicBezTo>
                  <a:cubicBezTo>
                    <a:pt x="38" y="464"/>
                    <a:pt x="4" y="389"/>
                    <a:pt x="4" y="306"/>
                  </a:cubicBezTo>
                  <a:cubicBezTo>
                    <a:pt x="4" y="222"/>
                    <a:pt x="38" y="147"/>
                    <a:pt x="92" y="92"/>
                  </a:cubicBezTo>
                  <a:cubicBezTo>
                    <a:pt x="147" y="38"/>
                    <a:pt x="222" y="4"/>
                    <a:pt x="306" y="4"/>
                  </a:cubicBezTo>
                  <a:cubicBezTo>
                    <a:pt x="389" y="4"/>
                    <a:pt x="464" y="38"/>
                    <a:pt x="519" y="92"/>
                  </a:cubicBezTo>
                  <a:cubicBezTo>
                    <a:pt x="573" y="147"/>
                    <a:pt x="607" y="222"/>
                    <a:pt x="607" y="306"/>
                  </a:cubicBezTo>
                  <a:cubicBezTo>
                    <a:pt x="609" y="306"/>
                    <a:pt x="609" y="306"/>
                    <a:pt x="609" y="306"/>
                  </a:cubicBezTo>
                  <a:cubicBezTo>
                    <a:pt x="611" y="306"/>
                    <a:pt x="611" y="306"/>
                    <a:pt x="611" y="306"/>
                  </a:cubicBezTo>
                  <a:cubicBezTo>
                    <a:pt x="611" y="137"/>
                    <a:pt x="474" y="0"/>
                    <a:pt x="306" y="0"/>
                  </a:cubicBezTo>
                  <a:cubicBezTo>
                    <a:pt x="137" y="0"/>
                    <a:pt x="0" y="137"/>
                    <a:pt x="0" y="306"/>
                  </a:cubicBezTo>
                  <a:cubicBezTo>
                    <a:pt x="0" y="474"/>
                    <a:pt x="137" y="611"/>
                    <a:pt x="306" y="611"/>
                  </a:cubicBezTo>
                  <a:cubicBezTo>
                    <a:pt x="474" y="611"/>
                    <a:pt x="611" y="474"/>
                    <a:pt x="611" y="306"/>
                  </a:cubicBezTo>
                  <a:lnTo>
                    <a:pt x="609" y="306"/>
                  </a:lnTo>
                  <a:close/>
                </a:path>
              </a:pathLst>
            </a:custGeom>
            <a:solidFill>
              <a:srgbClr val="3065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11"/>
            <p:cNvSpPr>
              <a:spLocks noEditPoints="1"/>
            </p:cNvSpPr>
            <p:nvPr userDrawn="1"/>
          </p:nvSpPr>
          <p:spPr bwMode="auto">
            <a:xfrm>
              <a:off x="492125" y="2279650"/>
              <a:ext cx="431800" cy="430213"/>
            </a:xfrm>
            <a:custGeom>
              <a:avLst/>
              <a:gdLst>
                <a:gd name="T0" fmla="*/ 236 w 471"/>
                <a:gd name="T1" fmla="*/ 471 h 471"/>
                <a:gd name="T2" fmla="*/ 0 w 471"/>
                <a:gd name="T3" fmla="*/ 236 h 471"/>
                <a:gd name="T4" fmla="*/ 236 w 471"/>
                <a:gd name="T5" fmla="*/ 0 h 471"/>
                <a:gd name="T6" fmla="*/ 471 w 471"/>
                <a:gd name="T7" fmla="*/ 236 h 471"/>
                <a:gd name="T8" fmla="*/ 236 w 471"/>
                <a:gd name="T9" fmla="*/ 471 h 471"/>
                <a:gd name="T10" fmla="*/ 236 w 471"/>
                <a:gd name="T11" fmla="*/ 67 h 471"/>
                <a:gd name="T12" fmla="*/ 67 w 471"/>
                <a:gd name="T13" fmla="*/ 236 h 471"/>
                <a:gd name="T14" fmla="*/ 236 w 471"/>
                <a:gd name="T15" fmla="*/ 404 h 471"/>
                <a:gd name="T16" fmla="*/ 404 w 471"/>
                <a:gd name="T17" fmla="*/ 236 h 471"/>
                <a:gd name="T18" fmla="*/ 236 w 471"/>
                <a:gd name="T19" fmla="*/ 6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71">
                  <a:moveTo>
                    <a:pt x="236" y="471"/>
                  </a:moveTo>
                  <a:cubicBezTo>
                    <a:pt x="106" y="471"/>
                    <a:pt x="0" y="365"/>
                    <a:pt x="0" y="236"/>
                  </a:cubicBezTo>
                  <a:cubicBezTo>
                    <a:pt x="0" y="106"/>
                    <a:pt x="106" y="0"/>
                    <a:pt x="236" y="0"/>
                  </a:cubicBezTo>
                  <a:cubicBezTo>
                    <a:pt x="365" y="0"/>
                    <a:pt x="471" y="106"/>
                    <a:pt x="471" y="236"/>
                  </a:cubicBezTo>
                  <a:cubicBezTo>
                    <a:pt x="471" y="365"/>
                    <a:pt x="365" y="471"/>
                    <a:pt x="236" y="471"/>
                  </a:cubicBezTo>
                  <a:close/>
                  <a:moveTo>
                    <a:pt x="236" y="67"/>
                  </a:moveTo>
                  <a:cubicBezTo>
                    <a:pt x="143" y="67"/>
                    <a:pt x="67" y="143"/>
                    <a:pt x="67" y="236"/>
                  </a:cubicBezTo>
                  <a:cubicBezTo>
                    <a:pt x="67" y="328"/>
                    <a:pt x="143" y="404"/>
                    <a:pt x="236" y="404"/>
                  </a:cubicBezTo>
                  <a:cubicBezTo>
                    <a:pt x="329" y="404"/>
                    <a:pt x="404" y="328"/>
                    <a:pt x="404" y="236"/>
                  </a:cubicBezTo>
                  <a:cubicBezTo>
                    <a:pt x="404" y="143"/>
                    <a:pt x="329" y="67"/>
                    <a:pt x="236" y="67"/>
                  </a:cubicBezTo>
                  <a:close/>
                </a:path>
              </a:pathLst>
            </a:custGeom>
            <a:solidFill>
              <a:schemeClr val="accent5"/>
            </a:solidFill>
            <a:ln w="9525">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13"/>
            <p:cNvSpPr>
              <a:spLocks noEditPoints="1"/>
            </p:cNvSpPr>
            <p:nvPr userDrawn="1"/>
          </p:nvSpPr>
          <p:spPr bwMode="auto">
            <a:xfrm>
              <a:off x="384175" y="2171700"/>
              <a:ext cx="647700" cy="646113"/>
            </a:xfrm>
            <a:custGeom>
              <a:avLst/>
              <a:gdLst>
                <a:gd name="T0" fmla="*/ 354 w 708"/>
                <a:gd name="T1" fmla="*/ 707 h 707"/>
                <a:gd name="T2" fmla="*/ 0 w 708"/>
                <a:gd name="T3" fmla="*/ 354 h 707"/>
                <a:gd name="T4" fmla="*/ 354 w 708"/>
                <a:gd name="T5" fmla="*/ 0 h 707"/>
                <a:gd name="T6" fmla="*/ 708 w 708"/>
                <a:gd name="T7" fmla="*/ 354 h 707"/>
                <a:gd name="T8" fmla="*/ 354 w 708"/>
                <a:gd name="T9" fmla="*/ 707 h 707"/>
                <a:gd name="T10" fmla="*/ 354 w 708"/>
                <a:gd name="T11" fmla="*/ 66 h 707"/>
                <a:gd name="T12" fmla="*/ 66 w 708"/>
                <a:gd name="T13" fmla="*/ 354 h 707"/>
                <a:gd name="T14" fmla="*/ 354 w 708"/>
                <a:gd name="T15" fmla="*/ 641 h 707"/>
                <a:gd name="T16" fmla="*/ 641 w 708"/>
                <a:gd name="T17" fmla="*/ 354 h 707"/>
                <a:gd name="T18" fmla="*/ 354 w 708"/>
                <a:gd name="T19" fmla="*/ 6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8" h="707">
                  <a:moveTo>
                    <a:pt x="354" y="707"/>
                  </a:moveTo>
                  <a:cubicBezTo>
                    <a:pt x="158" y="707"/>
                    <a:pt x="0" y="549"/>
                    <a:pt x="0" y="354"/>
                  </a:cubicBezTo>
                  <a:cubicBezTo>
                    <a:pt x="0" y="158"/>
                    <a:pt x="158" y="0"/>
                    <a:pt x="354" y="0"/>
                  </a:cubicBezTo>
                  <a:cubicBezTo>
                    <a:pt x="549" y="0"/>
                    <a:pt x="708" y="158"/>
                    <a:pt x="708" y="354"/>
                  </a:cubicBezTo>
                  <a:cubicBezTo>
                    <a:pt x="708" y="549"/>
                    <a:pt x="549" y="707"/>
                    <a:pt x="354" y="707"/>
                  </a:cubicBezTo>
                  <a:close/>
                  <a:moveTo>
                    <a:pt x="354" y="66"/>
                  </a:moveTo>
                  <a:cubicBezTo>
                    <a:pt x="195" y="66"/>
                    <a:pt x="66" y="195"/>
                    <a:pt x="66" y="354"/>
                  </a:cubicBezTo>
                  <a:cubicBezTo>
                    <a:pt x="66" y="512"/>
                    <a:pt x="195" y="641"/>
                    <a:pt x="354" y="641"/>
                  </a:cubicBezTo>
                  <a:cubicBezTo>
                    <a:pt x="512" y="641"/>
                    <a:pt x="641" y="512"/>
                    <a:pt x="641" y="354"/>
                  </a:cubicBezTo>
                  <a:cubicBezTo>
                    <a:pt x="641" y="195"/>
                    <a:pt x="512" y="66"/>
                    <a:pt x="354" y="66"/>
                  </a:cubicBezTo>
                  <a:close/>
                </a:path>
              </a:pathLst>
            </a:custGeom>
            <a:solidFill>
              <a:schemeClr val="accent5"/>
            </a:solidFill>
            <a:ln w="9525">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15"/>
            <p:cNvSpPr>
              <a:spLocks/>
            </p:cNvSpPr>
            <p:nvPr userDrawn="1"/>
          </p:nvSpPr>
          <p:spPr bwMode="auto">
            <a:xfrm>
              <a:off x="703263" y="2089150"/>
              <a:ext cx="628650" cy="414338"/>
            </a:xfrm>
            <a:custGeom>
              <a:avLst/>
              <a:gdLst>
                <a:gd name="T0" fmla="*/ 0 w 688"/>
                <a:gd name="T1" fmla="*/ 438 h 453"/>
                <a:gd name="T2" fmla="*/ 431 w 688"/>
                <a:gd name="T3" fmla="*/ 188 h 453"/>
                <a:gd name="T4" fmla="*/ 431 w 688"/>
                <a:gd name="T5" fmla="*/ 187 h 453"/>
                <a:gd name="T6" fmla="*/ 434 w 688"/>
                <a:gd name="T7" fmla="*/ 185 h 453"/>
                <a:gd name="T8" fmla="*/ 484 w 688"/>
                <a:gd name="T9" fmla="*/ 137 h 453"/>
                <a:gd name="T10" fmla="*/ 479 w 688"/>
                <a:gd name="T11" fmla="*/ 73 h 453"/>
                <a:gd name="T12" fmla="*/ 479 w 688"/>
                <a:gd name="T13" fmla="*/ 72 h 453"/>
                <a:gd name="T14" fmla="*/ 602 w 688"/>
                <a:gd name="T15" fmla="*/ 0 h 453"/>
                <a:gd name="T16" fmla="*/ 603 w 688"/>
                <a:gd name="T17" fmla="*/ 2 h 453"/>
                <a:gd name="T18" fmla="*/ 595 w 688"/>
                <a:gd name="T19" fmla="*/ 103 h 453"/>
                <a:gd name="T20" fmla="*/ 606 w 688"/>
                <a:gd name="T21" fmla="*/ 102 h 453"/>
                <a:gd name="T22" fmla="*/ 687 w 688"/>
                <a:gd name="T23" fmla="*/ 146 h 453"/>
                <a:gd name="T24" fmla="*/ 688 w 688"/>
                <a:gd name="T25" fmla="*/ 148 h 453"/>
                <a:gd name="T26" fmla="*/ 564 w 688"/>
                <a:gd name="T27" fmla="*/ 220 h 453"/>
                <a:gd name="T28" fmla="*/ 563 w 688"/>
                <a:gd name="T29" fmla="*/ 218 h 453"/>
                <a:gd name="T30" fmla="*/ 503 w 688"/>
                <a:gd name="T31" fmla="*/ 181 h 453"/>
                <a:gd name="T32" fmla="*/ 498 w 688"/>
                <a:gd name="T33" fmla="*/ 181 h 453"/>
                <a:gd name="T34" fmla="*/ 442 w 688"/>
                <a:gd name="T35" fmla="*/ 202 h 453"/>
                <a:gd name="T36" fmla="*/ 441 w 688"/>
                <a:gd name="T37" fmla="*/ 203 h 453"/>
                <a:gd name="T38" fmla="*/ 440 w 688"/>
                <a:gd name="T39" fmla="*/ 203 h 453"/>
                <a:gd name="T40" fmla="*/ 8 w 688"/>
                <a:gd name="T41" fmla="*/ 453 h 453"/>
                <a:gd name="T42" fmla="*/ 0 w 688"/>
                <a:gd name="T43" fmla="*/ 43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8" h="453">
                  <a:moveTo>
                    <a:pt x="0" y="438"/>
                  </a:moveTo>
                  <a:cubicBezTo>
                    <a:pt x="431" y="188"/>
                    <a:pt x="431" y="188"/>
                    <a:pt x="431" y="188"/>
                  </a:cubicBezTo>
                  <a:cubicBezTo>
                    <a:pt x="431" y="187"/>
                    <a:pt x="431" y="187"/>
                    <a:pt x="431" y="187"/>
                  </a:cubicBezTo>
                  <a:cubicBezTo>
                    <a:pt x="434" y="185"/>
                    <a:pt x="434" y="185"/>
                    <a:pt x="434" y="185"/>
                  </a:cubicBezTo>
                  <a:cubicBezTo>
                    <a:pt x="455" y="174"/>
                    <a:pt x="476" y="161"/>
                    <a:pt x="484" y="137"/>
                  </a:cubicBezTo>
                  <a:cubicBezTo>
                    <a:pt x="490" y="120"/>
                    <a:pt x="488" y="93"/>
                    <a:pt x="479" y="73"/>
                  </a:cubicBezTo>
                  <a:cubicBezTo>
                    <a:pt x="479" y="72"/>
                    <a:pt x="479" y="72"/>
                    <a:pt x="479" y="72"/>
                  </a:cubicBezTo>
                  <a:cubicBezTo>
                    <a:pt x="602" y="0"/>
                    <a:pt x="602" y="0"/>
                    <a:pt x="602" y="0"/>
                  </a:cubicBezTo>
                  <a:cubicBezTo>
                    <a:pt x="603" y="2"/>
                    <a:pt x="603" y="2"/>
                    <a:pt x="603" y="2"/>
                  </a:cubicBezTo>
                  <a:cubicBezTo>
                    <a:pt x="618" y="38"/>
                    <a:pt x="615" y="75"/>
                    <a:pt x="595" y="103"/>
                  </a:cubicBezTo>
                  <a:cubicBezTo>
                    <a:pt x="599" y="102"/>
                    <a:pt x="602" y="102"/>
                    <a:pt x="606" y="102"/>
                  </a:cubicBezTo>
                  <a:cubicBezTo>
                    <a:pt x="637" y="102"/>
                    <a:pt x="667" y="118"/>
                    <a:pt x="687" y="146"/>
                  </a:cubicBezTo>
                  <a:cubicBezTo>
                    <a:pt x="688" y="148"/>
                    <a:pt x="688" y="148"/>
                    <a:pt x="688" y="148"/>
                  </a:cubicBezTo>
                  <a:cubicBezTo>
                    <a:pt x="564" y="220"/>
                    <a:pt x="564" y="220"/>
                    <a:pt x="564" y="220"/>
                  </a:cubicBezTo>
                  <a:cubicBezTo>
                    <a:pt x="563" y="218"/>
                    <a:pt x="563" y="218"/>
                    <a:pt x="563" y="218"/>
                  </a:cubicBezTo>
                  <a:cubicBezTo>
                    <a:pt x="551" y="202"/>
                    <a:pt x="525" y="183"/>
                    <a:pt x="503" y="181"/>
                  </a:cubicBezTo>
                  <a:cubicBezTo>
                    <a:pt x="501" y="181"/>
                    <a:pt x="500" y="181"/>
                    <a:pt x="498" y="181"/>
                  </a:cubicBezTo>
                  <a:cubicBezTo>
                    <a:pt x="479" y="181"/>
                    <a:pt x="458" y="193"/>
                    <a:pt x="442" y="202"/>
                  </a:cubicBezTo>
                  <a:cubicBezTo>
                    <a:pt x="441" y="203"/>
                    <a:pt x="441" y="203"/>
                    <a:pt x="441" y="203"/>
                  </a:cubicBezTo>
                  <a:cubicBezTo>
                    <a:pt x="440" y="203"/>
                    <a:pt x="440" y="203"/>
                    <a:pt x="440" y="203"/>
                  </a:cubicBezTo>
                  <a:cubicBezTo>
                    <a:pt x="8" y="453"/>
                    <a:pt x="8" y="453"/>
                    <a:pt x="8" y="453"/>
                  </a:cubicBezTo>
                  <a:lnTo>
                    <a:pt x="0" y="438"/>
                  </a:lnTo>
                  <a:close/>
                </a:path>
              </a:pathLst>
            </a:custGeom>
            <a:solidFill>
              <a:schemeClr val="accent5"/>
            </a:solidFill>
            <a:ln w="9525">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Oval 217"/>
            <p:cNvSpPr>
              <a:spLocks noChangeArrowheads="1"/>
            </p:cNvSpPr>
            <p:nvPr userDrawn="1"/>
          </p:nvSpPr>
          <p:spPr bwMode="auto">
            <a:xfrm>
              <a:off x="623888" y="2409825"/>
              <a:ext cx="168275" cy="169863"/>
            </a:xfrm>
            <a:prstGeom prst="ellipse">
              <a:avLst/>
            </a:prstGeom>
            <a:solidFill>
              <a:schemeClr val="accent5"/>
            </a:solidFill>
            <a:ln w="9525">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2" name="Freeform 197"/>
          <p:cNvSpPr>
            <a:spLocks/>
          </p:cNvSpPr>
          <p:nvPr userDrawn="1"/>
        </p:nvSpPr>
        <p:spPr bwMode="auto">
          <a:xfrm flipH="1">
            <a:off x="1167210" y="1759274"/>
            <a:ext cx="1202805" cy="760246"/>
          </a:xfrm>
          <a:custGeom>
            <a:avLst/>
            <a:gdLst>
              <a:gd name="T0" fmla="*/ 242 w 1138"/>
              <a:gd name="T1" fmla="*/ 0 h 718"/>
              <a:gd name="T2" fmla="*/ 897 w 1138"/>
              <a:gd name="T3" fmla="*/ 0 h 718"/>
              <a:gd name="T4" fmla="*/ 1138 w 1138"/>
              <a:gd name="T5" fmla="*/ 242 h 718"/>
              <a:gd name="T6" fmla="*/ 941 w 1138"/>
              <a:gd name="T7" fmla="*/ 480 h 718"/>
              <a:gd name="T8" fmla="*/ 897 w 1138"/>
              <a:gd name="T9" fmla="*/ 484 h 718"/>
              <a:gd name="T10" fmla="*/ 242 w 1138"/>
              <a:gd name="T11" fmla="*/ 484 h 718"/>
              <a:gd name="T12" fmla="*/ 180 w 1138"/>
              <a:gd name="T13" fmla="*/ 484 h 718"/>
              <a:gd name="T14" fmla="*/ 1 w 1138"/>
              <a:gd name="T15" fmla="*/ 718 h 718"/>
              <a:gd name="T16" fmla="*/ 0 w 1138"/>
              <a:gd name="T17" fmla="*/ 718 h 718"/>
              <a:gd name="T18" fmla="*/ 0 w 1138"/>
              <a:gd name="T19" fmla="*/ 242 h 718"/>
              <a:gd name="T20" fmla="*/ 242 w 1138"/>
              <a:gd name="T21" fmla="*/ 0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8" h="718">
                <a:moveTo>
                  <a:pt x="242" y="0"/>
                </a:moveTo>
                <a:cubicBezTo>
                  <a:pt x="897" y="0"/>
                  <a:pt x="897" y="0"/>
                  <a:pt x="897" y="0"/>
                </a:cubicBezTo>
                <a:cubicBezTo>
                  <a:pt x="1030" y="0"/>
                  <a:pt x="1138" y="109"/>
                  <a:pt x="1138" y="242"/>
                </a:cubicBezTo>
                <a:cubicBezTo>
                  <a:pt x="1138" y="361"/>
                  <a:pt x="1054" y="459"/>
                  <a:pt x="941" y="480"/>
                </a:cubicBezTo>
                <a:cubicBezTo>
                  <a:pt x="927" y="483"/>
                  <a:pt x="912" y="484"/>
                  <a:pt x="897" y="484"/>
                </a:cubicBezTo>
                <a:cubicBezTo>
                  <a:pt x="242" y="484"/>
                  <a:pt x="242" y="484"/>
                  <a:pt x="242" y="484"/>
                </a:cubicBezTo>
                <a:cubicBezTo>
                  <a:pt x="180" y="484"/>
                  <a:pt x="180" y="484"/>
                  <a:pt x="180" y="484"/>
                </a:cubicBezTo>
                <a:cubicBezTo>
                  <a:pt x="54" y="484"/>
                  <a:pt x="1" y="606"/>
                  <a:pt x="1" y="718"/>
                </a:cubicBezTo>
                <a:cubicBezTo>
                  <a:pt x="0" y="718"/>
                  <a:pt x="0" y="718"/>
                  <a:pt x="0" y="718"/>
                </a:cubicBezTo>
                <a:cubicBezTo>
                  <a:pt x="0" y="242"/>
                  <a:pt x="0" y="242"/>
                  <a:pt x="0" y="242"/>
                </a:cubicBezTo>
                <a:cubicBezTo>
                  <a:pt x="0" y="109"/>
                  <a:pt x="108" y="0"/>
                  <a:pt x="242"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1"/>
          <p:cNvSpPr>
            <a:spLocks/>
          </p:cNvSpPr>
          <p:nvPr userDrawn="1"/>
        </p:nvSpPr>
        <p:spPr bwMode="auto">
          <a:xfrm>
            <a:off x="3610692" y="3135321"/>
            <a:ext cx="401556" cy="773512"/>
          </a:xfrm>
          <a:custGeom>
            <a:avLst/>
            <a:gdLst>
              <a:gd name="T0" fmla="*/ 429 w 660"/>
              <a:gd name="T1" fmla="*/ 321 h 1270"/>
              <a:gd name="T2" fmla="*/ 429 w 660"/>
              <a:gd name="T3" fmla="*/ 465 h 1270"/>
              <a:gd name="T4" fmla="*/ 660 w 660"/>
              <a:gd name="T5" fmla="*/ 465 h 1270"/>
              <a:gd name="T6" fmla="*/ 660 w 660"/>
              <a:gd name="T7" fmla="*/ 691 h 1270"/>
              <a:gd name="T8" fmla="*/ 429 w 660"/>
              <a:gd name="T9" fmla="*/ 691 h 1270"/>
              <a:gd name="T10" fmla="*/ 429 w 660"/>
              <a:gd name="T11" fmla="*/ 1270 h 1270"/>
              <a:gd name="T12" fmla="*/ 196 w 660"/>
              <a:gd name="T13" fmla="*/ 1270 h 1270"/>
              <a:gd name="T14" fmla="*/ 196 w 660"/>
              <a:gd name="T15" fmla="*/ 691 h 1270"/>
              <a:gd name="T16" fmla="*/ 0 w 660"/>
              <a:gd name="T17" fmla="*/ 691 h 1270"/>
              <a:gd name="T18" fmla="*/ 0 w 660"/>
              <a:gd name="T19" fmla="*/ 465 h 1270"/>
              <a:gd name="T20" fmla="*/ 196 w 660"/>
              <a:gd name="T21" fmla="*/ 465 h 1270"/>
              <a:gd name="T22" fmla="*/ 196 w 660"/>
              <a:gd name="T23" fmla="*/ 298 h 1270"/>
              <a:gd name="T24" fmla="*/ 486 w 660"/>
              <a:gd name="T25" fmla="*/ 0 h 1270"/>
              <a:gd name="T26" fmla="*/ 660 w 660"/>
              <a:gd name="T27" fmla="*/ 9 h 1270"/>
              <a:gd name="T28" fmla="*/ 660 w 660"/>
              <a:gd name="T29" fmla="*/ 211 h 1270"/>
              <a:gd name="T30" fmla="*/ 541 w 660"/>
              <a:gd name="T31" fmla="*/ 211 h 1270"/>
              <a:gd name="T32" fmla="*/ 429 w 660"/>
              <a:gd name="T33" fmla="*/ 321 h 1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0" h="1270">
                <a:moveTo>
                  <a:pt x="429" y="321"/>
                </a:moveTo>
                <a:cubicBezTo>
                  <a:pt x="429" y="465"/>
                  <a:pt x="429" y="465"/>
                  <a:pt x="429" y="465"/>
                </a:cubicBezTo>
                <a:cubicBezTo>
                  <a:pt x="660" y="465"/>
                  <a:pt x="660" y="465"/>
                  <a:pt x="660" y="465"/>
                </a:cubicBezTo>
                <a:cubicBezTo>
                  <a:pt x="660" y="691"/>
                  <a:pt x="660" y="691"/>
                  <a:pt x="660" y="691"/>
                </a:cubicBezTo>
                <a:cubicBezTo>
                  <a:pt x="429" y="691"/>
                  <a:pt x="429" y="691"/>
                  <a:pt x="429" y="691"/>
                </a:cubicBezTo>
                <a:cubicBezTo>
                  <a:pt x="429" y="1270"/>
                  <a:pt x="429" y="1270"/>
                  <a:pt x="429" y="1270"/>
                </a:cubicBezTo>
                <a:cubicBezTo>
                  <a:pt x="196" y="1270"/>
                  <a:pt x="196" y="1270"/>
                  <a:pt x="196" y="1270"/>
                </a:cubicBezTo>
                <a:cubicBezTo>
                  <a:pt x="196" y="691"/>
                  <a:pt x="196" y="691"/>
                  <a:pt x="196" y="691"/>
                </a:cubicBezTo>
                <a:cubicBezTo>
                  <a:pt x="0" y="691"/>
                  <a:pt x="0" y="691"/>
                  <a:pt x="0" y="691"/>
                </a:cubicBezTo>
                <a:cubicBezTo>
                  <a:pt x="0" y="465"/>
                  <a:pt x="0" y="465"/>
                  <a:pt x="0" y="465"/>
                </a:cubicBezTo>
                <a:cubicBezTo>
                  <a:pt x="196" y="465"/>
                  <a:pt x="196" y="465"/>
                  <a:pt x="196" y="465"/>
                </a:cubicBezTo>
                <a:cubicBezTo>
                  <a:pt x="196" y="298"/>
                  <a:pt x="196" y="298"/>
                  <a:pt x="196" y="298"/>
                </a:cubicBezTo>
                <a:cubicBezTo>
                  <a:pt x="196" y="105"/>
                  <a:pt x="314" y="0"/>
                  <a:pt x="486" y="0"/>
                </a:cubicBezTo>
                <a:cubicBezTo>
                  <a:pt x="569" y="0"/>
                  <a:pt x="640" y="6"/>
                  <a:pt x="660" y="9"/>
                </a:cubicBezTo>
                <a:cubicBezTo>
                  <a:pt x="660" y="211"/>
                  <a:pt x="660" y="211"/>
                  <a:pt x="660" y="211"/>
                </a:cubicBezTo>
                <a:cubicBezTo>
                  <a:pt x="541" y="211"/>
                  <a:pt x="541" y="211"/>
                  <a:pt x="541" y="211"/>
                </a:cubicBezTo>
                <a:cubicBezTo>
                  <a:pt x="447" y="211"/>
                  <a:pt x="429" y="255"/>
                  <a:pt x="429" y="32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nvGrpSpPr>
          <p:cNvPr id="94" name="Group 93"/>
          <p:cNvGrpSpPr/>
          <p:nvPr userDrawn="1"/>
        </p:nvGrpSpPr>
        <p:grpSpPr>
          <a:xfrm>
            <a:off x="2690844" y="1830687"/>
            <a:ext cx="748529" cy="309015"/>
            <a:chOff x="6943725" y="2979739"/>
            <a:chExt cx="965200" cy="398463"/>
          </a:xfrm>
          <a:solidFill>
            <a:schemeClr val="accent4"/>
          </a:solidFill>
        </p:grpSpPr>
        <p:sp>
          <p:nvSpPr>
            <p:cNvPr id="95" name="Freeform 86"/>
            <p:cNvSpPr>
              <a:spLocks noEditPoints="1"/>
            </p:cNvSpPr>
            <p:nvPr userDrawn="1"/>
          </p:nvSpPr>
          <p:spPr bwMode="auto">
            <a:xfrm>
              <a:off x="6943725" y="3044826"/>
              <a:ext cx="365125" cy="261938"/>
            </a:xfrm>
            <a:custGeom>
              <a:avLst/>
              <a:gdLst>
                <a:gd name="T0" fmla="*/ 74 w 400"/>
                <a:gd name="T1" fmla="*/ 111 h 286"/>
                <a:gd name="T2" fmla="*/ 0 w 400"/>
                <a:gd name="T3" fmla="*/ 0 h 286"/>
                <a:gd name="T4" fmla="*/ 53 w 400"/>
                <a:gd name="T5" fmla="*/ 168 h 286"/>
                <a:gd name="T6" fmla="*/ 95 w 400"/>
                <a:gd name="T7" fmla="*/ 283 h 286"/>
                <a:gd name="T8" fmla="*/ 146 w 400"/>
                <a:gd name="T9" fmla="*/ 0 h 286"/>
                <a:gd name="T10" fmla="*/ 247 w 400"/>
                <a:gd name="T11" fmla="*/ 91 h 286"/>
                <a:gd name="T12" fmla="*/ 158 w 400"/>
                <a:gd name="T13" fmla="*/ 91 h 286"/>
                <a:gd name="T14" fmla="*/ 146 w 400"/>
                <a:gd name="T15" fmla="*/ 215 h 286"/>
                <a:gd name="T16" fmla="*/ 203 w 400"/>
                <a:gd name="T17" fmla="*/ 286 h 286"/>
                <a:gd name="T18" fmla="*/ 259 w 400"/>
                <a:gd name="T19" fmla="*/ 215 h 286"/>
                <a:gd name="T20" fmla="*/ 247 w 400"/>
                <a:gd name="T21" fmla="*/ 91 h 286"/>
                <a:gd name="T22" fmla="*/ 203 w 400"/>
                <a:gd name="T23" fmla="*/ 251 h 286"/>
                <a:gd name="T24" fmla="*/ 185 w 400"/>
                <a:gd name="T25" fmla="*/ 133 h 286"/>
                <a:gd name="T26" fmla="*/ 221 w 400"/>
                <a:gd name="T27" fmla="*/ 133 h 286"/>
                <a:gd name="T28" fmla="*/ 247 w 400"/>
                <a:gd name="T29" fmla="*/ 91 h 286"/>
                <a:gd name="T30" fmla="*/ 158 w 400"/>
                <a:gd name="T31" fmla="*/ 91 h 286"/>
                <a:gd name="T32" fmla="*/ 146 w 400"/>
                <a:gd name="T33" fmla="*/ 215 h 286"/>
                <a:gd name="T34" fmla="*/ 203 w 400"/>
                <a:gd name="T35" fmla="*/ 286 h 286"/>
                <a:gd name="T36" fmla="*/ 259 w 400"/>
                <a:gd name="T37" fmla="*/ 215 h 286"/>
                <a:gd name="T38" fmla="*/ 247 w 400"/>
                <a:gd name="T39" fmla="*/ 91 h 286"/>
                <a:gd name="T40" fmla="*/ 203 w 400"/>
                <a:gd name="T41" fmla="*/ 251 h 286"/>
                <a:gd name="T42" fmla="*/ 185 w 400"/>
                <a:gd name="T43" fmla="*/ 133 h 286"/>
                <a:gd name="T44" fmla="*/ 221 w 400"/>
                <a:gd name="T45" fmla="*/ 133 h 286"/>
                <a:gd name="T46" fmla="*/ 362 w 400"/>
                <a:gd name="T47" fmla="*/ 72 h 286"/>
                <a:gd name="T48" fmla="*/ 338 w 400"/>
                <a:gd name="T49" fmla="*/ 251 h 286"/>
                <a:gd name="T50" fmla="*/ 328 w 400"/>
                <a:gd name="T51" fmla="*/ 227 h 286"/>
                <a:gd name="T52" fmla="*/ 290 w 400"/>
                <a:gd name="T53" fmla="*/ 72 h 286"/>
                <a:gd name="T54" fmla="*/ 294 w 400"/>
                <a:gd name="T55" fmla="*/ 270 h 286"/>
                <a:gd name="T56" fmla="*/ 362 w 400"/>
                <a:gd name="T57" fmla="*/ 260 h 286"/>
                <a:gd name="T58" fmla="*/ 400 w 400"/>
                <a:gd name="T59" fmla="*/ 283 h 286"/>
                <a:gd name="T60" fmla="*/ 362 w 400"/>
                <a:gd name="T61" fmla="*/ 72 h 286"/>
                <a:gd name="T62" fmla="*/ 158 w 400"/>
                <a:gd name="T63" fmla="*/ 91 h 286"/>
                <a:gd name="T64" fmla="*/ 146 w 400"/>
                <a:gd name="T65" fmla="*/ 215 h 286"/>
                <a:gd name="T66" fmla="*/ 203 w 400"/>
                <a:gd name="T67" fmla="*/ 286 h 286"/>
                <a:gd name="T68" fmla="*/ 259 w 400"/>
                <a:gd name="T69" fmla="*/ 215 h 286"/>
                <a:gd name="T70" fmla="*/ 247 w 400"/>
                <a:gd name="T71" fmla="*/ 91 h 286"/>
                <a:gd name="T72" fmla="*/ 221 w 400"/>
                <a:gd name="T73" fmla="*/ 222 h 286"/>
                <a:gd name="T74" fmla="*/ 185 w 400"/>
                <a:gd name="T75" fmla="*/ 222 h 286"/>
                <a:gd name="T76" fmla="*/ 203 w 400"/>
                <a:gd name="T77" fmla="*/ 104 h 286"/>
                <a:gd name="T78" fmla="*/ 221 w 400"/>
                <a:gd name="T79" fmla="*/ 22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286">
                  <a:moveTo>
                    <a:pt x="103" y="0"/>
                  </a:moveTo>
                  <a:cubicBezTo>
                    <a:pt x="74" y="111"/>
                    <a:pt x="74" y="111"/>
                    <a:pt x="74" y="111"/>
                  </a:cubicBezTo>
                  <a:cubicBezTo>
                    <a:pt x="44" y="0"/>
                    <a:pt x="44" y="0"/>
                    <a:pt x="44" y="0"/>
                  </a:cubicBezTo>
                  <a:cubicBezTo>
                    <a:pt x="0" y="0"/>
                    <a:pt x="0" y="0"/>
                    <a:pt x="0" y="0"/>
                  </a:cubicBezTo>
                  <a:cubicBezTo>
                    <a:pt x="9" y="27"/>
                    <a:pt x="18" y="53"/>
                    <a:pt x="27" y="79"/>
                  </a:cubicBezTo>
                  <a:cubicBezTo>
                    <a:pt x="41" y="118"/>
                    <a:pt x="49" y="148"/>
                    <a:pt x="53" y="168"/>
                  </a:cubicBezTo>
                  <a:cubicBezTo>
                    <a:pt x="53" y="283"/>
                    <a:pt x="53" y="283"/>
                    <a:pt x="53" y="283"/>
                  </a:cubicBezTo>
                  <a:cubicBezTo>
                    <a:pt x="95" y="283"/>
                    <a:pt x="95" y="283"/>
                    <a:pt x="95" y="283"/>
                  </a:cubicBezTo>
                  <a:cubicBezTo>
                    <a:pt x="95" y="168"/>
                    <a:pt x="95" y="168"/>
                    <a:pt x="95" y="168"/>
                  </a:cubicBezTo>
                  <a:cubicBezTo>
                    <a:pt x="146" y="0"/>
                    <a:pt x="146" y="0"/>
                    <a:pt x="146" y="0"/>
                  </a:cubicBezTo>
                  <a:lnTo>
                    <a:pt x="103" y="0"/>
                  </a:lnTo>
                  <a:close/>
                  <a:moveTo>
                    <a:pt x="247" y="91"/>
                  </a:moveTo>
                  <a:cubicBezTo>
                    <a:pt x="237" y="77"/>
                    <a:pt x="222" y="70"/>
                    <a:pt x="203" y="70"/>
                  </a:cubicBezTo>
                  <a:cubicBezTo>
                    <a:pt x="184" y="70"/>
                    <a:pt x="169" y="77"/>
                    <a:pt x="158" y="91"/>
                  </a:cubicBezTo>
                  <a:cubicBezTo>
                    <a:pt x="150" y="102"/>
                    <a:pt x="146" y="118"/>
                    <a:pt x="146" y="141"/>
                  </a:cubicBezTo>
                  <a:cubicBezTo>
                    <a:pt x="146" y="215"/>
                    <a:pt x="146" y="215"/>
                    <a:pt x="146" y="215"/>
                  </a:cubicBezTo>
                  <a:cubicBezTo>
                    <a:pt x="146" y="237"/>
                    <a:pt x="150" y="253"/>
                    <a:pt x="158" y="264"/>
                  </a:cubicBezTo>
                  <a:cubicBezTo>
                    <a:pt x="169" y="278"/>
                    <a:pt x="184" y="286"/>
                    <a:pt x="203" y="286"/>
                  </a:cubicBezTo>
                  <a:cubicBezTo>
                    <a:pt x="222" y="286"/>
                    <a:pt x="237" y="278"/>
                    <a:pt x="247" y="264"/>
                  </a:cubicBezTo>
                  <a:cubicBezTo>
                    <a:pt x="255" y="253"/>
                    <a:pt x="259" y="237"/>
                    <a:pt x="259" y="215"/>
                  </a:cubicBezTo>
                  <a:cubicBezTo>
                    <a:pt x="259" y="141"/>
                    <a:pt x="259" y="141"/>
                    <a:pt x="259" y="141"/>
                  </a:cubicBezTo>
                  <a:cubicBezTo>
                    <a:pt x="259" y="118"/>
                    <a:pt x="255" y="102"/>
                    <a:pt x="247" y="91"/>
                  </a:cubicBezTo>
                  <a:close/>
                  <a:moveTo>
                    <a:pt x="221" y="222"/>
                  </a:moveTo>
                  <a:cubicBezTo>
                    <a:pt x="221" y="241"/>
                    <a:pt x="215" y="251"/>
                    <a:pt x="203" y="251"/>
                  </a:cubicBezTo>
                  <a:cubicBezTo>
                    <a:pt x="190" y="251"/>
                    <a:pt x="185" y="241"/>
                    <a:pt x="185" y="222"/>
                  </a:cubicBezTo>
                  <a:cubicBezTo>
                    <a:pt x="185" y="133"/>
                    <a:pt x="185" y="133"/>
                    <a:pt x="185" y="133"/>
                  </a:cubicBezTo>
                  <a:cubicBezTo>
                    <a:pt x="185" y="114"/>
                    <a:pt x="190" y="104"/>
                    <a:pt x="203" y="104"/>
                  </a:cubicBezTo>
                  <a:cubicBezTo>
                    <a:pt x="215" y="104"/>
                    <a:pt x="221" y="114"/>
                    <a:pt x="221" y="133"/>
                  </a:cubicBezTo>
                  <a:lnTo>
                    <a:pt x="221" y="222"/>
                  </a:lnTo>
                  <a:close/>
                  <a:moveTo>
                    <a:pt x="247" y="91"/>
                  </a:moveTo>
                  <a:cubicBezTo>
                    <a:pt x="237" y="77"/>
                    <a:pt x="222" y="70"/>
                    <a:pt x="203" y="70"/>
                  </a:cubicBezTo>
                  <a:cubicBezTo>
                    <a:pt x="184" y="70"/>
                    <a:pt x="169" y="77"/>
                    <a:pt x="158" y="91"/>
                  </a:cubicBezTo>
                  <a:cubicBezTo>
                    <a:pt x="150" y="102"/>
                    <a:pt x="146" y="118"/>
                    <a:pt x="146" y="141"/>
                  </a:cubicBezTo>
                  <a:cubicBezTo>
                    <a:pt x="146" y="215"/>
                    <a:pt x="146" y="215"/>
                    <a:pt x="146" y="215"/>
                  </a:cubicBezTo>
                  <a:cubicBezTo>
                    <a:pt x="146" y="237"/>
                    <a:pt x="150" y="253"/>
                    <a:pt x="158" y="264"/>
                  </a:cubicBezTo>
                  <a:cubicBezTo>
                    <a:pt x="169" y="278"/>
                    <a:pt x="184" y="286"/>
                    <a:pt x="203" y="286"/>
                  </a:cubicBezTo>
                  <a:cubicBezTo>
                    <a:pt x="222" y="286"/>
                    <a:pt x="237" y="278"/>
                    <a:pt x="247" y="264"/>
                  </a:cubicBezTo>
                  <a:cubicBezTo>
                    <a:pt x="255" y="253"/>
                    <a:pt x="259" y="237"/>
                    <a:pt x="259" y="215"/>
                  </a:cubicBezTo>
                  <a:cubicBezTo>
                    <a:pt x="259" y="141"/>
                    <a:pt x="259" y="141"/>
                    <a:pt x="259" y="141"/>
                  </a:cubicBezTo>
                  <a:cubicBezTo>
                    <a:pt x="259" y="118"/>
                    <a:pt x="255" y="102"/>
                    <a:pt x="247" y="91"/>
                  </a:cubicBezTo>
                  <a:close/>
                  <a:moveTo>
                    <a:pt x="221" y="222"/>
                  </a:moveTo>
                  <a:cubicBezTo>
                    <a:pt x="221" y="241"/>
                    <a:pt x="215" y="251"/>
                    <a:pt x="203" y="251"/>
                  </a:cubicBezTo>
                  <a:cubicBezTo>
                    <a:pt x="190" y="251"/>
                    <a:pt x="185" y="241"/>
                    <a:pt x="185" y="222"/>
                  </a:cubicBezTo>
                  <a:cubicBezTo>
                    <a:pt x="185" y="133"/>
                    <a:pt x="185" y="133"/>
                    <a:pt x="185" y="133"/>
                  </a:cubicBezTo>
                  <a:cubicBezTo>
                    <a:pt x="185" y="114"/>
                    <a:pt x="190" y="104"/>
                    <a:pt x="203" y="104"/>
                  </a:cubicBezTo>
                  <a:cubicBezTo>
                    <a:pt x="215" y="104"/>
                    <a:pt x="221" y="114"/>
                    <a:pt x="221" y="133"/>
                  </a:cubicBezTo>
                  <a:lnTo>
                    <a:pt x="221" y="222"/>
                  </a:lnTo>
                  <a:close/>
                  <a:moveTo>
                    <a:pt x="362" y="72"/>
                  </a:moveTo>
                  <a:cubicBezTo>
                    <a:pt x="362" y="233"/>
                    <a:pt x="362" y="233"/>
                    <a:pt x="362" y="233"/>
                  </a:cubicBezTo>
                  <a:cubicBezTo>
                    <a:pt x="353" y="245"/>
                    <a:pt x="345" y="251"/>
                    <a:pt x="338" y="251"/>
                  </a:cubicBezTo>
                  <a:cubicBezTo>
                    <a:pt x="333" y="251"/>
                    <a:pt x="330" y="248"/>
                    <a:pt x="329" y="242"/>
                  </a:cubicBezTo>
                  <a:cubicBezTo>
                    <a:pt x="328" y="241"/>
                    <a:pt x="328" y="236"/>
                    <a:pt x="328" y="227"/>
                  </a:cubicBezTo>
                  <a:cubicBezTo>
                    <a:pt x="328" y="72"/>
                    <a:pt x="328" y="72"/>
                    <a:pt x="328" y="72"/>
                  </a:cubicBezTo>
                  <a:cubicBezTo>
                    <a:pt x="290" y="72"/>
                    <a:pt x="290" y="72"/>
                    <a:pt x="290" y="72"/>
                  </a:cubicBezTo>
                  <a:cubicBezTo>
                    <a:pt x="290" y="239"/>
                    <a:pt x="290" y="239"/>
                    <a:pt x="290" y="239"/>
                  </a:cubicBezTo>
                  <a:cubicBezTo>
                    <a:pt x="290" y="253"/>
                    <a:pt x="292" y="264"/>
                    <a:pt x="294" y="270"/>
                  </a:cubicBezTo>
                  <a:cubicBezTo>
                    <a:pt x="298" y="281"/>
                    <a:pt x="306" y="286"/>
                    <a:pt x="318" y="286"/>
                  </a:cubicBezTo>
                  <a:cubicBezTo>
                    <a:pt x="332" y="286"/>
                    <a:pt x="347" y="277"/>
                    <a:pt x="362" y="260"/>
                  </a:cubicBezTo>
                  <a:cubicBezTo>
                    <a:pt x="362" y="283"/>
                    <a:pt x="362" y="283"/>
                    <a:pt x="362" y="283"/>
                  </a:cubicBezTo>
                  <a:cubicBezTo>
                    <a:pt x="400" y="283"/>
                    <a:pt x="400" y="283"/>
                    <a:pt x="400" y="283"/>
                  </a:cubicBezTo>
                  <a:cubicBezTo>
                    <a:pt x="400" y="72"/>
                    <a:pt x="400" y="72"/>
                    <a:pt x="400" y="72"/>
                  </a:cubicBezTo>
                  <a:lnTo>
                    <a:pt x="362" y="72"/>
                  </a:lnTo>
                  <a:close/>
                  <a:moveTo>
                    <a:pt x="203" y="70"/>
                  </a:moveTo>
                  <a:cubicBezTo>
                    <a:pt x="184" y="70"/>
                    <a:pt x="169" y="77"/>
                    <a:pt x="158" y="91"/>
                  </a:cubicBezTo>
                  <a:cubicBezTo>
                    <a:pt x="150" y="102"/>
                    <a:pt x="146" y="118"/>
                    <a:pt x="146" y="141"/>
                  </a:cubicBezTo>
                  <a:cubicBezTo>
                    <a:pt x="146" y="215"/>
                    <a:pt x="146" y="215"/>
                    <a:pt x="146" y="215"/>
                  </a:cubicBezTo>
                  <a:cubicBezTo>
                    <a:pt x="146" y="237"/>
                    <a:pt x="150" y="253"/>
                    <a:pt x="158" y="264"/>
                  </a:cubicBezTo>
                  <a:cubicBezTo>
                    <a:pt x="169" y="278"/>
                    <a:pt x="184" y="286"/>
                    <a:pt x="203" y="286"/>
                  </a:cubicBezTo>
                  <a:cubicBezTo>
                    <a:pt x="222" y="286"/>
                    <a:pt x="237" y="278"/>
                    <a:pt x="247" y="264"/>
                  </a:cubicBezTo>
                  <a:cubicBezTo>
                    <a:pt x="255" y="253"/>
                    <a:pt x="259" y="237"/>
                    <a:pt x="259" y="215"/>
                  </a:cubicBezTo>
                  <a:cubicBezTo>
                    <a:pt x="259" y="141"/>
                    <a:pt x="259" y="141"/>
                    <a:pt x="259" y="141"/>
                  </a:cubicBezTo>
                  <a:cubicBezTo>
                    <a:pt x="259" y="118"/>
                    <a:pt x="255" y="102"/>
                    <a:pt x="247" y="91"/>
                  </a:cubicBezTo>
                  <a:cubicBezTo>
                    <a:pt x="237" y="77"/>
                    <a:pt x="222" y="70"/>
                    <a:pt x="203" y="70"/>
                  </a:cubicBezTo>
                  <a:close/>
                  <a:moveTo>
                    <a:pt x="221" y="222"/>
                  </a:moveTo>
                  <a:cubicBezTo>
                    <a:pt x="221" y="241"/>
                    <a:pt x="215" y="251"/>
                    <a:pt x="203" y="251"/>
                  </a:cubicBezTo>
                  <a:cubicBezTo>
                    <a:pt x="190" y="251"/>
                    <a:pt x="185" y="241"/>
                    <a:pt x="185" y="222"/>
                  </a:cubicBezTo>
                  <a:cubicBezTo>
                    <a:pt x="185" y="133"/>
                    <a:pt x="185" y="133"/>
                    <a:pt x="185" y="133"/>
                  </a:cubicBezTo>
                  <a:cubicBezTo>
                    <a:pt x="185" y="114"/>
                    <a:pt x="190" y="104"/>
                    <a:pt x="203" y="104"/>
                  </a:cubicBezTo>
                  <a:cubicBezTo>
                    <a:pt x="215" y="104"/>
                    <a:pt x="221" y="114"/>
                    <a:pt x="221" y="133"/>
                  </a:cubicBezTo>
                  <a:lnTo>
                    <a:pt x="221" y="2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Calibri Light" panose="020F0302020204030204" pitchFamily="34" charset="0"/>
              </a:endParaRPr>
            </a:p>
          </p:txBody>
        </p:sp>
        <p:sp>
          <p:nvSpPr>
            <p:cNvPr id="96" name="Freeform 87"/>
            <p:cNvSpPr>
              <a:spLocks/>
            </p:cNvSpPr>
            <p:nvPr userDrawn="1"/>
          </p:nvSpPr>
          <p:spPr bwMode="auto">
            <a:xfrm>
              <a:off x="7796213" y="3140076"/>
              <a:ext cx="34925" cy="44450"/>
            </a:xfrm>
            <a:custGeom>
              <a:avLst/>
              <a:gdLst>
                <a:gd name="T0" fmla="*/ 19 w 37"/>
                <a:gd name="T1" fmla="*/ 0 h 49"/>
                <a:gd name="T2" fmla="*/ 0 w 37"/>
                <a:gd name="T3" fmla="*/ 29 h 49"/>
                <a:gd name="T4" fmla="*/ 0 w 37"/>
                <a:gd name="T5" fmla="*/ 49 h 49"/>
                <a:gd name="T6" fmla="*/ 37 w 37"/>
                <a:gd name="T7" fmla="*/ 49 h 49"/>
                <a:gd name="T8" fmla="*/ 37 w 37"/>
                <a:gd name="T9" fmla="*/ 29 h 49"/>
                <a:gd name="T10" fmla="*/ 19 w 37"/>
                <a:gd name="T11" fmla="*/ 0 h 49"/>
              </a:gdLst>
              <a:ahLst/>
              <a:cxnLst>
                <a:cxn ang="0">
                  <a:pos x="T0" y="T1"/>
                </a:cxn>
                <a:cxn ang="0">
                  <a:pos x="T2" y="T3"/>
                </a:cxn>
                <a:cxn ang="0">
                  <a:pos x="T4" y="T5"/>
                </a:cxn>
                <a:cxn ang="0">
                  <a:pos x="T6" y="T7"/>
                </a:cxn>
                <a:cxn ang="0">
                  <a:pos x="T8" y="T9"/>
                </a:cxn>
                <a:cxn ang="0">
                  <a:pos x="T10" y="T11"/>
                </a:cxn>
              </a:cxnLst>
              <a:rect l="0" t="0" r="r" b="b"/>
              <a:pathLst>
                <a:path w="37" h="49">
                  <a:moveTo>
                    <a:pt x="19" y="0"/>
                  </a:moveTo>
                  <a:cubicBezTo>
                    <a:pt x="6" y="0"/>
                    <a:pt x="0" y="10"/>
                    <a:pt x="0" y="29"/>
                  </a:cubicBezTo>
                  <a:cubicBezTo>
                    <a:pt x="0" y="49"/>
                    <a:pt x="0" y="49"/>
                    <a:pt x="0" y="49"/>
                  </a:cubicBezTo>
                  <a:cubicBezTo>
                    <a:pt x="37" y="49"/>
                    <a:pt x="37" y="49"/>
                    <a:pt x="37" y="49"/>
                  </a:cubicBezTo>
                  <a:cubicBezTo>
                    <a:pt x="37" y="29"/>
                    <a:pt x="37" y="29"/>
                    <a:pt x="37" y="29"/>
                  </a:cubicBezTo>
                  <a:cubicBezTo>
                    <a:pt x="37" y="10"/>
                    <a:pt x="31" y="0"/>
                    <a:pt x="19"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Calibri Light" panose="020F0302020204030204" pitchFamily="34" charset="0"/>
              </a:endParaRPr>
            </a:p>
          </p:txBody>
        </p:sp>
        <p:sp>
          <p:nvSpPr>
            <p:cNvPr id="97" name="Freeform 88"/>
            <p:cNvSpPr>
              <a:spLocks/>
            </p:cNvSpPr>
            <p:nvPr userDrawn="1"/>
          </p:nvSpPr>
          <p:spPr bwMode="auto">
            <a:xfrm>
              <a:off x="7669213" y="3140076"/>
              <a:ext cx="31750" cy="133350"/>
            </a:xfrm>
            <a:custGeom>
              <a:avLst/>
              <a:gdLst>
                <a:gd name="T0" fmla="*/ 19 w 35"/>
                <a:gd name="T1" fmla="*/ 0 h 146"/>
                <a:gd name="T2" fmla="*/ 0 w 35"/>
                <a:gd name="T3" fmla="*/ 10 h 146"/>
                <a:gd name="T4" fmla="*/ 0 w 35"/>
                <a:gd name="T5" fmla="*/ 137 h 146"/>
                <a:gd name="T6" fmla="*/ 19 w 35"/>
                <a:gd name="T7" fmla="*/ 146 h 146"/>
                <a:gd name="T8" fmla="*/ 35 w 35"/>
                <a:gd name="T9" fmla="*/ 118 h 146"/>
                <a:gd name="T10" fmla="*/ 35 w 35"/>
                <a:gd name="T11" fmla="*/ 29 h 146"/>
                <a:gd name="T12" fmla="*/ 19 w 35"/>
                <a:gd name="T13" fmla="*/ 0 h 146"/>
              </a:gdLst>
              <a:ahLst/>
              <a:cxnLst>
                <a:cxn ang="0">
                  <a:pos x="T0" y="T1"/>
                </a:cxn>
                <a:cxn ang="0">
                  <a:pos x="T2" y="T3"/>
                </a:cxn>
                <a:cxn ang="0">
                  <a:pos x="T4" y="T5"/>
                </a:cxn>
                <a:cxn ang="0">
                  <a:pos x="T6" y="T7"/>
                </a:cxn>
                <a:cxn ang="0">
                  <a:pos x="T8" y="T9"/>
                </a:cxn>
                <a:cxn ang="0">
                  <a:pos x="T10" y="T11"/>
                </a:cxn>
                <a:cxn ang="0">
                  <a:pos x="T12" y="T13"/>
                </a:cxn>
              </a:cxnLst>
              <a:rect l="0" t="0" r="r" b="b"/>
              <a:pathLst>
                <a:path w="35" h="146">
                  <a:moveTo>
                    <a:pt x="19" y="0"/>
                  </a:moveTo>
                  <a:cubicBezTo>
                    <a:pt x="12" y="0"/>
                    <a:pt x="6" y="3"/>
                    <a:pt x="0" y="10"/>
                  </a:cubicBezTo>
                  <a:cubicBezTo>
                    <a:pt x="0" y="137"/>
                    <a:pt x="0" y="137"/>
                    <a:pt x="0" y="137"/>
                  </a:cubicBezTo>
                  <a:cubicBezTo>
                    <a:pt x="6" y="143"/>
                    <a:pt x="12" y="146"/>
                    <a:pt x="19" y="146"/>
                  </a:cubicBezTo>
                  <a:cubicBezTo>
                    <a:pt x="29" y="146"/>
                    <a:pt x="35" y="137"/>
                    <a:pt x="35" y="118"/>
                  </a:cubicBezTo>
                  <a:cubicBezTo>
                    <a:pt x="35" y="29"/>
                    <a:pt x="35" y="29"/>
                    <a:pt x="35" y="29"/>
                  </a:cubicBezTo>
                  <a:cubicBezTo>
                    <a:pt x="35" y="10"/>
                    <a:pt x="29" y="0"/>
                    <a:pt x="19"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Calibri Light" panose="020F0302020204030204" pitchFamily="34" charset="0"/>
              </a:endParaRPr>
            </a:p>
          </p:txBody>
        </p:sp>
        <p:sp>
          <p:nvSpPr>
            <p:cNvPr id="98" name="Freeform 89"/>
            <p:cNvSpPr>
              <a:spLocks noEditPoints="1"/>
            </p:cNvSpPr>
            <p:nvPr userDrawn="1"/>
          </p:nvSpPr>
          <p:spPr bwMode="auto">
            <a:xfrm>
              <a:off x="7337425" y="2979739"/>
              <a:ext cx="571500" cy="398463"/>
            </a:xfrm>
            <a:custGeom>
              <a:avLst/>
              <a:gdLst>
                <a:gd name="T0" fmla="*/ 546 w 625"/>
                <a:gd name="T1" fmla="*/ 8 h 435"/>
                <a:gd name="T2" fmla="*/ 79 w 625"/>
                <a:gd name="T3" fmla="*/ 8 h 435"/>
                <a:gd name="T4" fmla="*/ 0 w 625"/>
                <a:gd name="T5" fmla="*/ 217 h 435"/>
                <a:gd name="T6" fmla="*/ 79 w 625"/>
                <a:gd name="T7" fmla="*/ 426 h 435"/>
                <a:gd name="T8" fmla="*/ 546 w 625"/>
                <a:gd name="T9" fmla="*/ 426 h 435"/>
                <a:gd name="T10" fmla="*/ 622 w 625"/>
                <a:gd name="T11" fmla="*/ 314 h 435"/>
                <a:gd name="T12" fmla="*/ 625 w 625"/>
                <a:gd name="T13" fmla="*/ 217 h 435"/>
                <a:gd name="T14" fmla="*/ 133 w 625"/>
                <a:gd name="T15" fmla="*/ 112 h 435"/>
                <a:gd name="T16" fmla="*/ 91 w 625"/>
                <a:gd name="T17" fmla="*/ 352 h 435"/>
                <a:gd name="T18" fmla="*/ 47 w 625"/>
                <a:gd name="T19" fmla="*/ 112 h 435"/>
                <a:gd name="T20" fmla="*/ 178 w 625"/>
                <a:gd name="T21" fmla="*/ 73 h 435"/>
                <a:gd name="T22" fmla="*/ 133 w 625"/>
                <a:gd name="T23" fmla="*/ 112 h 435"/>
                <a:gd name="T24" fmla="*/ 255 w 625"/>
                <a:gd name="T25" fmla="*/ 330 h 435"/>
                <a:gd name="T26" fmla="*/ 187 w 625"/>
                <a:gd name="T27" fmla="*/ 340 h 435"/>
                <a:gd name="T28" fmla="*/ 184 w 625"/>
                <a:gd name="T29" fmla="*/ 144 h 435"/>
                <a:gd name="T30" fmla="*/ 222 w 625"/>
                <a:gd name="T31" fmla="*/ 297 h 435"/>
                <a:gd name="T32" fmla="*/ 231 w 625"/>
                <a:gd name="T33" fmla="*/ 321 h 435"/>
                <a:gd name="T34" fmla="*/ 255 w 625"/>
                <a:gd name="T35" fmla="*/ 144 h 435"/>
                <a:gd name="T36" fmla="*/ 292 w 625"/>
                <a:gd name="T37" fmla="*/ 352 h 435"/>
                <a:gd name="T38" fmla="*/ 436 w 625"/>
                <a:gd name="T39" fmla="*/ 290 h 435"/>
                <a:gd name="T40" fmla="*/ 402 w 625"/>
                <a:gd name="T41" fmla="*/ 355 h 435"/>
                <a:gd name="T42" fmla="*/ 363 w 625"/>
                <a:gd name="T43" fmla="*/ 352 h 435"/>
                <a:gd name="T44" fmla="*/ 325 w 625"/>
                <a:gd name="T45" fmla="*/ 73 h 435"/>
                <a:gd name="T46" fmla="*/ 363 w 625"/>
                <a:gd name="T47" fmla="*/ 164 h 435"/>
                <a:gd name="T48" fmla="*/ 432 w 625"/>
                <a:gd name="T49" fmla="*/ 165 h 435"/>
                <a:gd name="T50" fmla="*/ 436 w 625"/>
                <a:gd name="T51" fmla="*/ 290 h 435"/>
                <a:gd name="T52" fmla="*/ 523 w 625"/>
                <a:gd name="T53" fmla="*/ 355 h 435"/>
                <a:gd name="T54" fmla="*/ 465 w 625"/>
                <a:gd name="T55" fmla="*/ 285 h 435"/>
                <a:gd name="T56" fmla="*/ 477 w 625"/>
                <a:gd name="T57" fmla="*/ 163 h 435"/>
                <a:gd name="T58" fmla="*/ 566 w 625"/>
                <a:gd name="T59" fmla="*/ 163 h 435"/>
                <a:gd name="T60" fmla="*/ 578 w 625"/>
                <a:gd name="T61" fmla="*/ 255 h 435"/>
                <a:gd name="T62" fmla="*/ 503 w 625"/>
                <a:gd name="T63" fmla="*/ 292 h 435"/>
                <a:gd name="T64" fmla="*/ 539 w 625"/>
                <a:gd name="T65" fmla="*/ 306 h 435"/>
                <a:gd name="T66" fmla="*/ 578 w 625"/>
                <a:gd name="T67" fmla="*/ 280 h 435"/>
                <a:gd name="T68" fmla="*/ 578 w 625"/>
                <a:gd name="T69" fmla="*/ 306 h 435"/>
                <a:gd name="T70" fmla="*/ 569 w 625"/>
                <a:gd name="T71" fmla="*/ 33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5" h="435">
                  <a:moveTo>
                    <a:pt x="614" y="70"/>
                  </a:moveTo>
                  <a:cubicBezTo>
                    <a:pt x="606" y="36"/>
                    <a:pt x="579" y="12"/>
                    <a:pt x="546" y="8"/>
                  </a:cubicBezTo>
                  <a:cubicBezTo>
                    <a:pt x="469" y="0"/>
                    <a:pt x="391" y="0"/>
                    <a:pt x="313" y="0"/>
                  </a:cubicBezTo>
                  <a:cubicBezTo>
                    <a:pt x="235" y="0"/>
                    <a:pt x="156" y="0"/>
                    <a:pt x="79" y="8"/>
                  </a:cubicBezTo>
                  <a:cubicBezTo>
                    <a:pt x="46" y="12"/>
                    <a:pt x="19" y="36"/>
                    <a:pt x="11" y="70"/>
                  </a:cubicBezTo>
                  <a:cubicBezTo>
                    <a:pt x="1" y="117"/>
                    <a:pt x="0" y="168"/>
                    <a:pt x="0" y="217"/>
                  </a:cubicBezTo>
                  <a:cubicBezTo>
                    <a:pt x="0" y="266"/>
                    <a:pt x="0" y="318"/>
                    <a:pt x="11" y="365"/>
                  </a:cubicBezTo>
                  <a:cubicBezTo>
                    <a:pt x="19" y="398"/>
                    <a:pt x="46" y="422"/>
                    <a:pt x="79" y="426"/>
                  </a:cubicBezTo>
                  <a:cubicBezTo>
                    <a:pt x="156" y="435"/>
                    <a:pt x="234" y="435"/>
                    <a:pt x="312" y="435"/>
                  </a:cubicBezTo>
                  <a:cubicBezTo>
                    <a:pt x="390" y="435"/>
                    <a:pt x="469" y="435"/>
                    <a:pt x="546" y="426"/>
                  </a:cubicBezTo>
                  <a:cubicBezTo>
                    <a:pt x="579" y="422"/>
                    <a:pt x="606" y="398"/>
                    <a:pt x="614" y="365"/>
                  </a:cubicBezTo>
                  <a:cubicBezTo>
                    <a:pt x="618" y="348"/>
                    <a:pt x="620" y="331"/>
                    <a:pt x="622" y="314"/>
                  </a:cubicBezTo>
                  <a:cubicBezTo>
                    <a:pt x="622" y="313"/>
                    <a:pt x="622" y="311"/>
                    <a:pt x="622" y="310"/>
                  </a:cubicBezTo>
                  <a:cubicBezTo>
                    <a:pt x="625" y="279"/>
                    <a:pt x="625" y="248"/>
                    <a:pt x="625" y="217"/>
                  </a:cubicBezTo>
                  <a:cubicBezTo>
                    <a:pt x="625" y="168"/>
                    <a:pt x="625" y="117"/>
                    <a:pt x="614" y="70"/>
                  </a:cubicBezTo>
                  <a:close/>
                  <a:moveTo>
                    <a:pt x="133" y="112"/>
                  </a:moveTo>
                  <a:cubicBezTo>
                    <a:pt x="133" y="352"/>
                    <a:pt x="133" y="352"/>
                    <a:pt x="133" y="352"/>
                  </a:cubicBezTo>
                  <a:cubicBezTo>
                    <a:pt x="91" y="352"/>
                    <a:pt x="91" y="352"/>
                    <a:pt x="91" y="352"/>
                  </a:cubicBezTo>
                  <a:cubicBezTo>
                    <a:pt x="91" y="112"/>
                    <a:pt x="91" y="112"/>
                    <a:pt x="91" y="112"/>
                  </a:cubicBezTo>
                  <a:cubicBezTo>
                    <a:pt x="47" y="112"/>
                    <a:pt x="47" y="112"/>
                    <a:pt x="47" y="112"/>
                  </a:cubicBezTo>
                  <a:cubicBezTo>
                    <a:pt x="47" y="73"/>
                    <a:pt x="47" y="73"/>
                    <a:pt x="47" y="73"/>
                  </a:cubicBezTo>
                  <a:cubicBezTo>
                    <a:pt x="178" y="73"/>
                    <a:pt x="178" y="73"/>
                    <a:pt x="178" y="73"/>
                  </a:cubicBezTo>
                  <a:cubicBezTo>
                    <a:pt x="178" y="112"/>
                    <a:pt x="178" y="112"/>
                    <a:pt x="178" y="112"/>
                  </a:cubicBezTo>
                  <a:lnTo>
                    <a:pt x="133" y="112"/>
                  </a:lnTo>
                  <a:close/>
                  <a:moveTo>
                    <a:pt x="255" y="352"/>
                  </a:moveTo>
                  <a:cubicBezTo>
                    <a:pt x="255" y="330"/>
                    <a:pt x="255" y="330"/>
                    <a:pt x="255" y="330"/>
                  </a:cubicBezTo>
                  <a:cubicBezTo>
                    <a:pt x="240" y="347"/>
                    <a:pt x="225" y="355"/>
                    <a:pt x="212" y="355"/>
                  </a:cubicBezTo>
                  <a:cubicBezTo>
                    <a:pt x="199" y="355"/>
                    <a:pt x="191" y="350"/>
                    <a:pt x="187" y="340"/>
                  </a:cubicBezTo>
                  <a:cubicBezTo>
                    <a:pt x="185" y="333"/>
                    <a:pt x="184" y="323"/>
                    <a:pt x="184" y="309"/>
                  </a:cubicBezTo>
                  <a:cubicBezTo>
                    <a:pt x="184" y="144"/>
                    <a:pt x="184" y="144"/>
                    <a:pt x="184" y="144"/>
                  </a:cubicBezTo>
                  <a:cubicBezTo>
                    <a:pt x="222" y="144"/>
                    <a:pt x="222" y="144"/>
                    <a:pt x="222" y="144"/>
                  </a:cubicBezTo>
                  <a:cubicBezTo>
                    <a:pt x="222" y="297"/>
                    <a:pt x="222" y="297"/>
                    <a:pt x="222" y="297"/>
                  </a:cubicBezTo>
                  <a:cubicBezTo>
                    <a:pt x="222" y="306"/>
                    <a:pt x="222" y="311"/>
                    <a:pt x="222" y="312"/>
                  </a:cubicBezTo>
                  <a:cubicBezTo>
                    <a:pt x="223" y="318"/>
                    <a:pt x="226" y="321"/>
                    <a:pt x="231" y="321"/>
                  </a:cubicBezTo>
                  <a:cubicBezTo>
                    <a:pt x="238" y="321"/>
                    <a:pt x="246" y="315"/>
                    <a:pt x="255" y="303"/>
                  </a:cubicBezTo>
                  <a:cubicBezTo>
                    <a:pt x="255" y="144"/>
                    <a:pt x="255" y="144"/>
                    <a:pt x="255" y="144"/>
                  </a:cubicBezTo>
                  <a:cubicBezTo>
                    <a:pt x="292" y="144"/>
                    <a:pt x="292" y="144"/>
                    <a:pt x="292" y="144"/>
                  </a:cubicBezTo>
                  <a:cubicBezTo>
                    <a:pt x="292" y="352"/>
                    <a:pt x="292" y="352"/>
                    <a:pt x="292" y="352"/>
                  </a:cubicBezTo>
                  <a:lnTo>
                    <a:pt x="255" y="352"/>
                  </a:lnTo>
                  <a:close/>
                  <a:moveTo>
                    <a:pt x="436" y="290"/>
                  </a:moveTo>
                  <a:cubicBezTo>
                    <a:pt x="436" y="309"/>
                    <a:pt x="434" y="323"/>
                    <a:pt x="432" y="332"/>
                  </a:cubicBezTo>
                  <a:cubicBezTo>
                    <a:pt x="427" y="347"/>
                    <a:pt x="417" y="355"/>
                    <a:pt x="402" y="355"/>
                  </a:cubicBezTo>
                  <a:cubicBezTo>
                    <a:pt x="388" y="355"/>
                    <a:pt x="375" y="348"/>
                    <a:pt x="363" y="332"/>
                  </a:cubicBezTo>
                  <a:cubicBezTo>
                    <a:pt x="363" y="352"/>
                    <a:pt x="363" y="352"/>
                    <a:pt x="363" y="352"/>
                  </a:cubicBezTo>
                  <a:cubicBezTo>
                    <a:pt x="325" y="352"/>
                    <a:pt x="325" y="352"/>
                    <a:pt x="325" y="352"/>
                  </a:cubicBezTo>
                  <a:cubicBezTo>
                    <a:pt x="325" y="73"/>
                    <a:pt x="325" y="73"/>
                    <a:pt x="325" y="73"/>
                  </a:cubicBezTo>
                  <a:cubicBezTo>
                    <a:pt x="363" y="73"/>
                    <a:pt x="363" y="73"/>
                    <a:pt x="363" y="73"/>
                  </a:cubicBezTo>
                  <a:cubicBezTo>
                    <a:pt x="363" y="164"/>
                    <a:pt x="363" y="164"/>
                    <a:pt x="363" y="164"/>
                  </a:cubicBezTo>
                  <a:cubicBezTo>
                    <a:pt x="375" y="149"/>
                    <a:pt x="388" y="142"/>
                    <a:pt x="402" y="142"/>
                  </a:cubicBezTo>
                  <a:cubicBezTo>
                    <a:pt x="417" y="142"/>
                    <a:pt x="427" y="149"/>
                    <a:pt x="432" y="165"/>
                  </a:cubicBezTo>
                  <a:cubicBezTo>
                    <a:pt x="434" y="173"/>
                    <a:pt x="436" y="187"/>
                    <a:pt x="436" y="207"/>
                  </a:cubicBezTo>
                  <a:lnTo>
                    <a:pt x="436" y="290"/>
                  </a:lnTo>
                  <a:close/>
                  <a:moveTo>
                    <a:pt x="569" y="333"/>
                  </a:moveTo>
                  <a:cubicBezTo>
                    <a:pt x="558" y="348"/>
                    <a:pt x="543" y="355"/>
                    <a:pt x="523" y="355"/>
                  </a:cubicBezTo>
                  <a:cubicBezTo>
                    <a:pt x="503" y="355"/>
                    <a:pt x="488" y="348"/>
                    <a:pt x="477" y="334"/>
                  </a:cubicBezTo>
                  <a:cubicBezTo>
                    <a:pt x="469" y="323"/>
                    <a:pt x="465" y="307"/>
                    <a:pt x="465" y="285"/>
                  </a:cubicBezTo>
                  <a:cubicBezTo>
                    <a:pt x="465" y="212"/>
                    <a:pt x="465" y="212"/>
                    <a:pt x="465" y="212"/>
                  </a:cubicBezTo>
                  <a:cubicBezTo>
                    <a:pt x="465" y="190"/>
                    <a:pt x="469" y="173"/>
                    <a:pt x="477" y="163"/>
                  </a:cubicBezTo>
                  <a:cubicBezTo>
                    <a:pt x="488" y="149"/>
                    <a:pt x="503" y="142"/>
                    <a:pt x="522" y="142"/>
                  </a:cubicBezTo>
                  <a:cubicBezTo>
                    <a:pt x="541" y="142"/>
                    <a:pt x="556" y="149"/>
                    <a:pt x="566" y="163"/>
                  </a:cubicBezTo>
                  <a:cubicBezTo>
                    <a:pt x="574" y="173"/>
                    <a:pt x="578" y="190"/>
                    <a:pt x="578" y="212"/>
                  </a:cubicBezTo>
                  <a:cubicBezTo>
                    <a:pt x="578" y="255"/>
                    <a:pt x="578" y="255"/>
                    <a:pt x="578" y="255"/>
                  </a:cubicBezTo>
                  <a:cubicBezTo>
                    <a:pt x="503" y="255"/>
                    <a:pt x="503" y="255"/>
                    <a:pt x="503" y="255"/>
                  </a:cubicBezTo>
                  <a:cubicBezTo>
                    <a:pt x="503" y="292"/>
                    <a:pt x="503" y="292"/>
                    <a:pt x="503" y="292"/>
                  </a:cubicBezTo>
                  <a:cubicBezTo>
                    <a:pt x="503" y="311"/>
                    <a:pt x="509" y="321"/>
                    <a:pt x="522" y="321"/>
                  </a:cubicBezTo>
                  <a:cubicBezTo>
                    <a:pt x="531" y="321"/>
                    <a:pt x="537" y="316"/>
                    <a:pt x="539" y="306"/>
                  </a:cubicBezTo>
                  <a:cubicBezTo>
                    <a:pt x="539" y="304"/>
                    <a:pt x="540" y="295"/>
                    <a:pt x="540" y="280"/>
                  </a:cubicBezTo>
                  <a:cubicBezTo>
                    <a:pt x="578" y="280"/>
                    <a:pt x="578" y="280"/>
                    <a:pt x="578" y="280"/>
                  </a:cubicBezTo>
                  <a:cubicBezTo>
                    <a:pt x="578" y="286"/>
                    <a:pt x="578" y="286"/>
                    <a:pt x="578" y="286"/>
                  </a:cubicBezTo>
                  <a:cubicBezTo>
                    <a:pt x="578" y="295"/>
                    <a:pt x="578" y="302"/>
                    <a:pt x="578" y="306"/>
                  </a:cubicBezTo>
                  <a:cubicBezTo>
                    <a:pt x="578" y="308"/>
                    <a:pt x="577" y="309"/>
                    <a:pt x="577" y="310"/>
                  </a:cubicBezTo>
                  <a:cubicBezTo>
                    <a:pt x="576" y="318"/>
                    <a:pt x="573" y="326"/>
                    <a:pt x="569" y="33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Calibri Light" panose="020F0302020204030204" pitchFamily="34" charset="0"/>
              </a:endParaRPr>
            </a:p>
          </p:txBody>
        </p:sp>
      </p:grpSp>
      <p:sp>
        <p:nvSpPr>
          <p:cNvPr id="99" name="Freeform 85"/>
          <p:cNvSpPr>
            <a:spLocks/>
          </p:cNvSpPr>
          <p:nvPr userDrawn="1"/>
        </p:nvSpPr>
        <p:spPr bwMode="auto">
          <a:xfrm>
            <a:off x="755576" y="2425787"/>
            <a:ext cx="473854" cy="385631"/>
          </a:xfrm>
          <a:custGeom>
            <a:avLst/>
            <a:gdLst>
              <a:gd name="T0" fmla="*/ 905 w 905"/>
              <a:gd name="T1" fmla="*/ 87 h 736"/>
              <a:gd name="T2" fmla="*/ 799 w 905"/>
              <a:gd name="T3" fmla="*/ 117 h 736"/>
              <a:gd name="T4" fmla="*/ 880 w 905"/>
              <a:gd name="T5" fmla="*/ 14 h 736"/>
              <a:gd name="T6" fmla="*/ 762 w 905"/>
              <a:gd name="T7" fmla="*/ 59 h 736"/>
              <a:gd name="T8" fmla="*/ 627 w 905"/>
              <a:gd name="T9" fmla="*/ 0 h 736"/>
              <a:gd name="T10" fmla="*/ 441 w 905"/>
              <a:gd name="T11" fmla="*/ 186 h 736"/>
              <a:gd name="T12" fmla="*/ 446 w 905"/>
              <a:gd name="T13" fmla="*/ 228 h 736"/>
              <a:gd name="T14" fmla="*/ 63 w 905"/>
              <a:gd name="T15" fmla="*/ 34 h 736"/>
              <a:gd name="T16" fmla="*/ 38 w 905"/>
              <a:gd name="T17" fmla="*/ 128 h 736"/>
              <a:gd name="T18" fmla="*/ 121 w 905"/>
              <a:gd name="T19" fmla="*/ 282 h 736"/>
              <a:gd name="T20" fmla="*/ 37 w 905"/>
              <a:gd name="T21" fmla="*/ 259 h 736"/>
              <a:gd name="T22" fmla="*/ 37 w 905"/>
              <a:gd name="T23" fmla="*/ 261 h 736"/>
              <a:gd name="T24" fmla="*/ 186 w 905"/>
              <a:gd name="T25" fmla="*/ 443 h 736"/>
              <a:gd name="T26" fmla="*/ 137 w 905"/>
              <a:gd name="T27" fmla="*/ 450 h 736"/>
              <a:gd name="T28" fmla="*/ 102 w 905"/>
              <a:gd name="T29" fmla="*/ 446 h 736"/>
              <a:gd name="T30" fmla="*/ 275 w 905"/>
              <a:gd name="T31" fmla="*/ 575 h 736"/>
              <a:gd name="T32" fmla="*/ 45 w 905"/>
              <a:gd name="T33" fmla="*/ 655 h 736"/>
              <a:gd name="T34" fmla="*/ 0 w 905"/>
              <a:gd name="T35" fmla="*/ 652 h 736"/>
              <a:gd name="T36" fmla="*/ 285 w 905"/>
              <a:gd name="T37" fmla="*/ 736 h 736"/>
              <a:gd name="T38" fmla="*/ 813 w 905"/>
              <a:gd name="T39" fmla="*/ 207 h 736"/>
              <a:gd name="T40" fmla="*/ 813 w 905"/>
              <a:gd name="T41" fmla="*/ 183 h 736"/>
              <a:gd name="T42" fmla="*/ 905 w 905"/>
              <a:gd name="T43" fmla="*/ 8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5" h="736">
                <a:moveTo>
                  <a:pt x="905" y="87"/>
                </a:moveTo>
                <a:cubicBezTo>
                  <a:pt x="872" y="102"/>
                  <a:pt x="836" y="112"/>
                  <a:pt x="799" y="117"/>
                </a:cubicBezTo>
                <a:cubicBezTo>
                  <a:pt x="837" y="94"/>
                  <a:pt x="866" y="57"/>
                  <a:pt x="880" y="14"/>
                </a:cubicBezTo>
                <a:cubicBezTo>
                  <a:pt x="844" y="35"/>
                  <a:pt x="805" y="51"/>
                  <a:pt x="762" y="59"/>
                </a:cubicBezTo>
                <a:cubicBezTo>
                  <a:pt x="728" y="23"/>
                  <a:pt x="680" y="0"/>
                  <a:pt x="627" y="0"/>
                </a:cubicBezTo>
                <a:cubicBezTo>
                  <a:pt x="524" y="0"/>
                  <a:pt x="441" y="83"/>
                  <a:pt x="441" y="186"/>
                </a:cubicBezTo>
                <a:cubicBezTo>
                  <a:pt x="441" y="201"/>
                  <a:pt x="443" y="215"/>
                  <a:pt x="446" y="228"/>
                </a:cubicBezTo>
                <a:cubicBezTo>
                  <a:pt x="292" y="221"/>
                  <a:pt x="155" y="147"/>
                  <a:pt x="63" y="34"/>
                </a:cubicBezTo>
                <a:cubicBezTo>
                  <a:pt x="47" y="62"/>
                  <a:pt x="38" y="94"/>
                  <a:pt x="38" y="128"/>
                </a:cubicBezTo>
                <a:cubicBezTo>
                  <a:pt x="38" y="192"/>
                  <a:pt x="71" y="249"/>
                  <a:pt x="121" y="282"/>
                </a:cubicBezTo>
                <a:cubicBezTo>
                  <a:pt x="90" y="281"/>
                  <a:pt x="62" y="273"/>
                  <a:pt x="37" y="259"/>
                </a:cubicBezTo>
                <a:cubicBezTo>
                  <a:pt x="37" y="261"/>
                  <a:pt x="37" y="261"/>
                  <a:pt x="37" y="261"/>
                </a:cubicBezTo>
                <a:cubicBezTo>
                  <a:pt x="37" y="351"/>
                  <a:pt x="101" y="426"/>
                  <a:pt x="186" y="443"/>
                </a:cubicBezTo>
                <a:cubicBezTo>
                  <a:pt x="170" y="448"/>
                  <a:pt x="154" y="450"/>
                  <a:pt x="137" y="450"/>
                </a:cubicBezTo>
                <a:cubicBezTo>
                  <a:pt x="125" y="450"/>
                  <a:pt x="113" y="449"/>
                  <a:pt x="102" y="446"/>
                </a:cubicBezTo>
                <a:cubicBezTo>
                  <a:pt x="125" y="520"/>
                  <a:pt x="194" y="574"/>
                  <a:pt x="275" y="575"/>
                </a:cubicBezTo>
                <a:cubicBezTo>
                  <a:pt x="212" y="625"/>
                  <a:pt x="132" y="655"/>
                  <a:pt x="45" y="655"/>
                </a:cubicBezTo>
                <a:cubicBezTo>
                  <a:pt x="30" y="655"/>
                  <a:pt x="15" y="654"/>
                  <a:pt x="0" y="652"/>
                </a:cubicBezTo>
                <a:cubicBezTo>
                  <a:pt x="82" y="705"/>
                  <a:pt x="180" y="736"/>
                  <a:pt x="285" y="736"/>
                </a:cubicBezTo>
                <a:cubicBezTo>
                  <a:pt x="626" y="736"/>
                  <a:pt x="813" y="453"/>
                  <a:pt x="813" y="207"/>
                </a:cubicBezTo>
                <a:cubicBezTo>
                  <a:pt x="813" y="199"/>
                  <a:pt x="813" y="191"/>
                  <a:pt x="813" y="183"/>
                </a:cubicBezTo>
                <a:cubicBezTo>
                  <a:pt x="849" y="157"/>
                  <a:pt x="880" y="125"/>
                  <a:pt x="905" y="87"/>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sz="1600">
              <a:latin typeface="Calibri Light" panose="020F0302020204030204" pitchFamily="34" charset="0"/>
            </a:endParaRPr>
          </a:p>
        </p:txBody>
      </p:sp>
      <p:sp>
        <p:nvSpPr>
          <p:cNvPr id="100" name="Freeform 84"/>
          <p:cNvSpPr>
            <a:spLocks/>
          </p:cNvSpPr>
          <p:nvPr userDrawn="1"/>
        </p:nvSpPr>
        <p:spPr bwMode="auto">
          <a:xfrm>
            <a:off x="716373" y="3435846"/>
            <a:ext cx="440663" cy="571116"/>
          </a:xfrm>
          <a:custGeom>
            <a:avLst/>
            <a:gdLst>
              <a:gd name="T0" fmla="*/ 744 w 744"/>
              <a:gd name="T1" fmla="*/ 316 h 964"/>
              <a:gd name="T2" fmla="*/ 446 w 744"/>
              <a:gd name="T3" fmla="*/ 694 h 964"/>
              <a:gd name="T4" fmla="*/ 312 w 744"/>
              <a:gd name="T5" fmla="*/ 626 h 964"/>
              <a:gd name="T6" fmla="*/ 273 w 744"/>
              <a:gd name="T7" fmla="*/ 777 h 964"/>
              <a:gd name="T8" fmla="*/ 152 w 744"/>
              <a:gd name="T9" fmla="*/ 964 h 964"/>
              <a:gd name="T10" fmla="*/ 162 w 744"/>
              <a:gd name="T11" fmla="*/ 745 h 964"/>
              <a:gd name="T12" fmla="*/ 233 w 744"/>
              <a:gd name="T13" fmla="*/ 444 h 964"/>
              <a:gd name="T14" fmla="*/ 215 w 744"/>
              <a:gd name="T15" fmla="*/ 357 h 964"/>
              <a:gd name="T16" fmla="*/ 321 w 744"/>
              <a:gd name="T17" fmla="*/ 214 h 964"/>
              <a:gd name="T18" fmla="*/ 396 w 744"/>
              <a:gd name="T19" fmla="*/ 297 h 964"/>
              <a:gd name="T20" fmla="*/ 347 w 744"/>
              <a:gd name="T21" fmla="*/ 493 h 964"/>
              <a:gd name="T22" fmla="*/ 434 w 744"/>
              <a:gd name="T23" fmla="*/ 599 h 964"/>
              <a:gd name="T24" fmla="*/ 609 w 744"/>
              <a:gd name="T25" fmla="*/ 306 h 964"/>
              <a:gd name="T26" fmla="*/ 380 w 744"/>
              <a:gd name="T27" fmla="*/ 95 h 964"/>
              <a:gd name="T28" fmla="*/ 108 w 744"/>
              <a:gd name="T29" fmla="*/ 359 h 964"/>
              <a:gd name="T30" fmla="*/ 144 w 744"/>
              <a:gd name="T31" fmla="*/ 467 h 964"/>
              <a:gd name="T32" fmla="*/ 152 w 744"/>
              <a:gd name="T33" fmla="*/ 498 h 964"/>
              <a:gd name="T34" fmla="*/ 141 w 744"/>
              <a:gd name="T35" fmla="*/ 542 h 964"/>
              <a:gd name="T36" fmla="*/ 113 w 744"/>
              <a:gd name="T37" fmla="*/ 556 h 964"/>
              <a:gd name="T38" fmla="*/ 0 w 744"/>
              <a:gd name="T39" fmla="*/ 345 h 964"/>
              <a:gd name="T40" fmla="*/ 395 w 744"/>
              <a:gd name="T41" fmla="*/ 0 h 964"/>
              <a:gd name="T42" fmla="*/ 744 w 744"/>
              <a:gd name="T43" fmla="*/ 316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4" h="964">
                <a:moveTo>
                  <a:pt x="744" y="316"/>
                </a:moveTo>
                <a:cubicBezTo>
                  <a:pt x="744" y="533"/>
                  <a:pt x="624" y="694"/>
                  <a:pt x="446" y="694"/>
                </a:cubicBezTo>
                <a:cubicBezTo>
                  <a:pt x="387" y="694"/>
                  <a:pt x="331" y="662"/>
                  <a:pt x="312" y="626"/>
                </a:cubicBezTo>
                <a:cubicBezTo>
                  <a:pt x="312" y="626"/>
                  <a:pt x="279" y="753"/>
                  <a:pt x="273" y="777"/>
                </a:cubicBezTo>
                <a:cubicBezTo>
                  <a:pt x="261" y="820"/>
                  <a:pt x="152" y="964"/>
                  <a:pt x="152" y="964"/>
                </a:cubicBezTo>
                <a:cubicBezTo>
                  <a:pt x="152" y="964"/>
                  <a:pt x="152" y="787"/>
                  <a:pt x="162" y="745"/>
                </a:cubicBezTo>
                <a:cubicBezTo>
                  <a:pt x="172" y="700"/>
                  <a:pt x="233" y="444"/>
                  <a:pt x="233" y="444"/>
                </a:cubicBezTo>
                <a:cubicBezTo>
                  <a:pt x="233" y="444"/>
                  <a:pt x="215" y="409"/>
                  <a:pt x="215" y="357"/>
                </a:cubicBezTo>
                <a:cubicBezTo>
                  <a:pt x="215" y="275"/>
                  <a:pt x="262" y="214"/>
                  <a:pt x="321" y="214"/>
                </a:cubicBezTo>
                <a:cubicBezTo>
                  <a:pt x="372" y="214"/>
                  <a:pt x="396" y="252"/>
                  <a:pt x="396" y="297"/>
                </a:cubicBezTo>
                <a:cubicBezTo>
                  <a:pt x="396" y="348"/>
                  <a:pt x="364" y="423"/>
                  <a:pt x="347" y="493"/>
                </a:cubicBezTo>
                <a:cubicBezTo>
                  <a:pt x="333" y="551"/>
                  <a:pt x="376" y="599"/>
                  <a:pt x="434" y="599"/>
                </a:cubicBezTo>
                <a:cubicBezTo>
                  <a:pt x="539" y="599"/>
                  <a:pt x="609" y="465"/>
                  <a:pt x="609" y="306"/>
                </a:cubicBezTo>
                <a:cubicBezTo>
                  <a:pt x="609" y="185"/>
                  <a:pt x="528" y="95"/>
                  <a:pt x="380" y="95"/>
                </a:cubicBezTo>
                <a:cubicBezTo>
                  <a:pt x="212" y="95"/>
                  <a:pt x="108" y="219"/>
                  <a:pt x="108" y="359"/>
                </a:cubicBezTo>
                <a:cubicBezTo>
                  <a:pt x="108" y="407"/>
                  <a:pt x="122" y="441"/>
                  <a:pt x="144" y="467"/>
                </a:cubicBezTo>
                <a:cubicBezTo>
                  <a:pt x="155" y="479"/>
                  <a:pt x="156" y="484"/>
                  <a:pt x="152" y="498"/>
                </a:cubicBezTo>
                <a:cubicBezTo>
                  <a:pt x="150" y="508"/>
                  <a:pt x="144" y="532"/>
                  <a:pt x="141" y="542"/>
                </a:cubicBezTo>
                <a:cubicBezTo>
                  <a:pt x="137" y="556"/>
                  <a:pt x="126" y="561"/>
                  <a:pt x="113" y="556"/>
                </a:cubicBezTo>
                <a:cubicBezTo>
                  <a:pt x="36" y="524"/>
                  <a:pt x="0" y="440"/>
                  <a:pt x="0" y="345"/>
                </a:cubicBezTo>
                <a:cubicBezTo>
                  <a:pt x="0" y="188"/>
                  <a:pt x="133" y="0"/>
                  <a:pt x="395" y="0"/>
                </a:cubicBezTo>
                <a:cubicBezTo>
                  <a:pt x="605" y="0"/>
                  <a:pt x="744" y="153"/>
                  <a:pt x="744" y="316"/>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latin typeface="Calibri Light" panose="020F0302020204030204" pitchFamily="34" charset="0"/>
            </a:endParaRPr>
          </a:p>
        </p:txBody>
      </p:sp>
      <p:grpSp>
        <p:nvGrpSpPr>
          <p:cNvPr id="101" name="Group 100"/>
          <p:cNvGrpSpPr/>
          <p:nvPr userDrawn="1"/>
        </p:nvGrpSpPr>
        <p:grpSpPr>
          <a:xfrm flipH="1">
            <a:off x="1469564" y="1854059"/>
            <a:ext cx="536212" cy="319525"/>
            <a:chOff x="1050828" y="1742714"/>
            <a:chExt cx="536212" cy="319525"/>
          </a:xfrm>
        </p:grpSpPr>
        <p:sp>
          <p:nvSpPr>
            <p:cNvPr id="102" name="Freeform 219"/>
            <p:cNvSpPr>
              <a:spLocks noEditPoints="1"/>
            </p:cNvSpPr>
            <p:nvPr userDrawn="1"/>
          </p:nvSpPr>
          <p:spPr bwMode="auto">
            <a:xfrm flipH="1">
              <a:off x="1050828" y="1742714"/>
              <a:ext cx="536212" cy="233216"/>
            </a:xfrm>
            <a:custGeom>
              <a:avLst/>
              <a:gdLst>
                <a:gd name="T0" fmla="*/ 507 w 507"/>
                <a:gd name="T1" fmla="*/ 39 h 219"/>
                <a:gd name="T2" fmla="*/ 507 w 507"/>
                <a:gd name="T3" fmla="*/ 38 h 219"/>
                <a:gd name="T4" fmla="*/ 506 w 507"/>
                <a:gd name="T5" fmla="*/ 36 h 219"/>
                <a:gd name="T6" fmla="*/ 505 w 507"/>
                <a:gd name="T7" fmla="*/ 34 h 219"/>
                <a:gd name="T8" fmla="*/ 503 w 507"/>
                <a:gd name="T9" fmla="*/ 33 h 219"/>
                <a:gd name="T10" fmla="*/ 502 w 507"/>
                <a:gd name="T11" fmla="*/ 32 h 219"/>
                <a:gd name="T12" fmla="*/ 501 w 507"/>
                <a:gd name="T13" fmla="*/ 32 h 219"/>
                <a:gd name="T14" fmla="*/ 499 w 507"/>
                <a:gd name="T15" fmla="*/ 32 h 219"/>
                <a:gd name="T16" fmla="*/ 119 w 507"/>
                <a:gd name="T17" fmla="*/ 31 h 219"/>
                <a:gd name="T18" fmla="*/ 108 w 507"/>
                <a:gd name="T19" fmla="*/ 6 h 219"/>
                <a:gd name="T20" fmla="*/ 107 w 507"/>
                <a:gd name="T21" fmla="*/ 5 h 219"/>
                <a:gd name="T22" fmla="*/ 106 w 507"/>
                <a:gd name="T23" fmla="*/ 3 h 219"/>
                <a:gd name="T24" fmla="*/ 104 w 507"/>
                <a:gd name="T25" fmla="*/ 2 h 219"/>
                <a:gd name="T26" fmla="*/ 103 w 507"/>
                <a:gd name="T27" fmla="*/ 1 h 219"/>
                <a:gd name="T28" fmla="*/ 101 w 507"/>
                <a:gd name="T29" fmla="*/ 1 h 219"/>
                <a:gd name="T30" fmla="*/ 99 w 507"/>
                <a:gd name="T31" fmla="*/ 0 h 219"/>
                <a:gd name="T32" fmla="*/ 10 w 507"/>
                <a:gd name="T33" fmla="*/ 0 h 219"/>
                <a:gd name="T34" fmla="*/ 10 w 507"/>
                <a:gd name="T35" fmla="*/ 20 h 219"/>
                <a:gd name="T36" fmla="*/ 103 w 507"/>
                <a:gd name="T37" fmla="*/ 45 h 219"/>
                <a:gd name="T38" fmla="*/ 175 w 507"/>
                <a:gd name="T39" fmla="*/ 213 h 219"/>
                <a:gd name="T40" fmla="*/ 176 w 507"/>
                <a:gd name="T41" fmla="*/ 214 h 219"/>
                <a:gd name="T42" fmla="*/ 177 w 507"/>
                <a:gd name="T43" fmla="*/ 216 h 219"/>
                <a:gd name="T44" fmla="*/ 178 w 507"/>
                <a:gd name="T45" fmla="*/ 217 h 219"/>
                <a:gd name="T46" fmla="*/ 180 w 507"/>
                <a:gd name="T47" fmla="*/ 218 h 219"/>
                <a:gd name="T48" fmla="*/ 182 w 507"/>
                <a:gd name="T49" fmla="*/ 219 h 219"/>
                <a:gd name="T50" fmla="*/ 184 w 507"/>
                <a:gd name="T51" fmla="*/ 219 h 219"/>
                <a:gd name="T52" fmla="*/ 421 w 507"/>
                <a:gd name="T53" fmla="*/ 219 h 219"/>
                <a:gd name="T54" fmla="*/ 423 w 507"/>
                <a:gd name="T55" fmla="*/ 219 h 219"/>
                <a:gd name="T56" fmla="*/ 424 w 507"/>
                <a:gd name="T57" fmla="*/ 218 h 219"/>
                <a:gd name="T58" fmla="*/ 426 w 507"/>
                <a:gd name="T59" fmla="*/ 217 h 219"/>
                <a:gd name="T60" fmla="*/ 427 w 507"/>
                <a:gd name="T61" fmla="*/ 216 h 219"/>
                <a:gd name="T62" fmla="*/ 428 w 507"/>
                <a:gd name="T63" fmla="*/ 214 h 219"/>
                <a:gd name="T64" fmla="*/ 429 w 507"/>
                <a:gd name="T65" fmla="*/ 213 h 219"/>
                <a:gd name="T66" fmla="*/ 507 w 507"/>
                <a:gd name="T67" fmla="*/ 45 h 219"/>
                <a:gd name="T68" fmla="*/ 507 w 507"/>
                <a:gd name="T69" fmla="*/ 44 h 219"/>
                <a:gd name="T70" fmla="*/ 507 w 507"/>
                <a:gd name="T71" fmla="*/ 42 h 219"/>
                <a:gd name="T72" fmla="*/ 507 w 507"/>
                <a:gd name="T73" fmla="*/ 41 h 219"/>
                <a:gd name="T74" fmla="*/ 414 w 507"/>
                <a:gd name="T75" fmla="*/ 200 h 219"/>
                <a:gd name="T76" fmla="*/ 127 w 507"/>
                <a:gd name="T77" fmla="*/ 51 h 219"/>
                <a:gd name="T78" fmla="*/ 414 w 507"/>
                <a:gd name="T79" fmla="*/ 20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7" h="219">
                  <a:moveTo>
                    <a:pt x="507" y="40"/>
                  </a:moveTo>
                  <a:cubicBezTo>
                    <a:pt x="507" y="40"/>
                    <a:pt x="507" y="40"/>
                    <a:pt x="507" y="39"/>
                  </a:cubicBezTo>
                  <a:cubicBezTo>
                    <a:pt x="507" y="38"/>
                    <a:pt x="507" y="38"/>
                    <a:pt x="507" y="38"/>
                  </a:cubicBezTo>
                  <a:cubicBezTo>
                    <a:pt x="507" y="38"/>
                    <a:pt x="507" y="38"/>
                    <a:pt x="507" y="38"/>
                  </a:cubicBezTo>
                  <a:cubicBezTo>
                    <a:pt x="506" y="37"/>
                    <a:pt x="506" y="37"/>
                    <a:pt x="506" y="37"/>
                  </a:cubicBezTo>
                  <a:cubicBezTo>
                    <a:pt x="506" y="36"/>
                    <a:pt x="506" y="36"/>
                    <a:pt x="506" y="36"/>
                  </a:cubicBezTo>
                  <a:cubicBezTo>
                    <a:pt x="505" y="35"/>
                    <a:pt x="505" y="35"/>
                    <a:pt x="505" y="35"/>
                  </a:cubicBezTo>
                  <a:cubicBezTo>
                    <a:pt x="505" y="34"/>
                    <a:pt x="505" y="34"/>
                    <a:pt x="505" y="34"/>
                  </a:cubicBezTo>
                  <a:cubicBezTo>
                    <a:pt x="504" y="34"/>
                    <a:pt x="504" y="34"/>
                    <a:pt x="504" y="34"/>
                  </a:cubicBezTo>
                  <a:cubicBezTo>
                    <a:pt x="503" y="33"/>
                    <a:pt x="503" y="33"/>
                    <a:pt x="503" y="33"/>
                  </a:cubicBezTo>
                  <a:cubicBezTo>
                    <a:pt x="502" y="33"/>
                    <a:pt x="502" y="33"/>
                    <a:pt x="502" y="33"/>
                  </a:cubicBezTo>
                  <a:cubicBezTo>
                    <a:pt x="502" y="32"/>
                    <a:pt x="502" y="32"/>
                    <a:pt x="502" y="32"/>
                  </a:cubicBezTo>
                  <a:cubicBezTo>
                    <a:pt x="502" y="32"/>
                    <a:pt x="502" y="32"/>
                    <a:pt x="502" y="32"/>
                  </a:cubicBezTo>
                  <a:cubicBezTo>
                    <a:pt x="501" y="32"/>
                    <a:pt x="501" y="32"/>
                    <a:pt x="501" y="32"/>
                  </a:cubicBezTo>
                  <a:cubicBezTo>
                    <a:pt x="500" y="32"/>
                    <a:pt x="500" y="32"/>
                    <a:pt x="500" y="32"/>
                  </a:cubicBezTo>
                  <a:cubicBezTo>
                    <a:pt x="499" y="32"/>
                    <a:pt x="499" y="32"/>
                    <a:pt x="499" y="32"/>
                  </a:cubicBezTo>
                  <a:cubicBezTo>
                    <a:pt x="499" y="31"/>
                    <a:pt x="498" y="31"/>
                    <a:pt x="498" y="31"/>
                  </a:cubicBezTo>
                  <a:cubicBezTo>
                    <a:pt x="119" y="31"/>
                    <a:pt x="119" y="31"/>
                    <a:pt x="119" y="31"/>
                  </a:cubicBezTo>
                  <a:cubicBezTo>
                    <a:pt x="108" y="6"/>
                    <a:pt x="108" y="6"/>
                    <a:pt x="108" y="6"/>
                  </a:cubicBezTo>
                  <a:cubicBezTo>
                    <a:pt x="108" y="6"/>
                    <a:pt x="108" y="6"/>
                    <a:pt x="108" y="6"/>
                  </a:cubicBezTo>
                  <a:cubicBezTo>
                    <a:pt x="108" y="6"/>
                    <a:pt x="108" y="6"/>
                    <a:pt x="108" y="6"/>
                  </a:cubicBezTo>
                  <a:cubicBezTo>
                    <a:pt x="108" y="6"/>
                    <a:pt x="107" y="5"/>
                    <a:pt x="107" y="5"/>
                  </a:cubicBezTo>
                  <a:cubicBezTo>
                    <a:pt x="106" y="4"/>
                    <a:pt x="106" y="4"/>
                    <a:pt x="106" y="4"/>
                  </a:cubicBezTo>
                  <a:cubicBezTo>
                    <a:pt x="106" y="3"/>
                    <a:pt x="106" y="3"/>
                    <a:pt x="106" y="3"/>
                  </a:cubicBezTo>
                  <a:cubicBezTo>
                    <a:pt x="105" y="2"/>
                    <a:pt x="105" y="2"/>
                    <a:pt x="105" y="2"/>
                  </a:cubicBezTo>
                  <a:cubicBezTo>
                    <a:pt x="104" y="2"/>
                    <a:pt x="104" y="2"/>
                    <a:pt x="104" y="2"/>
                  </a:cubicBezTo>
                  <a:cubicBezTo>
                    <a:pt x="104" y="2"/>
                    <a:pt x="104" y="2"/>
                    <a:pt x="104" y="2"/>
                  </a:cubicBezTo>
                  <a:cubicBezTo>
                    <a:pt x="103" y="1"/>
                    <a:pt x="103" y="1"/>
                    <a:pt x="103" y="1"/>
                  </a:cubicBezTo>
                  <a:cubicBezTo>
                    <a:pt x="102" y="1"/>
                    <a:pt x="102" y="1"/>
                    <a:pt x="102" y="1"/>
                  </a:cubicBezTo>
                  <a:cubicBezTo>
                    <a:pt x="101" y="1"/>
                    <a:pt x="101" y="1"/>
                    <a:pt x="101" y="1"/>
                  </a:cubicBezTo>
                  <a:cubicBezTo>
                    <a:pt x="100" y="0"/>
                    <a:pt x="100" y="0"/>
                    <a:pt x="99" y="0"/>
                  </a:cubicBezTo>
                  <a:cubicBezTo>
                    <a:pt x="99" y="0"/>
                    <a:pt x="99" y="0"/>
                    <a:pt x="99" y="0"/>
                  </a:cubicBezTo>
                  <a:cubicBezTo>
                    <a:pt x="99" y="0"/>
                    <a:pt x="99" y="0"/>
                    <a:pt x="99" y="0"/>
                  </a:cubicBezTo>
                  <a:cubicBezTo>
                    <a:pt x="10" y="0"/>
                    <a:pt x="10" y="0"/>
                    <a:pt x="10" y="0"/>
                  </a:cubicBezTo>
                  <a:cubicBezTo>
                    <a:pt x="4" y="0"/>
                    <a:pt x="0" y="5"/>
                    <a:pt x="0" y="10"/>
                  </a:cubicBezTo>
                  <a:cubicBezTo>
                    <a:pt x="0" y="15"/>
                    <a:pt x="4" y="20"/>
                    <a:pt x="10" y="20"/>
                  </a:cubicBezTo>
                  <a:cubicBezTo>
                    <a:pt x="93" y="20"/>
                    <a:pt x="93" y="20"/>
                    <a:pt x="93" y="20"/>
                  </a:cubicBezTo>
                  <a:cubicBezTo>
                    <a:pt x="103" y="45"/>
                    <a:pt x="103" y="45"/>
                    <a:pt x="103" y="45"/>
                  </a:cubicBezTo>
                  <a:cubicBezTo>
                    <a:pt x="103" y="45"/>
                    <a:pt x="103" y="45"/>
                    <a:pt x="103" y="45"/>
                  </a:cubicBezTo>
                  <a:cubicBezTo>
                    <a:pt x="175" y="213"/>
                    <a:pt x="175" y="213"/>
                    <a:pt x="175" y="213"/>
                  </a:cubicBezTo>
                  <a:cubicBezTo>
                    <a:pt x="175" y="213"/>
                    <a:pt x="175" y="213"/>
                    <a:pt x="175" y="213"/>
                  </a:cubicBezTo>
                  <a:cubicBezTo>
                    <a:pt x="175" y="213"/>
                    <a:pt x="176" y="214"/>
                    <a:pt x="176" y="214"/>
                  </a:cubicBezTo>
                  <a:cubicBezTo>
                    <a:pt x="176" y="215"/>
                    <a:pt x="176" y="215"/>
                    <a:pt x="176" y="215"/>
                  </a:cubicBezTo>
                  <a:cubicBezTo>
                    <a:pt x="177" y="216"/>
                    <a:pt x="177" y="216"/>
                    <a:pt x="177" y="216"/>
                  </a:cubicBezTo>
                  <a:cubicBezTo>
                    <a:pt x="177" y="216"/>
                    <a:pt x="177" y="216"/>
                    <a:pt x="177" y="216"/>
                  </a:cubicBezTo>
                  <a:cubicBezTo>
                    <a:pt x="178" y="216"/>
                    <a:pt x="178" y="217"/>
                    <a:pt x="178" y="217"/>
                  </a:cubicBezTo>
                  <a:cubicBezTo>
                    <a:pt x="179" y="217"/>
                    <a:pt x="179" y="217"/>
                    <a:pt x="179" y="217"/>
                  </a:cubicBezTo>
                  <a:cubicBezTo>
                    <a:pt x="179" y="218"/>
                    <a:pt x="180" y="218"/>
                    <a:pt x="180" y="218"/>
                  </a:cubicBezTo>
                  <a:cubicBezTo>
                    <a:pt x="181" y="218"/>
                    <a:pt x="181" y="218"/>
                    <a:pt x="181" y="218"/>
                  </a:cubicBezTo>
                  <a:cubicBezTo>
                    <a:pt x="181" y="218"/>
                    <a:pt x="181" y="218"/>
                    <a:pt x="182" y="219"/>
                  </a:cubicBezTo>
                  <a:cubicBezTo>
                    <a:pt x="182" y="219"/>
                    <a:pt x="182" y="219"/>
                    <a:pt x="182" y="219"/>
                  </a:cubicBezTo>
                  <a:cubicBezTo>
                    <a:pt x="183" y="219"/>
                    <a:pt x="183" y="219"/>
                    <a:pt x="184" y="219"/>
                  </a:cubicBezTo>
                  <a:cubicBezTo>
                    <a:pt x="184" y="219"/>
                    <a:pt x="184" y="219"/>
                    <a:pt x="184" y="219"/>
                  </a:cubicBezTo>
                  <a:cubicBezTo>
                    <a:pt x="421" y="219"/>
                    <a:pt x="421" y="219"/>
                    <a:pt x="421" y="219"/>
                  </a:cubicBezTo>
                  <a:cubicBezTo>
                    <a:pt x="421" y="219"/>
                    <a:pt x="422" y="219"/>
                    <a:pt x="422" y="219"/>
                  </a:cubicBezTo>
                  <a:cubicBezTo>
                    <a:pt x="423" y="219"/>
                    <a:pt x="423" y="219"/>
                    <a:pt x="423" y="219"/>
                  </a:cubicBezTo>
                  <a:cubicBezTo>
                    <a:pt x="424" y="218"/>
                    <a:pt x="424" y="218"/>
                    <a:pt x="424" y="218"/>
                  </a:cubicBezTo>
                  <a:cubicBezTo>
                    <a:pt x="424" y="218"/>
                    <a:pt x="424" y="218"/>
                    <a:pt x="424" y="218"/>
                  </a:cubicBezTo>
                  <a:cubicBezTo>
                    <a:pt x="425" y="218"/>
                    <a:pt x="425" y="218"/>
                    <a:pt x="426" y="217"/>
                  </a:cubicBezTo>
                  <a:cubicBezTo>
                    <a:pt x="426" y="217"/>
                    <a:pt x="426" y="217"/>
                    <a:pt x="426" y="217"/>
                  </a:cubicBezTo>
                  <a:cubicBezTo>
                    <a:pt x="427" y="216"/>
                    <a:pt x="427" y="216"/>
                    <a:pt x="427" y="216"/>
                  </a:cubicBezTo>
                  <a:cubicBezTo>
                    <a:pt x="427" y="216"/>
                    <a:pt x="427" y="216"/>
                    <a:pt x="427" y="216"/>
                  </a:cubicBezTo>
                  <a:cubicBezTo>
                    <a:pt x="428" y="215"/>
                    <a:pt x="428" y="215"/>
                    <a:pt x="428" y="215"/>
                  </a:cubicBezTo>
                  <a:cubicBezTo>
                    <a:pt x="428" y="214"/>
                    <a:pt x="428" y="214"/>
                    <a:pt x="428" y="214"/>
                  </a:cubicBezTo>
                  <a:cubicBezTo>
                    <a:pt x="429" y="214"/>
                    <a:pt x="429" y="214"/>
                    <a:pt x="429" y="213"/>
                  </a:cubicBezTo>
                  <a:cubicBezTo>
                    <a:pt x="429" y="213"/>
                    <a:pt x="429" y="213"/>
                    <a:pt x="429" y="213"/>
                  </a:cubicBezTo>
                  <a:cubicBezTo>
                    <a:pt x="429" y="213"/>
                    <a:pt x="429" y="213"/>
                    <a:pt x="429" y="213"/>
                  </a:cubicBezTo>
                  <a:cubicBezTo>
                    <a:pt x="507" y="45"/>
                    <a:pt x="507" y="45"/>
                    <a:pt x="507" y="45"/>
                  </a:cubicBezTo>
                  <a:cubicBezTo>
                    <a:pt x="507" y="45"/>
                    <a:pt x="507" y="45"/>
                    <a:pt x="507" y="45"/>
                  </a:cubicBezTo>
                  <a:cubicBezTo>
                    <a:pt x="507" y="44"/>
                    <a:pt x="507" y="44"/>
                    <a:pt x="507" y="44"/>
                  </a:cubicBezTo>
                  <a:cubicBezTo>
                    <a:pt x="507" y="43"/>
                    <a:pt x="507" y="43"/>
                    <a:pt x="507" y="43"/>
                  </a:cubicBezTo>
                  <a:cubicBezTo>
                    <a:pt x="507" y="42"/>
                    <a:pt x="507" y="42"/>
                    <a:pt x="507" y="42"/>
                  </a:cubicBezTo>
                  <a:cubicBezTo>
                    <a:pt x="507" y="42"/>
                    <a:pt x="507" y="42"/>
                    <a:pt x="507" y="41"/>
                  </a:cubicBezTo>
                  <a:cubicBezTo>
                    <a:pt x="507" y="41"/>
                    <a:pt x="507" y="41"/>
                    <a:pt x="507" y="41"/>
                  </a:cubicBezTo>
                  <a:lnTo>
                    <a:pt x="507" y="40"/>
                  </a:lnTo>
                  <a:close/>
                  <a:moveTo>
                    <a:pt x="414" y="200"/>
                  </a:moveTo>
                  <a:cubicBezTo>
                    <a:pt x="190" y="200"/>
                    <a:pt x="190" y="200"/>
                    <a:pt x="190" y="200"/>
                  </a:cubicBezTo>
                  <a:cubicBezTo>
                    <a:pt x="127" y="51"/>
                    <a:pt x="127" y="51"/>
                    <a:pt x="127" y="51"/>
                  </a:cubicBezTo>
                  <a:cubicBezTo>
                    <a:pt x="483" y="51"/>
                    <a:pt x="483" y="51"/>
                    <a:pt x="483" y="51"/>
                  </a:cubicBezTo>
                  <a:lnTo>
                    <a:pt x="414" y="20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Oval 220"/>
            <p:cNvSpPr>
              <a:spLocks noChangeArrowheads="1"/>
            </p:cNvSpPr>
            <p:nvPr userDrawn="1"/>
          </p:nvSpPr>
          <p:spPr bwMode="auto">
            <a:xfrm flipH="1">
              <a:off x="1318934" y="1990621"/>
              <a:ext cx="71618" cy="7161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Oval 222"/>
            <p:cNvSpPr>
              <a:spLocks noChangeArrowheads="1"/>
            </p:cNvSpPr>
            <p:nvPr userDrawn="1"/>
          </p:nvSpPr>
          <p:spPr bwMode="auto">
            <a:xfrm flipH="1">
              <a:off x="1138973" y="1988784"/>
              <a:ext cx="71618" cy="7345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09461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orld Map Infograph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Calibri Light" panose="020F0302020204030204" pitchFamily="34" charset="0"/>
              </a:defRPr>
            </a:lvl1pPr>
          </a:lstStyle>
          <a:p>
            <a:fld id="{083AF3D4-82CC-4688-87DA-AE4ED5637E73}" type="datetimeFigureOut">
              <a:rPr lang="en-US" smtClean="0"/>
              <a:pPr/>
              <a:t>2/16/2021</a:t>
            </a:fld>
            <a:endParaRPr lang="en-US"/>
          </a:p>
        </p:txBody>
      </p:sp>
      <p:sp>
        <p:nvSpPr>
          <p:cNvPr id="6" name="Footer Placeholder 5"/>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Light" panose="020F0302020204030204" pitchFamily="34" charset="0"/>
              </a:defRPr>
            </a:lvl1pPr>
          </a:lstStyle>
          <a:p>
            <a:fld id="{20727231-24F9-4B92-AA2B-DDB9DCD801F2}" type="slidenum">
              <a:rPr lang="en-US" smtClean="0"/>
              <a:pPr/>
              <a:t>‹#›</a:t>
            </a:fld>
            <a:endParaRPr lang="en-US"/>
          </a:p>
        </p:txBody>
      </p:sp>
      <p:sp>
        <p:nvSpPr>
          <p:cNvPr id="8" name="Title 1"/>
          <p:cNvSpPr>
            <a:spLocks noGrp="1"/>
          </p:cNvSpPr>
          <p:nvPr>
            <p:ph type="title" hasCustomPrompt="1"/>
          </p:nvPr>
        </p:nvSpPr>
        <p:spPr>
          <a:xfrm>
            <a:off x="457200" y="267494"/>
            <a:ext cx="8229600" cy="723726"/>
          </a:xfrm>
        </p:spPr>
        <p:txBody>
          <a:bodyPr>
            <a:normAutofit/>
          </a:bodyPr>
          <a:lstStyle>
            <a:lvl1pPr algn="l">
              <a:defRPr sz="4000" baseline="0">
                <a:solidFill>
                  <a:schemeClr val="tx1">
                    <a:lumMod val="75000"/>
                  </a:schemeClr>
                </a:solidFill>
                <a:latin typeface="Calibri Light" panose="020F0302020204030204" pitchFamily="34" charset="0"/>
              </a:defRPr>
            </a:lvl1pPr>
          </a:lstStyle>
          <a:p>
            <a:r>
              <a:rPr lang="en-US" dirty="0"/>
              <a:t>World Map Infographic</a:t>
            </a:r>
          </a:p>
        </p:txBody>
      </p:sp>
      <p:sp>
        <p:nvSpPr>
          <p:cNvPr id="9" name="Text Placeholder 7"/>
          <p:cNvSpPr>
            <a:spLocks noGrp="1"/>
          </p:cNvSpPr>
          <p:nvPr>
            <p:ph type="body" sz="quarter" idx="13" hasCustomPrompt="1"/>
          </p:nvPr>
        </p:nvSpPr>
        <p:spPr>
          <a:xfrm>
            <a:off x="468313" y="843980"/>
            <a:ext cx="8207375" cy="576262"/>
          </a:xfrm>
        </p:spPr>
        <p:txBody>
          <a:bodyPr>
            <a:normAutofit/>
          </a:bodyPr>
          <a:lstStyle>
            <a:lvl1pPr marL="0" indent="0">
              <a:buNone/>
              <a:defRPr sz="2800">
                <a:solidFill>
                  <a:schemeClr val="tx1">
                    <a:lumMod val="65000"/>
                    <a:lumOff val="35000"/>
                  </a:schemeClr>
                </a:solidFill>
                <a:latin typeface="Calibri Light" panose="020F0302020204030204" pitchFamily="34" charset="0"/>
              </a:defRPr>
            </a:lvl1pPr>
          </a:lstStyle>
          <a:p>
            <a:pPr lvl="0"/>
            <a:r>
              <a:rPr lang="en-US" dirty="0"/>
              <a:t>This is a sample text. Insert your desired text here.</a:t>
            </a:r>
          </a:p>
        </p:txBody>
      </p:sp>
      <p:grpSp>
        <p:nvGrpSpPr>
          <p:cNvPr id="85" name="Group 4"/>
          <p:cNvGrpSpPr>
            <a:grpSpLocks noChangeAspect="1"/>
          </p:cNvGrpSpPr>
          <p:nvPr userDrawn="1"/>
        </p:nvGrpSpPr>
        <p:grpSpPr bwMode="auto">
          <a:xfrm>
            <a:off x="522053" y="1693398"/>
            <a:ext cx="6079364" cy="2894576"/>
            <a:chOff x="944" y="669"/>
            <a:chExt cx="3980" cy="1895"/>
          </a:xfrm>
          <a:solidFill>
            <a:schemeClr val="bg1">
              <a:lumMod val="85000"/>
            </a:schemeClr>
          </a:solidFill>
        </p:grpSpPr>
        <p:grpSp>
          <p:nvGrpSpPr>
            <p:cNvPr id="86" name="Group 205"/>
            <p:cNvGrpSpPr>
              <a:grpSpLocks/>
            </p:cNvGrpSpPr>
            <p:nvPr/>
          </p:nvGrpSpPr>
          <p:grpSpPr bwMode="auto">
            <a:xfrm>
              <a:off x="944" y="669"/>
              <a:ext cx="3980" cy="1880"/>
              <a:chOff x="944" y="669"/>
              <a:chExt cx="3980" cy="1880"/>
            </a:xfrm>
            <a:grpFill/>
          </p:grpSpPr>
          <p:sp>
            <p:nvSpPr>
              <p:cNvPr id="131" name="Freeform 5"/>
              <p:cNvSpPr>
                <a:spLocks/>
              </p:cNvSpPr>
              <p:nvPr/>
            </p:nvSpPr>
            <p:spPr bwMode="auto">
              <a:xfrm>
                <a:off x="2487" y="672"/>
                <a:ext cx="24" cy="2"/>
              </a:xfrm>
              <a:custGeom>
                <a:avLst/>
                <a:gdLst>
                  <a:gd name="T0" fmla="*/ 0 w 10"/>
                  <a:gd name="T1" fmla="*/ 1 h 1"/>
                  <a:gd name="T2" fmla="*/ 0 w 10"/>
                  <a:gd name="T3" fmla="*/ 0 h 1"/>
                  <a:gd name="T4" fmla="*/ 10 w 10"/>
                  <a:gd name="T5" fmla="*/ 0 h 1"/>
                  <a:gd name="T6" fmla="*/ 10 w 10"/>
                  <a:gd name="T7" fmla="*/ 1 h 1"/>
                  <a:gd name="T8" fmla="*/ 0 w 10"/>
                  <a:gd name="T9" fmla="*/ 1 h 1"/>
                </a:gdLst>
                <a:ahLst/>
                <a:cxnLst>
                  <a:cxn ang="0">
                    <a:pos x="T0" y="T1"/>
                  </a:cxn>
                  <a:cxn ang="0">
                    <a:pos x="T2" y="T3"/>
                  </a:cxn>
                  <a:cxn ang="0">
                    <a:pos x="T4" y="T5"/>
                  </a:cxn>
                  <a:cxn ang="0">
                    <a:pos x="T6" y="T7"/>
                  </a:cxn>
                  <a:cxn ang="0">
                    <a:pos x="T8" y="T9"/>
                  </a:cxn>
                </a:cxnLst>
                <a:rect l="0" t="0" r="r" b="b"/>
                <a:pathLst>
                  <a:path w="10" h="1">
                    <a:moveTo>
                      <a:pt x="0" y="1"/>
                    </a:moveTo>
                    <a:cubicBezTo>
                      <a:pt x="0" y="1"/>
                      <a:pt x="0" y="0"/>
                      <a:pt x="0" y="0"/>
                    </a:cubicBezTo>
                    <a:cubicBezTo>
                      <a:pt x="3" y="0"/>
                      <a:pt x="6" y="0"/>
                      <a:pt x="10" y="0"/>
                    </a:cubicBezTo>
                    <a:cubicBezTo>
                      <a:pt x="10" y="0"/>
                      <a:pt x="10" y="1"/>
                      <a:pt x="10" y="1"/>
                    </a:cubicBezTo>
                    <a:cubicBezTo>
                      <a:pt x="6" y="1"/>
                      <a:pt x="3"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32" name="Freeform 6"/>
              <p:cNvSpPr>
                <a:spLocks/>
              </p:cNvSpPr>
              <p:nvPr/>
            </p:nvSpPr>
            <p:spPr bwMode="auto">
              <a:xfrm>
                <a:off x="2146" y="731"/>
                <a:ext cx="45" cy="9"/>
              </a:xfrm>
              <a:custGeom>
                <a:avLst/>
                <a:gdLst>
                  <a:gd name="T0" fmla="*/ 6 w 19"/>
                  <a:gd name="T1" fmla="*/ 3 h 4"/>
                  <a:gd name="T2" fmla="*/ 4 w 19"/>
                  <a:gd name="T3" fmla="*/ 1 h 4"/>
                  <a:gd name="T4" fmla="*/ 19 w 19"/>
                  <a:gd name="T5" fmla="*/ 1 h 4"/>
                  <a:gd name="T6" fmla="*/ 7 w 19"/>
                  <a:gd name="T7" fmla="*/ 3 h 4"/>
                  <a:gd name="T8" fmla="*/ 6 w 19"/>
                  <a:gd name="T9" fmla="*/ 3 h 4"/>
                </a:gdLst>
                <a:ahLst/>
                <a:cxnLst>
                  <a:cxn ang="0">
                    <a:pos x="T0" y="T1"/>
                  </a:cxn>
                  <a:cxn ang="0">
                    <a:pos x="T2" y="T3"/>
                  </a:cxn>
                  <a:cxn ang="0">
                    <a:pos x="T4" y="T5"/>
                  </a:cxn>
                  <a:cxn ang="0">
                    <a:pos x="T6" y="T7"/>
                  </a:cxn>
                  <a:cxn ang="0">
                    <a:pos x="T8" y="T9"/>
                  </a:cxn>
                </a:cxnLst>
                <a:rect l="0" t="0" r="r" b="b"/>
                <a:pathLst>
                  <a:path w="19" h="4">
                    <a:moveTo>
                      <a:pt x="6" y="3"/>
                    </a:moveTo>
                    <a:cubicBezTo>
                      <a:pt x="7" y="1"/>
                      <a:pt x="0" y="2"/>
                      <a:pt x="4" y="1"/>
                    </a:cubicBezTo>
                    <a:cubicBezTo>
                      <a:pt x="9" y="1"/>
                      <a:pt x="14" y="1"/>
                      <a:pt x="19" y="1"/>
                    </a:cubicBezTo>
                    <a:cubicBezTo>
                      <a:pt x="17" y="4"/>
                      <a:pt x="9" y="0"/>
                      <a:pt x="7" y="3"/>
                    </a:cubicBezTo>
                    <a:cubicBezTo>
                      <a:pt x="6" y="3"/>
                      <a:pt x="6" y="3"/>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33" name="Freeform 7"/>
              <p:cNvSpPr>
                <a:spLocks/>
              </p:cNvSpPr>
              <p:nvPr/>
            </p:nvSpPr>
            <p:spPr bwMode="auto">
              <a:xfrm>
                <a:off x="3001" y="811"/>
                <a:ext cx="23" cy="10"/>
              </a:xfrm>
              <a:custGeom>
                <a:avLst/>
                <a:gdLst>
                  <a:gd name="T0" fmla="*/ 10 w 10"/>
                  <a:gd name="T1" fmla="*/ 2 h 4"/>
                  <a:gd name="T2" fmla="*/ 0 w 10"/>
                  <a:gd name="T3" fmla="*/ 1 h 4"/>
                  <a:gd name="T4" fmla="*/ 10 w 10"/>
                  <a:gd name="T5" fmla="*/ 2 h 4"/>
                </a:gdLst>
                <a:ahLst/>
                <a:cxnLst>
                  <a:cxn ang="0">
                    <a:pos x="T0" y="T1"/>
                  </a:cxn>
                  <a:cxn ang="0">
                    <a:pos x="T2" y="T3"/>
                  </a:cxn>
                  <a:cxn ang="0">
                    <a:pos x="T4" y="T5"/>
                  </a:cxn>
                </a:cxnLst>
                <a:rect l="0" t="0" r="r" b="b"/>
                <a:pathLst>
                  <a:path w="10" h="4">
                    <a:moveTo>
                      <a:pt x="10" y="2"/>
                    </a:moveTo>
                    <a:cubicBezTo>
                      <a:pt x="7" y="2"/>
                      <a:pt x="1" y="4"/>
                      <a:pt x="0" y="1"/>
                    </a:cubicBezTo>
                    <a:cubicBezTo>
                      <a:pt x="3" y="2"/>
                      <a:pt x="8" y="0"/>
                      <a:pt x="1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34" name="Freeform 8"/>
              <p:cNvSpPr>
                <a:spLocks/>
              </p:cNvSpPr>
              <p:nvPr/>
            </p:nvSpPr>
            <p:spPr bwMode="auto">
              <a:xfrm>
                <a:off x="3304" y="1186"/>
                <a:ext cx="9" cy="26"/>
              </a:xfrm>
              <a:custGeom>
                <a:avLst/>
                <a:gdLst>
                  <a:gd name="T0" fmla="*/ 2 w 4"/>
                  <a:gd name="T1" fmla="*/ 4 h 11"/>
                  <a:gd name="T2" fmla="*/ 3 w 4"/>
                  <a:gd name="T3" fmla="*/ 0 h 11"/>
                  <a:gd name="T4" fmla="*/ 4 w 4"/>
                  <a:gd name="T5" fmla="*/ 6 h 11"/>
                  <a:gd name="T6" fmla="*/ 3 w 4"/>
                  <a:gd name="T7" fmla="*/ 11 h 11"/>
                  <a:gd name="T8" fmla="*/ 2 w 4"/>
                  <a:gd name="T9" fmla="*/ 4 h 11"/>
                </a:gdLst>
                <a:ahLst/>
                <a:cxnLst>
                  <a:cxn ang="0">
                    <a:pos x="T0" y="T1"/>
                  </a:cxn>
                  <a:cxn ang="0">
                    <a:pos x="T2" y="T3"/>
                  </a:cxn>
                  <a:cxn ang="0">
                    <a:pos x="T4" y="T5"/>
                  </a:cxn>
                  <a:cxn ang="0">
                    <a:pos x="T6" y="T7"/>
                  </a:cxn>
                  <a:cxn ang="0">
                    <a:pos x="T8" y="T9"/>
                  </a:cxn>
                </a:cxnLst>
                <a:rect l="0" t="0" r="r" b="b"/>
                <a:pathLst>
                  <a:path w="4" h="11">
                    <a:moveTo>
                      <a:pt x="2" y="4"/>
                    </a:moveTo>
                    <a:cubicBezTo>
                      <a:pt x="2" y="2"/>
                      <a:pt x="1" y="0"/>
                      <a:pt x="3" y="0"/>
                    </a:cubicBezTo>
                    <a:cubicBezTo>
                      <a:pt x="2" y="2"/>
                      <a:pt x="2" y="5"/>
                      <a:pt x="4" y="6"/>
                    </a:cubicBezTo>
                    <a:cubicBezTo>
                      <a:pt x="1" y="6"/>
                      <a:pt x="3" y="9"/>
                      <a:pt x="3" y="11"/>
                    </a:cubicBezTo>
                    <a:cubicBezTo>
                      <a:pt x="0" y="10"/>
                      <a:pt x="2" y="6"/>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35" name="Freeform 9"/>
              <p:cNvSpPr>
                <a:spLocks/>
              </p:cNvSpPr>
              <p:nvPr/>
            </p:nvSpPr>
            <p:spPr bwMode="auto">
              <a:xfrm>
                <a:off x="1266" y="1212"/>
                <a:ext cx="10" cy="24"/>
              </a:xfrm>
              <a:custGeom>
                <a:avLst/>
                <a:gdLst>
                  <a:gd name="T0" fmla="*/ 1 w 4"/>
                  <a:gd name="T1" fmla="*/ 10 h 10"/>
                  <a:gd name="T2" fmla="*/ 2 w 4"/>
                  <a:gd name="T3" fmla="*/ 0 h 10"/>
                  <a:gd name="T4" fmla="*/ 1 w 4"/>
                  <a:gd name="T5" fmla="*/ 10 h 10"/>
                </a:gdLst>
                <a:ahLst/>
                <a:cxnLst>
                  <a:cxn ang="0">
                    <a:pos x="T0" y="T1"/>
                  </a:cxn>
                  <a:cxn ang="0">
                    <a:pos x="T2" y="T3"/>
                  </a:cxn>
                  <a:cxn ang="0">
                    <a:pos x="T4" y="T5"/>
                  </a:cxn>
                </a:cxnLst>
                <a:rect l="0" t="0" r="r" b="b"/>
                <a:pathLst>
                  <a:path w="4" h="10">
                    <a:moveTo>
                      <a:pt x="1" y="10"/>
                    </a:moveTo>
                    <a:cubicBezTo>
                      <a:pt x="2" y="7"/>
                      <a:pt x="0" y="2"/>
                      <a:pt x="2" y="0"/>
                    </a:cubicBezTo>
                    <a:cubicBezTo>
                      <a:pt x="2" y="3"/>
                      <a:pt x="4" y="9"/>
                      <a:pt x="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36" name="Freeform 10"/>
              <p:cNvSpPr>
                <a:spLocks/>
              </p:cNvSpPr>
              <p:nvPr/>
            </p:nvSpPr>
            <p:spPr bwMode="auto">
              <a:xfrm>
                <a:off x="3112" y="1912"/>
                <a:ext cx="7" cy="40"/>
              </a:xfrm>
              <a:custGeom>
                <a:avLst/>
                <a:gdLst>
                  <a:gd name="T0" fmla="*/ 3 w 3"/>
                  <a:gd name="T1" fmla="*/ 2 h 17"/>
                  <a:gd name="T2" fmla="*/ 2 w 3"/>
                  <a:gd name="T3" fmla="*/ 17 h 17"/>
                  <a:gd name="T4" fmla="*/ 3 w 3"/>
                  <a:gd name="T5" fmla="*/ 2 h 17"/>
                </a:gdLst>
                <a:ahLst/>
                <a:cxnLst>
                  <a:cxn ang="0">
                    <a:pos x="T0" y="T1"/>
                  </a:cxn>
                  <a:cxn ang="0">
                    <a:pos x="T2" y="T3"/>
                  </a:cxn>
                  <a:cxn ang="0">
                    <a:pos x="T4" y="T5"/>
                  </a:cxn>
                </a:cxnLst>
                <a:rect l="0" t="0" r="r" b="b"/>
                <a:pathLst>
                  <a:path w="3" h="17">
                    <a:moveTo>
                      <a:pt x="3" y="2"/>
                    </a:moveTo>
                    <a:cubicBezTo>
                      <a:pt x="1" y="5"/>
                      <a:pt x="3" y="13"/>
                      <a:pt x="2" y="17"/>
                    </a:cubicBezTo>
                    <a:cubicBezTo>
                      <a:pt x="1" y="15"/>
                      <a:pt x="0" y="0"/>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37" name="Freeform 11"/>
              <p:cNvSpPr>
                <a:spLocks/>
              </p:cNvSpPr>
              <p:nvPr/>
            </p:nvSpPr>
            <p:spPr bwMode="auto">
              <a:xfrm>
                <a:off x="1836" y="2066"/>
                <a:ext cx="3" cy="28"/>
              </a:xfrm>
              <a:custGeom>
                <a:avLst/>
                <a:gdLst>
                  <a:gd name="T0" fmla="*/ 0 w 1"/>
                  <a:gd name="T1" fmla="*/ 0 h 12"/>
                  <a:gd name="T2" fmla="*/ 0 w 1"/>
                  <a:gd name="T3" fmla="*/ 12 h 12"/>
                  <a:gd name="T4" fmla="*/ 0 w 1"/>
                  <a:gd name="T5" fmla="*/ 0 h 12"/>
                </a:gdLst>
                <a:ahLst/>
                <a:cxnLst>
                  <a:cxn ang="0">
                    <a:pos x="T0" y="T1"/>
                  </a:cxn>
                  <a:cxn ang="0">
                    <a:pos x="T2" y="T3"/>
                  </a:cxn>
                  <a:cxn ang="0">
                    <a:pos x="T4" y="T5"/>
                  </a:cxn>
                </a:cxnLst>
                <a:rect l="0" t="0" r="r" b="b"/>
                <a:pathLst>
                  <a:path w="1" h="12">
                    <a:moveTo>
                      <a:pt x="0" y="0"/>
                    </a:moveTo>
                    <a:cubicBezTo>
                      <a:pt x="1" y="2"/>
                      <a:pt x="1" y="10"/>
                      <a:pt x="0" y="12"/>
                    </a:cubicBezTo>
                    <a:cubicBezTo>
                      <a:pt x="0" y="8"/>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38" name="Freeform 13"/>
              <p:cNvSpPr>
                <a:spLocks/>
              </p:cNvSpPr>
              <p:nvPr/>
            </p:nvSpPr>
            <p:spPr bwMode="auto">
              <a:xfrm>
                <a:off x="2130" y="1807"/>
                <a:ext cx="16" cy="19"/>
              </a:xfrm>
              <a:custGeom>
                <a:avLst/>
                <a:gdLst>
                  <a:gd name="T0" fmla="*/ 1 w 7"/>
                  <a:gd name="T1" fmla="*/ 0 h 8"/>
                  <a:gd name="T2" fmla="*/ 7 w 7"/>
                  <a:gd name="T3" fmla="*/ 3 h 8"/>
                  <a:gd name="T4" fmla="*/ 4 w 7"/>
                  <a:gd name="T5" fmla="*/ 3 h 8"/>
                  <a:gd name="T6" fmla="*/ 2 w 7"/>
                  <a:gd name="T7" fmla="*/ 6 h 8"/>
                  <a:gd name="T8" fmla="*/ 1 w 7"/>
                  <a:gd name="T9" fmla="*/ 0 h 8"/>
                </a:gdLst>
                <a:ahLst/>
                <a:cxnLst>
                  <a:cxn ang="0">
                    <a:pos x="T0" y="T1"/>
                  </a:cxn>
                  <a:cxn ang="0">
                    <a:pos x="T2" y="T3"/>
                  </a:cxn>
                  <a:cxn ang="0">
                    <a:pos x="T4" y="T5"/>
                  </a:cxn>
                  <a:cxn ang="0">
                    <a:pos x="T6" y="T7"/>
                  </a:cxn>
                  <a:cxn ang="0">
                    <a:pos x="T8" y="T9"/>
                  </a:cxn>
                </a:cxnLst>
                <a:rect l="0" t="0" r="r" b="b"/>
                <a:pathLst>
                  <a:path w="7" h="8">
                    <a:moveTo>
                      <a:pt x="1" y="0"/>
                    </a:moveTo>
                    <a:cubicBezTo>
                      <a:pt x="4" y="1"/>
                      <a:pt x="3" y="4"/>
                      <a:pt x="7" y="3"/>
                    </a:cubicBezTo>
                    <a:cubicBezTo>
                      <a:pt x="7" y="4"/>
                      <a:pt x="4" y="4"/>
                      <a:pt x="4" y="3"/>
                    </a:cubicBezTo>
                    <a:cubicBezTo>
                      <a:pt x="3" y="3"/>
                      <a:pt x="3" y="5"/>
                      <a:pt x="2" y="6"/>
                    </a:cubicBezTo>
                    <a:cubicBezTo>
                      <a:pt x="0" y="8"/>
                      <a:pt x="4"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39" name="Freeform 14"/>
              <p:cNvSpPr>
                <a:spLocks/>
              </p:cNvSpPr>
              <p:nvPr/>
            </p:nvSpPr>
            <p:spPr bwMode="auto">
              <a:xfrm>
                <a:off x="2080" y="854"/>
                <a:ext cx="12" cy="19"/>
              </a:xfrm>
              <a:custGeom>
                <a:avLst/>
                <a:gdLst>
                  <a:gd name="T0" fmla="*/ 4 w 5"/>
                  <a:gd name="T1" fmla="*/ 8 h 8"/>
                  <a:gd name="T2" fmla="*/ 0 w 5"/>
                  <a:gd name="T3" fmla="*/ 4 h 8"/>
                  <a:gd name="T4" fmla="*/ 4 w 5"/>
                  <a:gd name="T5" fmla="*/ 4 h 8"/>
                  <a:gd name="T6" fmla="*/ 5 w 5"/>
                  <a:gd name="T7" fmla="*/ 1 h 8"/>
                  <a:gd name="T8" fmla="*/ 5 w 5"/>
                  <a:gd name="T9" fmla="*/ 2 h 8"/>
                  <a:gd name="T10" fmla="*/ 5 w 5"/>
                  <a:gd name="T11" fmla="*/ 3 h 8"/>
                  <a:gd name="T12" fmla="*/ 2 w 5"/>
                  <a:gd name="T13" fmla="*/ 5 h 8"/>
                  <a:gd name="T14" fmla="*/ 4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4" y="8"/>
                    </a:moveTo>
                    <a:cubicBezTo>
                      <a:pt x="2" y="7"/>
                      <a:pt x="1" y="6"/>
                      <a:pt x="0" y="4"/>
                    </a:cubicBezTo>
                    <a:cubicBezTo>
                      <a:pt x="1" y="4"/>
                      <a:pt x="3" y="4"/>
                      <a:pt x="4" y="4"/>
                    </a:cubicBezTo>
                    <a:cubicBezTo>
                      <a:pt x="3" y="3"/>
                      <a:pt x="2" y="0"/>
                      <a:pt x="5" y="1"/>
                    </a:cubicBezTo>
                    <a:cubicBezTo>
                      <a:pt x="5" y="1"/>
                      <a:pt x="5" y="1"/>
                      <a:pt x="5" y="2"/>
                    </a:cubicBezTo>
                    <a:cubicBezTo>
                      <a:pt x="4" y="2"/>
                      <a:pt x="4" y="3"/>
                      <a:pt x="5" y="3"/>
                    </a:cubicBezTo>
                    <a:cubicBezTo>
                      <a:pt x="5" y="4"/>
                      <a:pt x="4" y="5"/>
                      <a:pt x="2" y="5"/>
                    </a:cubicBezTo>
                    <a:cubicBezTo>
                      <a:pt x="3" y="6"/>
                      <a:pt x="4" y="7"/>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40" name="Freeform 15"/>
              <p:cNvSpPr>
                <a:spLocks/>
              </p:cNvSpPr>
              <p:nvPr/>
            </p:nvSpPr>
            <p:spPr bwMode="auto">
              <a:xfrm>
                <a:off x="1862" y="2407"/>
                <a:ext cx="19" cy="14"/>
              </a:xfrm>
              <a:custGeom>
                <a:avLst/>
                <a:gdLst>
                  <a:gd name="T0" fmla="*/ 8 w 8"/>
                  <a:gd name="T1" fmla="*/ 3 h 6"/>
                  <a:gd name="T2" fmla="*/ 7 w 8"/>
                  <a:gd name="T3" fmla="*/ 6 h 6"/>
                  <a:gd name="T4" fmla="*/ 0 w 8"/>
                  <a:gd name="T5" fmla="*/ 2 h 6"/>
                  <a:gd name="T6" fmla="*/ 3 w 8"/>
                  <a:gd name="T7" fmla="*/ 0 h 6"/>
                  <a:gd name="T8" fmla="*/ 5 w 8"/>
                  <a:gd name="T9" fmla="*/ 1 h 6"/>
                  <a:gd name="T10" fmla="*/ 7 w 8"/>
                  <a:gd name="T11" fmla="*/ 2 h 6"/>
                  <a:gd name="T12" fmla="*/ 8 w 8"/>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3"/>
                    </a:moveTo>
                    <a:cubicBezTo>
                      <a:pt x="7" y="4"/>
                      <a:pt x="7" y="5"/>
                      <a:pt x="7" y="6"/>
                    </a:cubicBezTo>
                    <a:cubicBezTo>
                      <a:pt x="3" y="6"/>
                      <a:pt x="4" y="2"/>
                      <a:pt x="0" y="2"/>
                    </a:cubicBezTo>
                    <a:cubicBezTo>
                      <a:pt x="0" y="0"/>
                      <a:pt x="3" y="1"/>
                      <a:pt x="3" y="0"/>
                    </a:cubicBezTo>
                    <a:cubicBezTo>
                      <a:pt x="6" y="0"/>
                      <a:pt x="1" y="2"/>
                      <a:pt x="5" y="1"/>
                    </a:cubicBezTo>
                    <a:cubicBezTo>
                      <a:pt x="2" y="3"/>
                      <a:pt x="6" y="5"/>
                      <a:pt x="7" y="2"/>
                    </a:cubicBezTo>
                    <a:cubicBezTo>
                      <a:pt x="7" y="2"/>
                      <a:pt x="8" y="3"/>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41" name="Freeform 16"/>
              <p:cNvSpPr>
                <a:spLocks/>
              </p:cNvSpPr>
              <p:nvPr/>
            </p:nvSpPr>
            <p:spPr bwMode="auto">
              <a:xfrm>
                <a:off x="1877" y="2464"/>
                <a:ext cx="16" cy="17"/>
              </a:xfrm>
              <a:custGeom>
                <a:avLst/>
                <a:gdLst>
                  <a:gd name="T0" fmla="*/ 0 w 7"/>
                  <a:gd name="T1" fmla="*/ 0 h 7"/>
                  <a:gd name="T2" fmla="*/ 4 w 7"/>
                  <a:gd name="T3" fmla="*/ 1 h 7"/>
                  <a:gd name="T4" fmla="*/ 4 w 7"/>
                  <a:gd name="T5" fmla="*/ 7 h 7"/>
                  <a:gd name="T6" fmla="*/ 0 w 7"/>
                  <a:gd name="T7" fmla="*/ 1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cubicBezTo>
                      <a:pt x="1" y="1"/>
                      <a:pt x="2" y="2"/>
                      <a:pt x="4" y="1"/>
                    </a:cubicBezTo>
                    <a:cubicBezTo>
                      <a:pt x="3" y="4"/>
                      <a:pt x="7" y="6"/>
                      <a:pt x="4" y="7"/>
                    </a:cubicBezTo>
                    <a:cubicBezTo>
                      <a:pt x="2" y="5"/>
                      <a:pt x="2" y="3"/>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42" name="Freeform 17"/>
              <p:cNvSpPr>
                <a:spLocks noEditPoints="1"/>
              </p:cNvSpPr>
              <p:nvPr/>
            </p:nvSpPr>
            <p:spPr bwMode="auto">
              <a:xfrm>
                <a:off x="1986" y="669"/>
                <a:ext cx="664" cy="270"/>
              </a:xfrm>
              <a:custGeom>
                <a:avLst/>
                <a:gdLst>
                  <a:gd name="T0" fmla="*/ 212 w 281"/>
                  <a:gd name="T1" fmla="*/ 2 h 114"/>
                  <a:gd name="T2" fmla="*/ 229 w 281"/>
                  <a:gd name="T3" fmla="*/ 2 h 114"/>
                  <a:gd name="T4" fmla="*/ 236 w 281"/>
                  <a:gd name="T5" fmla="*/ 3 h 114"/>
                  <a:gd name="T6" fmla="*/ 248 w 281"/>
                  <a:gd name="T7" fmla="*/ 6 h 114"/>
                  <a:gd name="T8" fmla="*/ 248 w 281"/>
                  <a:gd name="T9" fmla="*/ 7 h 114"/>
                  <a:gd name="T10" fmla="*/ 281 w 281"/>
                  <a:gd name="T11" fmla="*/ 9 h 114"/>
                  <a:gd name="T12" fmla="*/ 244 w 281"/>
                  <a:gd name="T13" fmla="*/ 24 h 114"/>
                  <a:gd name="T14" fmla="*/ 249 w 281"/>
                  <a:gd name="T15" fmla="*/ 26 h 114"/>
                  <a:gd name="T16" fmla="*/ 241 w 281"/>
                  <a:gd name="T17" fmla="*/ 31 h 114"/>
                  <a:gd name="T18" fmla="*/ 248 w 281"/>
                  <a:gd name="T19" fmla="*/ 39 h 114"/>
                  <a:gd name="T20" fmla="*/ 234 w 281"/>
                  <a:gd name="T21" fmla="*/ 47 h 114"/>
                  <a:gd name="T22" fmla="*/ 219 w 281"/>
                  <a:gd name="T23" fmla="*/ 54 h 114"/>
                  <a:gd name="T24" fmla="*/ 218 w 281"/>
                  <a:gd name="T25" fmla="*/ 56 h 114"/>
                  <a:gd name="T26" fmla="*/ 210 w 281"/>
                  <a:gd name="T27" fmla="*/ 59 h 114"/>
                  <a:gd name="T28" fmla="*/ 227 w 281"/>
                  <a:gd name="T29" fmla="*/ 61 h 114"/>
                  <a:gd name="T30" fmla="*/ 161 w 281"/>
                  <a:gd name="T31" fmla="*/ 84 h 114"/>
                  <a:gd name="T32" fmla="*/ 150 w 281"/>
                  <a:gd name="T33" fmla="*/ 85 h 114"/>
                  <a:gd name="T34" fmla="*/ 123 w 281"/>
                  <a:gd name="T35" fmla="*/ 114 h 114"/>
                  <a:gd name="T36" fmla="*/ 99 w 281"/>
                  <a:gd name="T37" fmla="*/ 80 h 114"/>
                  <a:gd name="T38" fmla="*/ 119 w 281"/>
                  <a:gd name="T39" fmla="*/ 64 h 114"/>
                  <a:gd name="T40" fmla="*/ 120 w 281"/>
                  <a:gd name="T41" fmla="*/ 58 h 114"/>
                  <a:gd name="T42" fmla="*/ 116 w 281"/>
                  <a:gd name="T43" fmla="*/ 52 h 114"/>
                  <a:gd name="T44" fmla="*/ 106 w 281"/>
                  <a:gd name="T45" fmla="*/ 53 h 114"/>
                  <a:gd name="T46" fmla="*/ 109 w 281"/>
                  <a:gd name="T47" fmla="*/ 33 h 114"/>
                  <a:gd name="T48" fmla="*/ 79 w 281"/>
                  <a:gd name="T49" fmla="*/ 30 h 114"/>
                  <a:gd name="T50" fmla="*/ 87 w 281"/>
                  <a:gd name="T51" fmla="*/ 27 h 114"/>
                  <a:gd name="T52" fmla="*/ 71 w 281"/>
                  <a:gd name="T53" fmla="*/ 22 h 114"/>
                  <a:gd name="T54" fmla="*/ 99 w 281"/>
                  <a:gd name="T55" fmla="*/ 13 h 114"/>
                  <a:gd name="T56" fmla="*/ 121 w 281"/>
                  <a:gd name="T57" fmla="*/ 8 h 114"/>
                  <a:gd name="T58" fmla="*/ 109 w 281"/>
                  <a:gd name="T59" fmla="*/ 11 h 114"/>
                  <a:gd name="T60" fmla="*/ 44 w 281"/>
                  <a:gd name="T61" fmla="*/ 26 h 114"/>
                  <a:gd name="T62" fmla="*/ 3 w 281"/>
                  <a:gd name="T63" fmla="*/ 29 h 114"/>
                  <a:gd name="T64" fmla="*/ 17 w 281"/>
                  <a:gd name="T65" fmla="*/ 24 h 114"/>
                  <a:gd name="T66" fmla="*/ 40 w 281"/>
                  <a:gd name="T67" fmla="*/ 21 h 114"/>
                  <a:gd name="T68" fmla="*/ 3 w 281"/>
                  <a:gd name="T69" fmla="*/ 18 h 114"/>
                  <a:gd name="T70" fmla="*/ 27 w 281"/>
                  <a:gd name="T71" fmla="*/ 13 h 114"/>
                  <a:gd name="T72" fmla="*/ 36 w 281"/>
                  <a:gd name="T73" fmla="*/ 13 h 114"/>
                  <a:gd name="T74" fmla="*/ 29 w 281"/>
                  <a:gd name="T75" fmla="*/ 11 h 114"/>
                  <a:gd name="T76" fmla="*/ 106 w 281"/>
                  <a:gd name="T77" fmla="*/ 3 h 114"/>
                  <a:gd name="T78" fmla="*/ 112 w 281"/>
                  <a:gd name="T79" fmla="*/ 4 h 114"/>
                  <a:gd name="T80" fmla="*/ 175 w 281"/>
                  <a:gd name="T81" fmla="*/ 7 h 114"/>
                  <a:gd name="T82" fmla="*/ 184 w 281"/>
                  <a:gd name="T83" fmla="*/ 3 h 114"/>
                  <a:gd name="T84" fmla="*/ 209 w 281"/>
                  <a:gd name="T85" fmla="*/ 5 h 114"/>
                  <a:gd name="T86" fmla="*/ 209 w 281"/>
                  <a:gd name="T87" fmla="*/ 5 h 114"/>
                  <a:gd name="T88" fmla="*/ 251 w 281"/>
                  <a:gd name="T89" fmla="*/ 13 h 114"/>
                  <a:gd name="T90" fmla="*/ 218 w 281"/>
                  <a:gd name="T91" fmla="*/ 45 h 114"/>
                  <a:gd name="T92" fmla="*/ 221 w 281"/>
                  <a:gd name="T93" fmla="*/ 50 h 114"/>
                  <a:gd name="T94" fmla="*/ 225 w 281"/>
                  <a:gd name="T95" fmla="*/ 46 h 114"/>
                  <a:gd name="T96" fmla="*/ 109 w 281"/>
                  <a:gd name="T97" fmla="*/ 89 h 114"/>
                  <a:gd name="T98" fmla="*/ 215 w 281"/>
                  <a:gd name="T99" fmla="*/ 9 h 114"/>
                  <a:gd name="T100" fmla="*/ 215 w 281"/>
                  <a:gd name="T101" fmla="*/ 9 h 114"/>
                  <a:gd name="T102" fmla="*/ 52 w 281"/>
                  <a:gd name="T103" fmla="*/ 13 h 114"/>
                  <a:gd name="T104" fmla="*/ 42 w 281"/>
                  <a:gd name="T105" fmla="*/ 13 h 114"/>
                  <a:gd name="T106" fmla="*/ 48 w 281"/>
                  <a:gd name="T107" fmla="*/ 1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1" h="114">
                    <a:moveTo>
                      <a:pt x="192" y="5"/>
                    </a:moveTo>
                    <a:cubicBezTo>
                      <a:pt x="197" y="5"/>
                      <a:pt x="202" y="0"/>
                      <a:pt x="212" y="2"/>
                    </a:cubicBezTo>
                    <a:cubicBezTo>
                      <a:pt x="215" y="2"/>
                      <a:pt x="218" y="2"/>
                      <a:pt x="222" y="2"/>
                    </a:cubicBezTo>
                    <a:cubicBezTo>
                      <a:pt x="224" y="2"/>
                      <a:pt x="227" y="2"/>
                      <a:pt x="229" y="2"/>
                    </a:cubicBezTo>
                    <a:cubicBezTo>
                      <a:pt x="229" y="3"/>
                      <a:pt x="228" y="3"/>
                      <a:pt x="228" y="4"/>
                    </a:cubicBezTo>
                    <a:cubicBezTo>
                      <a:pt x="231" y="3"/>
                      <a:pt x="235" y="5"/>
                      <a:pt x="236" y="3"/>
                    </a:cubicBezTo>
                    <a:cubicBezTo>
                      <a:pt x="241" y="2"/>
                      <a:pt x="246" y="4"/>
                      <a:pt x="251" y="5"/>
                    </a:cubicBezTo>
                    <a:cubicBezTo>
                      <a:pt x="250" y="5"/>
                      <a:pt x="250" y="6"/>
                      <a:pt x="248" y="6"/>
                    </a:cubicBezTo>
                    <a:cubicBezTo>
                      <a:pt x="245" y="6"/>
                      <a:pt x="242" y="6"/>
                      <a:pt x="239" y="6"/>
                    </a:cubicBezTo>
                    <a:cubicBezTo>
                      <a:pt x="239" y="10"/>
                      <a:pt x="245" y="6"/>
                      <a:pt x="248" y="7"/>
                    </a:cubicBezTo>
                    <a:cubicBezTo>
                      <a:pt x="250" y="7"/>
                      <a:pt x="246" y="8"/>
                      <a:pt x="247" y="10"/>
                    </a:cubicBezTo>
                    <a:cubicBezTo>
                      <a:pt x="257" y="9"/>
                      <a:pt x="271" y="6"/>
                      <a:pt x="281" y="9"/>
                    </a:cubicBezTo>
                    <a:cubicBezTo>
                      <a:pt x="270" y="11"/>
                      <a:pt x="256" y="13"/>
                      <a:pt x="252" y="20"/>
                    </a:cubicBezTo>
                    <a:cubicBezTo>
                      <a:pt x="251" y="16"/>
                      <a:pt x="245" y="23"/>
                      <a:pt x="244" y="24"/>
                    </a:cubicBezTo>
                    <a:cubicBezTo>
                      <a:pt x="245" y="24"/>
                      <a:pt x="246" y="24"/>
                      <a:pt x="247" y="24"/>
                    </a:cubicBezTo>
                    <a:cubicBezTo>
                      <a:pt x="247" y="25"/>
                      <a:pt x="247" y="26"/>
                      <a:pt x="249" y="26"/>
                    </a:cubicBezTo>
                    <a:cubicBezTo>
                      <a:pt x="257" y="24"/>
                      <a:pt x="254" y="30"/>
                      <a:pt x="251" y="31"/>
                    </a:cubicBezTo>
                    <a:cubicBezTo>
                      <a:pt x="252" y="30"/>
                      <a:pt x="242" y="25"/>
                      <a:pt x="241" y="31"/>
                    </a:cubicBezTo>
                    <a:cubicBezTo>
                      <a:pt x="244" y="30"/>
                      <a:pt x="247" y="31"/>
                      <a:pt x="248" y="34"/>
                    </a:cubicBezTo>
                    <a:cubicBezTo>
                      <a:pt x="242" y="36"/>
                      <a:pt x="244" y="36"/>
                      <a:pt x="248" y="39"/>
                    </a:cubicBezTo>
                    <a:cubicBezTo>
                      <a:pt x="243" y="43"/>
                      <a:pt x="236" y="44"/>
                      <a:pt x="230" y="46"/>
                    </a:cubicBezTo>
                    <a:cubicBezTo>
                      <a:pt x="232" y="46"/>
                      <a:pt x="234" y="46"/>
                      <a:pt x="234" y="47"/>
                    </a:cubicBezTo>
                    <a:cubicBezTo>
                      <a:pt x="228" y="52"/>
                      <a:pt x="233" y="52"/>
                      <a:pt x="232" y="60"/>
                    </a:cubicBezTo>
                    <a:cubicBezTo>
                      <a:pt x="227" y="59"/>
                      <a:pt x="223" y="58"/>
                      <a:pt x="219" y="54"/>
                    </a:cubicBezTo>
                    <a:cubicBezTo>
                      <a:pt x="216" y="56"/>
                      <a:pt x="208" y="54"/>
                      <a:pt x="207" y="59"/>
                    </a:cubicBezTo>
                    <a:cubicBezTo>
                      <a:pt x="211" y="58"/>
                      <a:pt x="213" y="56"/>
                      <a:pt x="218" y="56"/>
                    </a:cubicBezTo>
                    <a:cubicBezTo>
                      <a:pt x="218" y="58"/>
                      <a:pt x="217" y="58"/>
                      <a:pt x="216" y="59"/>
                    </a:cubicBezTo>
                    <a:cubicBezTo>
                      <a:pt x="214" y="59"/>
                      <a:pt x="212" y="59"/>
                      <a:pt x="210" y="59"/>
                    </a:cubicBezTo>
                    <a:cubicBezTo>
                      <a:pt x="211" y="62"/>
                      <a:pt x="214" y="59"/>
                      <a:pt x="217" y="60"/>
                    </a:cubicBezTo>
                    <a:cubicBezTo>
                      <a:pt x="220" y="60"/>
                      <a:pt x="226" y="58"/>
                      <a:pt x="227" y="61"/>
                    </a:cubicBezTo>
                    <a:cubicBezTo>
                      <a:pt x="215" y="68"/>
                      <a:pt x="199" y="67"/>
                      <a:pt x="188" y="71"/>
                    </a:cubicBezTo>
                    <a:cubicBezTo>
                      <a:pt x="179" y="74"/>
                      <a:pt x="172" y="82"/>
                      <a:pt x="161" y="84"/>
                    </a:cubicBezTo>
                    <a:cubicBezTo>
                      <a:pt x="160" y="83"/>
                      <a:pt x="161" y="82"/>
                      <a:pt x="161" y="81"/>
                    </a:cubicBezTo>
                    <a:cubicBezTo>
                      <a:pt x="158" y="85"/>
                      <a:pt x="154" y="83"/>
                      <a:pt x="150" y="85"/>
                    </a:cubicBezTo>
                    <a:cubicBezTo>
                      <a:pt x="146" y="91"/>
                      <a:pt x="143" y="97"/>
                      <a:pt x="135" y="99"/>
                    </a:cubicBezTo>
                    <a:cubicBezTo>
                      <a:pt x="133" y="106"/>
                      <a:pt x="130" y="112"/>
                      <a:pt x="123" y="114"/>
                    </a:cubicBezTo>
                    <a:cubicBezTo>
                      <a:pt x="120" y="113"/>
                      <a:pt x="115" y="107"/>
                      <a:pt x="107" y="109"/>
                    </a:cubicBezTo>
                    <a:cubicBezTo>
                      <a:pt x="105" y="102"/>
                      <a:pt x="100" y="92"/>
                      <a:pt x="99" y="80"/>
                    </a:cubicBezTo>
                    <a:cubicBezTo>
                      <a:pt x="103" y="78"/>
                      <a:pt x="102" y="78"/>
                      <a:pt x="101" y="74"/>
                    </a:cubicBezTo>
                    <a:cubicBezTo>
                      <a:pt x="105" y="69"/>
                      <a:pt x="116" y="68"/>
                      <a:pt x="119" y="64"/>
                    </a:cubicBezTo>
                    <a:cubicBezTo>
                      <a:pt x="118" y="60"/>
                      <a:pt x="114" y="60"/>
                      <a:pt x="108" y="58"/>
                    </a:cubicBezTo>
                    <a:cubicBezTo>
                      <a:pt x="112" y="58"/>
                      <a:pt x="116" y="58"/>
                      <a:pt x="120" y="58"/>
                    </a:cubicBezTo>
                    <a:cubicBezTo>
                      <a:pt x="120" y="59"/>
                      <a:pt x="121" y="58"/>
                      <a:pt x="122" y="59"/>
                    </a:cubicBezTo>
                    <a:cubicBezTo>
                      <a:pt x="121" y="55"/>
                      <a:pt x="119" y="53"/>
                      <a:pt x="116" y="52"/>
                    </a:cubicBezTo>
                    <a:cubicBezTo>
                      <a:pt x="116" y="52"/>
                      <a:pt x="116" y="51"/>
                      <a:pt x="116" y="51"/>
                    </a:cubicBezTo>
                    <a:cubicBezTo>
                      <a:pt x="112" y="51"/>
                      <a:pt x="111" y="53"/>
                      <a:pt x="106" y="53"/>
                    </a:cubicBezTo>
                    <a:cubicBezTo>
                      <a:pt x="110" y="50"/>
                      <a:pt x="113" y="48"/>
                      <a:pt x="113" y="45"/>
                    </a:cubicBezTo>
                    <a:cubicBezTo>
                      <a:pt x="113" y="40"/>
                      <a:pt x="109" y="38"/>
                      <a:pt x="109" y="33"/>
                    </a:cubicBezTo>
                    <a:cubicBezTo>
                      <a:pt x="96" y="29"/>
                      <a:pt x="82" y="35"/>
                      <a:pt x="76" y="30"/>
                    </a:cubicBezTo>
                    <a:cubicBezTo>
                      <a:pt x="77" y="30"/>
                      <a:pt x="78" y="30"/>
                      <a:pt x="79" y="30"/>
                    </a:cubicBezTo>
                    <a:cubicBezTo>
                      <a:pt x="82" y="29"/>
                      <a:pt x="76" y="29"/>
                      <a:pt x="75" y="29"/>
                    </a:cubicBezTo>
                    <a:cubicBezTo>
                      <a:pt x="77" y="26"/>
                      <a:pt x="85" y="30"/>
                      <a:pt x="87" y="27"/>
                    </a:cubicBezTo>
                    <a:cubicBezTo>
                      <a:pt x="88" y="27"/>
                      <a:pt x="88" y="26"/>
                      <a:pt x="87" y="26"/>
                    </a:cubicBezTo>
                    <a:cubicBezTo>
                      <a:pt x="79" y="27"/>
                      <a:pt x="76" y="24"/>
                      <a:pt x="71" y="22"/>
                    </a:cubicBezTo>
                    <a:cubicBezTo>
                      <a:pt x="82" y="19"/>
                      <a:pt x="97" y="20"/>
                      <a:pt x="106" y="14"/>
                    </a:cubicBezTo>
                    <a:cubicBezTo>
                      <a:pt x="104" y="14"/>
                      <a:pt x="99" y="16"/>
                      <a:pt x="99" y="13"/>
                    </a:cubicBezTo>
                    <a:cubicBezTo>
                      <a:pt x="107" y="10"/>
                      <a:pt x="121" y="14"/>
                      <a:pt x="126" y="7"/>
                    </a:cubicBezTo>
                    <a:cubicBezTo>
                      <a:pt x="123" y="6"/>
                      <a:pt x="124" y="9"/>
                      <a:pt x="121" y="8"/>
                    </a:cubicBezTo>
                    <a:cubicBezTo>
                      <a:pt x="115" y="7"/>
                      <a:pt x="111" y="8"/>
                      <a:pt x="105" y="9"/>
                    </a:cubicBezTo>
                    <a:cubicBezTo>
                      <a:pt x="105" y="11"/>
                      <a:pt x="110" y="8"/>
                      <a:pt x="109" y="11"/>
                    </a:cubicBezTo>
                    <a:cubicBezTo>
                      <a:pt x="91" y="10"/>
                      <a:pt x="80" y="17"/>
                      <a:pt x="63" y="19"/>
                    </a:cubicBezTo>
                    <a:cubicBezTo>
                      <a:pt x="74" y="21"/>
                      <a:pt x="49" y="26"/>
                      <a:pt x="44" y="26"/>
                    </a:cubicBezTo>
                    <a:cubicBezTo>
                      <a:pt x="43" y="29"/>
                      <a:pt x="49" y="28"/>
                      <a:pt x="46" y="30"/>
                    </a:cubicBezTo>
                    <a:cubicBezTo>
                      <a:pt x="32" y="30"/>
                      <a:pt x="17" y="32"/>
                      <a:pt x="3" y="29"/>
                    </a:cubicBezTo>
                    <a:cubicBezTo>
                      <a:pt x="6" y="27"/>
                      <a:pt x="12" y="28"/>
                      <a:pt x="17" y="26"/>
                    </a:cubicBezTo>
                    <a:cubicBezTo>
                      <a:pt x="14" y="27"/>
                      <a:pt x="14" y="23"/>
                      <a:pt x="17" y="24"/>
                    </a:cubicBezTo>
                    <a:cubicBezTo>
                      <a:pt x="20" y="24"/>
                      <a:pt x="24" y="24"/>
                      <a:pt x="25" y="26"/>
                    </a:cubicBezTo>
                    <a:cubicBezTo>
                      <a:pt x="28" y="23"/>
                      <a:pt x="32" y="20"/>
                      <a:pt x="40" y="21"/>
                    </a:cubicBezTo>
                    <a:cubicBezTo>
                      <a:pt x="40" y="19"/>
                      <a:pt x="39" y="19"/>
                      <a:pt x="36" y="19"/>
                    </a:cubicBezTo>
                    <a:cubicBezTo>
                      <a:pt x="26" y="15"/>
                      <a:pt x="10" y="28"/>
                      <a:pt x="3" y="18"/>
                    </a:cubicBezTo>
                    <a:cubicBezTo>
                      <a:pt x="17" y="18"/>
                      <a:pt x="0" y="18"/>
                      <a:pt x="1" y="14"/>
                    </a:cubicBezTo>
                    <a:cubicBezTo>
                      <a:pt x="11" y="13"/>
                      <a:pt x="18" y="5"/>
                      <a:pt x="27" y="13"/>
                    </a:cubicBezTo>
                    <a:cubicBezTo>
                      <a:pt x="29" y="13"/>
                      <a:pt x="34" y="11"/>
                      <a:pt x="33" y="15"/>
                    </a:cubicBezTo>
                    <a:cubicBezTo>
                      <a:pt x="34" y="14"/>
                      <a:pt x="35" y="14"/>
                      <a:pt x="36" y="13"/>
                    </a:cubicBezTo>
                    <a:cubicBezTo>
                      <a:pt x="36" y="10"/>
                      <a:pt x="31" y="12"/>
                      <a:pt x="29" y="12"/>
                    </a:cubicBezTo>
                    <a:cubicBezTo>
                      <a:pt x="29" y="11"/>
                      <a:pt x="29" y="11"/>
                      <a:pt x="29" y="11"/>
                    </a:cubicBezTo>
                    <a:cubicBezTo>
                      <a:pt x="31" y="8"/>
                      <a:pt x="23" y="9"/>
                      <a:pt x="27" y="8"/>
                    </a:cubicBezTo>
                    <a:cubicBezTo>
                      <a:pt x="55" y="6"/>
                      <a:pt x="81" y="1"/>
                      <a:pt x="106" y="3"/>
                    </a:cubicBezTo>
                    <a:cubicBezTo>
                      <a:pt x="106" y="4"/>
                      <a:pt x="105" y="4"/>
                      <a:pt x="105" y="5"/>
                    </a:cubicBezTo>
                    <a:cubicBezTo>
                      <a:pt x="108" y="5"/>
                      <a:pt x="111" y="5"/>
                      <a:pt x="112" y="4"/>
                    </a:cubicBezTo>
                    <a:cubicBezTo>
                      <a:pt x="131" y="6"/>
                      <a:pt x="153" y="9"/>
                      <a:pt x="162" y="5"/>
                    </a:cubicBezTo>
                    <a:cubicBezTo>
                      <a:pt x="166" y="5"/>
                      <a:pt x="178" y="9"/>
                      <a:pt x="175" y="7"/>
                    </a:cubicBezTo>
                    <a:cubicBezTo>
                      <a:pt x="175" y="5"/>
                      <a:pt x="172" y="6"/>
                      <a:pt x="172" y="5"/>
                    </a:cubicBezTo>
                    <a:cubicBezTo>
                      <a:pt x="178" y="5"/>
                      <a:pt x="174" y="2"/>
                      <a:pt x="184" y="3"/>
                    </a:cubicBezTo>
                    <a:cubicBezTo>
                      <a:pt x="186" y="7"/>
                      <a:pt x="190" y="3"/>
                      <a:pt x="192" y="5"/>
                    </a:cubicBezTo>
                    <a:close/>
                    <a:moveTo>
                      <a:pt x="209" y="5"/>
                    </a:moveTo>
                    <a:cubicBezTo>
                      <a:pt x="215" y="5"/>
                      <a:pt x="220" y="5"/>
                      <a:pt x="224" y="3"/>
                    </a:cubicBezTo>
                    <a:cubicBezTo>
                      <a:pt x="219" y="3"/>
                      <a:pt x="213" y="3"/>
                      <a:pt x="209" y="5"/>
                    </a:cubicBezTo>
                    <a:close/>
                    <a:moveTo>
                      <a:pt x="251" y="13"/>
                    </a:moveTo>
                    <a:cubicBezTo>
                      <a:pt x="260" y="15"/>
                      <a:pt x="262" y="9"/>
                      <a:pt x="251" y="13"/>
                    </a:cubicBezTo>
                    <a:close/>
                    <a:moveTo>
                      <a:pt x="225" y="46"/>
                    </a:moveTo>
                    <a:cubicBezTo>
                      <a:pt x="232" y="46"/>
                      <a:pt x="219" y="42"/>
                      <a:pt x="218" y="45"/>
                    </a:cubicBezTo>
                    <a:cubicBezTo>
                      <a:pt x="220" y="47"/>
                      <a:pt x="220" y="45"/>
                      <a:pt x="223" y="45"/>
                    </a:cubicBezTo>
                    <a:cubicBezTo>
                      <a:pt x="224" y="49"/>
                      <a:pt x="223" y="49"/>
                      <a:pt x="221" y="50"/>
                    </a:cubicBezTo>
                    <a:cubicBezTo>
                      <a:pt x="225" y="49"/>
                      <a:pt x="228" y="53"/>
                      <a:pt x="230" y="50"/>
                    </a:cubicBezTo>
                    <a:cubicBezTo>
                      <a:pt x="227" y="50"/>
                      <a:pt x="225" y="49"/>
                      <a:pt x="225" y="46"/>
                    </a:cubicBezTo>
                    <a:close/>
                    <a:moveTo>
                      <a:pt x="103" y="90"/>
                    </a:moveTo>
                    <a:cubicBezTo>
                      <a:pt x="106" y="91"/>
                      <a:pt x="107" y="87"/>
                      <a:pt x="109" y="89"/>
                    </a:cubicBezTo>
                    <a:cubicBezTo>
                      <a:pt x="109" y="85"/>
                      <a:pt x="103" y="89"/>
                      <a:pt x="103" y="90"/>
                    </a:cubicBezTo>
                    <a:close/>
                    <a:moveTo>
                      <a:pt x="215" y="9"/>
                    </a:moveTo>
                    <a:cubicBezTo>
                      <a:pt x="221" y="8"/>
                      <a:pt x="227" y="8"/>
                      <a:pt x="231" y="6"/>
                    </a:cubicBezTo>
                    <a:cubicBezTo>
                      <a:pt x="225" y="6"/>
                      <a:pt x="219" y="7"/>
                      <a:pt x="215" y="9"/>
                    </a:cubicBezTo>
                    <a:close/>
                    <a:moveTo>
                      <a:pt x="62" y="13"/>
                    </a:moveTo>
                    <a:cubicBezTo>
                      <a:pt x="59" y="13"/>
                      <a:pt x="54" y="10"/>
                      <a:pt x="52" y="13"/>
                    </a:cubicBezTo>
                    <a:cubicBezTo>
                      <a:pt x="56" y="12"/>
                      <a:pt x="60" y="15"/>
                      <a:pt x="62" y="13"/>
                    </a:cubicBezTo>
                    <a:close/>
                    <a:moveTo>
                      <a:pt x="42" y="13"/>
                    </a:moveTo>
                    <a:cubicBezTo>
                      <a:pt x="46" y="12"/>
                      <a:pt x="48" y="19"/>
                      <a:pt x="50" y="14"/>
                    </a:cubicBezTo>
                    <a:cubicBezTo>
                      <a:pt x="48" y="15"/>
                      <a:pt x="48" y="13"/>
                      <a:pt x="48" y="12"/>
                    </a:cubicBezTo>
                    <a:cubicBezTo>
                      <a:pt x="46" y="12"/>
                      <a:pt x="43" y="12"/>
                      <a:pt x="4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43" name="Freeform 18"/>
              <p:cNvSpPr>
                <a:spLocks/>
              </p:cNvSpPr>
              <p:nvPr/>
            </p:nvSpPr>
            <p:spPr bwMode="auto">
              <a:xfrm>
                <a:off x="2234" y="674"/>
                <a:ext cx="17" cy="7"/>
              </a:xfrm>
              <a:custGeom>
                <a:avLst/>
                <a:gdLst>
                  <a:gd name="T0" fmla="*/ 7 w 7"/>
                  <a:gd name="T1" fmla="*/ 2 h 3"/>
                  <a:gd name="T2" fmla="*/ 0 w 7"/>
                  <a:gd name="T3" fmla="*/ 3 h 3"/>
                  <a:gd name="T4" fmla="*/ 1 w 7"/>
                  <a:gd name="T5" fmla="*/ 1 h 3"/>
                  <a:gd name="T6" fmla="*/ 7 w 7"/>
                  <a:gd name="T7" fmla="*/ 2 h 3"/>
                </a:gdLst>
                <a:ahLst/>
                <a:cxnLst>
                  <a:cxn ang="0">
                    <a:pos x="T0" y="T1"/>
                  </a:cxn>
                  <a:cxn ang="0">
                    <a:pos x="T2" y="T3"/>
                  </a:cxn>
                  <a:cxn ang="0">
                    <a:pos x="T4" y="T5"/>
                  </a:cxn>
                  <a:cxn ang="0">
                    <a:pos x="T6" y="T7"/>
                  </a:cxn>
                </a:cxnLst>
                <a:rect l="0" t="0" r="r" b="b"/>
                <a:pathLst>
                  <a:path w="7" h="3">
                    <a:moveTo>
                      <a:pt x="7" y="2"/>
                    </a:moveTo>
                    <a:cubicBezTo>
                      <a:pt x="6" y="3"/>
                      <a:pt x="3" y="3"/>
                      <a:pt x="0" y="3"/>
                    </a:cubicBezTo>
                    <a:cubicBezTo>
                      <a:pt x="0" y="2"/>
                      <a:pt x="1" y="2"/>
                      <a:pt x="1" y="1"/>
                    </a:cubicBezTo>
                    <a:cubicBezTo>
                      <a:pt x="3" y="1"/>
                      <a:pt x="7"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44" name="Freeform 19"/>
              <p:cNvSpPr>
                <a:spLocks/>
              </p:cNvSpPr>
              <p:nvPr/>
            </p:nvSpPr>
            <p:spPr bwMode="auto">
              <a:xfrm>
                <a:off x="2494" y="683"/>
                <a:ext cx="38" cy="8"/>
              </a:xfrm>
              <a:custGeom>
                <a:avLst/>
                <a:gdLst>
                  <a:gd name="T0" fmla="*/ 16 w 16"/>
                  <a:gd name="T1" fmla="*/ 0 h 3"/>
                  <a:gd name="T2" fmla="*/ 0 w 16"/>
                  <a:gd name="T3" fmla="*/ 3 h 3"/>
                  <a:gd name="T4" fmla="*/ 16 w 16"/>
                  <a:gd name="T5" fmla="*/ 0 h 3"/>
                </a:gdLst>
                <a:ahLst/>
                <a:cxnLst>
                  <a:cxn ang="0">
                    <a:pos x="T0" y="T1"/>
                  </a:cxn>
                  <a:cxn ang="0">
                    <a:pos x="T2" y="T3"/>
                  </a:cxn>
                  <a:cxn ang="0">
                    <a:pos x="T4" y="T5"/>
                  </a:cxn>
                </a:cxnLst>
                <a:rect l="0" t="0" r="r" b="b"/>
                <a:pathLst>
                  <a:path w="16" h="3">
                    <a:moveTo>
                      <a:pt x="16" y="0"/>
                    </a:moveTo>
                    <a:cubicBezTo>
                      <a:pt x="12" y="2"/>
                      <a:pt x="6" y="2"/>
                      <a:pt x="0" y="3"/>
                    </a:cubicBezTo>
                    <a:cubicBezTo>
                      <a:pt x="4" y="1"/>
                      <a:pt x="10"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45" name="Freeform 20"/>
              <p:cNvSpPr>
                <a:spLocks/>
              </p:cNvSpPr>
              <p:nvPr/>
            </p:nvSpPr>
            <p:spPr bwMode="auto">
              <a:xfrm>
                <a:off x="3154" y="691"/>
                <a:ext cx="31" cy="11"/>
              </a:xfrm>
              <a:custGeom>
                <a:avLst/>
                <a:gdLst>
                  <a:gd name="T0" fmla="*/ 12 w 13"/>
                  <a:gd name="T1" fmla="*/ 0 h 5"/>
                  <a:gd name="T2" fmla="*/ 13 w 13"/>
                  <a:gd name="T3" fmla="*/ 2 h 5"/>
                  <a:gd name="T4" fmla="*/ 0 w 13"/>
                  <a:gd name="T5" fmla="*/ 3 h 5"/>
                  <a:gd name="T6" fmla="*/ 12 w 13"/>
                  <a:gd name="T7" fmla="*/ 0 h 5"/>
                </a:gdLst>
                <a:ahLst/>
                <a:cxnLst>
                  <a:cxn ang="0">
                    <a:pos x="T0" y="T1"/>
                  </a:cxn>
                  <a:cxn ang="0">
                    <a:pos x="T2" y="T3"/>
                  </a:cxn>
                  <a:cxn ang="0">
                    <a:pos x="T4" y="T5"/>
                  </a:cxn>
                  <a:cxn ang="0">
                    <a:pos x="T6" y="T7"/>
                  </a:cxn>
                </a:cxnLst>
                <a:rect l="0" t="0" r="r" b="b"/>
                <a:pathLst>
                  <a:path w="13" h="5">
                    <a:moveTo>
                      <a:pt x="12" y="0"/>
                    </a:moveTo>
                    <a:cubicBezTo>
                      <a:pt x="11" y="1"/>
                      <a:pt x="11" y="2"/>
                      <a:pt x="13" y="2"/>
                    </a:cubicBezTo>
                    <a:cubicBezTo>
                      <a:pt x="10" y="5"/>
                      <a:pt x="6" y="2"/>
                      <a:pt x="0" y="3"/>
                    </a:cubicBezTo>
                    <a:cubicBezTo>
                      <a:pt x="2" y="0"/>
                      <a:pt x="7"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46" name="Freeform 21"/>
              <p:cNvSpPr>
                <a:spLocks/>
              </p:cNvSpPr>
              <p:nvPr/>
            </p:nvSpPr>
            <p:spPr bwMode="auto">
              <a:xfrm>
                <a:off x="3195" y="693"/>
                <a:ext cx="21" cy="9"/>
              </a:xfrm>
              <a:custGeom>
                <a:avLst/>
                <a:gdLst>
                  <a:gd name="T0" fmla="*/ 1 w 9"/>
                  <a:gd name="T1" fmla="*/ 1 h 4"/>
                  <a:gd name="T2" fmla="*/ 9 w 9"/>
                  <a:gd name="T3" fmla="*/ 2 h 4"/>
                  <a:gd name="T4" fmla="*/ 1 w 9"/>
                  <a:gd name="T5" fmla="*/ 1 h 4"/>
                </a:gdLst>
                <a:ahLst/>
                <a:cxnLst>
                  <a:cxn ang="0">
                    <a:pos x="T0" y="T1"/>
                  </a:cxn>
                  <a:cxn ang="0">
                    <a:pos x="T2" y="T3"/>
                  </a:cxn>
                  <a:cxn ang="0">
                    <a:pos x="T4" y="T5"/>
                  </a:cxn>
                </a:cxnLst>
                <a:rect l="0" t="0" r="r" b="b"/>
                <a:pathLst>
                  <a:path w="9" h="4">
                    <a:moveTo>
                      <a:pt x="1" y="1"/>
                    </a:moveTo>
                    <a:cubicBezTo>
                      <a:pt x="4" y="0"/>
                      <a:pt x="5" y="2"/>
                      <a:pt x="9" y="2"/>
                    </a:cubicBezTo>
                    <a:cubicBezTo>
                      <a:pt x="8" y="3"/>
                      <a:pt x="0" y="4"/>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47" name="Freeform 22"/>
              <p:cNvSpPr>
                <a:spLocks/>
              </p:cNvSpPr>
              <p:nvPr/>
            </p:nvSpPr>
            <p:spPr bwMode="auto">
              <a:xfrm>
                <a:off x="2049" y="693"/>
                <a:ext cx="22" cy="12"/>
              </a:xfrm>
              <a:custGeom>
                <a:avLst/>
                <a:gdLst>
                  <a:gd name="T0" fmla="*/ 2 w 9"/>
                  <a:gd name="T1" fmla="*/ 1 h 5"/>
                  <a:gd name="T2" fmla="*/ 2 w 9"/>
                  <a:gd name="T3" fmla="*/ 2 h 5"/>
                  <a:gd name="T4" fmla="*/ 9 w 9"/>
                  <a:gd name="T5" fmla="*/ 3 h 5"/>
                  <a:gd name="T6" fmla="*/ 6 w 9"/>
                  <a:gd name="T7" fmla="*/ 5 h 5"/>
                  <a:gd name="T8" fmla="*/ 0 w 9"/>
                  <a:gd name="T9" fmla="*/ 3 h 5"/>
                  <a:gd name="T10" fmla="*/ 2 w 9"/>
                  <a:gd name="T11" fmla="*/ 1 h 5"/>
                </a:gdLst>
                <a:ahLst/>
                <a:cxnLst>
                  <a:cxn ang="0">
                    <a:pos x="T0" y="T1"/>
                  </a:cxn>
                  <a:cxn ang="0">
                    <a:pos x="T2" y="T3"/>
                  </a:cxn>
                  <a:cxn ang="0">
                    <a:pos x="T4" y="T5"/>
                  </a:cxn>
                  <a:cxn ang="0">
                    <a:pos x="T6" y="T7"/>
                  </a:cxn>
                  <a:cxn ang="0">
                    <a:pos x="T8" y="T9"/>
                  </a:cxn>
                  <a:cxn ang="0">
                    <a:pos x="T10" y="T11"/>
                  </a:cxn>
                </a:cxnLst>
                <a:rect l="0" t="0" r="r" b="b"/>
                <a:pathLst>
                  <a:path w="9" h="5">
                    <a:moveTo>
                      <a:pt x="2" y="1"/>
                    </a:moveTo>
                    <a:cubicBezTo>
                      <a:pt x="2" y="1"/>
                      <a:pt x="2" y="1"/>
                      <a:pt x="2" y="2"/>
                    </a:cubicBezTo>
                    <a:cubicBezTo>
                      <a:pt x="4" y="2"/>
                      <a:pt x="9" y="0"/>
                      <a:pt x="9" y="3"/>
                    </a:cubicBezTo>
                    <a:cubicBezTo>
                      <a:pt x="8" y="4"/>
                      <a:pt x="7" y="4"/>
                      <a:pt x="6" y="5"/>
                    </a:cubicBezTo>
                    <a:cubicBezTo>
                      <a:pt x="7" y="1"/>
                      <a:pt x="2" y="3"/>
                      <a:pt x="0" y="3"/>
                    </a:cubicBezTo>
                    <a:cubicBezTo>
                      <a:pt x="0"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48" name="Freeform 23"/>
              <p:cNvSpPr>
                <a:spLocks/>
              </p:cNvSpPr>
              <p:nvPr/>
            </p:nvSpPr>
            <p:spPr bwMode="auto">
              <a:xfrm>
                <a:off x="2109" y="693"/>
                <a:ext cx="23" cy="12"/>
              </a:xfrm>
              <a:custGeom>
                <a:avLst/>
                <a:gdLst>
                  <a:gd name="T0" fmla="*/ 0 w 10"/>
                  <a:gd name="T1" fmla="*/ 3 h 5"/>
                  <a:gd name="T2" fmla="*/ 10 w 10"/>
                  <a:gd name="T3" fmla="*/ 3 h 5"/>
                  <a:gd name="T4" fmla="*/ 0 w 10"/>
                  <a:gd name="T5" fmla="*/ 3 h 5"/>
                </a:gdLst>
                <a:ahLst/>
                <a:cxnLst>
                  <a:cxn ang="0">
                    <a:pos x="T0" y="T1"/>
                  </a:cxn>
                  <a:cxn ang="0">
                    <a:pos x="T2" y="T3"/>
                  </a:cxn>
                  <a:cxn ang="0">
                    <a:pos x="T4" y="T5"/>
                  </a:cxn>
                </a:cxnLst>
                <a:rect l="0" t="0" r="r" b="b"/>
                <a:pathLst>
                  <a:path w="10" h="5">
                    <a:moveTo>
                      <a:pt x="0" y="3"/>
                    </a:moveTo>
                    <a:cubicBezTo>
                      <a:pt x="2" y="0"/>
                      <a:pt x="7" y="3"/>
                      <a:pt x="10" y="3"/>
                    </a:cubicBezTo>
                    <a:cubicBezTo>
                      <a:pt x="8" y="5"/>
                      <a:pt x="4"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49" name="Freeform 24"/>
              <p:cNvSpPr>
                <a:spLocks/>
              </p:cNvSpPr>
              <p:nvPr/>
            </p:nvSpPr>
            <p:spPr bwMode="auto">
              <a:xfrm>
                <a:off x="3173" y="698"/>
                <a:ext cx="24" cy="7"/>
              </a:xfrm>
              <a:custGeom>
                <a:avLst/>
                <a:gdLst>
                  <a:gd name="T0" fmla="*/ 10 w 10"/>
                  <a:gd name="T1" fmla="*/ 1 h 3"/>
                  <a:gd name="T2" fmla="*/ 0 w 10"/>
                  <a:gd name="T3" fmla="*/ 2 h 3"/>
                  <a:gd name="T4" fmla="*/ 10 w 10"/>
                  <a:gd name="T5" fmla="*/ 1 h 3"/>
                </a:gdLst>
                <a:ahLst/>
                <a:cxnLst>
                  <a:cxn ang="0">
                    <a:pos x="T0" y="T1"/>
                  </a:cxn>
                  <a:cxn ang="0">
                    <a:pos x="T2" y="T3"/>
                  </a:cxn>
                  <a:cxn ang="0">
                    <a:pos x="T4" y="T5"/>
                  </a:cxn>
                </a:cxnLst>
                <a:rect l="0" t="0" r="r" b="b"/>
                <a:pathLst>
                  <a:path w="10" h="3">
                    <a:moveTo>
                      <a:pt x="10" y="1"/>
                    </a:moveTo>
                    <a:cubicBezTo>
                      <a:pt x="8" y="3"/>
                      <a:pt x="4" y="2"/>
                      <a:pt x="0" y="2"/>
                    </a:cubicBezTo>
                    <a:cubicBezTo>
                      <a:pt x="2" y="0"/>
                      <a:pt x="6" y="0"/>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50" name="Freeform 25"/>
              <p:cNvSpPr>
                <a:spLocks/>
              </p:cNvSpPr>
              <p:nvPr/>
            </p:nvSpPr>
            <p:spPr bwMode="auto">
              <a:xfrm>
                <a:off x="1957" y="700"/>
                <a:ext cx="14" cy="12"/>
              </a:xfrm>
              <a:custGeom>
                <a:avLst/>
                <a:gdLst>
                  <a:gd name="T0" fmla="*/ 6 w 6"/>
                  <a:gd name="T1" fmla="*/ 0 h 5"/>
                  <a:gd name="T2" fmla="*/ 0 w 6"/>
                  <a:gd name="T3" fmla="*/ 2 h 5"/>
                  <a:gd name="T4" fmla="*/ 6 w 6"/>
                  <a:gd name="T5" fmla="*/ 0 h 5"/>
                </a:gdLst>
                <a:ahLst/>
                <a:cxnLst>
                  <a:cxn ang="0">
                    <a:pos x="T0" y="T1"/>
                  </a:cxn>
                  <a:cxn ang="0">
                    <a:pos x="T2" y="T3"/>
                  </a:cxn>
                  <a:cxn ang="0">
                    <a:pos x="T4" y="T5"/>
                  </a:cxn>
                </a:cxnLst>
                <a:rect l="0" t="0" r="r" b="b"/>
                <a:pathLst>
                  <a:path w="6" h="5">
                    <a:moveTo>
                      <a:pt x="6" y="0"/>
                    </a:moveTo>
                    <a:cubicBezTo>
                      <a:pt x="6" y="5"/>
                      <a:pt x="3" y="2"/>
                      <a:pt x="0" y="2"/>
                    </a:cubicBezTo>
                    <a:cubicBezTo>
                      <a:pt x="0"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51" name="Freeform 26"/>
              <p:cNvSpPr>
                <a:spLocks/>
              </p:cNvSpPr>
              <p:nvPr/>
            </p:nvSpPr>
            <p:spPr bwMode="auto">
              <a:xfrm>
                <a:off x="2821" y="698"/>
                <a:ext cx="111" cy="42"/>
              </a:xfrm>
              <a:custGeom>
                <a:avLst/>
                <a:gdLst>
                  <a:gd name="T0" fmla="*/ 10 w 47"/>
                  <a:gd name="T1" fmla="*/ 10 h 18"/>
                  <a:gd name="T2" fmla="*/ 0 w 47"/>
                  <a:gd name="T3" fmla="*/ 5 h 18"/>
                  <a:gd name="T4" fmla="*/ 11 w 47"/>
                  <a:gd name="T5" fmla="*/ 2 h 18"/>
                  <a:gd name="T6" fmla="*/ 11 w 47"/>
                  <a:gd name="T7" fmla="*/ 5 h 18"/>
                  <a:gd name="T8" fmla="*/ 25 w 47"/>
                  <a:gd name="T9" fmla="*/ 4 h 18"/>
                  <a:gd name="T10" fmla="*/ 30 w 47"/>
                  <a:gd name="T11" fmla="*/ 6 h 18"/>
                  <a:gd name="T12" fmla="*/ 47 w 47"/>
                  <a:gd name="T13" fmla="*/ 12 h 18"/>
                  <a:gd name="T14" fmla="*/ 36 w 47"/>
                  <a:gd name="T15" fmla="*/ 14 h 18"/>
                  <a:gd name="T16" fmla="*/ 33 w 47"/>
                  <a:gd name="T17" fmla="*/ 8 h 18"/>
                  <a:gd name="T18" fmla="*/ 19 w 47"/>
                  <a:gd name="T19" fmla="*/ 18 h 18"/>
                  <a:gd name="T20" fmla="*/ 11 w 47"/>
                  <a:gd name="T21" fmla="*/ 14 h 18"/>
                  <a:gd name="T22" fmla="*/ 14 w 47"/>
                  <a:gd name="T23" fmla="*/ 13 h 18"/>
                  <a:gd name="T24" fmla="*/ 11 w 47"/>
                  <a:gd name="T25" fmla="*/ 12 h 18"/>
                  <a:gd name="T26" fmla="*/ 20 w 47"/>
                  <a:gd name="T27" fmla="*/ 10 h 18"/>
                  <a:gd name="T28" fmla="*/ 10 w 47"/>
                  <a:gd name="T29"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18">
                    <a:moveTo>
                      <a:pt x="10" y="10"/>
                    </a:moveTo>
                    <a:cubicBezTo>
                      <a:pt x="3" y="10"/>
                      <a:pt x="5" y="6"/>
                      <a:pt x="0" y="5"/>
                    </a:cubicBezTo>
                    <a:cubicBezTo>
                      <a:pt x="3" y="4"/>
                      <a:pt x="6" y="2"/>
                      <a:pt x="11" y="2"/>
                    </a:cubicBezTo>
                    <a:cubicBezTo>
                      <a:pt x="11" y="3"/>
                      <a:pt x="11" y="4"/>
                      <a:pt x="11" y="5"/>
                    </a:cubicBezTo>
                    <a:cubicBezTo>
                      <a:pt x="18" y="6"/>
                      <a:pt x="19" y="0"/>
                      <a:pt x="25" y="4"/>
                    </a:cubicBezTo>
                    <a:cubicBezTo>
                      <a:pt x="28" y="4"/>
                      <a:pt x="26" y="8"/>
                      <a:pt x="30" y="6"/>
                    </a:cubicBezTo>
                    <a:cubicBezTo>
                      <a:pt x="36" y="8"/>
                      <a:pt x="41" y="11"/>
                      <a:pt x="47" y="12"/>
                    </a:cubicBezTo>
                    <a:cubicBezTo>
                      <a:pt x="47" y="14"/>
                      <a:pt x="40" y="13"/>
                      <a:pt x="36" y="14"/>
                    </a:cubicBezTo>
                    <a:cubicBezTo>
                      <a:pt x="39" y="10"/>
                      <a:pt x="33" y="11"/>
                      <a:pt x="33" y="8"/>
                    </a:cubicBezTo>
                    <a:cubicBezTo>
                      <a:pt x="26" y="9"/>
                      <a:pt x="26" y="17"/>
                      <a:pt x="19" y="18"/>
                    </a:cubicBezTo>
                    <a:cubicBezTo>
                      <a:pt x="18" y="15"/>
                      <a:pt x="13" y="15"/>
                      <a:pt x="11" y="14"/>
                    </a:cubicBezTo>
                    <a:cubicBezTo>
                      <a:pt x="11" y="13"/>
                      <a:pt x="12" y="13"/>
                      <a:pt x="14" y="13"/>
                    </a:cubicBezTo>
                    <a:cubicBezTo>
                      <a:pt x="13" y="12"/>
                      <a:pt x="12" y="12"/>
                      <a:pt x="11" y="12"/>
                    </a:cubicBezTo>
                    <a:cubicBezTo>
                      <a:pt x="12" y="10"/>
                      <a:pt x="18" y="12"/>
                      <a:pt x="20" y="10"/>
                    </a:cubicBezTo>
                    <a:cubicBezTo>
                      <a:pt x="17" y="8"/>
                      <a:pt x="12" y="8"/>
                      <a:pt x="1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52" name="Freeform 27"/>
              <p:cNvSpPr>
                <a:spLocks/>
              </p:cNvSpPr>
              <p:nvPr/>
            </p:nvSpPr>
            <p:spPr bwMode="auto">
              <a:xfrm>
                <a:off x="1898" y="707"/>
                <a:ext cx="47" cy="21"/>
              </a:xfrm>
              <a:custGeom>
                <a:avLst/>
                <a:gdLst>
                  <a:gd name="T0" fmla="*/ 20 w 20"/>
                  <a:gd name="T1" fmla="*/ 3 h 9"/>
                  <a:gd name="T2" fmla="*/ 19 w 20"/>
                  <a:gd name="T3" fmla="*/ 8 h 9"/>
                  <a:gd name="T4" fmla="*/ 0 w 20"/>
                  <a:gd name="T5" fmla="*/ 6 h 9"/>
                  <a:gd name="T6" fmla="*/ 2 w 20"/>
                  <a:gd name="T7" fmla="*/ 5 h 9"/>
                  <a:gd name="T8" fmla="*/ 3 w 20"/>
                  <a:gd name="T9" fmla="*/ 1 h 9"/>
                  <a:gd name="T10" fmla="*/ 20 w 20"/>
                  <a:gd name="T11" fmla="*/ 3 h 9"/>
                </a:gdLst>
                <a:ahLst/>
                <a:cxnLst>
                  <a:cxn ang="0">
                    <a:pos x="T0" y="T1"/>
                  </a:cxn>
                  <a:cxn ang="0">
                    <a:pos x="T2" y="T3"/>
                  </a:cxn>
                  <a:cxn ang="0">
                    <a:pos x="T4" y="T5"/>
                  </a:cxn>
                  <a:cxn ang="0">
                    <a:pos x="T6" y="T7"/>
                  </a:cxn>
                  <a:cxn ang="0">
                    <a:pos x="T8" y="T9"/>
                  </a:cxn>
                  <a:cxn ang="0">
                    <a:pos x="T10" y="T11"/>
                  </a:cxn>
                </a:cxnLst>
                <a:rect l="0" t="0" r="r" b="b"/>
                <a:pathLst>
                  <a:path w="20" h="9">
                    <a:moveTo>
                      <a:pt x="20" y="3"/>
                    </a:moveTo>
                    <a:cubicBezTo>
                      <a:pt x="19" y="7"/>
                      <a:pt x="17" y="4"/>
                      <a:pt x="19" y="8"/>
                    </a:cubicBezTo>
                    <a:cubicBezTo>
                      <a:pt x="11" y="9"/>
                      <a:pt x="9" y="5"/>
                      <a:pt x="0" y="6"/>
                    </a:cubicBezTo>
                    <a:cubicBezTo>
                      <a:pt x="0" y="5"/>
                      <a:pt x="2" y="5"/>
                      <a:pt x="2" y="5"/>
                    </a:cubicBezTo>
                    <a:cubicBezTo>
                      <a:pt x="5" y="4"/>
                      <a:pt x="1" y="3"/>
                      <a:pt x="3" y="1"/>
                    </a:cubicBezTo>
                    <a:cubicBezTo>
                      <a:pt x="11" y="0"/>
                      <a:pt x="13" y="4"/>
                      <a:pt x="2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53" name="Freeform 28"/>
              <p:cNvSpPr>
                <a:spLocks/>
              </p:cNvSpPr>
              <p:nvPr/>
            </p:nvSpPr>
            <p:spPr bwMode="auto">
              <a:xfrm>
                <a:off x="1967" y="717"/>
                <a:ext cx="19" cy="14"/>
              </a:xfrm>
              <a:custGeom>
                <a:avLst/>
                <a:gdLst>
                  <a:gd name="T0" fmla="*/ 5 w 8"/>
                  <a:gd name="T1" fmla="*/ 6 h 6"/>
                  <a:gd name="T2" fmla="*/ 7 w 8"/>
                  <a:gd name="T3" fmla="*/ 5 h 6"/>
                  <a:gd name="T4" fmla="*/ 2 w 8"/>
                  <a:gd name="T5" fmla="*/ 4 h 6"/>
                  <a:gd name="T6" fmla="*/ 3 w 8"/>
                  <a:gd name="T7" fmla="*/ 0 h 6"/>
                  <a:gd name="T8" fmla="*/ 5 w 8"/>
                  <a:gd name="T9" fmla="*/ 2 h 6"/>
                  <a:gd name="T10" fmla="*/ 8 w 8"/>
                  <a:gd name="T11" fmla="*/ 4 h 6"/>
                  <a:gd name="T12" fmla="*/ 5 w 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5" y="6"/>
                    </a:moveTo>
                    <a:cubicBezTo>
                      <a:pt x="5" y="5"/>
                      <a:pt x="6" y="5"/>
                      <a:pt x="7" y="5"/>
                    </a:cubicBezTo>
                    <a:cubicBezTo>
                      <a:pt x="7" y="3"/>
                      <a:pt x="4" y="5"/>
                      <a:pt x="2" y="4"/>
                    </a:cubicBezTo>
                    <a:cubicBezTo>
                      <a:pt x="0" y="3"/>
                      <a:pt x="8" y="2"/>
                      <a:pt x="3" y="0"/>
                    </a:cubicBezTo>
                    <a:cubicBezTo>
                      <a:pt x="5" y="0"/>
                      <a:pt x="7" y="2"/>
                      <a:pt x="5" y="2"/>
                    </a:cubicBezTo>
                    <a:cubicBezTo>
                      <a:pt x="6" y="3"/>
                      <a:pt x="7" y="4"/>
                      <a:pt x="8" y="4"/>
                    </a:cubicBezTo>
                    <a:cubicBezTo>
                      <a:pt x="7" y="5"/>
                      <a:pt x="7" y="6"/>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54" name="Freeform 29"/>
              <p:cNvSpPr>
                <a:spLocks/>
              </p:cNvSpPr>
              <p:nvPr/>
            </p:nvSpPr>
            <p:spPr bwMode="auto">
              <a:xfrm>
                <a:off x="1813" y="724"/>
                <a:ext cx="33" cy="12"/>
              </a:xfrm>
              <a:custGeom>
                <a:avLst/>
                <a:gdLst>
                  <a:gd name="T0" fmla="*/ 14 w 14"/>
                  <a:gd name="T1" fmla="*/ 1 h 5"/>
                  <a:gd name="T2" fmla="*/ 0 w 14"/>
                  <a:gd name="T3" fmla="*/ 1 h 5"/>
                  <a:gd name="T4" fmla="*/ 14 w 14"/>
                  <a:gd name="T5" fmla="*/ 1 h 5"/>
                </a:gdLst>
                <a:ahLst/>
                <a:cxnLst>
                  <a:cxn ang="0">
                    <a:pos x="T0" y="T1"/>
                  </a:cxn>
                  <a:cxn ang="0">
                    <a:pos x="T2" y="T3"/>
                  </a:cxn>
                  <a:cxn ang="0">
                    <a:pos x="T4" y="T5"/>
                  </a:cxn>
                </a:cxnLst>
                <a:rect l="0" t="0" r="r" b="b"/>
                <a:pathLst>
                  <a:path w="14" h="5">
                    <a:moveTo>
                      <a:pt x="14" y="1"/>
                    </a:moveTo>
                    <a:cubicBezTo>
                      <a:pt x="12" y="5"/>
                      <a:pt x="3" y="2"/>
                      <a:pt x="0" y="1"/>
                    </a:cubicBezTo>
                    <a:cubicBezTo>
                      <a:pt x="1" y="0"/>
                      <a:pt x="9"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55" name="Freeform 30"/>
              <p:cNvSpPr>
                <a:spLocks/>
              </p:cNvSpPr>
              <p:nvPr/>
            </p:nvSpPr>
            <p:spPr bwMode="auto">
              <a:xfrm>
                <a:off x="3365" y="797"/>
                <a:ext cx="33" cy="33"/>
              </a:xfrm>
              <a:custGeom>
                <a:avLst/>
                <a:gdLst>
                  <a:gd name="T0" fmla="*/ 0 w 14"/>
                  <a:gd name="T1" fmla="*/ 0 h 14"/>
                  <a:gd name="T2" fmla="*/ 14 w 14"/>
                  <a:gd name="T3" fmla="*/ 14 h 14"/>
                  <a:gd name="T4" fmla="*/ 0 w 14"/>
                  <a:gd name="T5" fmla="*/ 0 h 14"/>
                </a:gdLst>
                <a:ahLst/>
                <a:cxnLst>
                  <a:cxn ang="0">
                    <a:pos x="T0" y="T1"/>
                  </a:cxn>
                  <a:cxn ang="0">
                    <a:pos x="T2" y="T3"/>
                  </a:cxn>
                  <a:cxn ang="0">
                    <a:pos x="T4" y="T5"/>
                  </a:cxn>
                </a:cxnLst>
                <a:rect l="0" t="0" r="r" b="b"/>
                <a:pathLst>
                  <a:path w="14" h="14">
                    <a:moveTo>
                      <a:pt x="0" y="0"/>
                    </a:moveTo>
                    <a:cubicBezTo>
                      <a:pt x="5" y="4"/>
                      <a:pt x="10" y="9"/>
                      <a:pt x="14" y="14"/>
                    </a:cubicBezTo>
                    <a:cubicBezTo>
                      <a:pt x="9" y="10"/>
                      <a:pt x="4"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56" name="Freeform 31"/>
              <p:cNvSpPr>
                <a:spLocks/>
              </p:cNvSpPr>
              <p:nvPr/>
            </p:nvSpPr>
            <p:spPr bwMode="auto">
              <a:xfrm>
                <a:off x="2601" y="1013"/>
                <a:ext cx="21" cy="12"/>
              </a:xfrm>
              <a:custGeom>
                <a:avLst/>
                <a:gdLst>
                  <a:gd name="T0" fmla="*/ 1 w 9"/>
                  <a:gd name="T1" fmla="*/ 5 h 5"/>
                  <a:gd name="T2" fmla="*/ 2 w 9"/>
                  <a:gd name="T3" fmla="*/ 0 h 5"/>
                  <a:gd name="T4" fmla="*/ 9 w 9"/>
                  <a:gd name="T5" fmla="*/ 0 h 5"/>
                  <a:gd name="T6" fmla="*/ 4 w 9"/>
                  <a:gd name="T7" fmla="*/ 1 h 5"/>
                  <a:gd name="T8" fmla="*/ 2 w 9"/>
                  <a:gd name="T9" fmla="*/ 5 h 5"/>
                  <a:gd name="T10" fmla="*/ 1 w 9"/>
                  <a:gd name="T11" fmla="*/ 5 h 5"/>
                </a:gdLst>
                <a:ahLst/>
                <a:cxnLst>
                  <a:cxn ang="0">
                    <a:pos x="T0" y="T1"/>
                  </a:cxn>
                  <a:cxn ang="0">
                    <a:pos x="T2" y="T3"/>
                  </a:cxn>
                  <a:cxn ang="0">
                    <a:pos x="T4" y="T5"/>
                  </a:cxn>
                  <a:cxn ang="0">
                    <a:pos x="T6" y="T7"/>
                  </a:cxn>
                  <a:cxn ang="0">
                    <a:pos x="T8" y="T9"/>
                  </a:cxn>
                  <a:cxn ang="0">
                    <a:pos x="T10" y="T11"/>
                  </a:cxn>
                </a:cxnLst>
                <a:rect l="0" t="0" r="r" b="b"/>
                <a:pathLst>
                  <a:path w="9" h="5">
                    <a:moveTo>
                      <a:pt x="1" y="5"/>
                    </a:moveTo>
                    <a:cubicBezTo>
                      <a:pt x="3" y="3"/>
                      <a:pt x="0" y="2"/>
                      <a:pt x="2" y="0"/>
                    </a:cubicBezTo>
                    <a:cubicBezTo>
                      <a:pt x="4" y="0"/>
                      <a:pt x="6" y="0"/>
                      <a:pt x="9" y="0"/>
                    </a:cubicBezTo>
                    <a:cubicBezTo>
                      <a:pt x="9" y="2"/>
                      <a:pt x="5" y="0"/>
                      <a:pt x="4" y="1"/>
                    </a:cubicBezTo>
                    <a:cubicBezTo>
                      <a:pt x="2" y="1"/>
                      <a:pt x="3" y="4"/>
                      <a:pt x="2" y="5"/>
                    </a:cubicBezTo>
                    <a:cubicBezTo>
                      <a:pt x="2" y="5"/>
                      <a:pt x="1"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57" name="Freeform 32"/>
              <p:cNvSpPr>
                <a:spLocks/>
              </p:cNvSpPr>
              <p:nvPr/>
            </p:nvSpPr>
            <p:spPr bwMode="auto">
              <a:xfrm>
                <a:off x="3808" y="1456"/>
                <a:ext cx="11" cy="10"/>
              </a:xfrm>
              <a:custGeom>
                <a:avLst/>
                <a:gdLst>
                  <a:gd name="T0" fmla="*/ 0 w 5"/>
                  <a:gd name="T1" fmla="*/ 4 h 4"/>
                  <a:gd name="T2" fmla="*/ 1 w 5"/>
                  <a:gd name="T3" fmla="*/ 3 h 4"/>
                  <a:gd name="T4" fmla="*/ 1 w 5"/>
                  <a:gd name="T5" fmla="*/ 1 h 4"/>
                  <a:gd name="T6" fmla="*/ 4 w 5"/>
                  <a:gd name="T7" fmla="*/ 1 h 4"/>
                  <a:gd name="T8" fmla="*/ 5 w 5"/>
                  <a:gd name="T9" fmla="*/ 3 h 4"/>
                  <a:gd name="T10" fmla="*/ 0 w 5"/>
                  <a:gd name="T11" fmla="*/ 4 h 4"/>
                </a:gdLst>
                <a:ahLst/>
                <a:cxnLst>
                  <a:cxn ang="0">
                    <a:pos x="T0" y="T1"/>
                  </a:cxn>
                  <a:cxn ang="0">
                    <a:pos x="T2" y="T3"/>
                  </a:cxn>
                  <a:cxn ang="0">
                    <a:pos x="T4" y="T5"/>
                  </a:cxn>
                  <a:cxn ang="0">
                    <a:pos x="T6" y="T7"/>
                  </a:cxn>
                  <a:cxn ang="0">
                    <a:pos x="T8" y="T9"/>
                  </a:cxn>
                  <a:cxn ang="0">
                    <a:pos x="T10" y="T11"/>
                  </a:cxn>
                </a:cxnLst>
                <a:rect l="0" t="0" r="r" b="b"/>
                <a:pathLst>
                  <a:path w="5" h="4">
                    <a:moveTo>
                      <a:pt x="0" y="4"/>
                    </a:moveTo>
                    <a:cubicBezTo>
                      <a:pt x="0" y="3"/>
                      <a:pt x="0" y="2"/>
                      <a:pt x="1" y="3"/>
                    </a:cubicBezTo>
                    <a:cubicBezTo>
                      <a:pt x="2" y="3"/>
                      <a:pt x="2" y="1"/>
                      <a:pt x="1" y="1"/>
                    </a:cubicBezTo>
                    <a:cubicBezTo>
                      <a:pt x="1" y="0"/>
                      <a:pt x="3" y="0"/>
                      <a:pt x="4" y="1"/>
                    </a:cubicBezTo>
                    <a:cubicBezTo>
                      <a:pt x="4" y="2"/>
                      <a:pt x="4" y="2"/>
                      <a:pt x="5" y="3"/>
                    </a:cubicBezTo>
                    <a:cubicBezTo>
                      <a:pt x="2" y="2"/>
                      <a:pt x="2"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58" name="Freeform 33"/>
              <p:cNvSpPr>
                <a:spLocks/>
              </p:cNvSpPr>
              <p:nvPr/>
            </p:nvSpPr>
            <p:spPr bwMode="auto">
              <a:xfrm>
                <a:off x="3940" y="774"/>
                <a:ext cx="31" cy="9"/>
              </a:xfrm>
              <a:custGeom>
                <a:avLst/>
                <a:gdLst>
                  <a:gd name="T0" fmla="*/ 0 w 13"/>
                  <a:gd name="T1" fmla="*/ 1 h 4"/>
                  <a:gd name="T2" fmla="*/ 12 w 13"/>
                  <a:gd name="T3" fmla="*/ 0 h 4"/>
                  <a:gd name="T4" fmla="*/ 12 w 13"/>
                  <a:gd name="T5" fmla="*/ 2 h 4"/>
                  <a:gd name="T6" fmla="*/ 4 w 13"/>
                  <a:gd name="T7" fmla="*/ 4 h 4"/>
                  <a:gd name="T8" fmla="*/ 0 w 13"/>
                  <a:gd name="T9" fmla="*/ 1 h 4"/>
                </a:gdLst>
                <a:ahLst/>
                <a:cxnLst>
                  <a:cxn ang="0">
                    <a:pos x="T0" y="T1"/>
                  </a:cxn>
                  <a:cxn ang="0">
                    <a:pos x="T2" y="T3"/>
                  </a:cxn>
                  <a:cxn ang="0">
                    <a:pos x="T4" y="T5"/>
                  </a:cxn>
                  <a:cxn ang="0">
                    <a:pos x="T6" y="T7"/>
                  </a:cxn>
                  <a:cxn ang="0">
                    <a:pos x="T8" y="T9"/>
                  </a:cxn>
                </a:cxnLst>
                <a:rect l="0" t="0" r="r" b="b"/>
                <a:pathLst>
                  <a:path w="13" h="4">
                    <a:moveTo>
                      <a:pt x="0" y="1"/>
                    </a:moveTo>
                    <a:cubicBezTo>
                      <a:pt x="4" y="1"/>
                      <a:pt x="10" y="2"/>
                      <a:pt x="12" y="0"/>
                    </a:cubicBezTo>
                    <a:cubicBezTo>
                      <a:pt x="13" y="1"/>
                      <a:pt x="12" y="1"/>
                      <a:pt x="12" y="2"/>
                    </a:cubicBezTo>
                    <a:cubicBezTo>
                      <a:pt x="8" y="2"/>
                      <a:pt x="4" y="2"/>
                      <a:pt x="4" y="4"/>
                    </a:cubicBezTo>
                    <a:cubicBezTo>
                      <a:pt x="5" y="1"/>
                      <a:pt x="1"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59" name="Freeform 34"/>
              <p:cNvSpPr>
                <a:spLocks/>
              </p:cNvSpPr>
              <p:nvPr/>
            </p:nvSpPr>
            <p:spPr bwMode="auto">
              <a:xfrm>
                <a:off x="1777" y="726"/>
                <a:ext cx="19" cy="12"/>
              </a:xfrm>
              <a:custGeom>
                <a:avLst/>
                <a:gdLst>
                  <a:gd name="T0" fmla="*/ 0 w 8"/>
                  <a:gd name="T1" fmla="*/ 4 h 5"/>
                  <a:gd name="T2" fmla="*/ 8 w 8"/>
                  <a:gd name="T3" fmla="*/ 1 h 5"/>
                  <a:gd name="T4" fmla="*/ 1 w 8"/>
                  <a:gd name="T5" fmla="*/ 5 h 5"/>
                  <a:gd name="T6" fmla="*/ 0 w 8"/>
                  <a:gd name="T7" fmla="*/ 4 h 5"/>
                </a:gdLst>
                <a:ahLst/>
                <a:cxnLst>
                  <a:cxn ang="0">
                    <a:pos x="T0" y="T1"/>
                  </a:cxn>
                  <a:cxn ang="0">
                    <a:pos x="T2" y="T3"/>
                  </a:cxn>
                  <a:cxn ang="0">
                    <a:pos x="T4" y="T5"/>
                  </a:cxn>
                  <a:cxn ang="0">
                    <a:pos x="T6" y="T7"/>
                  </a:cxn>
                </a:cxnLst>
                <a:rect l="0" t="0" r="r" b="b"/>
                <a:pathLst>
                  <a:path w="8" h="5">
                    <a:moveTo>
                      <a:pt x="0" y="4"/>
                    </a:moveTo>
                    <a:cubicBezTo>
                      <a:pt x="2" y="2"/>
                      <a:pt x="4" y="0"/>
                      <a:pt x="8" y="1"/>
                    </a:cubicBezTo>
                    <a:cubicBezTo>
                      <a:pt x="8" y="5"/>
                      <a:pt x="2" y="3"/>
                      <a:pt x="1" y="5"/>
                    </a:cubicBezTo>
                    <a:cubicBezTo>
                      <a:pt x="1" y="4"/>
                      <a:pt x="0"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60" name="Freeform 35"/>
              <p:cNvSpPr>
                <a:spLocks/>
              </p:cNvSpPr>
              <p:nvPr/>
            </p:nvSpPr>
            <p:spPr bwMode="auto">
              <a:xfrm>
                <a:off x="1995" y="726"/>
                <a:ext cx="12" cy="7"/>
              </a:xfrm>
              <a:custGeom>
                <a:avLst/>
                <a:gdLst>
                  <a:gd name="T0" fmla="*/ 5 w 5"/>
                  <a:gd name="T1" fmla="*/ 1 h 3"/>
                  <a:gd name="T2" fmla="*/ 0 w 5"/>
                  <a:gd name="T3" fmla="*/ 3 h 3"/>
                  <a:gd name="T4" fmla="*/ 5 w 5"/>
                  <a:gd name="T5" fmla="*/ 1 h 3"/>
                </a:gdLst>
                <a:ahLst/>
                <a:cxnLst>
                  <a:cxn ang="0">
                    <a:pos x="T0" y="T1"/>
                  </a:cxn>
                  <a:cxn ang="0">
                    <a:pos x="T2" y="T3"/>
                  </a:cxn>
                  <a:cxn ang="0">
                    <a:pos x="T4" y="T5"/>
                  </a:cxn>
                </a:cxnLst>
                <a:rect l="0" t="0" r="r" b="b"/>
                <a:pathLst>
                  <a:path w="5" h="3">
                    <a:moveTo>
                      <a:pt x="5" y="1"/>
                    </a:moveTo>
                    <a:cubicBezTo>
                      <a:pt x="5" y="3"/>
                      <a:pt x="2" y="3"/>
                      <a:pt x="0" y="3"/>
                    </a:cubicBezTo>
                    <a:cubicBezTo>
                      <a:pt x="0" y="0"/>
                      <a:pt x="3" y="1"/>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61" name="Freeform 36"/>
              <p:cNvSpPr>
                <a:spLocks/>
              </p:cNvSpPr>
              <p:nvPr/>
            </p:nvSpPr>
            <p:spPr bwMode="auto">
              <a:xfrm>
                <a:off x="2144" y="728"/>
                <a:ext cx="19" cy="12"/>
              </a:xfrm>
              <a:custGeom>
                <a:avLst/>
                <a:gdLst>
                  <a:gd name="T0" fmla="*/ 7 w 8"/>
                  <a:gd name="T1" fmla="*/ 4 h 5"/>
                  <a:gd name="T2" fmla="*/ 2 w 8"/>
                  <a:gd name="T3" fmla="*/ 0 h 5"/>
                  <a:gd name="T4" fmla="*/ 5 w 8"/>
                  <a:gd name="T5" fmla="*/ 2 h 5"/>
                  <a:gd name="T6" fmla="*/ 7 w 8"/>
                  <a:gd name="T7" fmla="*/ 4 h 5"/>
                </a:gdLst>
                <a:ahLst/>
                <a:cxnLst>
                  <a:cxn ang="0">
                    <a:pos x="T0" y="T1"/>
                  </a:cxn>
                  <a:cxn ang="0">
                    <a:pos x="T2" y="T3"/>
                  </a:cxn>
                  <a:cxn ang="0">
                    <a:pos x="T4" y="T5"/>
                  </a:cxn>
                  <a:cxn ang="0">
                    <a:pos x="T6" y="T7"/>
                  </a:cxn>
                </a:cxnLst>
                <a:rect l="0" t="0" r="r" b="b"/>
                <a:pathLst>
                  <a:path w="8" h="5">
                    <a:moveTo>
                      <a:pt x="7" y="4"/>
                    </a:moveTo>
                    <a:cubicBezTo>
                      <a:pt x="4" y="5"/>
                      <a:pt x="0" y="1"/>
                      <a:pt x="2" y="0"/>
                    </a:cubicBezTo>
                    <a:cubicBezTo>
                      <a:pt x="4" y="0"/>
                      <a:pt x="4" y="1"/>
                      <a:pt x="5" y="2"/>
                    </a:cubicBezTo>
                    <a:cubicBezTo>
                      <a:pt x="1" y="3"/>
                      <a:pt x="8" y="2"/>
                      <a:pt x="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62" name="Freeform 37"/>
              <p:cNvSpPr>
                <a:spLocks noEditPoints="1"/>
              </p:cNvSpPr>
              <p:nvPr/>
            </p:nvSpPr>
            <p:spPr bwMode="auto">
              <a:xfrm>
                <a:off x="2475" y="726"/>
                <a:ext cx="2035" cy="1548"/>
              </a:xfrm>
              <a:custGeom>
                <a:avLst/>
                <a:gdLst>
                  <a:gd name="T0" fmla="*/ 860 w 860"/>
                  <a:gd name="T1" fmla="*/ 66 h 653"/>
                  <a:gd name="T2" fmla="*/ 821 w 860"/>
                  <a:gd name="T3" fmla="*/ 89 h 653"/>
                  <a:gd name="T4" fmla="*/ 817 w 860"/>
                  <a:gd name="T5" fmla="*/ 117 h 653"/>
                  <a:gd name="T6" fmla="*/ 781 w 860"/>
                  <a:gd name="T7" fmla="*/ 78 h 653"/>
                  <a:gd name="T8" fmla="*/ 762 w 860"/>
                  <a:gd name="T9" fmla="*/ 93 h 653"/>
                  <a:gd name="T10" fmla="*/ 713 w 860"/>
                  <a:gd name="T11" fmla="*/ 126 h 653"/>
                  <a:gd name="T12" fmla="*/ 767 w 860"/>
                  <a:gd name="T13" fmla="*/ 165 h 653"/>
                  <a:gd name="T14" fmla="*/ 737 w 860"/>
                  <a:gd name="T15" fmla="*/ 236 h 653"/>
                  <a:gd name="T16" fmla="*/ 686 w 860"/>
                  <a:gd name="T17" fmla="*/ 200 h 653"/>
                  <a:gd name="T18" fmla="*/ 704 w 860"/>
                  <a:gd name="T19" fmla="*/ 253 h 653"/>
                  <a:gd name="T20" fmla="*/ 684 w 860"/>
                  <a:gd name="T21" fmla="*/ 311 h 653"/>
                  <a:gd name="T22" fmla="*/ 666 w 860"/>
                  <a:gd name="T23" fmla="*/ 366 h 653"/>
                  <a:gd name="T24" fmla="*/ 614 w 860"/>
                  <a:gd name="T25" fmla="*/ 387 h 653"/>
                  <a:gd name="T26" fmla="*/ 579 w 860"/>
                  <a:gd name="T27" fmla="*/ 330 h 653"/>
                  <a:gd name="T28" fmla="*/ 511 w 860"/>
                  <a:gd name="T29" fmla="*/ 351 h 653"/>
                  <a:gd name="T30" fmla="*/ 460 w 860"/>
                  <a:gd name="T31" fmla="*/ 321 h 653"/>
                  <a:gd name="T32" fmla="*/ 354 w 860"/>
                  <a:gd name="T33" fmla="*/ 277 h 653"/>
                  <a:gd name="T34" fmla="*/ 393 w 860"/>
                  <a:gd name="T35" fmla="*/ 330 h 653"/>
                  <a:gd name="T36" fmla="*/ 294 w 860"/>
                  <a:gd name="T37" fmla="*/ 317 h 653"/>
                  <a:gd name="T38" fmla="*/ 262 w 860"/>
                  <a:gd name="T39" fmla="*/ 274 h 653"/>
                  <a:gd name="T40" fmla="*/ 330 w 860"/>
                  <a:gd name="T41" fmla="*/ 433 h 653"/>
                  <a:gd name="T42" fmla="*/ 260 w 860"/>
                  <a:gd name="T43" fmla="*/ 599 h 653"/>
                  <a:gd name="T44" fmla="*/ 154 w 860"/>
                  <a:gd name="T45" fmla="*/ 554 h 653"/>
                  <a:gd name="T46" fmla="*/ 99 w 860"/>
                  <a:gd name="T47" fmla="*/ 407 h 653"/>
                  <a:gd name="T48" fmla="*/ 11 w 860"/>
                  <a:gd name="T49" fmla="*/ 305 h 653"/>
                  <a:gd name="T50" fmla="*/ 150 w 860"/>
                  <a:gd name="T51" fmla="*/ 232 h 653"/>
                  <a:gd name="T52" fmla="*/ 242 w 860"/>
                  <a:gd name="T53" fmla="*/ 258 h 653"/>
                  <a:gd name="T54" fmla="*/ 225 w 860"/>
                  <a:gd name="T55" fmla="*/ 215 h 653"/>
                  <a:gd name="T56" fmla="*/ 207 w 860"/>
                  <a:gd name="T57" fmla="*/ 211 h 653"/>
                  <a:gd name="T58" fmla="*/ 197 w 860"/>
                  <a:gd name="T59" fmla="*/ 212 h 653"/>
                  <a:gd name="T60" fmla="*/ 174 w 860"/>
                  <a:gd name="T61" fmla="*/ 193 h 653"/>
                  <a:gd name="T62" fmla="*/ 145 w 860"/>
                  <a:gd name="T63" fmla="*/ 182 h 653"/>
                  <a:gd name="T64" fmla="*/ 52 w 860"/>
                  <a:gd name="T65" fmla="*/ 186 h 653"/>
                  <a:gd name="T66" fmla="*/ 120 w 860"/>
                  <a:gd name="T67" fmla="*/ 129 h 653"/>
                  <a:gd name="T68" fmla="*/ 157 w 860"/>
                  <a:gd name="T69" fmla="*/ 110 h 653"/>
                  <a:gd name="T70" fmla="*/ 138 w 860"/>
                  <a:gd name="T71" fmla="*/ 69 h 653"/>
                  <a:gd name="T72" fmla="*/ 192 w 860"/>
                  <a:gd name="T73" fmla="*/ 37 h 653"/>
                  <a:gd name="T74" fmla="*/ 222 w 860"/>
                  <a:gd name="T75" fmla="*/ 37 h 653"/>
                  <a:gd name="T76" fmla="*/ 252 w 860"/>
                  <a:gd name="T77" fmla="*/ 61 h 653"/>
                  <a:gd name="T78" fmla="*/ 315 w 860"/>
                  <a:gd name="T79" fmla="*/ 41 h 653"/>
                  <a:gd name="T80" fmla="*/ 358 w 860"/>
                  <a:gd name="T81" fmla="*/ 31 h 653"/>
                  <a:gd name="T82" fmla="*/ 396 w 860"/>
                  <a:gd name="T83" fmla="*/ 42 h 653"/>
                  <a:gd name="T84" fmla="*/ 413 w 860"/>
                  <a:gd name="T85" fmla="*/ 29 h 653"/>
                  <a:gd name="T86" fmla="*/ 454 w 860"/>
                  <a:gd name="T87" fmla="*/ 7 h 653"/>
                  <a:gd name="T88" fmla="*/ 505 w 860"/>
                  <a:gd name="T89" fmla="*/ 17 h 653"/>
                  <a:gd name="T90" fmla="*/ 599 w 860"/>
                  <a:gd name="T91" fmla="*/ 28 h 653"/>
                  <a:gd name="T92" fmla="*/ 752 w 860"/>
                  <a:gd name="T93" fmla="*/ 40 h 653"/>
                  <a:gd name="T94" fmla="*/ 190 w 860"/>
                  <a:gd name="T95" fmla="*/ 61 h 653"/>
                  <a:gd name="T96" fmla="*/ 152 w 860"/>
                  <a:gd name="T97" fmla="*/ 120 h 653"/>
                  <a:gd name="T98" fmla="*/ 205 w 860"/>
                  <a:gd name="T99" fmla="*/ 107 h 653"/>
                  <a:gd name="T100" fmla="*/ 246 w 860"/>
                  <a:gd name="T101" fmla="*/ 78 h 653"/>
                  <a:gd name="T102" fmla="*/ 237 w 860"/>
                  <a:gd name="T103" fmla="*/ 176 h 653"/>
                  <a:gd name="T104" fmla="*/ 280 w 860"/>
                  <a:gd name="T105" fmla="*/ 162 h 653"/>
                  <a:gd name="T106" fmla="*/ 349 w 860"/>
                  <a:gd name="T107" fmla="*/ 188 h 653"/>
                  <a:gd name="T108" fmla="*/ 361 w 860"/>
                  <a:gd name="T109" fmla="*/ 224 h 653"/>
                  <a:gd name="T110" fmla="*/ 448 w 860"/>
                  <a:gd name="T111" fmla="*/ 175 h 653"/>
                  <a:gd name="T112" fmla="*/ 260 w 860"/>
                  <a:gd name="T113" fmla="*/ 460 h 653"/>
                  <a:gd name="T114" fmla="*/ 276 w 860"/>
                  <a:gd name="T115" fmla="*/ 52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0" h="653">
                    <a:moveTo>
                      <a:pt x="752" y="40"/>
                    </a:moveTo>
                    <a:cubicBezTo>
                      <a:pt x="756" y="40"/>
                      <a:pt x="758" y="43"/>
                      <a:pt x="762" y="42"/>
                    </a:cubicBezTo>
                    <a:cubicBezTo>
                      <a:pt x="761" y="39"/>
                      <a:pt x="754" y="40"/>
                      <a:pt x="754" y="36"/>
                    </a:cubicBezTo>
                    <a:cubicBezTo>
                      <a:pt x="785" y="39"/>
                      <a:pt x="815" y="43"/>
                      <a:pt x="838" y="55"/>
                    </a:cubicBezTo>
                    <a:cubicBezTo>
                      <a:pt x="841" y="54"/>
                      <a:pt x="837" y="53"/>
                      <a:pt x="836" y="53"/>
                    </a:cubicBezTo>
                    <a:cubicBezTo>
                      <a:pt x="844" y="51"/>
                      <a:pt x="855" y="55"/>
                      <a:pt x="860" y="59"/>
                    </a:cubicBezTo>
                    <a:cubicBezTo>
                      <a:pt x="860" y="60"/>
                      <a:pt x="859" y="61"/>
                      <a:pt x="857" y="61"/>
                    </a:cubicBezTo>
                    <a:cubicBezTo>
                      <a:pt x="858" y="64"/>
                      <a:pt x="858" y="63"/>
                      <a:pt x="860" y="66"/>
                    </a:cubicBezTo>
                    <a:cubicBezTo>
                      <a:pt x="847" y="65"/>
                      <a:pt x="837" y="60"/>
                      <a:pt x="825" y="58"/>
                    </a:cubicBezTo>
                    <a:cubicBezTo>
                      <a:pt x="823" y="58"/>
                      <a:pt x="825" y="62"/>
                      <a:pt x="828" y="61"/>
                    </a:cubicBezTo>
                    <a:cubicBezTo>
                      <a:pt x="827" y="63"/>
                      <a:pt x="826" y="64"/>
                      <a:pt x="825" y="64"/>
                    </a:cubicBezTo>
                    <a:cubicBezTo>
                      <a:pt x="820" y="65"/>
                      <a:pt x="818" y="63"/>
                      <a:pt x="813" y="63"/>
                    </a:cubicBezTo>
                    <a:cubicBezTo>
                      <a:pt x="816" y="66"/>
                      <a:pt x="821" y="66"/>
                      <a:pt x="826" y="66"/>
                    </a:cubicBezTo>
                    <a:cubicBezTo>
                      <a:pt x="831" y="70"/>
                      <a:pt x="837" y="72"/>
                      <a:pt x="842" y="76"/>
                    </a:cubicBezTo>
                    <a:cubicBezTo>
                      <a:pt x="836" y="74"/>
                      <a:pt x="831" y="77"/>
                      <a:pt x="824" y="80"/>
                    </a:cubicBezTo>
                    <a:cubicBezTo>
                      <a:pt x="824" y="84"/>
                      <a:pt x="819" y="86"/>
                      <a:pt x="821" y="89"/>
                    </a:cubicBezTo>
                    <a:cubicBezTo>
                      <a:pt x="817" y="88"/>
                      <a:pt x="804" y="83"/>
                      <a:pt x="806" y="90"/>
                    </a:cubicBezTo>
                    <a:cubicBezTo>
                      <a:pt x="803" y="91"/>
                      <a:pt x="803" y="88"/>
                      <a:pt x="801" y="87"/>
                    </a:cubicBezTo>
                    <a:cubicBezTo>
                      <a:pt x="800" y="88"/>
                      <a:pt x="800" y="90"/>
                      <a:pt x="800" y="91"/>
                    </a:cubicBezTo>
                    <a:cubicBezTo>
                      <a:pt x="798" y="91"/>
                      <a:pt x="795" y="90"/>
                      <a:pt x="793" y="89"/>
                    </a:cubicBezTo>
                    <a:cubicBezTo>
                      <a:pt x="796" y="93"/>
                      <a:pt x="797" y="99"/>
                      <a:pt x="800" y="103"/>
                    </a:cubicBezTo>
                    <a:cubicBezTo>
                      <a:pt x="806" y="101"/>
                      <a:pt x="808" y="109"/>
                      <a:pt x="814" y="110"/>
                    </a:cubicBezTo>
                    <a:cubicBezTo>
                      <a:pt x="813" y="114"/>
                      <a:pt x="812" y="108"/>
                      <a:pt x="810" y="109"/>
                    </a:cubicBezTo>
                    <a:cubicBezTo>
                      <a:pt x="812" y="113"/>
                      <a:pt x="812" y="117"/>
                      <a:pt x="817" y="117"/>
                    </a:cubicBezTo>
                    <a:cubicBezTo>
                      <a:pt x="818" y="121"/>
                      <a:pt x="813" y="119"/>
                      <a:pt x="811" y="121"/>
                    </a:cubicBezTo>
                    <a:cubicBezTo>
                      <a:pt x="812" y="124"/>
                      <a:pt x="814" y="126"/>
                      <a:pt x="816" y="127"/>
                    </a:cubicBezTo>
                    <a:cubicBezTo>
                      <a:pt x="816" y="128"/>
                      <a:pt x="814" y="129"/>
                      <a:pt x="812" y="129"/>
                    </a:cubicBezTo>
                    <a:cubicBezTo>
                      <a:pt x="815" y="131"/>
                      <a:pt x="815" y="136"/>
                      <a:pt x="814" y="140"/>
                    </a:cubicBezTo>
                    <a:cubicBezTo>
                      <a:pt x="800" y="130"/>
                      <a:pt x="785" y="120"/>
                      <a:pt x="778" y="103"/>
                    </a:cubicBezTo>
                    <a:cubicBezTo>
                      <a:pt x="779" y="101"/>
                      <a:pt x="780" y="101"/>
                      <a:pt x="783" y="101"/>
                    </a:cubicBezTo>
                    <a:cubicBezTo>
                      <a:pt x="783" y="94"/>
                      <a:pt x="783" y="87"/>
                      <a:pt x="787" y="85"/>
                    </a:cubicBezTo>
                    <a:cubicBezTo>
                      <a:pt x="786" y="82"/>
                      <a:pt x="783" y="80"/>
                      <a:pt x="781" y="78"/>
                    </a:cubicBezTo>
                    <a:cubicBezTo>
                      <a:pt x="781" y="77"/>
                      <a:pt x="782" y="76"/>
                      <a:pt x="784" y="76"/>
                    </a:cubicBezTo>
                    <a:cubicBezTo>
                      <a:pt x="783" y="74"/>
                      <a:pt x="779" y="75"/>
                      <a:pt x="777" y="75"/>
                    </a:cubicBezTo>
                    <a:cubicBezTo>
                      <a:pt x="777" y="78"/>
                      <a:pt x="779" y="78"/>
                      <a:pt x="781" y="80"/>
                    </a:cubicBezTo>
                    <a:cubicBezTo>
                      <a:pt x="778" y="81"/>
                      <a:pt x="776" y="83"/>
                      <a:pt x="775" y="86"/>
                    </a:cubicBezTo>
                    <a:cubicBezTo>
                      <a:pt x="771" y="86"/>
                      <a:pt x="771" y="81"/>
                      <a:pt x="767" y="80"/>
                    </a:cubicBezTo>
                    <a:cubicBezTo>
                      <a:pt x="763" y="79"/>
                      <a:pt x="761" y="81"/>
                      <a:pt x="757" y="81"/>
                    </a:cubicBezTo>
                    <a:cubicBezTo>
                      <a:pt x="755" y="83"/>
                      <a:pt x="755" y="86"/>
                      <a:pt x="755" y="90"/>
                    </a:cubicBezTo>
                    <a:cubicBezTo>
                      <a:pt x="755" y="93"/>
                      <a:pt x="760" y="91"/>
                      <a:pt x="762" y="93"/>
                    </a:cubicBezTo>
                    <a:cubicBezTo>
                      <a:pt x="756" y="94"/>
                      <a:pt x="750" y="97"/>
                      <a:pt x="745" y="95"/>
                    </a:cubicBezTo>
                    <a:cubicBezTo>
                      <a:pt x="745" y="94"/>
                      <a:pt x="747" y="94"/>
                      <a:pt x="748" y="94"/>
                    </a:cubicBezTo>
                    <a:cubicBezTo>
                      <a:pt x="746" y="91"/>
                      <a:pt x="738" y="93"/>
                      <a:pt x="736" y="90"/>
                    </a:cubicBezTo>
                    <a:cubicBezTo>
                      <a:pt x="734" y="91"/>
                      <a:pt x="735" y="93"/>
                      <a:pt x="735" y="94"/>
                    </a:cubicBezTo>
                    <a:cubicBezTo>
                      <a:pt x="726" y="95"/>
                      <a:pt x="718" y="91"/>
                      <a:pt x="713" y="92"/>
                    </a:cubicBezTo>
                    <a:cubicBezTo>
                      <a:pt x="702" y="95"/>
                      <a:pt x="707" y="110"/>
                      <a:pt x="699" y="116"/>
                    </a:cubicBezTo>
                    <a:cubicBezTo>
                      <a:pt x="700" y="121"/>
                      <a:pt x="706" y="121"/>
                      <a:pt x="712" y="121"/>
                    </a:cubicBezTo>
                    <a:cubicBezTo>
                      <a:pt x="711" y="123"/>
                      <a:pt x="713" y="123"/>
                      <a:pt x="713" y="126"/>
                    </a:cubicBezTo>
                    <a:cubicBezTo>
                      <a:pt x="716" y="126"/>
                      <a:pt x="716" y="122"/>
                      <a:pt x="717" y="121"/>
                    </a:cubicBezTo>
                    <a:cubicBezTo>
                      <a:pt x="726" y="123"/>
                      <a:pt x="733" y="128"/>
                      <a:pt x="738" y="133"/>
                    </a:cubicBezTo>
                    <a:cubicBezTo>
                      <a:pt x="734" y="128"/>
                      <a:pt x="738" y="124"/>
                      <a:pt x="732" y="122"/>
                    </a:cubicBezTo>
                    <a:cubicBezTo>
                      <a:pt x="736" y="120"/>
                      <a:pt x="739" y="128"/>
                      <a:pt x="743" y="129"/>
                    </a:cubicBezTo>
                    <a:cubicBezTo>
                      <a:pt x="748" y="140"/>
                      <a:pt x="759" y="144"/>
                      <a:pt x="766" y="152"/>
                    </a:cubicBezTo>
                    <a:cubicBezTo>
                      <a:pt x="764" y="154"/>
                      <a:pt x="762" y="149"/>
                      <a:pt x="759" y="150"/>
                    </a:cubicBezTo>
                    <a:cubicBezTo>
                      <a:pt x="759" y="159"/>
                      <a:pt x="767" y="162"/>
                      <a:pt x="772" y="167"/>
                    </a:cubicBezTo>
                    <a:cubicBezTo>
                      <a:pt x="772" y="171"/>
                      <a:pt x="769" y="166"/>
                      <a:pt x="767" y="165"/>
                    </a:cubicBezTo>
                    <a:cubicBezTo>
                      <a:pt x="766" y="165"/>
                      <a:pt x="766" y="168"/>
                      <a:pt x="766" y="169"/>
                    </a:cubicBezTo>
                    <a:cubicBezTo>
                      <a:pt x="757" y="158"/>
                      <a:pt x="753" y="142"/>
                      <a:pt x="739" y="135"/>
                    </a:cubicBezTo>
                    <a:cubicBezTo>
                      <a:pt x="738" y="143"/>
                      <a:pt x="746" y="148"/>
                      <a:pt x="748" y="155"/>
                    </a:cubicBezTo>
                    <a:cubicBezTo>
                      <a:pt x="745" y="167"/>
                      <a:pt x="747" y="184"/>
                      <a:pt x="737" y="189"/>
                    </a:cubicBezTo>
                    <a:cubicBezTo>
                      <a:pt x="733" y="189"/>
                      <a:pt x="730" y="187"/>
                      <a:pt x="728" y="185"/>
                    </a:cubicBezTo>
                    <a:cubicBezTo>
                      <a:pt x="723" y="190"/>
                      <a:pt x="725" y="203"/>
                      <a:pt x="718" y="208"/>
                    </a:cubicBezTo>
                    <a:cubicBezTo>
                      <a:pt x="727" y="215"/>
                      <a:pt x="737" y="220"/>
                      <a:pt x="738" y="234"/>
                    </a:cubicBezTo>
                    <a:cubicBezTo>
                      <a:pt x="737" y="234"/>
                      <a:pt x="737" y="235"/>
                      <a:pt x="737" y="236"/>
                    </a:cubicBezTo>
                    <a:cubicBezTo>
                      <a:pt x="731" y="233"/>
                      <a:pt x="732" y="240"/>
                      <a:pt x="725" y="238"/>
                    </a:cubicBezTo>
                    <a:cubicBezTo>
                      <a:pt x="725" y="231"/>
                      <a:pt x="722" y="227"/>
                      <a:pt x="719" y="223"/>
                    </a:cubicBezTo>
                    <a:cubicBezTo>
                      <a:pt x="721" y="222"/>
                      <a:pt x="721" y="224"/>
                      <a:pt x="722" y="224"/>
                    </a:cubicBezTo>
                    <a:cubicBezTo>
                      <a:pt x="722" y="216"/>
                      <a:pt x="712" y="220"/>
                      <a:pt x="709" y="215"/>
                    </a:cubicBezTo>
                    <a:cubicBezTo>
                      <a:pt x="711" y="212"/>
                      <a:pt x="709" y="212"/>
                      <a:pt x="708" y="207"/>
                    </a:cubicBezTo>
                    <a:cubicBezTo>
                      <a:pt x="700" y="205"/>
                      <a:pt x="694" y="206"/>
                      <a:pt x="690" y="212"/>
                    </a:cubicBezTo>
                    <a:cubicBezTo>
                      <a:pt x="690" y="209"/>
                      <a:pt x="688" y="207"/>
                      <a:pt x="690" y="202"/>
                    </a:cubicBezTo>
                    <a:cubicBezTo>
                      <a:pt x="689" y="200"/>
                      <a:pt x="687" y="200"/>
                      <a:pt x="686" y="200"/>
                    </a:cubicBezTo>
                    <a:cubicBezTo>
                      <a:pt x="682" y="202"/>
                      <a:pt x="679" y="204"/>
                      <a:pt x="678" y="209"/>
                    </a:cubicBezTo>
                    <a:cubicBezTo>
                      <a:pt x="676" y="209"/>
                      <a:pt x="674" y="209"/>
                      <a:pt x="672" y="209"/>
                    </a:cubicBezTo>
                    <a:cubicBezTo>
                      <a:pt x="672" y="218"/>
                      <a:pt x="682" y="217"/>
                      <a:pt x="685" y="222"/>
                    </a:cubicBezTo>
                    <a:cubicBezTo>
                      <a:pt x="688" y="222"/>
                      <a:pt x="687" y="218"/>
                      <a:pt x="690" y="218"/>
                    </a:cubicBezTo>
                    <a:cubicBezTo>
                      <a:pt x="693" y="219"/>
                      <a:pt x="696" y="220"/>
                      <a:pt x="700" y="221"/>
                    </a:cubicBezTo>
                    <a:cubicBezTo>
                      <a:pt x="696" y="225"/>
                      <a:pt x="690" y="227"/>
                      <a:pt x="690" y="234"/>
                    </a:cubicBezTo>
                    <a:cubicBezTo>
                      <a:pt x="696" y="240"/>
                      <a:pt x="701" y="248"/>
                      <a:pt x="709" y="253"/>
                    </a:cubicBezTo>
                    <a:cubicBezTo>
                      <a:pt x="708" y="256"/>
                      <a:pt x="706" y="253"/>
                      <a:pt x="704" y="253"/>
                    </a:cubicBezTo>
                    <a:cubicBezTo>
                      <a:pt x="705" y="256"/>
                      <a:pt x="709" y="256"/>
                      <a:pt x="710" y="258"/>
                    </a:cubicBezTo>
                    <a:cubicBezTo>
                      <a:pt x="709" y="261"/>
                      <a:pt x="707" y="262"/>
                      <a:pt x="704" y="262"/>
                    </a:cubicBezTo>
                    <a:cubicBezTo>
                      <a:pt x="714" y="264"/>
                      <a:pt x="713" y="266"/>
                      <a:pt x="714" y="276"/>
                    </a:cubicBezTo>
                    <a:cubicBezTo>
                      <a:pt x="710" y="273"/>
                      <a:pt x="710" y="282"/>
                      <a:pt x="709" y="285"/>
                    </a:cubicBezTo>
                    <a:cubicBezTo>
                      <a:pt x="708" y="285"/>
                      <a:pt x="708" y="284"/>
                      <a:pt x="707" y="284"/>
                    </a:cubicBezTo>
                    <a:cubicBezTo>
                      <a:pt x="706" y="284"/>
                      <a:pt x="706" y="290"/>
                      <a:pt x="708" y="291"/>
                    </a:cubicBezTo>
                    <a:cubicBezTo>
                      <a:pt x="704" y="297"/>
                      <a:pt x="698" y="301"/>
                      <a:pt x="693" y="307"/>
                    </a:cubicBezTo>
                    <a:cubicBezTo>
                      <a:pt x="690" y="308"/>
                      <a:pt x="684" y="307"/>
                      <a:pt x="684" y="311"/>
                    </a:cubicBezTo>
                    <a:cubicBezTo>
                      <a:pt x="682" y="311"/>
                      <a:pt x="681" y="310"/>
                      <a:pt x="681" y="308"/>
                    </a:cubicBezTo>
                    <a:cubicBezTo>
                      <a:pt x="679" y="314"/>
                      <a:pt x="669" y="316"/>
                      <a:pt x="664" y="316"/>
                    </a:cubicBezTo>
                    <a:cubicBezTo>
                      <a:pt x="665" y="319"/>
                      <a:pt x="664" y="324"/>
                      <a:pt x="668" y="324"/>
                    </a:cubicBezTo>
                    <a:cubicBezTo>
                      <a:pt x="670" y="334"/>
                      <a:pt x="660" y="339"/>
                      <a:pt x="657" y="330"/>
                    </a:cubicBezTo>
                    <a:cubicBezTo>
                      <a:pt x="658" y="327"/>
                      <a:pt x="659" y="324"/>
                      <a:pt x="665" y="325"/>
                    </a:cubicBezTo>
                    <a:cubicBezTo>
                      <a:pt x="662" y="323"/>
                      <a:pt x="661" y="320"/>
                      <a:pt x="662" y="316"/>
                    </a:cubicBezTo>
                    <a:cubicBezTo>
                      <a:pt x="655" y="312"/>
                      <a:pt x="647" y="318"/>
                      <a:pt x="642" y="325"/>
                    </a:cubicBezTo>
                    <a:cubicBezTo>
                      <a:pt x="643" y="342"/>
                      <a:pt x="665" y="348"/>
                      <a:pt x="666" y="366"/>
                    </a:cubicBezTo>
                    <a:cubicBezTo>
                      <a:pt x="667" y="372"/>
                      <a:pt x="664" y="381"/>
                      <a:pt x="655" y="381"/>
                    </a:cubicBezTo>
                    <a:cubicBezTo>
                      <a:pt x="653" y="384"/>
                      <a:pt x="650" y="389"/>
                      <a:pt x="645" y="393"/>
                    </a:cubicBezTo>
                    <a:cubicBezTo>
                      <a:pt x="643" y="393"/>
                      <a:pt x="643" y="387"/>
                      <a:pt x="644" y="385"/>
                    </a:cubicBezTo>
                    <a:cubicBezTo>
                      <a:pt x="642" y="383"/>
                      <a:pt x="636" y="379"/>
                      <a:pt x="635" y="379"/>
                    </a:cubicBezTo>
                    <a:cubicBezTo>
                      <a:pt x="632" y="374"/>
                      <a:pt x="629" y="367"/>
                      <a:pt x="622" y="369"/>
                    </a:cubicBezTo>
                    <a:cubicBezTo>
                      <a:pt x="621" y="367"/>
                      <a:pt x="622" y="364"/>
                      <a:pt x="620" y="363"/>
                    </a:cubicBezTo>
                    <a:cubicBezTo>
                      <a:pt x="619" y="363"/>
                      <a:pt x="619" y="364"/>
                      <a:pt x="618" y="364"/>
                    </a:cubicBezTo>
                    <a:cubicBezTo>
                      <a:pt x="617" y="372"/>
                      <a:pt x="615" y="379"/>
                      <a:pt x="614" y="387"/>
                    </a:cubicBezTo>
                    <a:cubicBezTo>
                      <a:pt x="617" y="389"/>
                      <a:pt x="623" y="393"/>
                      <a:pt x="619" y="398"/>
                    </a:cubicBezTo>
                    <a:cubicBezTo>
                      <a:pt x="624" y="405"/>
                      <a:pt x="641" y="407"/>
                      <a:pt x="638" y="425"/>
                    </a:cubicBezTo>
                    <a:cubicBezTo>
                      <a:pt x="638" y="429"/>
                      <a:pt x="643" y="430"/>
                      <a:pt x="642" y="435"/>
                    </a:cubicBezTo>
                    <a:cubicBezTo>
                      <a:pt x="620" y="434"/>
                      <a:pt x="624" y="403"/>
                      <a:pt x="610" y="392"/>
                    </a:cubicBezTo>
                    <a:cubicBezTo>
                      <a:pt x="613" y="370"/>
                      <a:pt x="605" y="357"/>
                      <a:pt x="598" y="341"/>
                    </a:cubicBezTo>
                    <a:cubicBezTo>
                      <a:pt x="597" y="345"/>
                      <a:pt x="593" y="350"/>
                      <a:pt x="589" y="349"/>
                    </a:cubicBezTo>
                    <a:cubicBezTo>
                      <a:pt x="586" y="349"/>
                      <a:pt x="587" y="345"/>
                      <a:pt x="584" y="348"/>
                    </a:cubicBezTo>
                    <a:cubicBezTo>
                      <a:pt x="586" y="341"/>
                      <a:pt x="585" y="331"/>
                      <a:pt x="579" y="330"/>
                    </a:cubicBezTo>
                    <a:cubicBezTo>
                      <a:pt x="582" y="323"/>
                      <a:pt x="567" y="323"/>
                      <a:pt x="568" y="311"/>
                    </a:cubicBezTo>
                    <a:cubicBezTo>
                      <a:pt x="567" y="310"/>
                      <a:pt x="567" y="310"/>
                      <a:pt x="567" y="309"/>
                    </a:cubicBezTo>
                    <a:cubicBezTo>
                      <a:pt x="565" y="306"/>
                      <a:pt x="560" y="307"/>
                      <a:pt x="560" y="303"/>
                    </a:cubicBezTo>
                    <a:cubicBezTo>
                      <a:pt x="558" y="304"/>
                      <a:pt x="561" y="307"/>
                      <a:pt x="560" y="309"/>
                    </a:cubicBezTo>
                    <a:cubicBezTo>
                      <a:pt x="560" y="310"/>
                      <a:pt x="560" y="312"/>
                      <a:pt x="560" y="313"/>
                    </a:cubicBezTo>
                    <a:cubicBezTo>
                      <a:pt x="555" y="314"/>
                      <a:pt x="550" y="314"/>
                      <a:pt x="544" y="316"/>
                    </a:cubicBezTo>
                    <a:cubicBezTo>
                      <a:pt x="544" y="322"/>
                      <a:pt x="542" y="326"/>
                      <a:pt x="536" y="326"/>
                    </a:cubicBezTo>
                    <a:cubicBezTo>
                      <a:pt x="529" y="336"/>
                      <a:pt x="522" y="346"/>
                      <a:pt x="511" y="351"/>
                    </a:cubicBezTo>
                    <a:cubicBezTo>
                      <a:pt x="514" y="364"/>
                      <a:pt x="511" y="371"/>
                      <a:pt x="512" y="383"/>
                    </a:cubicBezTo>
                    <a:cubicBezTo>
                      <a:pt x="509" y="382"/>
                      <a:pt x="507" y="387"/>
                      <a:pt x="509" y="388"/>
                    </a:cubicBezTo>
                    <a:cubicBezTo>
                      <a:pt x="504" y="388"/>
                      <a:pt x="504" y="393"/>
                      <a:pt x="501" y="396"/>
                    </a:cubicBezTo>
                    <a:cubicBezTo>
                      <a:pt x="492" y="394"/>
                      <a:pt x="493" y="384"/>
                      <a:pt x="490" y="376"/>
                    </a:cubicBezTo>
                    <a:cubicBezTo>
                      <a:pt x="483" y="362"/>
                      <a:pt x="471" y="346"/>
                      <a:pt x="470" y="326"/>
                    </a:cubicBezTo>
                    <a:cubicBezTo>
                      <a:pt x="469" y="321"/>
                      <a:pt x="471" y="316"/>
                      <a:pt x="468" y="311"/>
                    </a:cubicBezTo>
                    <a:cubicBezTo>
                      <a:pt x="465" y="312"/>
                      <a:pt x="466" y="314"/>
                      <a:pt x="467" y="317"/>
                    </a:cubicBezTo>
                    <a:cubicBezTo>
                      <a:pt x="465" y="318"/>
                      <a:pt x="462" y="319"/>
                      <a:pt x="460" y="321"/>
                    </a:cubicBezTo>
                    <a:cubicBezTo>
                      <a:pt x="456" y="318"/>
                      <a:pt x="452" y="315"/>
                      <a:pt x="450" y="310"/>
                    </a:cubicBezTo>
                    <a:cubicBezTo>
                      <a:pt x="453" y="310"/>
                      <a:pt x="456" y="309"/>
                      <a:pt x="457" y="306"/>
                    </a:cubicBezTo>
                    <a:cubicBezTo>
                      <a:pt x="453" y="306"/>
                      <a:pt x="452" y="308"/>
                      <a:pt x="448" y="308"/>
                    </a:cubicBezTo>
                    <a:cubicBezTo>
                      <a:pt x="446" y="301"/>
                      <a:pt x="438" y="299"/>
                      <a:pt x="435" y="293"/>
                    </a:cubicBezTo>
                    <a:cubicBezTo>
                      <a:pt x="417" y="293"/>
                      <a:pt x="400" y="295"/>
                      <a:pt x="386" y="289"/>
                    </a:cubicBezTo>
                    <a:cubicBezTo>
                      <a:pt x="386" y="285"/>
                      <a:pt x="385" y="282"/>
                      <a:pt x="381" y="281"/>
                    </a:cubicBezTo>
                    <a:cubicBezTo>
                      <a:pt x="381" y="283"/>
                      <a:pt x="380" y="283"/>
                      <a:pt x="378" y="285"/>
                    </a:cubicBezTo>
                    <a:cubicBezTo>
                      <a:pt x="369" y="284"/>
                      <a:pt x="364" y="278"/>
                      <a:pt x="354" y="277"/>
                    </a:cubicBezTo>
                    <a:cubicBezTo>
                      <a:pt x="353" y="269"/>
                      <a:pt x="344" y="258"/>
                      <a:pt x="337" y="267"/>
                    </a:cubicBezTo>
                    <a:cubicBezTo>
                      <a:pt x="340" y="274"/>
                      <a:pt x="344" y="281"/>
                      <a:pt x="351" y="284"/>
                    </a:cubicBezTo>
                    <a:cubicBezTo>
                      <a:pt x="349" y="289"/>
                      <a:pt x="351" y="290"/>
                      <a:pt x="353" y="294"/>
                    </a:cubicBezTo>
                    <a:cubicBezTo>
                      <a:pt x="355" y="293"/>
                      <a:pt x="353" y="289"/>
                      <a:pt x="355" y="289"/>
                    </a:cubicBezTo>
                    <a:cubicBezTo>
                      <a:pt x="359" y="290"/>
                      <a:pt x="358" y="295"/>
                      <a:pt x="357" y="298"/>
                    </a:cubicBezTo>
                    <a:cubicBezTo>
                      <a:pt x="370" y="306"/>
                      <a:pt x="377" y="294"/>
                      <a:pt x="382" y="287"/>
                    </a:cubicBezTo>
                    <a:cubicBezTo>
                      <a:pt x="382" y="301"/>
                      <a:pt x="394" y="304"/>
                      <a:pt x="402" y="309"/>
                    </a:cubicBezTo>
                    <a:cubicBezTo>
                      <a:pt x="403" y="320"/>
                      <a:pt x="390" y="318"/>
                      <a:pt x="393" y="330"/>
                    </a:cubicBezTo>
                    <a:cubicBezTo>
                      <a:pt x="383" y="334"/>
                      <a:pt x="379" y="345"/>
                      <a:pt x="366" y="346"/>
                    </a:cubicBezTo>
                    <a:cubicBezTo>
                      <a:pt x="364" y="348"/>
                      <a:pt x="363" y="351"/>
                      <a:pt x="361" y="353"/>
                    </a:cubicBezTo>
                    <a:cubicBezTo>
                      <a:pt x="351" y="357"/>
                      <a:pt x="343" y="363"/>
                      <a:pt x="330" y="365"/>
                    </a:cubicBezTo>
                    <a:cubicBezTo>
                      <a:pt x="329" y="365"/>
                      <a:pt x="329" y="367"/>
                      <a:pt x="328" y="369"/>
                    </a:cubicBezTo>
                    <a:cubicBezTo>
                      <a:pt x="325" y="369"/>
                      <a:pt x="322" y="369"/>
                      <a:pt x="320" y="369"/>
                    </a:cubicBezTo>
                    <a:cubicBezTo>
                      <a:pt x="319" y="363"/>
                      <a:pt x="318" y="358"/>
                      <a:pt x="315" y="354"/>
                    </a:cubicBezTo>
                    <a:cubicBezTo>
                      <a:pt x="317" y="342"/>
                      <a:pt x="307" y="334"/>
                      <a:pt x="301" y="325"/>
                    </a:cubicBezTo>
                    <a:cubicBezTo>
                      <a:pt x="298" y="321"/>
                      <a:pt x="294" y="318"/>
                      <a:pt x="294" y="317"/>
                    </a:cubicBezTo>
                    <a:cubicBezTo>
                      <a:pt x="293" y="313"/>
                      <a:pt x="294" y="310"/>
                      <a:pt x="293" y="306"/>
                    </a:cubicBezTo>
                    <a:cubicBezTo>
                      <a:pt x="291" y="302"/>
                      <a:pt x="288" y="302"/>
                      <a:pt x="285" y="299"/>
                    </a:cubicBezTo>
                    <a:cubicBezTo>
                      <a:pt x="280" y="291"/>
                      <a:pt x="278" y="280"/>
                      <a:pt x="270" y="276"/>
                    </a:cubicBezTo>
                    <a:cubicBezTo>
                      <a:pt x="271" y="273"/>
                      <a:pt x="271" y="271"/>
                      <a:pt x="271" y="268"/>
                    </a:cubicBezTo>
                    <a:cubicBezTo>
                      <a:pt x="269" y="270"/>
                      <a:pt x="270" y="275"/>
                      <a:pt x="268" y="277"/>
                    </a:cubicBezTo>
                    <a:cubicBezTo>
                      <a:pt x="265" y="277"/>
                      <a:pt x="265" y="275"/>
                      <a:pt x="263" y="274"/>
                    </a:cubicBezTo>
                    <a:cubicBezTo>
                      <a:pt x="262" y="271"/>
                      <a:pt x="261" y="267"/>
                      <a:pt x="258" y="266"/>
                    </a:cubicBezTo>
                    <a:cubicBezTo>
                      <a:pt x="259" y="269"/>
                      <a:pt x="260" y="272"/>
                      <a:pt x="262" y="274"/>
                    </a:cubicBezTo>
                    <a:cubicBezTo>
                      <a:pt x="266" y="283"/>
                      <a:pt x="273" y="291"/>
                      <a:pt x="278" y="300"/>
                    </a:cubicBezTo>
                    <a:cubicBezTo>
                      <a:pt x="273" y="304"/>
                      <a:pt x="280" y="309"/>
                      <a:pt x="283" y="311"/>
                    </a:cubicBezTo>
                    <a:cubicBezTo>
                      <a:pt x="285" y="321"/>
                      <a:pt x="285" y="333"/>
                      <a:pt x="294" y="336"/>
                    </a:cubicBezTo>
                    <a:cubicBezTo>
                      <a:pt x="296" y="354"/>
                      <a:pt x="312" y="358"/>
                      <a:pt x="320" y="371"/>
                    </a:cubicBezTo>
                    <a:cubicBezTo>
                      <a:pt x="316" y="375"/>
                      <a:pt x="323" y="379"/>
                      <a:pt x="326" y="382"/>
                    </a:cubicBezTo>
                    <a:cubicBezTo>
                      <a:pt x="336" y="378"/>
                      <a:pt x="350" y="377"/>
                      <a:pt x="361" y="373"/>
                    </a:cubicBezTo>
                    <a:cubicBezTo>
                      <a:pt x="361" y="378"/>
                      <a:pt x="360" y="380"/>
                      <a:pt x="362" y="383"/>
                    </a:cubicBezTo>
                    <a:cubicBezTo>
                      <a:pt x="351" y="402"/>
                      <a:pt x="346" y="420"/>
                      <a:pt x="330" y="433"/>
                    </a:cubicBezTo>
                    <a:cubicBezTo>
                      <a:pt x="317" y="443"/>
                      <a:pt x="308" y="458"/>
                      <a:pt x="299" y="471"/>
                    </a:cubicBezTo>
                    <a:cubicBezTo>
                      <a:pt x="299" y="476"/>
                      <a:pt x="297" y="477"/>
                      <a:pt x="297" y="481"/>
                    </a:cubicBezTo>
                    <a:cubicBezTo>
                      <a:pt x="302" y="488"/>
                      <a:pt x="296" y="503"/>
                      <a:pt x="306" y="507"/>
                    </a:cubicBezTo>
                    <a:cubicBezTo>
                      <a:pt x="304" y="514"/>
                      <a:pt x="304" y="526"/>
                      <a:pt x="306" y="532"/>
                    </a:cubicBezTo>
                    <a:cubicBezTo>
                      <a:pt x="305" y="544"/>
                      <a:pt x="294" y="545"/>
                      <a:pt x="286" y="550"/>
                    </a:cubicBezTo>
                    <a:cubicBezTo>
                      <a:pt x="281" y="554"/>
                      <a:pt x="278" y="561"/>
                      <a:pt x="273" y="564"/>
                    </a:cubicBezTo>
                    <a:cubicBezTo>
                      <a:pt x="273" y="569"/>
                      <a:pt x="276" y="573"/>
                      <a:pt x="277" y="578"/>
                    </a:cubicBezTo>
                    <a:cubicBezTo>
                      <a:pt x="278" y="591"/>
                      <a:pt x="270" y="593"/>
                      <a:pt x="260" y="599"/>
                    </a:cubicBezTo>
                    <a:cubicBezTo>
                      <a:pt x="263" y="620"/>
                      <a:pt x="242" y="634"/>
                      <a:pt x="230" y="646"/>
                    </a:cubicBezTo>
                    <a:cubicBezTo>
                      <a:pt x="226" y="646"/>
                      <a:pt x="223" y="646"/>
                      <a:pt x="222" y="648"/>
                    </a:cubicBezTo>
                    <a:cubicBezTo>
                      <a:pt x="211" y="647"/>
                      <a:pt x="201" y="649"/>
                      <a:pt x="194" y="653"/>
                    </a:cubicBezTo>
                    <a:cubicBezTo>
                      <a:pt x="191" y="653"/>
                      <a:pt x="189" y="647"/>
                      <a:pt x="186" y="649"/>
                    </a:cubicBezTo>
                    <a:cubicBezTo>
                      <a:pt x="186" y="647"/>
                      <a:pt x="186" y="644"/>
                      <a:pt x="184" y="641"/>
                    </a:cubicBezTo>
                    <a:cubicBezTo>
                      <a:pt x="185" y="640"/>
                      <a:pt x="186" y="639"/>
                      <a:pt x="186" y="636"/>
                    </a:cubicBezTo>
                    <a:cubicBezTo>
                      <a:pt x="178" y="621"/>
                      <a:pt x="169" y="606"/>
                      <a:pt x="167" y="587"/>
                    </a:cubicBezTo>
                    <a:cubicBezTo>
                      <a:pt x="166" y="573"/>
                      <a:pt x="160" y="563"/>
                      <a:pt x="154" y="554"/>
                    </a:cubicBezTo>
                    <a:cubicBezTo>
                      <a:pt x="148" y="529"/>
                      <a:pt x="171" y="518"/>
                      <a:pt x="160" y="499"/>
                    </a:cubicBezTo>
                    <a:cubicBezTo>
                      <a:pt x="163" y="479"/>
                      <a:pt x="145" y="465"/>
                      <a:pt x="138" y="450"/>
                    </a:cubicBezTo>
                    <a:cubicBezTo>
                      <a:pt x="141" y="449"/>
                      <a:pt x="139" y="441"/>
                      <a:pt x="142" y="440"/>
                    </a:cubicBezTo>
                    <a:cubicBezTo>
                      <a:pt x="143" y="438"/>
                      <a:pt x="142" y="438"/>
                      <a:pt x="140" y="438"/>
                    </a:cubicBezTo>
                    <a:cubicBezTo>
                      <a:pt x="147" y="430"/>
                      <a:pt x="141" y="418"/>
                      <a:pt x="137" y="416"/>
                    </a:cubicBezTo>
                    <a:cubicBezTo>
                      <a:pt x="131" y="416"/>
                      <a:pt x="128" y="418"/>
                      <a:pt x="122" y="419"/>
                    </a:cubicBezTo>
                    <a:cubicBezTo>
                      <a:pt x="120" y="414"/>
                      <a:pt x="118" y="410"/>
                      <a:pt x="115" y="406"/>
                    </a:cubicBezTo>
                    <a:cubicBezTo>
                      <a:pt x="109" y="406"/>
                      <a:pt x="104" y="406"/>
                      <a:pt x="99" y="407"/>
                    </a:cubicBezTo>
                    <a:cubicBezTo>
                      <a:pt x="90" y="420"/>
                      <a:pt x="62" y="408"/>
                      <a:pt x="52" y="419"/>
                    </a:cubicBezTo>
                    <a:cubicBezTo>
                      <a:pt x="39" y="414"/>
                      <a:pt x="32" y="402"/>
                      <a:pt x="22" y="397"/>
                    </a:cubicBezTo>
                    <a:cubicBezTo>
                      <a:pt x="22" y="385"/>
                      <a:pt x="12" y="376"/>
                      <a:pt x="3" y="371"/>
                    </a:cubicBezTo>
                    <a:cubicBezTo>
                      <a:pt x="3" y="368"/>
                      <a:pt x="3" y="366"/>
                      <a:pt x="3" y="364"/>
                    </a:cubicBezTo>
                    <a:cubicBezTo>
                      <a:pt x="5" y="364"/>
                      <a:pt x="5" y="365"/>
                      <a:pt x="6" y="365"/>
                    </a:cubicBezTo>
                    <a:cubicBezTo>
                      <a:pt x="4" y="362"/>
                      <a:pt x="4" y="357"/>
                      <a:pt x="0" y="356"/>
                    </a:cubicBezTo>
                    <a:cubicBezTo>
                      <a:pt x="8" y="348"/>
                      <a:pt x="12" y="322"/>
                      <a:pt x="3" y="319"/>
                    </a:cubicBezTo>
                    <a:cubicBezTo>
                      <a:pt x="1" y="313"/>
                      <a:pt x="9" y="309"/>
                      <a:pt x="11" y="305"/>
                    </a:cubicBezTo>
                    <a:cubicBezTo>
                      <a:pt x="11" y="304"/>
                      <a:pt x="10" y="302"/>
                      <a:pt x="10" y="302"/>
                    </a:cubicBezTo>
                    <a:cubicBezTo>
                      <a:pt x="18" y="286"/>
                      <a:pt x="29" y="276"/>
                      <a:pt x="43" y="266"/>
                    </a:cubicBezTo>
                    <a:cubicBezTo>
                      <a:pt x="41" y="244"/>
                      <a:pt x="61" y="245"/>
                      <a:pt x="66" y="229"/>
                    </a:cubicBezTo>
                    <a:cubicBezTo>
                      <a:pt x="70" y="229"/>
                      <a:pt x="68" y="233"/>
                      <a:pt x="71" y="233"/>
                    </a:cubicBezTo>
                    <a:cubicBezTo>
                      <a:pt x="78" y="233"/>
                      <a:pt x="79" y="233"/>
                      <a:pt x="85" y="233"/>
                    </a:cubicBezTo>
                    <a:cubicBezTo>
                      <a:pt x="96" y="225"/>
                      <a:pt x="120" y="222"/>
                      <a:pt x="135" y="224"/>
                    </a:cubicBezTo>
                    <a:cubicBezTo>
                      <a:pt x="139" y="219"/>
                      <a:pt x="145" y="223"/>
                      <a:pt x="150" y="222"/>
                    </a:cubicBezTo>
                    <a:cubicBezTo>
                      <a:pt x="148" y="225"/>
                      <a:pt x="146" y="229"/>
                      <a:pt x="150" y="232"/>
                    </a:cubicBezTo>
                    <a:cubicBezTo>
                      <a:pt x="149" y="236"/>
                      <a:pt x="148" y="238"/>
                      <a:pt x="144" y="239"/>
                    </a:cubicBezTo>
                    <a:cubicBezTo>
                      <a:pt x="148" y="248"/>
                      <a:pt x="161" y="247"/>
                      <a:pt x="170" y="250"/>
                    </a:cubicBezTo>
                    <a:cubicBezTo>
                      <a:pt x="171" y="260"/>
                      <a:pt x="186" y="257"/>
                      <a:pt x="190" y="263"/>
                    </a:cubicBezTo>
                    <a:cubicBezTo>
                      <a:pt x="193" y="263"/>
                      <a:pt x="194" y="261"/>
                      <a:pt x="195" y="259"/>
                    </a:cubicBezTo>
                    <a:cubicBezTo>
                      <a:pt x="195" y="257"/>
                      <a:pt x="195" y="255"/>
                      <a:pt x="194" y="253"/>
                    </a:cubicBezTo>
                    <a:cubicBezTo>
                      <a:pt x="196" y="248"/>
                      <a:pt x="200" y="247"/>
                      <a:pt x="205" y="247"/>
                    </a:cubicBezTo>
                    <a:cubicBezTo>
                      <a:pt x="208" y="247"/>
                      <a:pt x="218" y="254"/>
                      <a:pt x="223" y="255"/>
                    </a:cubicBezTo>
                    <a:cubicBezTo>
                      <a:pt x="229" y="257"/>
                      <a:pt x="238" y="259"/>
                      <a:pt x="242" y="258"/>
                    </a:cubicBezTo>
                    <a:cubicBezTo>
                      <a:pt x="248" y="258"/>
                      <a:pt x="249" y="255"/>
                      <a:pt x="254" y="255"/>
                    </a:cubicBezTo>
                    <a:cubicBezTo>
                      <a:pt x="258" y="255"/>
                      <a:pt x="261" y="260"/>
                      <a:pt x="265" y="257"/>
                    </a:cubicBezTo>
                    <a:cubicBezTo>
                      <a:pt x="274" y="253"/>
                      <a:pt x="271" y="231"/>
                      <a:pt x="274" y="224"/>
                    </a:cubicBezTo>
                    <a:cubicBezTo>
                      <a:pt x="267" y="224"/>
                      <a:pt x="263" y="227"/>
                      <a:pt x="258" y="229"/>
                    </a:cubicBezTo>
                    <a:cubicBezTo>
                      <a:pt x="253" y="228"/>
                      <a:pt x="253" y="223"/>
                      <a:pt x="247" y="224"/>
                    </a:cubicBezTo>
                    <a:cubicBezTo>
                      <a:pt x="246" y="225"/>
                      <a:pt x="246" y="227"/>
                      <a:pt x="244" y="228"/>
                    </a:cubicBezTo>
                    <a:cubicBezTo>
                      <a:pt x="238" y="228"/>
                      <a:pt x="238" y="222"/>
                      <a:pt x="232" y="225"/>
                    </a:cubicBezTo>
                    <a:cubicBezTo>
                      <a:pt x="234" y="223"/>
                      <a:pt x="228" y="217"/>
                      <a:pt x="225" y="215"/>
                    </a:cubicBezTo>
                    <a:cubicBezTo>
                      <a:pt x="227" y="214"/>
                      <a:pt x="226" y="211"/>
                      <a:pt x="227" y="207"/>
                    </a:cubicBezTo>
                    <a:cubicBezTo>
                      <a:pt x="222" y="206"/>
                      <a:pt x="226" y="213"/>
                      <a:pt x="224" y="210"/>
                    </a:cubicBezTo>
                    <a:cubicBezTo>
                      <a:pt x="220" y="211"/>
                      <a:pt x="223" y="204"/>
                      <a:pt x="224" y="203"/>
                    </a:cubicBezTo>
                    <a:cubicBezTo>
                      <a:pt x="223" y="199"/>
                      <a:pt x="217" y="200"/>
                      <a:pt x="212" y="200"/>
                    </a:cubicBezTo>
                    <a:cubicBezTo>
                      <a:pt x="210" y="201"/>
                      <a:pt x="213" y="202"/>
                      <a:pt x="211" y="205"/>
                    </a:cubicBezTo>
                    <a:cubicBezTo>
                      <a:pt x="209" y="207"/>
                      <a:pt x="208" y="202"/>
                      <a:pt x="206" y="202"/>
                    </a:cubicBezTo>
                    <a:cubicBezTo>
                      <a:pt x="205" y="206"/>
                      <a:pt x="209" y="206"/>
                      <a:pt x="210" y="210"/>
                    </a:cubicBezTo>
                    <a:cubicBezTo>
                      <a:pt x="207" y="208"/>
                      <a:pt x="208" y="211"/>
                      <a:pt x="207" y="211"/>
                    </a:cubicBezTo>
                    <a:cubicBezTo>
                      <a:pt x="209" y="212"/>
                      <a:pt x="215" y="212"/>
                      <a:pt x="215" y="217"/>
                    </a:cubicBezTo>
                    <a:cubicBezTo>
                      <a:pt x="214" y="216"/>
                      <a:pt x="213" y="216"/>
                      <a:pt x="213" y="219"/>
                    </a:cubicBezTo>
                    <a:cubicBezTo>
                      <a:pt x="212" y="219"/>
                      <a:pt x="212" y="217"/>
                      <a:pt x="210" y="217"/>
                    </a:cubicBezTo>
                    <a:cubicBezTo>
                      <a:pt x="210" y="220"/>
                      <a:pt x="208" y="222"/>
                      <a:pt x="210" y="226"/>
                    </a:cubicBezTo>
                    <a:cubicBezTo>
                      <a:pt x="205" y="225"/>
                      <a:pt x="202" y="224"/>
                      <a:pt x="199" y="217"/>
                    </a:cubicBezTo>
                    <a:cubicBezTo>
                      <a:pt x="201" y="215"/>
                      <a:pt x="205" y="216"/>
                      <a:pt x="208" y="216"/>
                    </a:cubicBezTo>
                    <a:cubicBezTo>
                      <a:pt x="207" y="213"/>
                      <a:pt x="202" y="215"/>
                      <a:pt x="199" y="214"/>
                    </a:cubicBezTo>
                    <a:cubicBezTo>
                      <a:pt x="199" y="213"/>
                      <a:pt x="198" y="212"/>
                      <a:pt x="197" y="212"/>
                    </a:cubicBezTo>
                    <a:cubicBezTo>
                      <a:pt x="197" y="211"/>
                      <a:pt x="198" y="211"/>
                      <a:pt x="199" y="211"/>
                    </a:cubicBezTo>
                    <a:cubicBezTo>
                      <a:pt x="191" y="208"/>
                      <a:pt x="189" y="205"/>
                      <a:pt x="190" y="195"/>
                    </a:cubicBezTo>
                    <a:cubicBezTo>
                      <a:pt x="188" y="191"/>
                      <a:pt x="186" y="191"/>
                      <a:pt x="180" y="189"/>
                    </a:cubicBezTo>
                    <a:cubicBezTo>
                      <a:pt x="171" y="186"/>
                      <a:pt x="166" y="169"/>
                      <a:pt x="163" y="177"/>
                    </a:cubicBezTo>
                    <a:cubicBezTo>
                      <a:pt x="162" y="176"/>
                      <a:pt x="161" y="174"/>
                      <a:pt x="162" y="171"/>
                    </a:cubicBezTo>
                    <a:cubicBezTo>
                      <a:pt x="158" y="170"/>
                      <a:pt x="159" y="174"/>
                      <a:pt x="155" y="173"/>
                    </a:cubicBezTo>
                    <a:cubicBezTo>
                      <a:pt x="154" y="182"/>
                      <a:pt x="164" y="185"/>
                      <a:pt x="167" y="193"/>
                    </a:cubicBezTo>
                    <a:cubicBezTo>
                      <a:pt x="170" y="193"/>
                      <a:pt x="172" y="193"/>
                      <a:pt x="174" y="193"/>
                    </a:cubicBezTo>
                    <a:cubicBezTo>
                      <a:pt x="171" y="201"/>
                      <a:pt x="187" y="197"/>
                      <a:pt x="186" y="206"/>
                    </a:cubicBezTo>
                    <a:cubicBezTo>
                      <a:pt x="183" y="206"/>
                      <a:pt x="182" y="203"/>
                      <a:pt x="179" y="203"/>
                    </a:cubicBezTo>
                    <a:cubicBezTo>
                      <a:pt x="178" y="203"/>
                      <a:pt x="177" y="204"/>
                      <a:pt x="176" y="205"/>
                    </a:cubicBezTo>
                    <a:cubicBezTo>
                      <a:pt x="180" y="208"/>
                      <a:pt x="179" y="212"/>
                      <a:pt x="176" y="216"/>
                    </a:cubicBezTo>
                    <a:cubicBezTo>
                      <a:pt x="170" y="215"/>
                      <a:pt x="169" y="219"/>
                      <a:pt x="169" y="225"/>
                    </a:cubicBezTo>
                    <a:cubicBezTo>
                      <a:pt x="165" y="222"/>
                      <a:pt x="159" y="221"/>
                      <a:pt x="157" y="217"/>
                    </a:cubicBezTo>
                    <a:cubicBezTo>
                      <a:pt x="160" y="215"/>
                      <a:pt x="168" y="217"/>
                      <a:pt x="172" y="215"/>
                    </a:cubicBezTo>
                    <a:cubicBezTo>
                      <a:pt x="178" y="197"/>
                      <a:pt x="148" y="198"/>
                      <a:pt x="145" y="182"/>
                    </a:cubicBezTo>
                    <a:cubicBezTo>
                      <a:pt x="144" y="180"/>
                      <a:pt x="141" y="180"/>
                      <a:pt x="139" y="179"/>
                    </a:cubicBezTo>
                    <a:cubicBezTo>
                      <a:pt x="135" y="181"/>
                      <a:pt x="130" y="184"/>
                      <a:pt x="125" y="187"/>
                    </a:cubicBezTo>
                    <a:cubicBezTo>
                      <a:pt x="122" y="183"/>
                      <a:pt x="107" y="183"/>
                      <a:pt x="112" y="192"/>
                    </a:cubicBezTo>
                    <a:cubicBezTo>
                      <a:pt x="108" y="198"/>
                      <a:pt x="90" y="201"/>
                      <a:pt x="96" y="211"/>
                    </a:cubicBezTo>
                    <a:cubicBezTo>
                      <a:pt x="92" y="222"/>
                      <a:pt x="78" y="224"/>
                      <a:pt x="66" y="228"/>
                    </a:cubicBezTo>
                    <a:cubicBezTo>
                      <a:pt x="64" y="221"/>
                      <a:pt x="57" y="222"/>
                      <a:pt x="50" y="223"/>
                    </a:cubicBezTo>
                    <a:cubicBezTo>
                      <a:pt x="52" y="220"/>
                      <a:pt x="52" y="214"/>
                      <a:pt x="48" y="212"/>
                    </a:cubicBezTo>
                    <a:cubicBezTo>
                      <a:pt x="52" y="205"/>
                      <a:pt x="56" y="195"/>
                      <a:pt x="52" y="186"/>
                    </a:cubicBezTo>
                    <a:cubicBezTo>
                      <a:pt x="59" y="180"/>
                      <a:pt x="75" y="185"/>
                      <a:pt x="87" y="185"/>
                    </a:cubicBezTo>
                    <a:cubicBezTo>
                      <a:pt x="93" y="184"/>
                      <a:pt x="89" y="170"/>
                      <a:pt x="92" y="169"/>
                    </a:cubicBezTo>
                    <a:cubicBezTo>
                      <a:pt x="89" y="161"/>
                      <a:pt x="80" y="162"/>
                      <a:pt x="76" y="154"/>
                    </a:cubicBezTo>
                    <a:cubicBezTo>
                      <a:pt x="81" y="154"/>
                      <a:pt x="86" y="154"/>
                      <a:pt x="91" y="154"/>
                    </a:cubicBezTo>
                    <a:cubicBezTo>
                      <a:pt x="92" y="151"/>
                      <a:pt x="89" y="150"/>
                      <a:pt x="90" y="147"/>
                    </a:cubicBezTo>
                    <a:cubicBezTo>
                      <a:pt x="95" y="153"/>
                      <a:pt x="100" y="147"/>
                      <a:pt x="106" y="145"/>
                    </a:cubicBezTo>
                    <a:cubicBezTo>
                      <a:pt x="106" y="143"/>
                      <a:pt x="106" y="142"/>
                      <a:pt x="106" y="140"/>
                    </a:cubicBezTo>
                    <a:cubicBezTo>
                      <a:pt x="114" y="139"/>
                      <a:pt x="119" y="136"/>
                      <a:pt x="120" y="129"/>
                    </a:cubicBezTo>
                    <a:cubicBezTo>
                      <a:pt x="124" y="129"/>
                      <a:pt x="131" y="122"/>
                      <a:pt x="137" y="126"/>
                    </a:cubicBezTo>
                    <a:cubicBezTo>
                      <a:pt x="144" y="120"/>
                      <a:pt x="134" y="116"/>
                      <a:pt x="137" y="107"/>
                    </a:cubicBezTo>
                    <a:cubicBezTo>
                      <a:pt x="141" y="106"/>
                      <a:pt x="142" y="103"/>
                      <a:pt x="146" y="103"/>
                    </a:cubicBezTo>
                    <a:cubicBezTo>
                      <a:pt x="146" y="106"/>
                      <a:pt x="146" y="109"/>
                      <a:pt x="148" y="109"/>
                    </a:cubicBezTo>
                    <a:cubicBezTo>
                      <a:pt x="148" y="114"/>
                      <a:pt x="145" y="109"/>
                      <a:pt x="144" y="112"/>
                    </a:cubicBezTo>
                    <a:cubicBezTo>
                      <a:pt x="147" y="115"/>
                      <a:pt x="148" y="118"/>
                      <a:pt x="152" y="118"/>
                    </a:cubicBezTo>
                    <a:cubicBezTo>
                      <a:pt x="153" y="115"/>
                      <a:pt x="149" y="118"/>
                      <a:pt x="149" y="115"/>
                    </a:cubicBezTo>
                    <a:cubicBezTo>
                      <a:pt x="150" y="111"/>
                      <a:pt x="155" y="111"/>
                      <a:pt x="157" y="110"/>
                    </a:cubicBezTo>
                    <a:cubicBezTo>
                      <a:pt x="154" y="104"/>
                      <a:pt x="151" y="98"/>
                      <a:pt x="147" y="92"/>
                    </a:cubicBezTo>
                    <a:cubicBezTo>
                      <a:pt x="143" y="97"/>
                      <a:pt x="132" y="104"/>
                      <a:pt x="125" y="97"/>
                    </a:cubicBezTo>
                    <a:cubicBezTo>
                      <a:pt x="124" y="94"/>
                      <a:pt x="128" y="96"/>
                      <a:pt x="128" y="93"/>
                    </a:cubicBezTo>
                    <a:cubicBezTo>
                      <a:pt x="126" y="92"/>
                      <a:pt x="130" y="87"/>
                      <a:pt x="126" y="86"/>
                    </a:cubicBezTo>
                    <a:cubicBezTo>
                      <a:pt x="125" y="86"/>
                      <a:pt x="125" y="86"/>
                      <a:pt x="124" y="86"/>
                    </a:cubicBezTo>
                    <a:cubicBezTo>
                      <a:pt x="124" y="84"/>
                      <a:pt x="124" y="81"/>
                      <a:pt x="124" y="78"/>
                    </a:cubicBezTo>
                    <a:cubicBezTo>
                      <a:pt x="132" y="78"/>
                      <a:pt x="131" y="72"/>
                      <a:pt x="138" y="73"/>
                    </a:cubicBezTo>
                    <a:cubicBezTo>
                      <a:pt x="139" y="71"/>
                      <a:pt x="137" y="72"/>
                      <a:pt x="138" y="69"/>
                    </a:cubicBezTo>
                    <a:cubicBezTo>
                      <a:pt x="151" y="72"/>
                      <a:pt x="153" y="55"/>
                      <a:pt x="165" y="48"/>
                    </a:cubicBezTo>
                    <a:cubicBezTo>
                      <a:pt x="169" y="48"/>
                      <a:pt x="169" y="44"/>
                      <a:pt x="174" y="45"/>
                    </a:cubicBezTo>
                    <a:cubicBezTo>
                      <a:pt x="174" y="44"/>
                      <a:pt x="172" y="45"/>
                      <a:pt x="172" y="43"/>
                    </a:cubicBezTo>
                    <a:cubicBezTo>
                      <a:pt x="175" y="42"/>
                      <a:pt x="169" y="43"/>
                      <a:pt x="171" y="40"/>
                    </a:cubicBezTo>
                    <a:cubicBezTo>
                      <a:pt x="172" y="40"/>
                      <a:pt x="173" y="39"/>
                      <a:pt x="175" y="39"/>
                    </a:cubicBezTo>
                    <a:cubicBezTo>
                      <a:pt x="176" y="42"/>
                      <a:pt x="179" y="41"/>
                      <a:pt x="181" y="39"/>
                    </a:cubicBezTo>
                    <a:cubicBezTo>
                      <a:pt x="184" y="36"/>
                      <a:pt x="190" y="37"/>
                      <a:pt x="191" y="36"/>
                    </a:cubicBezTo>
                    <a:cubicBezTo>
                      <a:pt x="192" y="36"/>
                      <a:pt x="192" y="37"/>
                      <a:pt x="192" y="37"/>
                    </a:cubicBezTo>
                    <a:cubicBezTo>
                      <a:pt x="194" y="38"/>
                      <a:pt x="195" y="37"/>
                      <a:pt x="195" y="35"/>
                    </a:cubicBezTo>
                    <a:cubicBezTo>
                      <a:pt x="199" y="34"/>
                      <a:pt x="199" y="30"/>
                      <a:pt x="204" y="32"/>
                    </a:cubicBezTo>
                    <a:cubicBezTo>
                      <a:pt x="204" y="34"/>
                      <a:pt x="202" y="34"/>
                      <a:pt x="202" y="36"/>
                    </a:cubicBezTo>
                    <a:cubicBezTo>
                      <a:pt x="205" y="36"/>
                      <a:pt x="205" y="30"/>
                      <a:pt x="208" y="35"/>
                    </a:cubicBezTo>
                    <a:cubicBezTo>
                      <a:pt x="209" y="34"/>
                      <a:pt x="208" y="32"/>
                      <a:pt x="210" y="32"/>
                    </a:cubicBezTo>
                    <a:cubicBezTo>
                      <a:pt x="215" y="33"/>
                      <a:pt x="217" y="33"/>
                      <a:pt x="223" y="35"/>
                    </a:cubicBezTo>
                    <a:cubicBezTo>
                      <a:pt x="223" y="37"/>
                      <a:pt x="219" y="36"/>
                      <a:pt x="219" y="37"/>
                    </a:cubicBezTo>
                    <a:cubicBezTo>
                      <a:pt x="220" y="39"/>
                      <a:pt x="221" y="38"/>
                      <a:pt x="222" y="37"/>
                    </a:cubicBezTo>
                    <a:cubicBezTo>
                      <a:pt x="223" y="40"/>
                      <a:pt x="229" y="38"/>
                      <a:pt x="232" y="38"/>
                    </a:cubicBezTo>
                    <a:cubicBezTo>
                      <a:pt x="232" y="38"/>
                      <a:pt x="232" y="38"/>
                      <a:pt x="233" y="38"/>
                    </a:cubicBezTo>
                    <a:cubicBezTo>
                      <a:pt x="233" y="40"/>
                      <a:pt x="235" y="40"/>
                      <a:pt x="234" y="42"/>
                    </a:cubicBezTo>
                    <a:cubicBezTo>
                      <a:pt x="248" y="43"/>
                      <a:pt x="261" y="44"/>
                      <a:pt x="267" y="52"/>
                    </a:cubicBezTo>
                    <a:cubicBezTo>
                      <a:pt x="262" y="60"/>
                      <a:pt x="246" y="56"/>
                      <a:pt x="237" y="54"/>
                    </a:cubicBezTo>
                    <a:cubicBezTo>
                      <a:pt x="238" y="56"/>
                      <a:pt x="242" y="56"/>
                      <a:pt x="243" y="58"/>
                    </a:cubicBezTo>
                    <a:cubicBezTo>
                      <a:pt x="241" y="64"/>
                      <a:pt x="248" y="68"/>
                      <a:pt x="256" y="68"/>
                    </a:cubicBezTo>
                    <a:cubicBezTo>
                      <a:pt x="258" y="66"/>
                      <a:pt x="250" y="66"/>
                      <a:pt x="252" y="61"/>
                    </a:cubicBezTo>
                    <a:cubicBezTo>
                      <a:pt x="256" y="62"/>
                      <a:pt x="259" y="65"/>
                      <a:pt x="265" y="64"/>
                    </a:cubicBezTo>
                    <a:cubicBezTo>
                      <a:pt x="267" y="63"/>
                      <a:pt x="262" y="61"/>
                      <a:pt x="263" y="59"/>
                    </a:cubicBezTo>
                    <a:cubicBezTo>
                      <a:pt x="267" y="57"/>
                      <a:pt x="275" y="52"/>
                      <a:pt x="279" y="57"/>
                    </a:cubicBezTo>
                    <a:cubicBezTo>
                      <a:pt x="280" y="53"/>
                      <a:pt x="277" y="46"/>
                      <a:pt x="273" y="44"/>
                    </a:cubicBezTo>
                    <a:cubicBezTo>
                      <a:pt x="277" y="41"/>
                      <a:pt x="283" y="45"/>
                      <a:pt x="286" y="46"/>
                    </a:cubicBezTo>
                    <a:cubicBezTo>
                      <a:pt x="287" y="49"/>
                      <a:pt x="283" y="48"/>
                      <a:pt x="282" y="49"/>
                    </a:cubicBezTo>
                    <a:cubicBezTo>
                      <a:pt x="281" y="53"/>
                      <a:pt x="285" y="52"/>
                      <a:pt x="286" y="54"/>
                    </a:cubicBezTo>
                    <a:cubicBezTo>
                      <a:pt x="294" y="46"/>
                      <a:pt x="306" y="45"/>
                      <a:pt x="315" y="41"/>
                    </a:cubicBezTo>
                    <a:cubicBezTo>
                      <a:pt x="313" y="43"/>
                      <a:pt x="314" y="43"/>
                      <a:pt x="314" y="46"/>
                    </a:cubicBezTo>
                    <a:cubicBezTo>
                      <a:pt x="320" y="44"/>
                      <a:pt x="329" y="46"/>
                      <a:pt x="331" y="41"/>
                    </a:cubicBezTo>
                    <a:cubicBezTo>
                      <a:pt x="335" y="41"/>
                      <a:pt x="333" y="45"/>
                      <a:pt x="336" y="45"/>
                    </a:cubicBezTo>
                    <a:cubicBezTo>
                      <a:pt x="338" y="45"/>
                      <a:pt x="337" y="43"/>
                      <a:pt x="340" y="43"/>
                    </a:cubicBezTo>
                    <a:cubicBezTo>
                      <a:pt x="340" y="41"/>
                      <a:pt x="335" y="40"/>
                      <a:pt x="337" y="38"/>
                    </a:cubicBezTo>
                    <a:cubicBezTo>
                      <a:pt x="351" y="38"/>
                      <a:pt x="360" y="43"/>
                      <a:pt x="372" y="45"/>
                    </a:cubicBezTo>
                    <a:cubicBezTo>
                      <a:pt x="371" y="40"/>
                      <a:pt x="366" y="40"/>
                      <a:pt x="361" y="39"/>
                    </a:cubicBezTo>
                    <a:cubicBezTo>
                      <a:pt x="362" y="35"/>
                      <a:pt x="359" y="34"/>
                      <a:pt x="358" y="31"/>
                    </a:cubicBezTo>
                    <a:cubicBezTo>
                      <a:pt x="360" y="29"/>
                      <a:pt x="361" y="26"/>
                      <a:pt x="362" y="24"/>
                    </a:cubicBezTo>
                    <a:cubicBezTo>
                      <a:pt x="363" y="24"/>
                      <a:pt x="363" y="23"/>
                      <a:pt x="364" y="23"/>
                    </a:cubicBezTo>
                    <a:cubicBezTo>
                      <a:pt x="371" y="22"/>
                      <a:pt x="379" y="24"/>
                      <a:pt x="376" y="30"/>
                    </a:cubicBezTo>
                    <a:cubicBezTo>
                      <a:pt x="380" y="35"/>
                      <a:pt x="385" y="40"/>
                      <a:pt x="390" y="44"/>
                    </a:cubicBezTo>
                    <a:cubicBezTo>
                      <a:pt x="391" y="49"/>
                      <a:pt x="388" y="49"/>
                      <a:pt x="388" y="53"/>
                    </a:cubicBezTo>
                    <a:cubicBezTo>
                      <a:pt x="385" y="53"/>
                      <a:pt x="381" y="53"/>
                      <a:pt x="378" y="53"/>
                    </a:cubicBezTo>
                    <a:cubicBezTo>
                      <a:pt x="380" y="58"/>
                      <a:pt x="395" y="56"/>
                      <a:pt x="396" y="51"/>
                    </a:cubicBezTo>
                    <a:cubicBezTo>
                      <a:pt x="396" y="46"/>
                      <a:pt x="392" y="45"/>
                      <a:pt x="396" y="42"/>
                    </a:cubicBezTo>
                    <a:cubicBezTo>
                      <a:pt x="393" y="40"/>
                      <a:pt x="389" y="40"/>
                      <a:pt x="386" y="38"/>
                    </a:cubicBezTo>
                    <a:cubicBezTo>
                      <a:pt x="389" y="32"/>
                      <a:pt x="383" y="32"/>
                      <a:pt x="379" y="30"/>
                    </a:cubicBezTo>
                    <a:cubicBezTo>
                      <a:pt x="379" y="27"/>
                      <a:pt x="387" y="27"/>
                      <a:pt x="383" y="25"/>
                    </a:cubicBezTo>
                    <a:cubicBezTo>
                      <a:pt x="385" y="24"/>
                      <a:pt x="387" y="30"/>
                      <a:pt x="390" y="30"/>
                    </a:cubicBezTo>
                    <a:cubicBezTo>
                      <a:pt x="393" y="32"/>
                      <a:pt x="397" y="33"/>
                      <a:pt x="402" y="33"/>
                    </a:cubicBezTo>
                    <a:cubicBezTo>
                      <a:pt x="399" y="31"/>
                      <a:pt x="394" y="30"/>
                      <a:pt x="390" y="29"/>
                    </a:cubicBezTo>
                    <a:cubicBezTo>
                      <a:pt x="390" y="24"/>
                      <a:pt x="394" y="29"/>
                      <a:pt x="397" y="28"/>
                    </a:cubicBezTo>
                    <a:cubicBezTo>
                      <a:pt x="393" y="22"/>
                      <a:pt x="409" y="27"/>
                      <a:pt x="413" y="29"/>
                    </a:cubicBezTo>
                    <a:cubicBezTo>
                      <a:pt x="411" y="23"/>
                      <a:pt x="401" y="26"/>
                      <a:pt x="401" y="19"/>
                    </a:cubicBezTo>
                    <a:cubicBezTo>
                      <a:pt x="407" y="18"/>
                      <a:pt x="416" y="17"/>
                      <a:pt x="423" y="18"/>
                    </a:cubicBezTo>
                    <a:cubicBezTo>
                      <a:pt x="422" y="15"/>
                      <a:pt x="416" y="18"/>
                      <a:pt x="416" y="14"/>
                    </a:cubicBezTo>
                    <a:cubicBezTo>
                      <a:pt x="419" y="13"/>
                      <a:pt x="418" y="13"/>
                      <a:pt x="419" y="11"/>
                    </a:cubicBezTo>
                    <a:cubicBezTo>
                      <a:pt x="425" y="10"/>
                      <a:pt x="434" y="11"/>
                      <a:pt x="439" y="10"/>
                    </a:cubicBezTo>
                    <a:cubicBezTo>
                      <a:pt x="439" y="8"/>
                      <a:pt x="437" y="9"/>
                      <a:pt x="435" y="9"/>
                    </a:cubicBezTo>
                    <a:cubicBezTo>
                      <a:pt x="443" y="6"/>
                      <a:pt x="450" y="9"/>
                      <a:pt x="458" y="8"/>
                    </a:cubicBezTo>
                    <a:cubicBezTo>
                      <a:pt x="458" y="6"/>
                      <a:pt x="456" y="7"/>
                      <a:pt x="454" y="7"/>
                    </a:cubicBezTo>
                    <a:cubicBezTo>
                      <a:pt x="457" y="4"/>
                      <a:pt x="460" y="8"/>
                      <a:pt x="464" y="7"/>
                    </a:cubicBezTo>
                    <a:cubicBezTo>
                      <a:pt x="464" y="4"/>
                      <a:pt x="460" y="5"/>
                      <a:pt x="459" y="4"/>
                    </a:cubicBezTo>
                    <a:cubicBezTo>
                      <a:pt x="461" y="0"/>
                      <a:pt x="468" y="1"/>
                      <a:pt x="474" y="1"/>
                    </a:cubicBezTo>
                    <a:cubicBezTo>
                      <a:pt x="473" y="2"/>
                      <a:pt x="472" y="2"/>
                      <a:pt x="471" y="2"/>
                    </a:cubicBezTo>
                    <a:cubicBezTo>
                      <a:pt x="481" y="9"/>
                      <a:pt x="502" y="4"/>
                      <a:pt x="512" y="11"/>
                    </a:cubicBezTo>
                    <a:cubicBezTo>
                      <a:pt x="507" y="14"/>
                      <a:pt x="502" y="17"/>
                      <a:pt x="498" y="21"/>
                    </a:cubicBezTo>
                    <a:cubicBezTo>
                      <a:pt x="503" y="22"/>
                      <a:pt x="504" y="20"/>
                      <a:pt x="508" y="20"/>
                    </a:cubicBezTo>
                    <a:cubicBezTo>
                      <a:pt x="508" y="18"/>
                      <a:pt x="504" y="21"/>
                      <a:pt x="505" y="17"/>
                    </a:cubicBezTo>
                    <a:cubicBezTo>
                      <a:pt x="508" y="17"/>
                      <a:pt x="510" y="17"/>
                      <a:pt x="511" y="18"/>
                    </a:cubicBezTo>
                    <a:cubicBezTo>
                      <a:pt x="513" y="18"/>
                      <a:pt x="516" y="21"/>
                      <a:pt x="517" y="18"/>
                    </a:cubicBezTo>
                    <a:cubicBezTo>
                      <a:pt x="532" y="17"/>
                      <a:pt x="541" y="23"/>
                      <a:pt x="557" y="22"/>
                    </a:cubicBezTo>
                    <a:cubicBezTo>
                      <a:pt x="558" y="22"/>
                      <a:pt x="557" y="20"/>
                      <a:pt x="556" y="20"/>
                    </a:cubicBezTo>
                    <a:cubicBezTo>
                      <a:pt x="568" y="17"/>
                      <a:pt x="577" y="21"/>
                      <a:pt x="586" y="25"/>
                    </a:cubicBezTo>
                    <a:cubicBezTo>
                      <a:pt x="586" y="27"/>
                      <a:pt x="585" y="27"/>
                      <a:pt x="584" y="27"/>
                    </a:cubicBezTo>
                    <a:cubicBezTo>
                      <a:pt x="589" y="29"/>
                      <a:pt x="593" y="33"/>
                      <a:pt x="600" y="33"/>
                    </a:cubicBezTo>
                    <a:cubicBezTo>
                      <a:pt x="603" y="31"/>
                      <a:pt x="598" y="30"/>
                      <a:pt x="599" y="28"/>
                    </a:cubicBezTo>
                    <a:cubicBezTo>
                      <a:pt x="606" y="31"/>
                      <a:pt x="618" y="30"/>
                      <a:pt x="626" y="29"/>
                    </a:cubicBezTo>
                    <a:cubicBezTo>
                      <a:pt x="623" y="27"/>
                      <a:pt x="627" y="25"/>
                      <a:pt x="621" y="26"/>
                    </a:cubicBezTo>
                    <a:cubicBezTo>
                      <a:pt x="622" y="25"/>
                      <a:pt x="623" y="25"/>
                      <a:pt x="623" y="24"/>
                    </a:cubicBezTo>
                    <a:cubicBezTo>
                      <a:pt x="623" y="22"/>
                      <a:pt x="627" y="22"/>
                      <a:pt x="631" y="22"/>
                    </a:cubicBezTo>
                    <a:cubicBezTo>
                      <a:pt x="644" y="22"/>
                      <a:pt x="650" y="28"/>
                      <a:pt x="664" y="27"/>
                    </a:cubicBezTo>
                    <a:cubicBezTo>
                      <a:pt x="662" y="29"/>
                      <a:pt x="664" y="28"/>
                      <a:pt x="665" y="30"/>
                    </a:cubicBezTo>
                    <a:cubicBezTo>
                      <a:pt x="692" y="33"/>
                      <a:pt x="717" y="38"/>
                      <a:pt x="745" y="39"/>
                    </a:cubicBezTo>
                    <a:cubicBezTo>
                      <a:pt x="748" y="39"/>
                      <a:pt x="751" y="39"/>
                      <a:pt x="752" y="40"/>
                    </a:cubicBezTo>
                    <a:close/>
                    <a:moveTo>
                      <a:pt x="229" y="199"/>
                    </a:moveTo>
                    <a:cubicBezTo>
                      <a:pt x="229" y="200"/>
                      <a:pt x="228" y="201"/>
                      <a:pt x="228" y="202"/>
                    </a:cubicBezTo>
                    <a:cubicBezTo>
                      <a:pt x="231" y="203"/>
                      <a:pt x="231" y="202"/>
                      <a:pt x="235" y="203"/>
                    </a:cubicBezTo>
                    <a:cubicBezTo>
                      <a:pt x="234" y="199"/>
                      <a:pt x="239" y="202"/>
                      <a:pt x="238" y="200"/>
                    </a:cubicBezTo>
                    <a:cubicBezTo>
                      <a:pt x="236" y="199"/>
                      <a:pt x="232" y="199"/>
                      <a:pt x="229" y="199"/>
                    </a:cubicBezTo>
                    <a:close/>
                    <a:moveTo>
                      <a:pt x="192" y="85"/>
                    </a:moveTo>
                    <a:cubicBezTo>
                      <a:pt x="186" y="70"/>
                      <a:pt x="200" y="69"/>
                      <a:pt x="206" y="61"/>
                    </a:cubicBezTo>
                    <a:cubicBezTo>
                      <a:pt x="203" y="57"/>
                      <a:pt x="193" y="58"/>
                      <a:pt x="190" y="61"/>
                    </a:cubicBezTo>
                    <a:cubicBezTo>
                      <a:pt x="193" y="74"/>
                      <a:pt x="171" y="69"/>
                      <a:pt x="174" y="85"/>
                    </a:cubicBezTo>
                    <a:cubicBezTo>
                      <a:pt x="179" y="85"/>
                      <a:pt x="180" y="89"/>
                      <a:pt x="183" y="90"/>
                    </a:cubicBezTo>
                    <a:cubicBezTo>
                      <a:pt x="180" y="94"/>
                      <a:pt x="179" y="96"/>
                      <a:pt x="173" y="98"/>
                    </a:cubicBezTo>
                    <a:cubicBezTo>
                      <a:pt x="173" y="104"/>
                      <a:pt x="171" y="108"/>
                      <a:pt x="175" y="107"/>
                    </a:cubicBezTo>
                    <a:cubicBezTo>
                      <a:pt x="172" y="110"/>
                      <a:pt x="171" y="111"/>
                      <a:pt x="163" y="111"/>
                    </a:cubicBezTo>
                    <a:cubicBezTo>
                      <a:pt x="163" y="113"/>
                      <a:pt x="164" y="115"/>
                      <a:pt x="162" y="115"/>
                    </a:cubicBezTo>
                    <a:cubicBezTo>
                      <a:pt x="159" y="116"/>
                      <a:pt x="157" y="115"/>
                      <a:pt x="156" y="113"/>
                    </a:cubicBezTo>
                    <a:cubicBezTo>
                      <a:pt x="154" y="115"/>
                      <a:pt x="155" y="119"/>
                      <a:pt x="152" y="120"/>
                    </a:cubicBezTo>
                    <a:cubicBezTo>
                      <a:pt x="148" y="120"/>
                      <a:pt x="145" y="115"/>
                      <a:pt x="142" y="117"/>
                    </a:cubicBezTo>
                    <a:cubicBezTo>
                      <a:pt x="145" y="119"/>
                      <a:pt x="146" y="122"/>
                      <a:pt x="150" y="123"/>
                    </a:cubicBezTo>
                    <a:cubicBezTo>
                      <a:pt x="152" y="122"/>
                      <a:pt x="155" y="121"/>
                      <a:pt x="157" y="120"/>
                    </a:cubicBezTo>
                    <a:cubicBezTo>
                      <a:pt x="165" y="127"/>
                      <a:pt x="173" y="118"/>
                      <a:pt x="183" y="118"/>
                    </a:cubicBezTo>
                    <a:cubicBezTo>
                      <a:pt x="183" y="119"/>
                      <a:pt x="183" y="121"/>
                      <a:pt x="183" y="122"/>
                    </a:cubicBezTo>
                    <a:cubicBezTo>
                      <a:pt x="188" y="122"/>
                      <a:pt x="188" y="115"/>
                      <a:pt x="193" y="118"/>
                    </a:cubicBezTo>
                    <a:cubicBezTo>
                      <a:pt x="193" y="111"/>
                      <a:pt x="190" y="103"/>
                      <a:pt x="198" y="102"/>
                    </a:cubicBezTo>
                    <a:cubicBezTo>
                      <a:pt x="201" y="103"/>
                      <a:pt x="201" y="106"/>
                      <a:pt x="205" y="107"/>
                    </a:cubicBezTo>
                    <a:cubicBezTo>
                      <a:pt x="208" y="104"/>
                      <a:pt x="205" y="102"/>
                      <a:pt x="207" y="99"/>
                    </a:cubicBezTo>
                    <a:cubicBezTo>
                      <a:pt x="204" y="99"/>
                      <a:pt x="201" y="99"/>
                      <a:pt x="202" y="96"/>
                    </a:cubicBezTo>
                    <a:cubicBezTo>
                      <a:pt x="206" y="87"/>
                      <a:pt x="222" y="96"/>
                      <a:pt x="228" y="88"/>
                    </a:cubicBezTo>
                    <a:cubicBezTo>
                      <a:pt x="216" y="83"/>
                      <a:pt x="198" y="95"/>
                      <a:pt x="192" y="85"/>
                    </a:cubicBezTo>
                    <a:close/>
                    <a:moveTo>
                      <a:pt x="246" y="78"/>
                    </a:moveTo>
                    <a:cubicBezTo>
                      <a:pt x="247" y="82"/>
                      <a:pt x="251" y="82"/>
                      <a:pt x="254" y="85"/>
                    </a:cubicBezTo>
                    <a:cubicBezTo>
                      <a:pt x="256" y="81"/>
                      <a:pt x="251" y="78"/>
                      <a:pt x="250" y="76"/>
                    </a:cubicBezTo>
                    <a:cubicBezTo>
                      <a:pt x="251" y="79"/>
                      <a:pt x="248" y="78"/>
                      <a:pt x="246" y="78"/>
                    </a:cubicBezTo>
                    <a:close/>
                    <a:moveTo>
                      <a:pt x="228" y="84"/>
                    </a:moveTo>
                    <a:cubicBezTo>
                      <a:pt x="232" y="84"/>
                      <a:pt x="231" y="89"/>
                      <a:pt x="235" y="89"/>
                    </a:cubicBezTo>
                    <a:cubicBezTo>
                      <a:pt x="238" y="90"/>
                      <a:pt x="237" y="87"/>
                      <a:pt x="240" y="87"/>
                    </a:cubicBezTo>
                    <a:cubicBezTo>
                      <a:pt x="239" y="82"/>
                      <a:pt x="230" y="77"/>
                      <a:pt x="228" y="84"/>
                    </a:cubicBezTo>
                    <a:close/>
                    <a:moveTo>
                      <a:pt x="581" y="113"/>
                    </a:moveTo>
                    <a:cubicBezTo>
                      <a:pt x="580" y="124"/>
                      <a:pt x="579" y="134"/>
                      <a:pt x="570" y="136"/>
                    </a:cubicBezTo>
                    <a:cubicBezTo>
                      <a:pt x="584" y="138"/>
                      <a:pt x="592" y="121"/>
                      <a:pt x="581" y="113"/>
                    </a:cubicBezTo>
                    <a:close/>
                    <a:moveTo>
                      <a:pt x="237" y="176"/>
                    </a:moveTo>
                    <a:cubicBezTo>
                      <a:pt x="236" y="177"/>
                      <a:pt x="235" y="177"/>
                      <a:pt x="234" y="176"/>
                    </a:cubicBezTo>
                    <a:cubicBezTo>
                      <a:pt x="234" y="183"/>
                      <a:pt x="231" y="186"/>
                      <a:pt x="229" y="191"/>
                    </a:cubicBezTo>
                    <a:cubicBezTo>
                      <a:pt x="236" y="205"/>
                      <a:pt x="253" y="193"/>
                      <a:pt x="265" y="192"/>
                    </a:cubicBezTo>
                    <a:cubicBezTo>
                      <a:pt x="271" y="199"/>
                      <a:pt x="289" y="201"/>
                      <a:pt x="297" y="196"/>
                    </a:cubicBezTo>
                    <a:cubicBezTo>
                      <a:pt x="294" y="182"/>
                      <a:pt x="279" y="181"/>
                      <a:pt x="270" y="174"/>
                    </a:cubicBezTo>
                    <a:cubicBezTo>
                      <a:pt x="273" y="173"/>
                      <a:pt x="272" y="173"/>
                      <a:pt x="275" y="174"/>
                    </a:cubicBezTo>
                    <a:cubicBezTo>
                      <a:pt x="274" y="168"/>
                      <a:pt x="279" y="170"/>
                      <a:pt x="276" y="166"/>
                    </a:cubicBezTo>
                    <a:cubicBezTo>
                      <a:pt x="276" y="164"/>
                      <a:pt x="282" y="164"/>
                      <a:pt x="280" y="162"/>
                    </a:cubicBezTo>
                    <a:cubicBezTo>
                      <a:pt x="275" y="164"/>
                      <a:pt x="264" y="165"/>
                      <a:pt x="259" y="170"/>
                    </a:cubicBezTo>
                    <a:cubicBezTo>
                      <a:pt x="263" y="171"/>
                      <a:pt x="267" y="172"/>
                      <a:pt x="270" y="174"/>
                    </a:cubicBezTo>
                    <a:cubicBezTo>
                      <a:pt x="265" y="175"/>
                      <a:pt x="262" y="178"/>
                      <a:pt x="256" y="179"/>
                    </a:cubicBezTo>
                    <a:cubicBezTo>
                      <a:pt x="257" y="174"/>
                      <a:pt x="253" y="174"/>
                      <a:pt x="251" y="173"/>
                    </a:cubicBezTo>
                    <a:cubicBezTo>
                      <a:pt x="250" y="169"/>
                      <a:pt x="257" y="173"/>
                      <a:pt x="256" y="169"/>
                    </a:cubicBezTo>
                    <a:cubicBezTo>
                      <a:pt x="247" y="166"/>
                      <a:pt x="238" y="164"/>
                      <a:pt x="237" y="176"/>
                    </a:cubicBezTo>
                    <a:close/>
                    <a:moveTo>
                      <a:pt x="352" y="198"/>
                    </a:moveTo>
                    <a:cubicBezTo>
                      <a:pt x="349" y="196"/>
                      <a:pt x="348" y="193"/>
                      <a:pt x="349" y="188"/>
                    </a:cubicBezTo>
                    <a:cubicBezTo>
                      <a:pt x="343" y="186"/>
                      <a:pt x="338" y="183"/>
                      <a:pt x="335" y="178"/>
                    </a:cubicBezTo>
                    <a:cubicBezTo>
                      <a:pt x="341" y="178"/>
                      <a:pt x="341" y="178"/>
                      <a:pt x="340" y="173"/>
                    </a:cubicBezTo>
                    <a:cubicBezTo>
                      <a:pt x="342" y="172"/>
                      <a:pt x="344" y="171"/>
                      <a:pt x="348" y="172"/>
                    </a:cubicBezTo>
                    <a:cubicBezTo>
                      <a:pt x="348" y="169"/>
                      <a:pt x="347" y="167"/>
                      <a:pt x="347" y="164"/>
                    </a:cubicBezTo>
                    <a:cubicBezTo>
                      <a:pt x="334" y="162"/>
                      <a:pt x="322" y="169"/>
                      <a:pt x="319" y="179"/>
                    </a:cubicBezTo>
                    <a:cubicBezTo>
                      <a:pt x="326" y="187"/>
                      <a:pt x="331" y="198"/>
                      <a:pt x="341" y="204"/>
                    </a:cubicBezTo>
                    <a:cubicBezTo>
                      <a:pt x="335" y="203"/>
                      <a:pt x="336" y="211"/>
                      <a:pt x="335" y="217"/>
                    </a:cubicBezTo>
                    <a:cubicBezTo>
                      <a:pt x="342" y="221"/>
                      <a:pt x="350" y="227"/>
                      <a:pt x="361" y="224"/>
                    </a:cubicBezTo>
                    <a:cubicBezTo>
                      <a:pt x="361" y="215"/>
                      <a:pt x="359" y="208"/>
                      <a:pt x="353" y="205"/>
                    </a:cubicBezTo>
                    <a:cubicBezTo>
                      <a:pt x="353" y="203"/>
                      <a:pt x="351" y="200"/>
                      <a:pt x="354" y="200"/>
                    </a:cubicBezTo>
                    <a:cubicBezTo>
                      <a:pt x="355" y="201"/>
                      <a:pt x="359" y="201"/>
                      <a:pt x="360" y="200"/>
                    </a:cubicBezTo>
                    <a:cubicBezTo>
                      <a:pt x="360" y="196"/>
                      <a:pt x="355" y="192"/>
                      <a:pt x="353" y="194"/>
                    </a:cubicBezTo>
                    <a:cubicBezTo>
                      <a:pt x="351" y="194"/>
                      <a:pt x="352" y="196"/>
                      <a:pt x="352" y="198"/>
                    </a:cubicBezTo>
                    <a:close/>
                    <a:moveTo>
                      <a:pt x="452" y="164"/>
                    </a:moveTo>
                    <a:cubicBezTo>
                      <a:pt x="449" y="165"/>
                      <a:pt x="446" y="165"/>
                      <a:pt x="445" y="168"/>
                    </a:cubicBezTo>
                    <a:cubicBezTo>
                      <a:pt x="444" y="172"/>
                      <a:pt x="446" y="173"/>
                      <a:pt x="448" y="175"/>
                    </a:cubicBezTo>
                    <a:cubicBezTo>
                      <a:pt x="446" y="168"/>
                      <a:pt x="451" y="168"/>
                      <a:pt x="452" y="164"/>
                    </a:cubicBezTo>
                    <a:close/>
                    <a:moveTo>
                      <a:pt x="462" y="167"/>
                    </a:moveTo>
                    <a:cubicBezTo>
                      <a:pt x="464" y="166"/>
                      <a:pt x="469" y="169"/>
                      <a:pt x="469" y="165"/>
                    </a:cubicBezTo>
                    <a:cubicBezTo>
                      <a:pt x="467" y="165"/>
                      <a:pt x="466" y="165"/>
                      <a:pt x="465" y="165"/>
                    </a:cubicBezTo>
                    <a:cubicBezTo>
                      <a:pt x="463" y="166"/>
                      <a:pt x="459" y="164"/>
                      <a:pt x="458" y="166"/>
                    </a:cubicBezTo>
                    <a:cubicBezTo>
                      <a:pt x="459" y="166"/>
                      <a:pt x="460" y="167"/>
                      <a:pt x="462" y="167"/>
                    </a:cubicBezTo>
                    <a:close/>
                    <a:moveTo>
                      <a:pt x="260" y="445"/>
                    </a:moveTo>
                    <a:cubicBezTo>
                      <a:pt x="260" y="448"/>
                      <a:pt x="258" y="456"/>
                      <a:pt x="260" y="460"/>
                    </a:cubicBezTo>
                    <a:cubicBezTo>
                      <a:pt x="262" y="456"/>
                      <a:pt x="268" y="462"/>
                      <a:pt x="270" y="457"/>
                    </a:cubicBezTo>
                    <a:cubicBezTo>
                      <a:pt x="263" y="456"/>
                      <a:pt x="275" y="451"/>
                      <a:pt x="273" y="445"/>
                    </a:cubicBezTo>
                    <a:cubicBezTo>
                      <a:pt x="270" y="441"/>
                      <a:pt x="265" y="443"/>
                      <a:pt x="260" y="445"/>
                    </a:cubicBezTo>
                    <a:close/>
                    <a:moveTo>
                      <a:pt x="246" y="468"/>
                    </a:moveTo>
                    <a:cubicBezTo>
                      <a:pt x="245" y="481"/>
                      <a:pt x="251" y="488"/>
                      <a:pt x="256" y="495"/>
                    </a:cubicBezTo>
                    <a:cubicBezTo>
                      <a:pt x="253" y="486"/>
                      <a:pt x="248" y="478"/>
                      <a:pt x="246" y="468"/>
                    </a:cubicBezTo>
                    <a:close/>
                    <a:moveTo>
                      <a:pt x="271" y="517"/>
                    </a:moveTo>
                    <a:cubicBezTo>
                      <a:pt x="272" y="521"/>
                      <a:pt x="273" y="529"/>
                      <a:pt x="276" y="527"/>
                    </a:cubicBezTo>
                    <a:cubicBezTo>
                      <a:pt x="273" y="520"/>
                      <a:pt x="276" y="507"/>
                      <a:pt x="272" y="502"/>
                    </a:cubicBezTo>
                    <a:cubicBezTo>
                      <a:pt x="269" y="500"/>
                      <a:pt x="270" y="515"/>
                      <a:pt x="271" y="5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63" name="Freeform 38"/>
              <p:cNvSpPr>
                <a:spLocks/>
              </p:cNvSpPr>
              <p:nvPr/>
            </p:nvSpPr>
            <p:spPr bwMode="auto">
              <a:xfrm>
                <a:off x="3796" y="1445"/>
                <a:ext cx="21" cy="21"/>
              </a:xfrm>
              <a:custGeom>
                <a:avLst/>
                <a:gdLst>
                  <a:gd name="T0" fmla="*/ 2 w 9"/>
                  <a:gd name="T1" fmla="*/ 6 h 9"/>
                  <a:gd name="T2" fmla="*/ 2 w 9"/>
                  <a:gd name="T3" fmla="*/ 0 h 9"/>
                  <a:gd name="T4" fmla="*/ 9 w 9"/>
                  <a:gd name="T5" fmla="*/ 6 h 9"/>
                  <a:gd name="T6" fmla="*/ 6 w 9"/>
                  <a:gd name="T7" fmla="*/ 6 h 9"/>
                  <a:gd name="T8" fmla="*/ 6 w 9"/>
                  <a:gd name="T9" fmla="*/ 8 h 9"/>
                  <a:gd name="T10" fmla="*/ 5 w 9"/>
                  <a:gd name="T11" fmla="*/ 9 h 9"/>
                  <a:gd name="T12" fmla="*/ 4 w 9"/>
                  <a:gd name="T13" fmla="*/ 6 h 9"/>
                  <a:gd name="T14" fmla="*/ 2 w 9"/>
                  <a:gd name="T15" fmla="*/ 6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2" y="6"/>
                    </a:moveTo>
                    <a:cubicBezTo>
                      <a:pt x="3" y="4"/>
                      <a:pt x="0" y="1"/>
                      <a:pt x="2" y="0"/>
                    </a:cubicBezTo>
                    <a:cubicBezTo>
                      <a:pt x="2" y="4"/>
                      <a:pt x="7" y="3"/>
                      <a:pt x="9" y="6"/>
                    </a:cubicBezTo>
                    <a:cubicBezTo>
                      <a:pt x="8" y="5"/>
                      <a:pt x="6" y="5"/>
                      <a:pt x="6" y="6"/>
                    </a:cubicBezTo>
                    <a:cubicBezTo>
                      <a:pt x="7" y="6"/>
                      <a:pt x="7" y="8"/>
                      <a:pt x="6" y="8"/>
                    </a:cubicBezTo>
                    <a:cubicBezTo>
                      <a:pt x="5" y="7"/>
                      <a:pt x="5" y="8"/>
                      <a:pt x="5" y="9"/>
                    </a:cubicBezTo>
                    <a:cubicBezTo>
                      <a:pt x="1" y="9"/>
                      <a:pt x="4" y="8"/>
                      <a:pt x="4" y="6"/>
                    </a:cubicBezTo>
                    <a:cubicBezTo>
                      <a:pt x="3" y="6"/>
                      <a:pt x="3"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64" name="Freeform 39"/>
              <p:cNvSpPr>
                <a:spLocks/>
              </p:cNvSpPr>
              <p:nvPr/>
            </p:nvSpPr>
            <p:spPr bwMode="auto">
              <a:xfrm>
                <a:off x="2769" y="930"/>
                <a:ext cx="14" cy="17"/>
              </a:xfrm>
              <a:custGeom>
                <a:avLst/>
                <a:gdLst>
                  <a:gd name="T0" fmla="*/ 4 w 6"/>
                  <a:gd name="T1" fmla="*/ 7 h 7"/>
                  <a:gd name="T2" fmla="*/ 0 w 6"/>
                  <a:gd name="T3" fmla="*/ 7 h 7"/>
                  <a:gd name="T4" fmla="*/ 3 w 6"/>
                  <a:gd name="T5" fmla="*/ 4 h 7"/>
                  <a:gd name="T6" fmla="*/ 0 w 6"/>
                  <a:gd name="T7" fmla="*/ 2 h 7"/>
                  <a:gd name="T8" fmla="*/ 2 w 6"/>
                  <a:gd name="T9" fmla="*/ 0 h 7"/>
                  <a:gd name="T10" fmla="*/ 4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4" y="7"/>
                    </a:moveTo>
                    <a:cubicBezTo>
                      <a:pt x="3" y="7"/>
                      <a:pt x="1" y="7"/>
                      <a:pt x="0" y="7"/>
                    </a:cubicBezTo>
                    <a:cubicBezTo>
                      <a:pt x="0" y="5"/>
                      <a:pt x="3" y="6"/>
                      <a:pt x="3" y="4"/>
                    </a:cubicBezTo>
                    <a:cubicBezTo>
                      <a:pt x="0" y="4"/>
                      <a:pt x="3" y="3"/>
                      <a:pt x="0" y="2"/>
                    </a:cubicBezTo>
                    <a:cubicBezTo>
                      <a:pt x="0" y="1"/>
                      <a:pt x="2" y="2"/>
                      <a:pt x="2" y="0"/>
                    </a:cubicBezTo>
                    <a:cubicBezTo>
                      <a:pt x="6" y="1"/>
                      <a:pt x="2" y="6"/>
                      <a:pt x="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65" name="Freeform 41"/>
              <p:cNvSpPr>
                <a:spLocks/>
              </p:cNvSpPr>
              <p:nvPr/>
            </p:nvSpPr>
            <p:spPr bwMode="auto">
              <a:xfrm>
                <a:off x="1765" y="736"/>
                <a:ext cx="15" cy="9"/>
              </a:xfrm>
              <a:custGeom>
                <a:avLst/>
                <a:gdLst>
                  <a:gd name="T0" fmla="*/ 0 w 6"/>
                  <a:gd name="T1" fmla="*/ 3 h 4"/>
                  <a:gd name="T2" fmla="*/ 6 w 6"/>
                  <a:gd name="T3" fmla="*/ 1 h 4"/>
                  <a:gd name="T4" fmla="*/ 6 w 6"/>
                  <a:gd name="T5" fmla="*/ 2 h 4"/>
                  <a:gd name="T6" fmla="*/ 6 w 6"/>
                  <a:gd name="T7" fmla="*/ 4 h 4"/>
                  <a:gd name="T8" fmla="*/ 0 w 6"/>
                  <a:gd name="T9" fmla="*/ 4 h 4"/>
                  <a:gd name="T10" fmla="*/ 0 w 6"/>
                  <a:gd name="T11" fmla="*/ 3 h 4"/>
                </a:gdLst>
                <a:ahLst/>
                <a:cxnLst>
                  <a:cxn ang="0">
                    <a:pos x="T0" y="T1"/>
                  </a:cxn>
                  <a:cxn ang="0">
                    <a:pos x="T2" y="T3"/>
                  </a:cxn>
                  <a:cxn ang="0">
                    <a:pos x="T4" y="T5"/>
                  </a:cxn>
                  <a:cxn ang="0">
                    <a:pos x="T6" y="T7"/>
                  </a:cxn>
                  <a:cxn ang="0">
                    <a:pos x="T8" y="T9"/>
                  </a:cxn>
                  <a:cxn ang="0">
                    <a:pos x="T10" y="T11"/>
                  </a:cxn>
                </a:cxnLst>
                <a:rect l="0" t="0" r="r" b="b"/>
                <a:pathLst>
                  <a:path w="6" h="4">
                    <a:moveTo>
                      <a:pt x="0" y="3"/>
                    </a:moveTo>
                    <a:cubicBezTo>
                      <a:pt x="3" y="4"/>
                      <a:pt x="2" y="0"/>
                      <a:pt x="6" y="1"/>
                    </a:cubicBezTo>
                    <a:cubicBezTo>
                      <a:pt x="5" y="2"/>
                      <a:pt x="6" y="2"/>
                      <a:pt x="6" y="2"/>
                    </a:cubicBezTo>
                    <a:cubicBezTo>
                      <a:pt x="6" y="2"/>
                      <a:pt x="6" y="3"/>
                      <a:pt x="6" y="4"/>
                    </a:cubicBezTo>
                    <a:cubicBezTo>
                      <a:pt x="4" y="4"/>
                      <a:pt x="2" y="4"/>
                      <a:pt x="0" y="4"/>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66" name="Freeform 42"/>
              <p:cNvSpPr>
                <a:spLocks/>
              </p:cNvSpPr>
              <p:nvPr/>
            </p:nvSpPr>
            <p:spPr bwMode="auto">
              <a:xfrm>
                <a:off x="1754" y="745"/>
                <a:ext cx="16" cy="10"/>
              </a:xfrm>
              <a:custGeom>
                <a:avLst/>
                <a:gdLst>
                  <a:gd name="T0" fmla="*/ 2 w 7"/>
                  <a:gd name="T1" fmla="*/ 4 h 4"/>
                  <a:gd name="T2" fmla="*/ 5 w 7"/>
                  <a:gd name="T3" fmla="*/ 2 h 4"/>
                  <a:gd name="T4" fmla="*/ 5 w 7"/>
                  <a:gd name="T5" fmla="*/ 0 h 4"/>
                  <a:gd name="T6" fmla="*/ 7 w 7"/>
                  <a:gd name="T7" fmla="*/ 3 h 4"/>
                  <a:gd name="T8" fmla="*/ 2 w 7"/>
                  <a:gd name="T9" fmla="*/ 4 h 4"/>
                </a:gdLst>
                <a:ahLst/>
                <a:cxnLst>
                  <a:cxn ang="0">
                    <a:pos x="T0" y="T1"/>
                  </a:cxn>
                  <a:cxn ang="0">
                    <a:pos x="T2" y="T3"/>
                  </a:cxn>
                  <a:cxn ang="0">
                    <a:pos x="T4" y="T5"/>
                  </a:cxn>
                  <a:cxn ang="0">
                    <a:pos x="T6" y="T7"/>
                  </a:cxn>
                  <a:cxn ang="0">
                    <a:pos x="T8" y="T9"/>
                  </a:cxn>
                </a:cxnLst>
                <a:rect l="0" t="0" r="r" b="b"/>
                <a:pathLst>
                  <a:path w="7" h="4">
                    <a:moveTo>
                      <a:pt x="2" y="4"/>
                    </a:moveTo>
                    <a:cubicBezTo>
                      <a:pt x="0" y="1"/>
                      <a:pt x="2" y="1"/>
                      <a:pt x="5" y="2"/>
                    </a:cubicBezTo>
                    <a:cubicBezTo>
                      <a:pt x="4" y="1"/>
                      <a:pt x="4" y="0"/>
                      <a:pt x="5" y="0"/>
                    </a:cubicBezTo>
                    <a:cubicBezTo>
                      <a:pt x="5" y="1"/>
                      <a:pt x="7" y="1"/>
                      <a:pt x="7" y="3"/>
                    </a:cubicBezTo>
                    <a:cubicBezTo>
                      <a:pt x="4"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67" name="Freeform 43"/>
              <p:cNvSpPr>
                <a:spLocks/>
              </p:cNvSpPr>
              <p:nvPr/>
            </p:nvSpPr>
            <p:spPr bwMode="auto">
              <a:xfrm>
                <a:off x="1896" y="738"/>
                <a:ext cx="9" cy="14"/>
              </a:xfrm>
              <a:custGeom>
                <a:avLst/>
                <a:gdLst>
                  <a:gd name="T0" fmla="*/ 0 w 4"/>
                  <a:gd name="T1" fmla="*/ 1 h 6"/>
                  <a:gd name="T2" fmla="*/ 2 w 4"/>
                  <a:gd name="T3" fmla="*/ 0 h 6"/>
                  <a:gd name="T4" fmla="*/ 4 w 4"/>
                  <a:gd name="T5" fmla="*/ 6 h 6"/>
                  <a:gd name="T6" fmla="*/ 0 w 4"/>
                  <a:gd name="T7" fmla="*/ 6 h 6"/>
                  <a:gd name="T8" fmla="*/ 0 w 4"/>
                  <a:gd name="T9" fmla="*/ 5 h 6"/>
                  <a:gd name="T10" fmla="*/ 2 w 4"/>
                  <a:gd name="T11" fmla="*/ 4 h 6"/>
                  <a:gd name="T12" fmla="*/ 0 w 4"/>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1"/>
                    </a:moveTo>
                    <a:cubicBezTo>
                      <a:pt x="1" y="1"/>
                      <a:pt x="1" y="0"/>
                      <a:pt x="2" y="0"/>
                    </a:cubicBezTo>
                    <a:cubicBezTo>
                      <a:pt x="4" y="2"/>
                      <a:pt x="3" y="2"/>
                      <a:pt x="4" y="6"/>
                    </a:cubicBezTo>
                    <a:cubicBezTo>
                      <a:pt x="3" y="6"/>
                      <a:pt x="2" y="6"/>
                      <a:pt x="0" y="6"/>
                    </a:cubicBezTo>
                    <a:cubicBezTo>
                      <a:pt x="0" y="5"/>
                      <a:pt x="0" y="5"/>
                      <a:pt x="0" y="5"/>
                    </a:cubicBezTo>
                    <a:cubicBezTo>
                      <a:pt x="0" y="4"/>
                      <a:pt x="2" y="4"/>
                      <a:pt x="2" y="4"/>
                    </a:cubicBezTo>
                    <a:cubicBezTo>
                      <a:pt x="2" y="2"/>
                      <a:pt x="1"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68" name="Freeform 44"/>
              <p:cNvSpPr>
                <a:spLocks/>
              </p:cNvSpPr>
              <p:nvPr/>
            </p:nvSpPr>
            <p:spPr bwMode="auto">
              <a:xfrm>
                <a:off x="1716" y="736"/>
                <a:ext cx="64" cy="11"/>
              </a:xfrm>
              <a:custGeom>
                <a:avLst/>
                <a:gdLst>
                  <a:gd name="T0" fmla="*/ 21 w 27"/>
                  <a:gd name="T1" fmla="*/ 3 h 5"/>
                  <a:gd name="T2" fmla="*/ 0 w 27"/>
                  <a:gd name="T3" fmla="*/ 5 h 5"/>
                  <a:gd name="T4" fmla="*/ 26 w 27"/>
                  <a:gd name="T5" fmla="*/ 0 h 5"/>
                  <a:gd name="T6" fmla="*/ 27 w 27"/>
                  <a:gd name="T7" fmla="*/ 1 h 5"/>
                  <a:gd name="T8" fmla="*/ 21 w 27"/>
                  <a:gd name="T9" fmla="*/ 3 h 5"/>
                </a:gdLst>
                <a:ahLst/>
                <a:cxnLst>
                  <a:cxn ang="0">
                    <a:pos x="T0" y="T1"/>
                  </a:cxn>
                  <a:cxn ang="0">
                    <a:pos x="T2" y="T3"/>
                  </a:cxn>
                  <a:cxn ang="0">
                    <a:pos x="T4" y="T5"/>
                  </a:cxn>
                  <a:cxn ang="0">
                    <a:pos x="T6" y="T7"/>
                  </a:cxn>
                  <a:cxn ang="0">
                    <a:pos x="T8" y="T9"/>
                  </a:cxn>
                </a:cxnLst>
                <a:rect l="0" t="0" r="r" b="b"/>
                <a:pathLst>
                  <a:path w="27" h="5">
                    <a:moveTo>
                      <a:pt x="21" y="3"/>
                    </a:moveTo>
                    <a:cubicBezTo>
                      <a:pt x="13" y="2"/>
                      <a:pt x="8" y="5"/>
                      <a:pt x="0" y="5"/>
                    </a:cubicBezTo>
                    <a:cubicBezTo>
                      <a:pt x="6" y="1"/>
                      <a:pt x="18" y="2"/>
                      <a:pt x="26" y="0"/>
                    </a:cubicBezTo>
                    <a:cubicBezTo>
                      <a:pt x="26" y="0"/>
                      <a:pt x="27" y="0"/>
                      <a:pt x="27" y="1"/>
                    </a:cubicBezTo>
                    <a:cubicBezTo>
                      <a:pt x="23" y="0"/>
                      <a:pt x="24" y="4"/>
                      <a:pt x="2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69" name="Freeform 45"/>
              <p:cNvSpPr>
                <a:spLocks/>
              </p:cNvSpPr>
              <p:nvPr/>
            </p:nvSpPr>
            <p:spPr bwMode="auto">
              <a:xfrm>
                <a:off x="1737" y="743"/>
                <a:ext cx="24" cy="9"/>
              </a:xfrm>
              <a:custGeom>
                <a:avLst/>
                <a:gdLst>
                  <a:gd name="T0" fmla="*/ 0 w 10"/>
                  <a:gd name="T1" fmla="*/ 4 h 4"/>
                  <a:gd name="T2" fmla="*/ 8 w 10"/>
                  <a:gd name="T3" fmla="*/ 2 h 4"/>
                  <a:gd name="T4" fmla="*/ 0 w 10"/>
                  <a:gd name="T5" fmla="*/ 4 h 4"/>
                </a:gdLst>
                <a:ahLst/>
                <a:cxnLst>
                  <a:cxn ang="0">
                    <a:pos x="T0" y="T1"/>
                  </a:cxn>
                  <a:cxn ang="0">
                    <a:pos x="T2" y="T3"/>
                  </a:cxn>
                  <a:cxn ang="0">
                    <a:pos x="T4" y="T5"/>
                  </a:cxn>
                </a:cxnLst>
                <a:rect l="0" t="0" r="r" b="b"/>
                <a:pathLst>
                  <a:path w="10" h="4">
                    <a:moveTo>
                      <a:pt x="0" y="4"/>
                    </a:moveTo>
                    <a:cubicBezTo>
                      <a:pt x="1" y="2"/>
                      <a:pt x="10" y="0"/>
                      <a:pt x="8" y="2"/>
                    </a:cubicBezTo>
                    <a:cubicBezTo>
                      <a:pt x="5" y="2"/>
                      <a:pt x="4"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70" name="Freeform 46"/>
              <p:cNvSpPr>
                <a:spLocks/>
              </p:cNvSpPr>
              <p:nvPr/>
            </p:nvSpPr>
            <p:spPr bwMode="auto">
              <a:xfrm>
                <a:off x="3876" y="740"/>
                <a:ext cx="71" cy="26"/>
              </a:xfrm>
              <a:custGeom>
                <a:avLst/>
                <a:gdLst>
                  <a:gd name="T0" fmla="*/ 12 w 30"/>
                  <a:gd name="T1" fmla="*/ 4 h 11"/>
                  <a:gd name="T2" fmla="*/ 30 w 30"/>
                  <a:gd name="T3" fmla="*/ 5 h 11"/>
                  <a:gd name="T4" fmla="*/ 17 w 30"/>
                  <a:gd name="T5" fmla="*/ 7 h 11"/>
                  <a:gd name="T6" fmla="*/ 0 w 30"/>
                  <a:gd name="T7" fmla="*/ 2 h 11"/>
                  <a:gd name="T8" fmla="*/ 12 w 30"/>
                  <a:gd name="T9" fmla="*/ 4 h 11"/>
                </a:gdLst>
                <a:ahLst/>
                <a:cxnLst>
                  <a:cxn ang="0">
                    <a:pos x="T0" y="T1"/>
                  </a:cxn>
                  <a:cxn ang="0">
                    <a:pos x="T2" y="T3"/>
                  </a:cxn>
                  <a:cxn ang="0">
                    <a:pos x="T4" y="T5"/>
                  </a:cxn>
                  <a:cxn ang="0">
                    <a:pos x="T6" y="T7"/>
                  </a:cxn>
                  <a:cxn ang="0">
                    <a:pos x="T8" y="T9"/>
                  </a:cxn>
                </a:cxnLst>
                <a:rect l="0" t="0" r="r" b="b"/>
                <a:pathLst>
                  <a:path w="30" h="11">
                    <a:moveTo>
                      <a:pt x="12" y="4"/>
                    </a:moveTo>
                    <a:cubicBezTo>
                      <a:pt x="13" y="0"/>
                      <a:pt x="27" y="2"/>
                      <a:pt x="30" y="5"/>
                    </a:cubicBezTo>
                    <a:cubicBezTo>
                      <a:pt x="29" y="11"/>
                      <a:pt x="22" y="5"/>
                      <a:pt x="17" y="7"/>
                    </a:cubicBezTo>
                    <a:cubicBezTo>
                      <a:pt x="12" y="10"/>
                      <a:pt x="0" y="8"/>
                      <a:pt x="0" y="2"/>
                    </a:cubicBezTo>
                    <a:cubicBezTo>
                      <a:pt x="4" y="0"/>
                      <a:pt x="7" y="3"/>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71" name="Freeform 47"/>
              <p:cNvSpPr>
                <a:spLocks noEditPoints="1"/>
              </p:cNvSpPr>
              <p:nvPr/>
            </p:nvSpPr>
            <p:spPr bwMode="auto">
              <a:xfrm>
                <a:off x="1046" y="759"/>
                <a:ext cx="1223" cy="1786"/>
              </a:xfrm>
              <a:custGeom>
                <a:avLst/>
                <a:gdLst>
                  <a:gd name="T0" fmla="*/ 347 w 517"/>
                  <a:gd name="T1" fmla="*/ 18 h 753"/>
                  <a:gd name="T2" fmla="*/ 369 w 517"/>
                  <a:gd name="T3" fmla="*/ 27 h 753"/>
                  <a:gd name="T4" fmla="*/ 405 w 517"/>
                  <a:gd name="T5" fmla="*/ 4 h 753"/>
                  <a:gd name="T6" fmla="*/ 444 w 517"/>
                  <a:gd name="T7" fmla="*/ 15 h 753"/>
                  <a:gd name="T8" fmla="*/ 467 w 517"/>
                  <a:gd name="T9" fmla="*/ 39 h 753"/>
                  <a:gd name="T10" fmla="*/ 441 w 517"/>
                  <a:gd name="T11" fmla="*/ 48 h 753"/>
                  <a:gd name="T12" fmla="*/ 413 w 517"/>
                  <a:gd name="T13" fmla="*/ 58 h 753"/>
                  <a:gd name="T14" fmla="*/ 417 w 517"/>
                  <a:gd name="T15" fmla="*/ 27 h 753"/>
                  <a:gd name="T16" fmla="*/ 377 w 517"/>
                  <a:gd name="T17" fmla="*/ 41 h 753"/>
                  <a:gd name="T18" fmla="*/ 336 w 517"/>
                  <a:gd name="T19" fmla="*/ 57 h 753"/>
                  <a:gd name="T20" fmla="*/ 336 w 517"/>
                  <a:gd name="T21" fmla="*/ 113 h 753"/>
                  <a:gd name="T22" fmla="*/ 378 w 517"/>
                  <a:gd name="T23" fmla="*/ 71 h 753"/>
                  <a:gd name="T24" fmla="*/ 436 w 517"/>
                  <a:gd name="T25" fmla="*/ 98 h 753"/>
                  <a:gd name="T26" fmla="*/ 444 w 517"/>
                  <a:gd name="T27" fmla="*/ 124 h 753"/>
                  <a:gd name="T28" fmla="*/ 392 w 517"/>
                  <a:gd name="T29" fmla="*/ 143 h 753"/>
                  <a:gd name="T30" fmla="*/ 358 w 517"/>
                  <a:gd name="T31" fmla="*/ 176 h 753"/>
                  <a:gd name="T32" fmla="*/ 325 w 517"/>
                  <a:gd name="T33" fmla="*/ 198 h 753"/>
                  <a:gd name="T34" fmla="*/ 273 w 517"/>
                  <a:gd name="T35" fmla="*/ 251 h 753"/>
                  <a:gd name="T36" fmla="*/ 203 w 517"/>
                  <a:gd name="T37" fmla="*/ 321 h 753"/>
                  <a:gd name="T38" fmla="*/ 261 w 517"/>
                  <a:gd name="T39" fmla="*/ 339 h 753"/>
                  <a:gd name="T40" fmla="*/ 336 w 517"/>
                  <a:gd name="T41" fmla="*/ 367 h 753"/>
                  <a:gd name="T42" fmla="*/ 372 w 517"/>
                  <a:gd name="T43" fmla="*/ 379 h 753"/>
                  <a:gd name="T44" fmla="*/ 430 w 517"/>
                  <a:gd name="T45" fmla="*/ 429 h 753"/>
                  <a:gd name="T46" fmla="*/ 459 w 517"/>
                  <a:gd name="T47" fmla="*/ 442 h 753"/>
                  <a:gd name="T48" fmla="*/ 500 w 517"/>
                  <a:gd name="T49" fmla="*/ 496 h 753"/>
                  <a:gd name="T50" fmla="*/ 448 w 517"/>
                  <a:gd name="T51" fmla="*/ 581 h 753"/>
                  <a:gd name="T52" fmla="*/ 414 w 517"/>
                  <a:gd name="T53" fmla="*/ 641 h 753"/>
                  <a:gd name="T54" fmla="*/ 394 w 517"/>
                  <a:gd name="T55" fmla="*/ 687 h 753"/>
                  <a:gd name="T56" fmla="*/ 386 w 517"/>
                  <a:gd name="T57" fmla="*/ 731 h 753"/>
                  <a:gd name="T58" fmla="*/ 374 w 517"/>
                  <a:gd name="T59" fmla="*/ 743 h 753"/>
                  <a:gd name="T60" fmla="*/ 358 w 517"/>
                  <a:gd name="T61" fmla="*/ 728 h 753"/>
                  <a:gd name="T62" fmla="*/ 348 w 517"/>
                  <a:gd name="T63" fmla="*/ 708 h 753"/>
                  <a:gd name="T64" fmla="*/ 344 w 517"/>
                  <a:gd name="T65" fmla="*/ 679 h 753"/>
                  <a:gd name="T66" fmla="*/ 268 w 517"/>
                  <a:gd name="T67" fmla="*/ 467 h 753"/>
                  <a:gd name="T68" fmla="*/ 274 w 517"/>
                  <a:gd name="T69" fmla="*/ 384 h 753"/>
                  <a:gd name="T70" fmla="*/ 148 w 517"/>
                  <a:gd name="T71" fmla="*/ 311 h 753"/>
                  <a:gd name="T72" fmla="*/ 121 w 517"/>
                  <a:gd name="T73" fmla="*/ 256 h 753"/>
                  <a:gd name="T74" fmla="*/ 115 w 517"/>
                  <a:gd name="T75" fmla="*/ 263 h 753"/>
                  <a:gd name="T76" fmla="*/ 126 w 517"/>
                  <a:gd name="T77" fmla="*/ 127 h 753"/>
                  <a:gd name="T78" fmla="*/ 126 w 517"/>
                  <a:gd name="T79" fmla="*/ 102 h 753"/>
                  <a:gd name="T80" fmla="*/ 117 w 517"/>
                  <a:gd name="T81" fmla="*/ 75 h 753"/>
                  <a:gd name="T82" fmla="*/ 0 w 517"/>
                  <a:gd name="T83" fmla="*/ 99 h 753"/>
                  <a:gd name="T84" fmla="*/ 21 w 517"/>
                  <a:gd name="T85" fmla="*/ 71 h 753"/>
                  <a:gd name="T86" fmla="*/ 59 w 517"/>
                  <a:gd name="T87" fmla="*/ 43 h 753"/>
                  <a:gd name="T88" fmla="*/ 187 w 517"/>
                  <a:gd name="T89" fmla="*/ 29 h 753"/>
                  <a:gd name="T90" fmla="*/ 237 w 517"/>
                  <a:gd name="T91" fmla="*/ 25 h 753"/>
                  <a:gd name="T92" fmla="*/ 294 w 517"/>
                  <a:gd name="T93" fmla="*/ 29 h 753"/>
                  <a:gd name="T94" fmla="*/ 316 w 517"/>
                  <a:gd name="T95" fmla="*/ 372 h 753"/>
                  <a:gd name="T96" fmla="*/ 249 w 517"/>
                  <a:gd name="T97" fmla="*/ 363 h 753"/>
                  <a:gd name="T98" fmla="*/ 135 w 517"/>
                  <a:gd name="T99" fmla="*/ 135 h 753"/>
                  <a:gd name="T100" fmla="*/ 121 w 517"/>
                  <a:gd name="T101" fmla="*/ 93 h 753"/>
                  <a:gd name="T102" fmla="*/ 214 w 517"/>
                  <a:gd name="T103" fmla="*/ 48 h 753"/>
                  <a:gd name="T104" fmla="*/ 231 w 517"/>
                  <a:gd name="T105" fmla="*/ 63 h 753"/>
                  <a:gd name="T106" fmla="*/ 263 w 517"/>
                  <a:gd name="T107" fmla="*/ 110 h 753"/>
                  <a:gd name="T108" fmla="*/ 307 w 517"/>
                  <a:gd name="T109" fmla="*/ 144 h 753"/>
                  <a:gd name="T110" fmla="*/ 301 w 517"/>
                  <a:gd name="T111" fmla="*/ 157 h 753"/>
                  <a:gd name="T112" fmla="*/ 322 w 517"/>
                  <a:gd name="T113" fmla="*/ 163 h 753"/>
                  <a:gd name="T114" fmla="*/ 321 w 517"/>
                  <a:gd name="T115" fmla="*/ 174 h 753"/>
                  <a:gd name="T116" fmla="*/ 122 w 517"/>
                  <a:gd name="T117" fmla="*/ 9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7" h="753">
                    <a:moveTo>
                      <a:pt x="335" y="31"/>
                    </a:moveTo>
                    <a:cubicBezTo>
                      <a:pt x="338" y="34"/>
                      <a:pt x="333" y="33"/>
                      <a:pt x="333" y="36"/>
                    </a:cubicBezTo>
                    <a:cubicBezTo>
                      <a:pt x="341" y="36"/>
                      <a:pt x="342" y="30"/>
                      <a:pt x="349" y="29"/>
                    </a:cubicBezTo>
                    <a:cubicBezTo>
                      <a:pt x="349" y="27"/>
                      <a:pt x="347" y="31"/>
                      <a:pt x="345" y="29"/>
                    </a:cubicBezTo>
                    <a:cubicBezTo>
                      <a:pt x="347" y="28"/>
                      <a:pt x="348" y="27"/>
                      <a:pt x="351" y="26"/>
                    </a:cubicBezTo>
                    <a:cubicBezTo>
                      <a:pt x="349" y="25"/>
                      <a:pt x="347" y="24"/>
                      <a:pt x="344" y="24"/>
                    </a:cubicBezTo>
                    <a:cubicBezTo>
                      <a:pt x="345" y="21"/>
                      <a:pt x="350" y="22"/>
                      <a:pt x="347" y="18"/>
                    </a:cubicBezTo>
                    <a:cubicBezTo>
                      <a:pt x="356" y="17"/>
                      <a:pt x="360" y="11"/>
                      <a:pt x="364" y="4"/>
                    </a:cubicBezTo>
                    <a:cubicBezTo>
                      <a:pt x="371" y="4"/>
                      <a:pt x="377" y="3"/>
                      <a:pt x="385" y="3"/>
                    </a:cubicBezTo>
                    <a:cubicBezTo>
                      <a:pt x="381" y="12"/>
                      <a:pt x="357" y="5"/>
                      <a:pt x="363" y="22"/>
                    </a:cubicBezTo>
                    <a:cubicBezTo>
                      <a:pt x="362" y="24"/>
                      <a:pt x="358" y="22"/>
                      <a:pt x="358" y="24"/>
                    </a:cubicBezTo>
                    <a:cubicBezTo>
                      <a:pt x="357" y="27"/>
                      <a:pt x="361" y="25"/>
                      <a:pt x="362" y="25"/>
                    </a:cubicBezTo>
                    <a:cubicBezTo>
                      <a:pt x="361" y="27"/>
                      <a:pt x="361" y="30"/>
                      <a:pt x="359" y="31"/>
                    </a:cubicBezTo>
                    <a:cubicBezTo>
                      <a:pt x="363" y="31"/>
                      <a:pt x="364" y="26"/>
                      <a:pt x="369" y="27"/>
                    </a:cubicBezTo>
                    <a:cubicBezTo>
                      <a:pt x="370" y="32"/>
                      <a:pt x="367" y="34"/>
                      <a:pt x="366" y="37"/>
                    </a:cubicBezTo>
                    <a:cubicBezTo>
                      <a:pt x="372" y="32"/>
                      <a:pt x="382" y="31"/>
                      <a:pt x="384" y="23"/>
                    </a:cubicBezTo>
                    <a:cubicBezTo>
                      <a:pt x="383" y="21"/>
                      <a:pt x="379" y="22"/>
                      <a:pt x="376" y="22"/>
                    </a:cubicBezTo>
                    <a:cubicBezTo>
                      <a:pt x="376" y="20"/>
                      <a:pt x="376" y="19"/>
                      <a:pt x="375" y="19"/>
                    </a:cubicBezTo>
                    <a:cubicBezTo>
                      <a:pt x="376" y="16"/>
                      <a:pt x="380" y="19"/>
                      <a:pt x="382" y="19"/>
                    </a:cubicBezTo>
                    <a:cubicBezTo>
                      <a:pt x="381" y="16"/>
                      <a:pt x="377" y="17"/>
                      <a:pt x="375" y="16"/>
                    </a:cubicBezTo>
                    <a:cubicBezTo>
                      <a:pt x="381" y="13"/>
                      <a:pt x="393" y="0"/>
                      <a:pt x="405" y="4"/>
                    </a:cubicBezTo>
                    <a:cubicBezTo>
                      <a:pt x="405" y="4"/>
                      <a:pt x="403" y="6"/>
                      <a:pt x="404" y="6"/>
                    </a:cubicBezTo>
                    <a:cubicBezTo>
                      <a:pt x="408" y="6"/>
                      <a:pt x="412" y="2"/>
                      <a:pt x="416" y="5"/>
                    </a:cubicBezTo>
                    <a:cubicBezTo>
                      <a:pt x="417" y="9"/>
                      <a:pt x="414" y="10"/>
                      <a:pt x="413" y="12"/>
                    </a:cubicBezTo>
                    <a:cubicBezTo>
                      <a:pt x="418" y="13"/>
                      <a:pt x="425" y="9"/>
                      <a:pt x="434" y="10"/>
                    </a:cubicBezTo>
                    <a:cubicBezTo>
                      <a:pt x="435" y="12"/>
                      <a:pt x="432" y="11"/>
                      <a:pt x="432" y="13"/>
                    </a:cubicBezTo>
                    <a:cubicBezTo>
                      <a:pt x="433" y="15"/>
                      <a:pt x="437" y="11"/>
                      <a:pt x="437" y="16"/>
                    </a:cubicBezTo>
                    <a:cubicBezTo>
                      <a:pt x="440" y="16"/>
                      <a:pt x="441" y="14"/>
                      <a:pt x="444" y="15"/>
                    </a:cubicBezTo>
                    <a:cubicBezTo>
                      <a:pt x="444" y="17"/>
                      <a:pt x="448" y="19"/>
                      <a:pt x="446" y="20"/>
                    </a:cubicBezTo>
                    <a:cubicBezTo>
                      <a:pt x="446" y="21"/>
                      <a:pt x="449" y="19"/>
                      <a:pt x="452" y="20"/>
                    </a:cubicBezTo>
                    <a:cubicBezTo>
                      <a:pt x="448" y="22"/>
                      <a:pt x="451" y="22"/>
                      <a:pt x="454" y="22"/>
                    </a:cubicBezTo>
                    <a:cubicBezTo>
                      <a:pt x="455" y="25"/>
                      <a:pt x="451" y="24"/>
                      <a:pt x="448" y="24"/>
                    </a:cubicBezTo>
                    <a:cubicBezTo>
                      <a:pt x="449" y="26"/>
                      <a:pt x="451" y="26"/>
                      <a:pt x="454" y="26"/>
                    </a:cubicBezTo>
                    <a:cubicBezTo>
                      <a:pt x="455" y="28"/>
                      <a:pt x="447" y="27"/>
                      <a:pt x="447" y="29"/>
                    </a:cubicBezTo>
                    <a:cubicBezTo>
                      <a:pt x="454" y="31"/>
                      <a:pt x="459" y="39"/>
                      <a:pt x="467" y="39"/>
                    </a:cubicBezTo>
                    <a:cubicBezTo>
                      <a:pt x="463" y="44"/>
                      <a:pt x="457" y="43"/>
                      <a:pt x="454" y="49"/>
                    </a:cubicBezTo>
                    <a:cubicBezTo>
                      <a:pt x="451" y="50"/>
                      <a:pt x="451" y="48"/>
                      <a:pt x="449" y="48"/>
                    </a:cubicBezTo>
                    <a:cubicBezTo>
                      <a:pt x="448" y="45"/>
                      <a:pt x="446" y="39"/>
                      <a:pt x="442" y="42"/>
                    </a:cubicBezTo>
                    <a:cubicBezTo>
                      <a:pt x="442" y="41"/>
                      <a:pt x="442" y="41"/>
                      <a:pt x="442" y="41"/>
                    </a:cubicBezTo>
                    <a:cubicBezTo>
                      <a:pt x="439" y="40"/>
                      <a:pt x="440" y="43"/>
                      <a:pt x="441" y="44"/>
                    </a:cubicBezTo>
                    <a:cubicBezTo>
                      <a:pt x="440" y="44"/>
                      <a:pt x="438" y="44"/>
                      <a:pt x="437" y="44"/>
                    </a:cubicBezTo>
                    <a:cubicBezTo>
                      <a:pt x="438" y="46"/>
                      <a:pt x="439" y="47"/>
                      <a:pt x="441" y="48"/>
                    </a:cubicBezTo>
                    <a:cubicBezTo>
                      <a:pt x="444" y="50"/>
                      <a:pt x="442" y="51"/>
                      <a:pt x="445" y="51"/>
                    </a:cubicBezTo>
                    <a:cubicBezTo>
                      <a:pt x="444" y="53"/>
                      <a:pt x="442" y="53"/>
                      <a:pt x="445" y="54"/>
                    </a:cubicBezTo>
                    <a:cubicBezTo>
                      <a:pt x="444" y="57"/>
                      <a:pt x="439" y="60"/>
                      <a:pt x="441" y="62"/>
                    </a:cubicBezTo>
                    <a:cubicBezTo>
                      <a:pt x="438" y="63"/>
                      <a:pt x="434" y="56"/>
                      <a:pt x="428" y="56"/>
                    </a:cubicBezTo>
                    <a:cubicBezTo>
                      <a:pt x="429" y="59"/>
                      <a:pt x="434" y="60"/>
                      <a:pt x="433" y="66"/>
                    </a:cubicBezTo>
                    <a:cubicBezTo>
                      <a:pt x="426" y="66"/>
                      <a:pt x="422" y="59"/>
                      <a:pt x="415" y="62"/>
                    </a:cubicBezTo>
                    <a:cubicBezTo>
                      <a:pt x="415" y="59"/>
                      <a:pt x="418" y="58"/>
                      <a:pt x="413" y="58"/>
                    </a:cubicBezTo>
                    <a:cubicBezTo>
                      <a:pt x="413" y="57"/>
                      <a:pt x="415" y="57"/>
                      <a:pt x="415" y="56"/>
                    </a:cubicBezTo>
                    <a:cubicBezTo>
                      <a:pt x="411" y="48"/>
                      <a:pt x="403" y="54"/>
                      <a:pt x="393" y="51"/>
                    </a:cubicBezTo>
                    <a:cubicBezTo>
                      <a:pt x="397" y="45"/>
                      <a:pt x="404" y="47"/>
                      <a:pt x="413" y="47"/>
                    </a:cubicBezTo>
                    <a:cubicBezTo>
                      <a:pt x="416" y="46"/>
                      <a:pt x="412" y="44"/>
                      <a:pt x="413" y="42"/>
                    </a:cubicBezTo>
                    <a:cubicBezTo>
                      <a:pt x="419" y="40"/>
                      <a:pt x="424" y="38"/>
                      <a:pt x="427" y="33"/>
                    </a:cubicBezTo>
                    <a:cubicBezTo>
                      <a:pt x="427" y="31"/>
                      <a:pt x="422" y="34"/>
                      <a:pt x="424" y="30"/>
                    </a:cubicBezTo>
                    <a:cubicBezTo>
                      <a:pt x="422" y="29"/>
                      <a:pt x="421" y="27"/>
                      <a:pt x="417" y="27"/>
                    </a:cubicBezTo>
                    <a:cubicBezTo>
                      <a:pt x="416" y="27"/>
                      <a:pt x="414" y="27"/>
                      <a:pt x="413" y="27"/>
                    </a:cubicBezTo>
                    <a:cubicBezTo>
                      <a:pt x="413" y="26"/>
                      <a:pt x="414" y="26"/>
                      <a:pt x="415" y="25"/>
                    </a:cubicBezTo>
                    <a:cubicBezTo>
                      <a:pt x="415" y="23"/>
                      <a:pt x="413" y="22"/>
                      <a:pt x="412" y="21"/>
                    </a:cubicBezTo>
                    <a:cubicBezTo>
                      <a:pt x="408" y="27"/>
                      <a:pt x="402" y="21"/>
                      <a:pt x="392" y="23"/>
                    </a:cubicBezTo>
                    <a:cubicBezTo>
                      <a:pt x="396" y="24"/>
                      <a:pt x="394" y="26"/>
                      <a:pt x="398" y="26"/>
                    </a:cubicBezTo>
                    <a:cubicBezTo>
                      <a:pt x="398" y="30"/>
                      <a:pt x="395" y="31"/>
                      <a:pt x="391" y="30"/>
                    </a:cubicBezTo>
                    <a:cubicBezTo>
                      <a:pt x="391" y="35"/>
                      <a:pt x="385" y="45"/>
                      <a:pt x="377" y="41"/>
                    </a:cubicBezTo>
                    <a:cubicBezTo>
                      <a:pt x="374" y="44"/>
                      <a:pt x="377" y="44"/>
                      <a:pt x="376" y="46"/>
                    </a:cubicBezTo>
                    <a:cubicBezTo>
                      <a:pt x="373" y="47"/>
                      <a:pt x="373" y="44"/>
                      <a:pt x="373" y="42"/>
                    </a:cubicBezTo>
                    <a:cubicBezTo>
                      <a:pt x="370" y="42"/>
                      <a:pt x="369" y="41"/>
                      <a:pt x="367" y="41"/>
                    </a:cubicBezTo>
                    <a:cubicBezTo>
                      <a:pt x="367" y="44"/>
                      <a:pt x="357" y="47"/>
                      <a:pt x="352" y="45"/>
                    </a:cubicBezTo>
                    <a:cubicBezTo>
                      <a:pt x="352" y="47"/>
                      <a:pt x="356" y="46"/>
                      <a:pt x="358" y="47"/>
                    </a:cubicBezTo>
                    <a:cubicBezTo>
                      <a:pt x="351" y="53"/>
                      <a:pt x="342" y="57"/>
                      <a:pt x="331" y="54"/>
                    </a:cubicBezTo>
                    <a:cubicBezTo>
                      <a:pt x="331" y="57"/>
                      <a:pt x="333" y="58"/>
                      <a:pt x="336" y="57"/>
                    </a:cubicBezTo>
                    <a:cubicBezTo>
                      <a:pt x="335" y="62"/>
                      <a:pt x="329" y="60"/>
                      <a:pt x="326" y="62"/>
                    </a:cubicBezTo>
                    <a:cubicBezTo>
                      <a:pt x="316" y="66"/>
                      <a:pt x="308" y="73"/>
                      <a:pt x="302" y="80"/>
                    </a:cubicBezTo>
                    <a:cubicBezTo>
                      <a:pt x="302" y="85"/>
                      <a:pt x="305" y="82"/>
                      <a:pt x="308" y="82"/>
                    </a:cubicBezTo>
                    <a:cubicBezTo>
                      <a:pt x="307" y="86"/>
                      <a:pt x="305" y="89"/>
                      <a:pt x="304" y="92"/>
                    </a:cubicBezTo>
                    <a:cubicBezTo>
                      <a:pt x="315" y="89"/>
                      <a:pt x="324" y="96"/>
                      <a:pt x="328" y="103"/>
                    </a:cubicBezTo>
                    <a:cubicBezTo>
                      <a:pt x="333" y="104"/>
                      <a:pt x="336" y="102"/>
                      <a:pt x="341" y="102"/>
                    </a:cubicBezTo>
                    <a:cubicBezTo>
                      <a:pt x="339" y="105"/>
                      <a:pt x="339" y="110"/>
                      <a:pt x="336" y="113"/>
                    </a:cubicBezTo>
                    <a:cubicBezTo>
                      <a:pt x="336" y="115"/>
                      <a:pt x="342" y="112"/>
                      <a:pt x="341" y="115"/>
                    </a:cubicBezTo>
                    <a:cubicBezTo>
                      <a:pt x="341" y="119"/>
                      <a:pt x="336" y="116"/>
                      <a:pt x="335" y="115"/>
                    </a:cubicBezTo>
                    <a:cubicBezTo>
                      <a:pt x="334" y="119"/>
                      <a:pt x="336" y="122"/>
                      <a:pt x="338" y="125"/>
                    </a:cubicBezTo>
                    <a:cubicBezTo>
                      <a:pt x="346" y="124"/>
                      <a:pt x="351" y="117"/>
                      <a:pt x="351" y="105"/>
                    </a:cubicBezTo>
                    <a:cubicBezTo>
                      <a:pt x="360" y="101"/>
                      <a:pt x="370" y="97"/>
                      <a:pt x="375" y="89"/>
                    </a:cubicBezTo>
                    <a:cubicBezTo>
                      <a:pt x="375" y="84"/>
                      <a:pt x="370" y="86"/>
                      <a:pt x="370" y="82"/>
                    </a:cubicBezTo>
                    <a:cubicBezTo>
                      <a:pt x="374" y="81"/>
                      <a:pt x="382" y="75"/>
                      <a:pt x="378" y="71"/>
                    </a:cubicBezTo>
                    <a:cubicBezTo>
                      <a:pt x="381" y="69"/>
                      <a:pt x="385" y="67"/>
                      <a:pt x="385" y="62"/>
                    </a:cubicBezTo>
                    <a:cubicBezTo>
                      <a:pt x="393" y="61"/>
                      <a:pt x="397" y="65"/>
                      <a:pt x="406" y="64"/>
                    </a:cubicBezTo>
                    <a:cubicBezTo>
                      <a:pt x="408" y="66"/>
                      <a:pt x="407" y="71"/>
                      <a:pt x="413" y="70"/>
                    </a:cubicBezTo>
                    <a:cubicBezTo>
                      <a:pt x="409" y="75"/>
                      <a:pt x="414" y="80"/>
                      <a:pt x="406" y="82"/>
                    </a:cubicBezTo>
                    <a:cubicBezTo>
                      <a:pt x="418" y="89"/>
                      <a:pt x="426" y="79"/>
                      <a:pt x="435" y="73"/>
                    </a:cubicBezTo>
                    <a:cubicBezTo>
                      <a:pt x="433" y="81"/>
                      <a:pt x="443" y="89"/>
                      <a:pt x="435" y="95"/>
                    </a:cubicBezTo>
                    <a:cubicBezTo>
                      <a:pt x="435" y="96"/>
                      <a:pt x="436" y="97"/>
                      <a:pt x="436" y="98"/>
                    </a:cubicBezTo>
                    <a:cubicBezTo>
                      <a:pt x="438" y="100"/>
                      <a:pt x="440" y="97"/>
                      <a:pt x="439" y="102"/>
                    </a:cubicBezTo>
                    <a:cubicBezTo>
                      <a:pt x="444" y="102"/>
                      <a:pt x="446" y="105"/>
                      <a:pt x="450" y="105"/>
                    </a:cubicBezTo>
                    <a:cubicBezTo>
                      <a:pt x="445" y="110"/>
                      <a:pt x="440" y="108"/>
                      <a:pt x="434" y="112"/>
                    </a:cubicBezTo>
                    <a:cubicBezTo>
                      <a:pt x="438" y="114"/>
                      <a:pt x="444" y="109"/>
                      <a:pt x="448" y="108"/>
                    </a:cubicBezTo>
                    <a:cubicBezTo>
                      <a:pt x="448" y="110"/>
                      <a:pt x="447" y="110"/>
                      <a:pt x="447" y="112"/>
                    </a:cubicBezTo>
                    <a:cubicBezTo>
                      <a:pt x="449" y="111"/>
                      <a:pt x="450" y="110"/>
                      <a:pt x="454" y="111"/>
                    </a:cubicBezTo>
                    <a:cubicBezTo>
                      <a:pt x="453" y="115"/>
                      <a:pt x="451" y="123"/>
                      <a:pt x="444" y="124"/>
                    </a:cubicBezTo>
                    <a:cubicBezTo>
                      <a:pt x="442" y="125"/>
                      <a:pt x="442" y="123"/>
                      <a:pt x="440" y="123"/>
                    </a:cubicBezTo>
                    <a:cubicBezTo>
                      <a:pt x="431" y="127"/>
                      <a:pt x="427" y="135"/>
                      <a:pt x="419" y="132"/>
                    </a:cubicBezTo>
                    <a:cubicBezTo>
                      <a:pt x="414" y="130"/>
                      <a:pt x="406" y="132"/>
                      <a:pt x="400" y="131"/>
                    </a:cubicBezTo>
                    <a:cubicBezTo>
                      <a:pt x="389" y="132"/>
                      <a:pt x="385" y="144"/>
                      <a:pt x="373" y="141"/>
                    </a:cubicBezTo>
                    <a:cubicBezTo>
                      <a:pt x="371" y="144"/>
                      <a:pt x="377" y="141"/>
                      <a:pt x="376" y="144"/>
                    </a:cubicBezTo>
                    <a:cubicBezTo>
                      <a:pt x="385" y="141"/>
                      <a:pt x="392" y="134"/>
                      <a:pt x="406" y="138"/>
                    </a:cubicBezTo>
                    <a:cubicBezTo>
                      <a:pt x="405" y="143"/>
                      <a:pt x="397" y="142"/>
                      <a:pt x="392" y="143"/>
                    </a:cubicBezTo>
                    <a:cubicBezTo>
                      <a:pt x="393" y="146"/>
                      <a:pt x="397" y="144"/>
                      <a:pt x="400" y="144"/>
                    </a:cubicBezTo>
                    <a:cubicBezTo>
                      <a:pt x="391" y="153"/>
                      <a:pt x="405" y="158"/>
                      <a:pt x="412" y="158"/>
                    </a:cubicBezTo>
                    <a:cubicBezTo>
                      <a:pt x="410" y="165"/>
                      <a:pt x="401" y="162"/>
                      <a:pt x="397" y="164"/>
                    </a:cubicBezTo>
                    <a:cubicBezTo>
                      <a:pt x="392" y="166"/>
                      <a:pt x="391" y="170"/>
                      <a:pt x="386" y="170"/>
                    </a:cubicBezTo>
                    <a:cubicBezTo>
                      <a:pt x="386" y="168"/>
                      <a:pt x="385" y="168"/>
                      <a:pt x="385" y="165"/>
                    </a:cubicBezTo>
                    <a:cubicBezTo>
                      <a:pt x="389" y="163"/>
                      <a:pt x="392" y="161"/>
                      <a:pt x="395" y="160"/>
                    </a:cubicBezTo>
                    <a:cubicBezTo>
                      <a:pt x="382" y="161"/>
                      <a:pt x="366" y="167"/>
                      <a:pt x="358" y="176"/>
                    </a:cubicBezTo>
                    <a:cubicBezTo>
                      <a:pt x="358" y="179"/>
                      <a:pt x="362" y="180"/>
                      <a:pt x="359" y="182"/>
                    </a:cubicBezTo>
                    <a:cubicBezTo>
                      <a:pt x="356" y="181"/>
                      <a:pt x="355" y="182"/>
                      <a:pt x="348" y="183"/>
                    </a:cubicBezTo>
                    <a:cubicBezTo>
                      <a:pt x="349" y="184"/>
                      <a:pt x="350" y="184"/>
                      <a:pt x="350" y="186"/>
                    </a:cubicBezTo>
                    <a:cubicBezTo>
                      <a:pt x="340" y="186"/>
                      <a:pt x="337" y="192"/>
                      <a:pt x="333" y="197"/>
                    </a:cubicBezTo>
                    <a:cubicBezTo>
                      <a:pt x="330" y="197"/>
                      <a:pt x="332" y="194"/>
                      <a:pt x="332" y="192"/>
                    </a:cubicBezTo>
                    <a:cubicBezTo>
                      <a:pt x="331" y="199"/>
                      <a:pt x="329" y="204"/>
                      <a:pt x="325" y="207"/>
                    </a:cubicBezTo>
                    <a:cubicBezTo>
                      <a:pt x="324" y="206"/>
                      <a:pt x="327" y="202"/>
                      <a:pt x="325" y="198"/>
                    </a:cubicBezTo>
                    <a:cubicBezTo>
                      <a:pt x="323" y="204"/>
                      <a:pt x="322" y="208"/>
                      <a:pt x="323" y="215"/>
                    </a:cubicBezTo>
                    <a:cubicBezTo>
                      <a:pt x="321" y="212"/>
                      <a:pt x="319" y="215"/>
                      <a:pt x="322" y="215"/>
                    </a:cubicBezTo>
                    <a:cubicBezTo>
                      <a:pt x="319" y="218"/>
                      <a:pt x="314" y="224"/>
                      <a:pt x="310" y="226"/>
                    </a:cubicBezTo>
                    <a:cubicBezTo>
                      <a:pt x="302" y="230"/>
                      <a:pt x="288" y="236"/>
                      <a:pt x="286" y="244"/>
                    </a:cubicBezTo>
                    <a:cubicBezTo>
                      <a:pt x="283" y="254"/>
                      <a:pt x="291" y="270"/>
                      <a:pt x="284" y="280"/>
                    </a:cubicBezTo>
                    <a:cubicBezTo>
                      <a:pt x="282" y="280"/>
                      <a:pt x="280" y="280"/>
                      <a:pt x="279" y="280"/>
                    </a:cubicBezTo>
                    <a:cubicBezTo>
                      <a:pt x="277" y="272"/>
                      <a:pt x="274" y="263"/>
                      <a:pt x="273" y="251"/>
                    </a:cubicBezTo>
                    <a:cubicBezTo>
                      <a:pt x="261" y="252"/>
                      <a:pt x="241" y="242"/>
                      <a:pt x="243" y="257"/>
                    </a:cubicBezTo>
                    <a:cubicBezTo>
                      <a:pt x="241" y="253"/>
                      <a:pt x="230" y="256"/>
                      <a:pt x="231" y="252"/>
                    </a:cubicBezTo>
                    <a:cubicBezTo>
                      <a:pt x="218" y="249"/>
                      <a:pt x="207" y="259"/>
                      <a:pt x="197" y="266"/>
                    </a:cubicBezTo>
                    <a:cubicBezTo>
                      <a:pt x="200" y="273"/>
                      <a:pt x="196" y="280"/>
                      <a:pt x="194" y="286"/>
                    </a:cubicBezTo>
                    <a:cubicBezTo>
                      <a:pt x="193" y="286"/>
                      <a:pt x="194" y="284"/>
                      <a:pt x="193" y="284"/>
                    </a:cubicBezTo>
                    <a:cubicBezTo>
                      <a:pt x="189" y="295"/>
                      <a:pt x="192" y="307"/>
                      <a:pt x="197" y="318"/>
                    </a:cubicBezTo>
                    <a:cubicBezTo>
                      <a:pt x="200" y="318"/>
                      <a:pt x="203" y="318"/>
                      <a:pt x="203" y="321"/>
                    </a:cubicBezTo>
                    <a:cubicBezTo>
                      <a:pt x="208" y="320"/>
                      <a:pt x="213" y="319"/>
                      <a:pt x="219" y="319"/>
                    </a:cubicBezTo>
                    <a:cubicBezTo>
                      <a:pt x="222" y="315"/>
                      <a:pt x="227" y="313"/>
                      <a:pt x="227" y="305"/>
                    </a:cubicBezTo>
                    <a:cubicBezTo>
                      <a:pt x="232" y="303"/>
                      <a:pt x="241" y="298"/>
                      <a:pt x="246" y="303"/>
                    </a:cubicBezTo>
                    <a:cubicBezTo>
                      <a:pt x="245" y="310"/>
                      <a:pt x="240" y="313"/>
                      <a:pt x="238" y="321"/>
                    </a:cubicBezTo>
                    <a:cubicBezTo>
                      <a:pt x="239" y="316"/>
                      <a:pt x="235" y="319"/>
                      <a:pt x="237" y="323"/>
                    </a:cubicBezTo>
                    <a:cubicBezTo>
                      <a:pt x="235" y="327"/>
                      <a:pt x="235" y="332"/>
                      <a:pt x="232" y="335"/>
                    </a:cubicBezTo>
                    <a:cubicBezTo>
                      <a:pt x="240" y="337"/>
                      <a:pt x="255" y="331"/>
                      <a:pt x="261" y="339"/>
                    </a:cubicBezTo>
                    <a:cubicBezTo>
                      <a:pt x="256" y="353"/>
                      <a:pt x="252" y="369"/>
                      <a:pt x="263" y="377"/>
                    </a:cubicBezTo>
                    <a:cubicBezTo>
                      <a:pt x="276" y="374"/>
                      <a:pt x="285" y="371"/>
                      <a:pt x="291" y="382"/>
                    </a:cubicBezTo>
                    <a:cubicBezTo>
                      <a:pt x="291" y="375"/>
                      <a:pt x="300" y="371"/>
                      <a:pt x="301" y="363"/>
                    </a:cubicBezTo>
                    <a:cubicBezTo>
                      <a:pt x="306" y="366"/>
                      <a:pt x="315" y="359"/>
                      <a:pt x="321" y="356"/>
                    </a:cubicBezTo>
                    <a:cubicBezTo>
                      <a:pt x="322" y="360"/>
                      <a:pt x="318" y="361"/>
                      <a:pt x="318" y="364"/>
                    </a:cubicBezTo>
                    <a:cubicBezTo>
                      <a:pt x="321" y="365"/>
                      <a:pt x="328" y="362"/>
                      <a:pt x="328" y="358"/>
                    </a:cubicBezTo>
                    <a:cubicBezTo>
                      <a:pt x="329" y="362"/>
                      <a:pt x="337" y="360"/>
                      <a:pt x="336" y="367"/>
                    </a:cubicBezTo>
                    <a:cubicBezTo>
                      <a:pt x="351" y="369"/>
                      <a:pt x="356" y="367"/>
                      <a:pt x="368" y="366"/>
                    </a:cubicBezTo>
                    <a:cubicBezTo>
                      <a:pt x="368" y="367"/>
                      <a:pt x="366" y="367"/>
                      <a:pt x="365" y="367"/>
                    </a:cubicBezTo>
                    <a:cubicBezTo>
                      <a:pt x="365" y="369"/>
                      <a:pt x="368" y="368"/>
                      <a:pt x="367" y="371"/>
                    </a:cubicBezTo>
                    <a:cubicBezTo>
                      <a:pt x="370" y="368"/>
                      <a:pt x="372" y="370"/>
                      <a:pt x="373" y="365"/>
                    </a:cubicBezTo>
                    <a:cubicBezTo>
                      <a:pt x="377" y="365"/>
                      <a:pt x="374" y="372"/>
                      <a:pt x="370" y="370"/>
                    </a:cubicBezTo>
                    <a:cubicBezTo>
                      <a:pt x="371" y="372"/>
                      <a:pt x="373" y="372"/>
                      <a:pt x="375" y="373"/>
                    </a:cubicBezTo>
                    <a:cubicBezTo>
                      <a:pt x="376" y="377"/>
                      <a:pt x="372" y="376"/>
                      <a:pt x="372" y="379"/>
                    </a:cubicBezTo>
                    <a:cubicBezTo>
                      <a:pt x="378" y="379"/>
                      <a:pt x="387" y="380"/>
                      <a:pt x="387" y="388"/>
                    </a:cubicBezTo>
                    <a:cubicBezTo>
                      <a:pt x="395" y="401"/>
                      <a:pt x="415" y="388"/>
                      <a:pt x="422" y="406"/>
                    </a:cubicBezTo>
                    <a:cubicBezTo>
                      <a:pt x="423" y="405"/>
                      <a:pt x="423" y="405"/>
                      <a:pt x="425" y="405"/>
                    </a:cubicBezTo>
                    <a:cubicBezTo>
                      <a:pt x="425" y="413"/>
                      <a:pt x="431" y="419"/>
                      <a:pt x="430" y="426"/>
                    </a:cubicBezTo>
                    <a:cubicBezTo>
                      <a:pt x="427" y="428"/>
                      <a:pt x="424" y="430"/>
                      <a:pt x="423" y="433"/>
                    </a:cubicBezTo>
                    <a:cubicBezTo>
                      <a:pt x="424" y="436"/>
                      <a:pt x="426" y="433"/>
                      <a:pt x="428" y="433"/>
                    </a:cubicBezTo>
                    <a:cubicBezTo>
                      <a:pt x="423" y="430"/>
                      <a:pt x="429" y="431"/>
                      <a:pt x="430" y="429"/>
                    </a:cubicBezTo>
                    <a:cubicBezTo>
                      <a:pt x="434" y="430"/>
                      <a:pt x="436" y="431"/>
                      <a:pt x="439" y="432"/>
                    </a:cubicBezTo>
                    <a:cubicBezTo>
                      <a:pt x="440" y="435"/>
                      <a:pt x="438" y="435"/>
                      <a:pt x="438" y="437"/>
                    </a:cubicBezTo>
                    <a:cubicBezTo>
                      <a:pt x="437" y="438"/>
                      <a:pt x="436" y="440"/>
                      <a:pt x="433" y="439"/>
                    </a:cubicBezTo>
                    <a:cubicBezTo>
                      <a:pt x="433" y="441"/>
                      <a:pt x="435" y="441"/>
                      <a:pt x="434" y="444"/>
                    </a:cubicBezTo>
                    <a:cubicBezTo>
                      <a:pt x="436" y="442"/>
                      <a:pt x="437" y="439"/>
                      <a:pt x="439" y="438"/>
                    </a:cubicBezTo>
                    <a:cubicBezTo>
                      <a:pt x="443" y="428"/>
                      <a:pt x="454" y="440"/>
                      <a:pt x="459" y="440"/>
                    </a:cubicBezTo>
                    <a:cubicBezTo>
                      <a:pt x="459" y="441"/>
                      <a:pt x="459" y="441"/>
                      <a:pt x="459" y="442"/>
                    </a:cubicBezTo>
                    <a:cubicBezTo>
                      <a:pt x="462" y="443"/>
                      <a:pt x="458" y="450"/>
                      <a:pt x="460" y="448"/>
                    </a:cubicBezTo>
                    <a:cubicBezTo>
                      <a:pt x="461" y="447"/>
                      <a:pt x="461" y="445"/>
                      <a:pt x="462" y="445"/>
                    </a:cubicBezTo>
                    <a:cubicBezTo>
                      <a:pt x="462" y="446"/>
                      <a:pt x="465" y="446"/>
                      <a:pt x="465" y="445"/>
                    </a:cubicBezTo>
                    <a:cubicBezTo>
                      <a:pt x="465" y="444"/>
                      <a:pt x="465" y="444"/>
                      <a:pt x="466" y="444"/>
                    </a:cubicBezTo>
                    <a:cubicBezTo>
                      <a:pt x="471" y="449"/>
                      <a:pt x="478" y="445"/>
                      <a:pt x="483" y="447"/>
                    </a:cubicBezTo>
                    <a:cubicBezTo>
                      <a:pt x="492" y="449"/>
                      <a:pt x="495" y="462"/>
                      <a:pt x="507" y="461"/>
                    </a:cubicBezTo>
                    <a:cubicBezTo>
                      <a:pt x="517" y="471"/>
                      <a:pt x="510" y="492"/>
                      <a:pt x="500" y="496"/>
                    </a:cubicBezTo>
                    <a:cubicBezTo>
                      <a:pt x="500" y="501"/>
                      <a:pt x="496" y="503"/>
                      <a:pt x="496" y="507"/>
                    </a:cubicBezTo>
                    <a:cubicBezTo>
                      <a:pt x="494" y="508"/>
                      <a:pt x="493" y="507"/>
                      <a:pt x="493" y="505"/>
                    </a:cubicBezTo>
                    <a:cubicBezTo>
                      <a:pt x="488" y="520"/>
                      <a:pt x="496" y="546"/>
                      <a:pt x="484" y="555"/>
                    </a:cubicBezTo>
                    <a:cubicBezTo>
                      <a:pt x="484" y="558"/>
                      <a:pt x="484" y="560"/>
                      <a:pt x="484" y="562"/>
                    </a:cubicBezTo>
                    <a:cubicBezTo>
                      <a:pt x="482" y="563"/>
                      <a:pt x="479" y="564"/>
                      <a:pt x="479" y="568"/>
                    </a:cubicBezTo>
                    <a:cubicBezTo>
                      <a:pt x="471" y="567"/>
                      <a:pt x="466" y="569"/>
                      <a:pt x="463" y="573"/>
                    </a:cubicBezTo>
                    <a:cubicBezTo>
                      <a:pt x="457" y="570"/>
                      <a:pt x="452" y="582"/>
                      <a:pt x="448" y="581"/>
                    </a:cubicBezTo>
                    <a:cubicBezTo>
                      <a:pt x="451" y="598"/>
                      <a:pt x="445" y="605"/>
                      <a:pt x="440" y="617"/>
                    </a:cubicBezTo>
                    <a:cubicBezTo>
                      <a:pt x="438" y="616"/>
                      <a:pt x="441" y="613"/>
                      <a:pt x="441" y="611"/>
                    </a:cubicBezTo>
                    <a:cubicBezTo>
                      <a:pt x="437" y="612"/>
                      <a:pt x="436" y="616"/>
                      <a:pt x="434" y="620"/>
                    </a:cubicBezTo>
                    <a:cubicBezTo>
                      <a:pt x="435" y="621"/>
                      <a:pt x="436" y="619"/>
                      <a:pt x="437" y="620"/>
                    </a:cubicBezTo>
                    <a:cubicBezTo>
                      <a:pt x="434" y="627"/>
                      <a:pt x="430" y="634"/>
                      <a:pt x="426" y="640"/>
                    </a:cubicBezTo>
                    <a:cubicBezTo>
                      <a:pt x="418" y="640"/>
                      <a:pt x="413" y="636"/>
                      <a:pt x="406" y="635"/>
                    </a:cubicBezTo>
                    <a:cubicBezTo>
                      <a:pt x="407" y="639"/>
                      <a:pt x="412" y="639"/>
                      <a:pt x="414" y="641"/>
                    </a:cubicBezTo>
                    <a:cubicBezTo>
                      <a:pt x="412" y="647"/>
                      <a:pt x="417" y="647"/>
                      <a:pt x="419" y="650"/>
                    </a:cubicBezTo>
                    <a:cubicBezTo>
                      <a:pt x="417" y="661"/>
                      <a:pt x="408" y="664"/>
                      <a:pt x="394" y="663"/>
                    </a:cubicBezTo>
                    <a:cubicBezTo>
                      <a:pt x="396" y="666"/>
                      <a:pt x="398" y="669"/>
                      <a:pt x="397" y="675"/>
                    </a:cubicBezTo>
                    <a:cubicBezTo>
                      <a:pt x="392" y="675"/>
                      <a:pt x="387" y="676"/>
                      <a:pt x="384" y="674"/>
                    </a:cubicBezTo>
                    <a:cubicBezTo>
                      <a:pt x="384" y="679"/>
                      <a:pt x="387" y="681"/>
                      <a:pt x="388" y="683"/>
                    </a:cubicBezTo>
                    <a:cubicBezTo>
                      <a:pt x="391" y="684"/>
                      <a:pt x="389" y="680"/>
                      <a:pt x="392" y="681"/>
                    </a:cubicBezTo>
                    <a:cubicBezTo>
                      <a:pt x="393" y="683"/>
                      <a:pt x="395" y="684"/>
                      <a:pt x="394" y="687"/>
                    </a:cubicBezTo>
                    <a:cubicBezTo>
                      <a:pt x="392" y="687"/>
                      <a:pt x="392" y="685"/>
                      <a:pt x="389" y="686"/>
                    </a:cubicBezTo>
                    <a:cubicBezTo>
                      <a:pt x="392" y="687"/>
                      <a:pt x="391" y="689"/>
                      <a:pt x="388" y="690"/>
                    </a:cubicBezTo>
                    <a:cubicBezTo>
                      <a:pt x="389" y="693"/>
                      <a:pt x="391" y="695"/>
                      <a:pt x="390" y="699"/>
                    </a:cubicBezTo>
                    <a:cubicBezTo>
                      <a:pt x="385" y="698"/>
                      <a:pt x="384" y="702"/>
                      <a:pt x="383" y="705"/>
                    </a:cubicBezTo>
                    <a:cubicBezTo>
                      <a:pt x="384" y="712"/>
                      <a:pt x="397" y="708"/>
                      <a:pt x="395" y="718"/>
                    </a:cubicBezTo>
                    <a:cubicBezTo>
                      <a:pt x="392" y="720"/>
                      <a:pt x="389" y="723"/>
                      <a:pt x="391" y="728"/>
                    </a:cubicBezTo>
                    <a:cubicBezTo>
                      <a:pt x="387" y="727"/>
                      <a:pt x="389" y="731"/>
                      <a:pt x="386" y="731"/>
                    </a:cubicBezTo>
                    <a:cubicBezTo>
                      <a:pt x="388" y="735"/>
                      <a:pt x="390" y="739"/>
                      <a:pt x="395" y="741"/>
                    </a:cubicBezTo>
                    <a:cubicBezTo>
                      <a:pt x="394" y="742"/>
                      <a:pt x="390" y="741"/>
                      <a:pt x="388" y="743"/>
                    </a:cubicBezTo>
                    <a:cubicBezTo>
                      <a:pt x="387" y="743"/>
                      <a:pt x="387" y="744"/>
                      <a:pt x="385" y="743"/>
                    </a:cubicBezTo>
                    <a:cubicBezTo>
                      <a:pt x="384" y="746"/>
                      <a:pt x="388" y="749"/>
                      <a:pt x="385" y="750"/>
                    </a:cubicBezTo>
                    <a:cubicBezTo>
                      <a:pt x="385" y="750"/>
                      <a:pt x="385" y="750"/>
                      <a:pt x="384" y="750"/>
                    </a:cubicBezTo>
                    <a:cubicBezTo>
                      <a:pt x="380" y="750"/>
                      <a:pt x="381" y="753"/>
                      <a:pt x="377" y="751"/>
                    </a:cubicBezTo>
                    <a:cubicBezTo>
                      <a:pt x="376" y="748"/>
                      <a:pt x="372" y="745"/>
                      <a:pt x="374" y="743"/>
                    </a:cubicBezTo>
                    <a:cubicBezTo>
                      <a:pt x="373" y="743"/>
                      <a:pt x="372" y="744"/>
                      <a:pt x="370" y="743"/>
                    </a:cubicBezTo>
                    <a:cubicBezTo>
                      <a:pt x="372" y="738"/>
                      <a:pt x="367" y="737"/>
                      <a:pt x="364" y="734"/>
                    </a:cubicBezTo>
                    <a:cubicBezTo>
                      <a:pt x="362" y="734"/>
                      <a:pt x="365" y="738"/>
                      <a:pt x="361" y="737"/>
                    </a:cubicBezTo>
                    <a:cubicBezTo>
                      <a:pt x="364" y="735"/>
                      <a:pt x="358" y="732"/>
                      <a:pt x="362" y="731"/>
                    </a:cubicBezTo>
                    <a:cubicBezTo>
                      <a:pt x="362" y="730"/>
                      <a:pt x="360" y="730"/>
                      <a:pt x="360" y="728"/>
                    </a:cubicBezTo>
                    <a:cubicBezTo>
                      <a:pt x="359" y="729"/>
                      <a:pt x="359" y="730"/>
                      <a:pt x="358" y="732"/>
                    </a:cubicBezTo>
                    <a:cubicBezTo>
                      <a:pt x="356" y="732"/>
                      <a:pt x="358" y="729"/>
                      <a:pt x="358" y="728"/>
                    </a:cubicBezTo>
                    <a:cubicBezTo>
                      <a:pt x="358" y="726"/>
                      <a:pt x="356" y="729"/>
                      <a:pt x="355" y="726"/>
                    </a:cubicBezTo>
                    <a:cubicBezTo>
                      <a:pt x="358" y="725"/>
                      <a:pt x="354" y="723"/>
                      <a:pt x="355" y="720"/>
                    </a:cubicBezTo>
                    <a:cubicBezTo>
                      <a:pt x="353" y="721"/>
                      <a:pt x="352" y="720"/>
                      <a:pt x="351" y="719"/>
                    </a:cubicBezTo>
                    <a:cubicBezTo>
                      <a:pt x="351" y="719"/>
                      <a:pt x="351" y="718"/>
                      <a:pt x="351" y="718"/>
                    </a:cubicBezTo>
                    <a:cubicBezTo>
                      <a:pt x="353" y="716"/>
                      <a:pt x="352" y="718"/>
                      <a:pt x="355" y="718"/>
                    </a:cubicBezTo>
                    <a:cubicBezTo>
                      <a:pt x="354" y="713"/>
                      <a:pt x="356" y="710"/>
                      <a:pt x="350" y="709"/>
                    </a:cubicBezTo>
                    <a:cubicBezTo>
                      <a:pt x="350" y="708"/>
                      <a:pt x="349" y="708"/>
                      <a:pt x="348" y="708"/>
                    </a:cubicBezTo>
                    <a:cubicBezTo>
                      <a:pt x="348" y="707"/>
                      <a:pt x="350" y="706"/>
                      <a:pt x="350" y="705"/>
                    </a:cubicBezTo>
                    <a:cubicBezTo>
                      <a:pt x="354" y="704"/>
                      <a:pt x="352" y="708"/>
                      <a:pt x="355" y="708"/>
                    </a:cubicBezTo>
                    <a:cubicBezTo>
                      <a:pt x="353" y="703"/>
                      <a:pt x="356" y="701"/>
                      <a:pt x="353" y="698"/>
                    </a:cubicBezTo>
                    <a:cubicBezTo>
                      <a:pt x="353" y="698"/>
                      <a:pt x="352" y="697"/>
                      <a:pt x="352" y="697"/>
                    </a:cubicBezTo>
                    <a:cubicBezTo>
                      <a:pt x="352" y="693"/>
                      <a:pt x="351" y="682"/>
                      <a:pt x="347" y="679"/>
                    </a:cubicBezTo>
                    <a:cubicBezTo>
                      <a:pt x="344" y="683"/>
                      <a:pt x="346" y="684"/>
                      <a:pt x="348" y="690"/>
                    </a:cubicBezTo>
                    <a:cubicBezTo>
                      <a:pt x="344" y="689"/>
                      <a:pt x="340" y="682"/>
                      <a:pt x="344" y="679"/>
                    </a:cubicBezTo>
                    <a:cubicBezTo>
                      <a:pt x="340" y="677"/>
                      <a:pt x="340" y="670"/>
                      <a:pt x="341" y="666"/>
                    </a:cubicBezTo>
                    <a:cubicBezTo>
                      <a:pt x="341" y="662"/>
                      <a:pt x="338" y="663"/>
                      <a:pt x="337" y="660"/>
                    </a:cubicBezTo>
                    <a:cubicBezTo>
                      <a:pt x="340" y="627"/>
                      <a:pt x="331" y="599"/>
                      <a:pt x="334" y="563"/>
                    </a:cubicBezTo>
                    <a:cubicBezTo>
                      <a:pt x="335" y="561"/>
                      <a:pt x="335" y="553"/>
                      <a:pt x="334" y="551"/>
                    </a:cubicBezTo>
                    <a:cubicBezTo>
                      <a:pt x="331" y="529"/>
                      <a:pt x="306" y="530"/>
                      <a:pt x="296" y="516"/>
                    </a:cubicBezTo>
                    <a:cubicBezTo>
                      <a:pt x="296" y="514"/>
                      <a:pt x="296" y="513"/>
                      <a:pt x="296" y="511"/>
                    </a:cubicBezTo>
                    <a:cubicBezTo>
                      <a:pt x="286" y="497"/>
                      <a:pt x="282" y="477"/>
                      <a:pt x="268" y="467"/>
                    </a:cubicBezTo>
                    <a:cubicBezTo>
                      <a:pt x="269" y="462"/>
                      <a:pt x="267" y="461"/>
                      <a:pt x="265" y="458"/>
                    </a:cubicBezTo>
                    <a:cubicBezTo>
                      <a:pt x="266" y="453"/>
                      <a:pt x="271" y="452"/>
                      <a:pt x="273" y="448"/>
                    </a:cubicBezTo>
                    <a:cubicBezTo>
                      <a:pt x="272" y="448"/>
                      <a:pt x="270" y="445"/>
                      <a:pt x="267" y="444"/>
                    </a:cubicBezTo>
                    <a:cubicBezTo>
                      <a:pt x="267" y="430"/>
                      <a:pt x="277" y="427"/>
                      <a:pt x="280" y="415"/>
                    </a:cubicBezTo>
                    <a:cubicBezTo>
                      <a:pt x="293" y="412"/>
                      <a:pt x="286" y="382"/>
                      <a:pt x="278" y="377"/>
                    </a:cubicBezTo>
                    <a:cubicBezTo>
                      <a:pt x="275" y="377"/>
                      <a:pt x="275" y="380"/>
                      <a:pt x="272" y="381"/>
                    </a:cubicBezTo>
                    <a:cubicBezTo>
                      <a:pt x="272" y="383"/>
                      <a:pt x="272" y="384"/>
                      <a:pt x="274" y="384"/>
                    </a:cubicBezTo>
                    <a:cubicBezTo>
                      <a:pt x="274" y="386"/>
                      <a:pt x="271" y="385"/>
                      <a:pt x="271" y="387"/>
                    </a:cubicBezTo>
                    <a:cubicBezTo>
                      <a:pt x="263" y="380"/>
                      <a:pt x="253" y="382"/>
                      <a:pt x="249" y="370"/>
                    </a:cubicBezTo>
                    <a:cubicBezTo>
                      <a:pt x="248" y="372"/>
                      <a:pt x="247" y="372"/>
                      <a:pt x="244" y="371"/>
                    </a:cubicBezTo>
                    <a:cubicBezTo>
                      <a:pt x="247" y="359"/>
                      <a:pt x="235" y="358"/>
                      <a:pt x="237" y="351"/>
                    </a:cubicBezTo>
                    <a:cubicBezTo>
                      <a:pt x="221" y="352"/>
                      <a:pt x="211" y="340"/>
                      <a:pt x="201" y="333"/>
                    </a:cubicBezTo>
                    <a:cubicBezTo>
                      <a:pt x="198" y="334"/>
                      <a:pt x="195" y="335"/>
                      <a:pt x="192" y="336"/>
                    </a:cubicBezTo>
                    <a:cubicBezTo>
                      <a:pt x="175" y="330"/>
                      <a:pt x="158" y="324"/>
                      <a:pt x="148" y="311"/>
                    </a:cubicBezTo>
                    <a:cubicBezTo>
                      <a:pt x="154" y="300"/>
                      <a:pt x="145" y="283"/>
                      <a:pt x="135" y="277"/>
                    </a:cubicBezTo>
                    <a:cubicBezTo>
                      <a:pt x="135" y="275"/>
                      <a:pt x="136" y="274"/>
                      <a:pt x="137" y="272"/>
                    </a:cubicBezTo>
                    <a:cubicBezTo>
                      <a:pt x="132" y="269"/>
                      <a:pt x="130" y="259"/>
                      <a:pt x="125" y="259"/>
                    </a:cubicBezTo>
                    <a:cubicBezTo>
                      <a:pt x="124" y="256"/>
                      <a:pt x="126" y="249"/>
                      <a:pt x="125" y="243"/>
                    </a:cubicBezTo>
                    <a:cubicBezTo>
                      <a:pt x="123" y="242"/>
                      <a:pt x="120" y="241"/>
                      <a:pt x="118" y="239"/>
                    </a:cubicBezTo>
                    <a:cubicBezTo>
                      <a:pt x="115" y="243"/>
                      <a:pt x="119" y="250"/>
                      <a:pt x="118" y="255"/>
                    </a:cubicBezTo>
                    <a:cubicBezTo>
                      <a:pt x="119" y="254"/>
                      <a:pt x="122" y="253"/>
                      <a:pt x="121" y="256"/>
                    </a:cubicBezTo>
                    <a:cubicBezTo>
                      <a:pt x="121" y="256"/>
                      <a:pt x="120" y="255"/>
                      <a:pt x="120" y="255"/>
                    </a:cubicBezTo>
                    <a:cubicBezTo>
                      <a:pt x="118" y="264"/>
                      <a:pt x="128" y="270"/>
                      <a:pt x="126" y="283"/>
                    </a:cubicBezTo>
                    <a:cubicBezTo>
                      <a:pt x="127" y="287"/>
                      <a:pt x="129" y="284"/>
                      <a:pt x="131" y="287"/>
                    </a:cubicBezTo>
                    <a:cubicBezTo>
                      <a:pt x="132" y="290"/>
                      <a:pt x="130" y="292"/>
                      <a:pt x="129" y="293"/>
                    </a:cubicBezTo>
                    <a:cubicBezTo>
                      <a:pt x="127" y="286"/>
                      <a:pt x="115" y="283"/>
                      <a:pt x="121" y="274"/>
                    </a:cubicBezTo>
                    <a:cubicBezTo>
                      <a:pt x="119" y="269"/>
                      <a:pt x="110" y="270"/>
                      <a:pt x="110" y="263"/>
                    </a:cubicBezTo>
                    <a:cubicBezTo>
                      <a:pt x="112" y="264"/>
                      <a:pt x="114" y="263"/>
                      <a:pt x="115" y="263"/>
                    </a:cubicBezTo>
                    <a:cubicBezTo>
                      <a:pt x="114" y="252"/>
                      <a:pt x="106" y="247"/>
                      <a:pt x="109" y="233"/>
                    </a:cubicBezTo>
                    <a:cubicBezTo>
                      <a:pt x="99" y="227"/>
                      <a:pt x="93" y="214"/>
                      <a:pt x="94" y="201"/>
                    </a:cubicBezTo>
                    <a:cubicBezTo>
                      <a:pt x="97" y="200"/>
                      <a:pt x="95" y="194"/>
                      <a:pt x="95" y="191"/>
                    </a:cubicBezTo>
                    <a:cubicBezTo>
                      <a:pt x="101" y="176"/>
                      <a:pt x="108" y="163"/>
                      <a:pt x="120" y="155"/>
                    </a:cubicBezTo>
                    <a:cubicBezTo>
                      <a:pt x="117" y="153"/>
                      <a:pt x="120" y="142"/>
                      <a:pt x="125" y="142"/>
                    </a:cubicBezTo>
                    <a:cubicBezTo>
                      <a:pt x="121" y="139"/>
                      <a:pt x="118" y="135"/>
                      <a:pt x="117" y="129"/>
                    </a:cubicBezTo>
                    <a:cubicBezTo>
                      <a:pt x="119" y="127"/>
                      <a:pt x="124" y="129"/>
                      <a:pt x="126" y="127"/>
                    </a:cubicBezTo>
                    <a:cubicBezTo>
                      <a:pt x="126" y="125"/>
                      <a:pt x="123" y="127"/>
                      <a:pt x="121" y="126"/>
                    </a:cubicBezTo>
                    <a:cubicBezTo>
                      <a:pt x="123" y="124"/>
                      <a:pt x="121" y="119"/>
                      <a:pt x="125" y="119"/>
                    </a:cubicBezTo>
                    <a:cubicBezTo>
                      <a:pt x="125" y="118"/>
                      <a:pt x="123" y="118"/>
                      <a:pt x="121" y="118"/>
                    </a:cubicBezTo>
                    <a:cubicBezTo>
                      <a:pt x="121" y="114"/>
                      <a:pt x="125" y="116"/>
                      <a:pt x="125" y="113"/>
                    </a:cubicBezTo>
                    <a:cubicBezTo>
                      <a:pt x="122" y="111"/>
                      <a:pt x="124" y="113"/>
                      <a:pt x="120" y="114"/>
                    </a:cubicBezTo>
                    <a:cubicBezTo>
                      <a:pt x="120" y="110"/>
                      <a:pt x="121" y="108"/>
                      <a:pt x="125" y="109"/>
                    </a:cubicBezTo>
                    <a:cubicBezTo>
                      <a:pt x="126" y="105"/>
                      <a:pt x="125" y="105"/>
                      <a:pt x="126" y="102"/>
                    </a:cubicBezTo>
                    <a:cubicBezTo>
                      <a:pt x="124" y="103"/>
                      <a:pt x="123" y="106"/>
                      <a:pt x="123" y="101"/>
                    </a:cubicBezTo>
                    <a:cubicBezTo>
                      <a:pt x="121" y="102"/>
                      <a:pt x="122" y="105"/>
                      <a:pt x="118" y="105"/>
                    </a:cubicBezTo>
                    <a:cubicBezTo>
                      <a:pt x="119" y="101"/>
                      <a:pt x="117" y="103"/>
                      <a:pt x="117" y="105"/>
                    </a:cubicBezTo>
                    <a:cubicBezTo>
                      <a:pt x="114" y="103"/>
                      <a:pt x="118" y="101"/>
                      <a:pt x="119" y="99"/>
                    </a:cubicBezTo>
                    <a:cubicBezTo>
                      <a:pt x="116" y="97"/>
                      <a:pt x="119" y="95"/>
                      <a:pt x="120" y="94"/>
                    </a:cubicBezTo>
                    <a:cubicBezTo>
                      <a:pt x="119" y="91"/>
                      <a:pt x="117" y="99"/>
                      <a:pt x="116" y="95"/>
                    </a:cubicBezTo>
                    <a:cubicBezTo>
                      <a:pt x="121" y="89"/>
                      <a:pt x="112" y="80"/>
                      <a:pt x="117" y="75"/>
                    </a:cubicBezTo>
                    <a:cubicBezTo>
                      <a:pt x="109" y="77"/>
                      <a:pt x="100" y="75"/>
                      <a:pt x="93" y="73"/>
                    </a:cubicBezTo>
                    <a:cubicBezTo>
                      <a:pt x="95" y="69"/>
                      <a:pt x="87" y="72"/>
                      <a:pt x="86" y="71"/>
                    </a:cubicBezTo>
                    <a:cubicBezTo>
                      <a:pt x="80" y="77"/>
                      <a:pt x="69" y="77"/>
                      <a:pt x="60" y="80"/>
                    </a:cubicBezTo>
                    <a:cubicBezTo>
                      <a:pt x="63" y="75"/>
                      <a:pt x="72" y="73"/>
                      <a:pt x="79" y="70"/>
                    </a:cubicBezTo>
                    <a:cubicBezTo>
                      <a:pt x="67" y="67"/>
                      <a:pt x="61" y="78"/>
                      <a:pt x="50" y="79"/>
                    </a:cubicBezTo>
                    <a:cubicBezTo>
                      <a:pt x="48" y="80"/>
                      <a:pt x="53" y="81"/>
                      <a:pt x="50" y="83"/>
                    </a:cubicBezTo>
                    <a:cubicBezTo>
                      <a:pt x="32" y="87"/>
                      <a:pt x="20" y="97"/>
                      <a:pt x="0" y="99"/>
                    </a:cubicBezTo>
                    <a:cubicBezTo>
                      <a:pt x="9" y="92"/>
                      <a:pt x="24" y="91"/>
                      <a:pt x="32" y="84"/>
                    </a:cubicBezTo>
                    <a:cubicBezTo>
                      <a:pt x="30" y="82"/>
                      <a:pt x="26" y="81"/>
                      <a:pt x="25" y="84"/>
                    </a:cubicBezTo>
                    <a:cubicBezTo>
                      <a:pt x="24" y="78"/>
                      <a:pt x="17" y="82"/>
                      <a:pt x="16" y="85"/>
                    </a:cubicBezTo>
                    <a:cubicBezTo>
                      <a:pt x="14" y="83"/>
                      <a:pt x="14" y="84"/>
                      <a:pt x="12" y="83"/>
                    </a:cubicBezTo>
                    <a:cubicBezTo>
                      <a:pt x="16" y="81"/>
                      <a:pt x="19" y="78"/>
                      <a:pt x="22" y="74"/>
                    </a:cubicBezTo>
                    <a:cubicBezTo>
                      <a:pt x="17" y="74"/>
                      <a:pt x="16" y="77"/>
                      <a:pt x="12" y="77"/>
                    </a:cubicBezTo>
                    <a:cubicBezTo>
                      <a:pt x="11" y="70"/>
                      <a:pt x="15" y="70"/>
                      <a:pt x="21" y="71"/>
                    </a:cubicBezTo>
                    <a:cubicBezTo>
                      <a:pt x="20" y="69"/>
                      <a:pt x="15" y="71"/>
                      <a:pt x="15" y="69"/>
                    </a:cubicBezTo>
                    <a:cubicBezTo>
                      <a:pt x="24" y="56"/>
                      <a:pt x="46" y="62"/>
                      <a:pt x="56" y="50"/>
                    </a:cubicBezTo>
                    <a:cubicBezTo>
                      <a:pt x="52" y="54"/>
                      <a:pt x="45" y="50"/>
                      <a:pt x="38" y="51"/>
                    </a:cubicBezTo>
                    <a:cubicBezTo>
                      <a:pt x="37" y="48"/>
                      <a:pt x="39" y="47"/>
                      <a:pt x="42" y="47"/>
                    </a:cubicBezTo>
                    <a:cubicBezTo>
                      <a:pt x="42" y="46"/>
                      <a:pt x="38" y="47"/>
                      <a:pt x="38" y="46"/>
                    </a:cubicBezTo>
                    <a:cubicBezTo>
                      <a:pt x="45" y="44"/>
                      <a:pt x="51" y="41"/>
                      <a:pt x="60" y="41"/>
                    </a:cubicBezTo>
                    <a:cubicBezTo>
                      <a:pt x="60" y="42"/>
                      <a:pt x="59" y="42"/>
                      <a:pt x="59" y="43"/>
                    </a:cubicBezTo>
                    <a:cubicBezTo>
                      <a:pt x="62" y="43"/>
                      <a:pt x="64" y="43"/>
                      <a:pt x="67" y="43"/>
                    </a:cubicBezTo>
                    <a:cubicBezTo>
                      <a:pt x="69" y="42"/>
                      <a:pt x="67" y="38"/>
                      <a:pt x="70" y="39"/>
                    </a:cubicBezTo>
                    <a:cubicBezTo>
                      <a:pt x="69" y="38"/>
                      <a:pt x="67" y="38"/>
                      <a:pt x="66" y="38"/>
                    </a:cubicBezTo>
                    <a:cubicBezTo>
                      <a:pt x="66" y="36"/>
                      <a:pt x="68" y="32"/>
                      <a:pt x="64" y="32"/>
                    </a:cubicBezTo>
                    <a:cubicBezTo>
                      <a:pt x="85" y="26"/>
                      <a:pt x="110" y="14"/>
                      <a:pt x="136" y="19"/>
                    </a:cubicBezTo>
                    <a:cubicBezTo>
                      <a:pt x="151" y="21"/>
                      <a:pt x="167" y="22"/>
                      <a:pt x="180" y="24"/>
                    </a:cubicBezTo>
                    <a:cubicBezTo>
                      <a:pt x="177" y="28"/>
                      <a:pt x="184" y="28"/>
                      <a:pt x="187" y="29"/>
                    </a:cubicBezTo>
                    <a:cubicBezTo>
                      <a:pt x="195" y="22"/>
                      <a:pt x="205" y="27"/>
                      <a:pt x="216" y="23"/>
                    </a:cubicBezTo>
                    <a:cubicBezTo>
                      <a:pt x="213" y="25"/>
                      <a:pt x="224" y="21"/>
                      <a:pt x="229" y="21"/>
                    </a:cubicBezTo>
                    <a:cubicBezTo>
                      <a:pt x="230" y="23"/>
                      <a:pt x="228" y="23"/>
                      <a:pt x="228" y="25"/>
                    </a:cubicBezTo>
                    <a:cubicBezTo>
                      <a:pt x="231" y="26"/>
                      <a:pt x="232" y="24"/>
                      <a:pt x="234" y="23"/>
                    </a:cubicBezTo>
                    <a:cubicBezTo>
                      <a:pt x="234" y="23"/>
                      <a:pt x="235" y="23"/>
                      <a:pt x="236" y="23"/>
                    </a:cubicBezTo>
                    <a:cubicBezTo>
                      <a:pt x="236" y="25"/>
                      <a:pt x="235" y="25"/>
                      <a:pt x="235" y="26"/>
                    </a:cubicBezTo>
                    <a:cubicBezTo>
                      <a:pt x="236" y="27"/>
                      <a:pt x="236" y="26"/>
                      <a:pt x="237" y="25"/>
                    </a:cubicBezTo>
                    <a:cubicBezTo>
                      <a:pt x="248" y="22"/>
                      <a:pt x="257" y="29"/>
                      <a:pt x="268" y="30"/>
                    </a:cubicBezTo>
                    <a:cubicBezTo>
                      <a:pt x="266" y="32"/>
                      <a:pt x="263" y="32"/>
                      <a:pt x="261" y="33"/>
                    </a:cubicBezTo>
                    <a:cubicBezTo>
                      <a:pt x="266" y="39"/>
                      <a:pt x="280" y="31"/>
                      <a:pt x="286" y="36"/>
                    </a:cubicBezTo>
                    <a:cubicBezTo>
                      <a:pt x="287" y="39"/>
                      <a:pt x="282" y="37"/>
                      <a:pt x="283" y="39"/>
                    </a:cubicBezTo>
                    <a:cubicBezTo>
                      <a:pt x="283" y="42"/>
                      <a:pt x="285" y="38"/>
                      <a:pt x="287" y="39"/>
                    </a:cubicBezTo>
                    <a:cubicBezTo>
                      <a:pt x="287" y="36"/>
                      <a:pt x="289" y="35"/>
                      <a:pt x="288" y="31"/>
                    </a:cubicBezTo>
                    <a:cubicBezTo>
                      <a:pt x="291" y="32"/>
                      <a:pt x="292" y="30"/>
                      <a:pt x="294" y="29"/>
                    </a:cubicBezTo>
                    <a:cubicBezTo>
                      <a:pt x="297" y="28"/>
                      <a:pt x="299" y="28"/>
                      <a:pt x="303" y="28"/>
                    </a:cubicBezTo>
                    <a:cubicBezTo>
                      <a:pt x="303" y="30"/>
                      <a:pt x="302" y="30"/>
                      <a:pt x="302" y="31"/>
                    </a:cubicBezTo>
                    <a:cubicBezTo>
                      <a:pt x="304" y="31"/>
                      <a:pt x="305" y="33"/>
                      <a:pt x="308" y="32"/>
                    </a:cubicBezTo>
                    <a:cubicBezTo>
                      <a:pt x="314" y="35"/>
                      <a:pt x="324" y="32"/>
                      <a:pt x="330" y="31"/>
                    </a:cubicBezTo>
                    <a:cubicBezTo>
                      <a:pt x="332" y="31"/>
                      <a:pt x="334" y="31"/>
                      <a:pt x="335" y="31"/>
                    </a:cubicBezTo>
                    <a:close/>
                    <a:moveTo>
                      <a:pt x="318" y="367"/>
                    </a:moveTo>
                    <a:cubicBezTo>
                      <a:pt x="319" y="370"/>
                      <a:pt x="316" y="369"/>
                      <a:pt x="316" y="372"/>
                    </a:cubicBezTo>
                    <a:cubicBezTo>
                      <a:pt x="317" y="373"/>
                      <a:pt x="318" y="374"/>
                      <a:pt x="318" y="376"/>
                    </a:cubicBezTo>
                    <a:cubicBezTo>
                      <a:pt x="319" y="376"/>
                      <a:pt x="320" y="375"/>
                      <a:pt x="321" y="375"/>
                    </a:cubicBezTo>
                    <a:cubicBezTo>
                      <a:pt x="321" y="371"/>
                      <a:pt x="321" y="368"/>
                      <a:pt x="318" y="367"/>
                    </a:cubicBezTo>
                    <a:close/>
                    <a:moveTo>
                      <a:pt x="244" y="359"/>
                    </a:moveTo>
                    <a:cubicBezTo>
                      <a:pt x="244" y="359"/>
                      <a:pt x="244" y="360"/>
                      <a:pt x="244" y="360"/>
                    </a:cubicBezTo>
                    <a:cubicBezTo>
                      <a:pt x="246" y="362"/>
                      <a:pt x="245" y="360"/>
                      <a:pt x="246" y="363"/>
                    </a:cubicBezTo>
                    <a:cubicBezTo>
                      <a:pt x="247" y="363"/>
                      <a:pt x="248" y="363"/>
                      <a:pt x="249" y="363"/>
                    </a:cubicBezTo>
                    <a:cubicBezTo>
                      <a:pt x="249" y="360"/>
                      <a:pt x="247" y="359"/>
                      <a:pt x="244" y="359"/>
                    </a:cubicBezTo>
                    <a:close/>
                    <a:moveTo>
                      <a:pt x="131" y="134"/>
                    </a:moveTo>
                    <a:cubicBezTo>
                      <a:pt x="132" y="134"/>
                      <a:pt x="133" y="134"/>
                      <a:pt x="133" y="133"/>
                    </a:cubicBezTo>
                    <a:cubicBezTo>
                      <a:pt x="132" y="133"/>
                      <a:pt x="130" y="133"/>
                      <a:pt x="129" y="133"/>
                    </a:cubicBezTo>
                    <a:cubicBezTo>
                      <a:pt x="128" y="137"/>
                      <a:pt x="132" y="141"/>
                      <a:pt x="128" y="143"/>
                    </a:cubicBezTo>
                    <a:cubicBezTo>
                      <a:pt x="130" y="143"/>
                      <a:pt x="131" y="144"/>
                      <a:pt x="132" y="145"/>
                    </a:cubicBezTo>
                    <a:cubicBezTo>
                      <a:pt x="135" y="143"/>
                      <a:pt x="134" y="138"/>
                      <a:pt x="135" y="135"/>
                    </a:cubicBezTo>
                    <a:cubicBezTo>
                      <a:pt x="133" y="135"/>
                      <a:pt x="131" y="135"/>
                      <a:pt x="131" y="134"/>
                    </a:cubicBezTo>
                    <a:close/>
                    <a:moveTo>
                      <a:pt x="128" y="91"/>
                    </a:moveTo>
                    <a:cubicBezTo>
                      <a:pt x="128" y="90"/>
                      <a:pt x="128" y="89"/>
                      <a:pt x="128" y="89"/>
                    </a:cubicBezTo>
                    <a:cubicBezTo>
                      <a:pt x="127" y="89"/>
                      <a:pt x="127" y="88"/>
                      <a:pt x="126" y="88"/>
                    </a:cubicBezTo>
                    <a:cubicBezTo>
                      <a:pt x="127" y="90"/>
                      <a:pt x="124" y="90"/>
                      <a:pt x="123" y="91"/>
                    </a:cubicBezTo>
                    <a:cubicBezTo>
                      <a:pt x="123" y="89"/>
                      <a:pt x="124" y="89"/>
                      <a:pt x="124" y="88"/>
                    </a:cubicBezTo>
                    <a:cubicBezTo>
                      <a:pt x="120" y="88"/>
                      <a:pt x="123" y="91"/>
                      <a:pt x="121" y="93"/>
                    </a:cubicBezTo>
                    <a:cubicBezTo>
                      <a:pt x="124" y="92"/>
                      <a:pt x="125" y="91"/>
                      <a:pt x="128" y="91"/>
                    </a:cubicBezTo>
                    <a:close/>
                    <a:moveTo>
                      <a:pt x="129" y="86"/>
                    </a:moveTo>
                    <a:cubicBezTo>
                      <a:pt x="129" y="85"/>
                      <a:pt x="131" y="85"/>
                      <a:pt x="131" y="84"/>
                    </a:cubicBezTo>
                    <a:cubicBezTo>
                      <a:pt x="126" y="83"/>
                      <a:pt x="133" y="81"/>
                      <a:pt x="130" y="79"/>
                    </a:cubicBezTo>
                    <a:cubicBezTo>
                      <a:pt x="129" y="81"/>
                      <a:pt x="125" y="85"/>
                      <a:pt x="129" y="86"/>
                    </a:cubicBezTo>
                    <a:close/>
                    <a:moveTo>
                      <a:pt x="225" y="41"/>
                    </a:moveTo>
                    <a:cubicBezTo>
                      <a:pt x="227" y="45"/>
                      <a:pt x="217" y="45"/>
                      <a:pt x="214" y="48"/>
                    </a:cubicBezTo>
                    <a:cubicBezTo>
                      <a:pt x="220" y="49"/>
                      <a:pt x="221" y="44"/>
                      <a:pt x="227" y="46"/>
                    </a:cubicBezTo>
                    <a:cubicBezTo>
                      <a:pt x="227" y="47"/>
                      <a:pt x="226" y="47"/>
                      <a:pt x="226" y="47"/>
                    </a:cubicBezTo>
                    <a:cubicBezTo>
                      <a:pt x="231" y="45"/>
                      <a:pt x="242" y="45"/>
                      <a:pt x="241" y="41"/>
                    </a:cubicBezTo>
                    <a:cubicBezTo>
                      <a:pt x="240" y="42"/>
                      <a:pt x="233" y="42"/>
                      <a:pt x="232" y="41"/>
                    </a:cubicBezTo>
                    <a:cubicBezTo>
                      <a:pt x="233" y="40"/>
                      <a:pt x="237" y="41"/>
                      <a:pt x="238" y="39"/>
                    </a:cubicBezTo>
                    <a:cubicBezTo>
                      <a:pt x="235" y="37"/>
                      <a:pt x="230" y="41"/>
                      <a:pt x="225" y="41"/>
                    </a:cubicBezTo>
                    <a:close/>
                    <a:moveTo>
                      <a:pt x="231" y="63"/>
                    </a:moveTo>
                    <a:cubicBezTo>
                      <a:pt x="234" y="69"/>
                      <a:pt x="222" y="67"/>
                      <a:pt x="216" y="68"/>
                    </a:cubicBezTo>
                    <a:cubicBezTo>
                      <a:pt x="224" y="74"/>
                      <a:pt x="241" y="68"/>
                      <a:pt x="246" y="63"/>
                    </a:cubicBezTo>
                    <a:cubicBezTo>
                      <a:pt x="241" y="63"/>
                      <a:pt x="236" y="63"/>
                      <a:pt x="231" y="63"/>
                    </a:cubicBezTo>
                    <a:close/>
                    <a:moveTo>
                      <a:pt x="260" y="114"/>
                    </a:moveTo>
                    <a:cubicBezTo>
                      <a:pt x="264" y="113"/>
                      <a:pt x="257" y="116"/>
                      <a:pt x="260" y="120"/>
                    </a:cubicBezTo>
                    <a:cubicBezTo>
                      <a:pt x="264" y="118"/>
                      <a:pt x="261" y="122"/>
                      <a:pt x="264" y="122"/>
                    </a:cubicBezTo>
                    <a:cubicBezTo>
                      <a:pt x="266" y="120"/>
                      <a:pt x="268" y="110"/>
                      <a:pt x="263" y="110"/>
                    </a:cubicBezTo>
                    <a:cubicBezTo>
                      <a:pt x="262" y="111"/>
                      <a:pt x="260" y="112"/>
                      <a:pt x="260" y="114"/>
                    </a:cubicBezTo>
                    <a:close/>
                    <a:moveTo>
                      <a:pt x="260" y="129"/>
                    </a:moveTo>
                    <a:cubicBezTo>
                      <a:pt x="262" y="129"/>
                      <a:pt x="265" y="125"/>
                      <a:pt x="263" y="123"/>
                    </a:cubicBezTo>
                    <a:cubicBezTo>
                      <a:pt x="262" y="125"/>
                      <a:pt x="261" y="127"/>
                      <a:pt x="260" y="129"/>
                    </a:cubicBezTo>
                    <a:close/>
                    <a:moveTo>
                      <a:pt x="270" y="151"/>
                    </a:moveTo>
                    <a:cubicBezTo>
                      <a:pt x="280" y="150"/>
                      <a:pt x="293" y="150"/>
                      <a:pt x="305" y="152"/>
                    </a:cubicBezTo>
                    <a:cubicBezTo>
                      <a:pt x="304" y="148"/>
                      <a:pt x="306" y="147"/>
                      <a:pt x="307" y="144"/>
                    </a:cubicBezTo>
                    <a:cubicBezTo>
                      <a:pt x="304" y="144"/>
                      <a:pt x="302" y="142"/>
                      <a:pt x="302" y="139"/>
                    </a:cubicBezTo>
                    <a:cubicBezTo>
                      <a:pt x="288" y="140"/>
                      <a:pt x="281" y="145"/>
                      <a:pt x="270" y="151"/>
                    </a:cubicBezTo>
                    <a:close/>
                    <a:moveTo>
                      <a:pt x="312" y="154"/>
                    </a:moveTo>
                    <a:cubicBezTo>
                      <a:pt x="309" y="155"/>
                      <a:pt x="308" y="153"/>
                      <a:pt x="306" y="153"/>
                    </a:cubicBezTo>
                    <a:cubicBezTo>
                      <a:pt x="302" y="156"/>
                      <a:pt x="294" y="157"/>
                      <a:pt x="289" y="157"/>
                    </a:cubicBezTo>
                    <a:cubicBezTo>
                      <a:pt x="286" y="164"/>
                      <a:pt x="278" y="172"/>
                      <a:pt x="278" y="181"/>
                    </a:cubicBezTo>
                    <a:cubicBezTo>
                      <a:pt x="288" y="176"/>
                      <a:pt x="289" y="160"/>
                      <a:pt x="301" y="157"/>
                    </a:cubicBezTo>
                    <a:cubicBezTo>
                      <a:pt x="303" y="157"/>
                      <a:pt x="305" y="158"/>
                      <a:pt x="307" y="160"/>
                    </a:cubicBezTo>
                    <a:cubicBezTo>
                      <a:pt x="307" y="164"/>
                      <a:pt x="300" y="166"/>
                      <a:pt x="302" y="168"/>
                    </a:cubicBezTo>
                    <a:cubicBezTo>
                      <a:pt x="302" y="167"/>
                      <a:pt x="304" y="167"/>
                      <a:pt x="306" y="167"/>
                    </a:cubicBezTo>
                    <a:cubicBezTo>
                      <a:pt x="306" y="168"/>
                      <a:pt x="305" y="172"/>
                      <a:pt x="307" y="172"/>
                    </a:cubicBezTo>
                    <a:cubicBezTo>
                      <a:pt x="310" y="168"/>
                      <a:pt x="313" y="163"/>
                      <a:pt x="316" y="160"/>
                    </a:cubicBezTo>
                    <a:cubicBezTo>
                      <a:pt x="316" y="161"/>
                      <a:pt x="316" y="162"/>
                      <a:pt x="316" y="164"/>
                    </a:cubicBezTo>
                    <a:cubicBezTo>
                      <a:pt x="319" y="164"/>
                      <a:pt x="319" y="162"/>
                      <a:pt x="322" y="163"/>
                    </a:cubicBezTo>
                    <a:cubicBezTo>
                      <a:pt x="321" y="160"/>
                      <a:pt x="321" y="157"/>
                      <a:pt x="318" y="156"/>
                    </a:cubicBezTo>
                    <a:cubicBezTo>
                      <a:pt x="317" y="154"/>
                      <a:pt x="314" y="155"/>
                      <a:pt x="312" y="154"/>
                    </a:cubicBezTo>
                    <a:close/>
                    <a:moveTo>
                      <a:pt x="319" y="172"/>
                    </a:moveTo>
                    <a:cubicBezTo>
                      <a:pt x="325" y="170"/>
                      <a:pt x="335" y="171"/>
                      <a:pt x="338" y="166"/>
                    </a:cubicBezTo>
                    <a:cubicBezTo>
                      <a:pt x="333" y="169"/>
                      <a:pt x="320" y="165"/>
                      <a:pt x="319" y="172"/>
                    </a:cubicBezTo>
                    <a:close/>
                    <a:moveTo>
                      <a:pt x="297" y="181"/>
                    </a:moveTo>
                    <a:cubicBezTo>
                      <a:pt x="306" y="183"/>
                      <a:pt x="315" y="178"/>
                      <a:pt x="321" y="174"/>
                    </a:cubicBezTo>
                    <a:cubicBezTo>
                      <a:pt x="312" y="176"/>
                      <a:pt x="304" y="178"/>
                      <a:pt x="297" y="181"/>
                    </a:cubicBezTo>
                    <a:close/>
                    <a:moveTo>
                      <a:pt x="337" y="528"/>
                    </a:moveTo>
                    <a:cubicBezTo>
                      <a:pt x="337" y="524"/>
                      <a:pt x="333" y="524"/>
                      <a:pt x="331" y="522"/>
                    </a:cubicBezTo>
                    <a:cubicBezTo>
                      <a:pt x="330" y="527"/>
                      <a:pt x="335" y="526"/>
                      <a:pt x="337" y="528"/>
                    </a:cubicBezTo>
                    <a:close/>
                    <a:moveTo>
                      <a:pt x="124" y="100"/>
                    </a:moveTo>
                    <a:cubicBezTo>
                      <a:pt x="124" y="99"/>
                      <a:pt x="126" y="96"/>
                      <a:pt x="124" y="94"/>
                    </a:cubicBezTo>
                    <a:cubicBezTo>
                      <a:pt x="125" y="95"/>
                      <a:pt x="123" y="95"/>
                      <a:pt x="122" y="96"/>
                    </a:cubicBezTo>
                    <a:cubicBezTo>
                      <a:pt x="125" y="96"/>
                      <a:pt x="122" y="101"/>
                      <a:pt x="124" y="100"/>
                    </a:cubicBezTo>
                    <a:close/>
                    <a:moveTo>
                      <a:pt x="438" y="20"/>
                    </a:moveTo>
                    <a:cubicBezTo>
                      <a:pt x="447" y="23"/>
                      <a:pt x="442" y="15"/>
                      <a:pt x="438" y="20"/>
                    </a:cubicBezTo>
                    <a:close/>
                    <a:moveTo>
                      <a:pt x="426" y="39"/>
                    </a:moveTo>
                    <a:cubicBezTo>
                      <a:pt x="425" y="44"/>
                      <a:pt x="432" y="43"/>
                      <a:pt x="433" y="40"/>
                    </a:cubicBezTo>
                    <a:cubicBezTo>
                      <a:pt x="431" y="39"/>
                      <a:pt x="429" y="38"/>
                      <a:pt x="426"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4"/>
                  </a:solidFill>
                </a:endParaRPr>
              </a:p>
            </p:txBody>
          </p:sp>
          <p:sp>
            <p:nvSpPr>
              <p:cNvPr id="172" name="Freeform 48"/>
              <p:cNvSpPr>
                <a:spLocks/>
              </p:cNvSpPr>
              <p:nvPr/>
            </p:nvSpPr>
            <p:spPr bwMode="auto">
              <a:xfrm>
                <a:off x="3684" y="759"/>
                <a:ext cx="15" cy="17"/>
              </a:xfrm>
              <a:custGeom>
                <a:avLst/>
                <a:gdLst>
                  <a:gd name="T0" fmla="*/ 6 w 6"/>
                  <a:gd name="T1" fmla="*/ 4 h 7"/>
                  <a:gd name="T2" fmla="*/ 0 w 6"/>
                  <a:gd name="T3" fmla="*/ 4 h 7"/>
                  <a:gd name="T4" fmla="*/ 2 w 6"/>
                  <a:gd name="T5" fmla="*/ 3 h 7"/>
                  <a:gd name="T6" fmla="*/ 3 w 6"/>
                  <a:gd name="T7" fmla="*/ 0 h 7"/>
                  <a:gd name="T8" fmla="*/ 6 w 6"/>
                  <a:gd name="T9" fmla="*/ 4 h 7"/>
                </a:gdLst>
                <a:ahLst/>
                <a:cxnLst>
                  <a:cxn ang="0">
                    <a:pos x="T0" y="T1"/>
                  </a:cxn>
                  <a:cxn ang="0">
                    <a:pos x="T2" y="T3"/>
                  </a:cxn>
                  <a:cxn ang="0">
                    <a:pos x="T4" y="T5"/>
                  </a:cxn>
                  <a:cxn ang="0">
                    <a:pos x="T6" y="T7"/>
                  </a:cxn>
                  <a:cxn ang="0">
                    <a:pos x="T8" y="T9"/>
                  </a:cxn>
                </a:cxnLst>
                <a:rect l="0" t="0" r="r" b="b"/>
                <a:pathLst>
                  <a:path w="6" h="7">
                    <a:moveTo>
                      <a:pt x="6" y="4"/>
                    </a:moveTo>
                    <a:cubicBezTo>
                      <a:pt x="5" y="7"/>
                      <a:pt x="2" y="4"/>
                      <a:pt x="0" y="4"/>
                    </a:cubicBezTo>
                    <a:cubicBezTo>
                      <a:pt x="0" y="3"/>
                      <a:pt x="1" y="4"/>
                      <a:pt x="2" y="3"/>
                    </a:cubicBezTo>
                    <a:cubicBezTo>
                      <a:pt x="5" y="4"/>
                      <a:pt x="3" y="1"/>
                      <a:pt x="3" y="0"/>
                    </a:cubicBezTo>
                    <a:cubicBezTo>
                      <a:pt x="5" y="1"/>
                      <a:pt x="5"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73" name="Freeform 49"/>
              <p:cNvSpPr>
                <a:spLocks/>
              </p:cNvSpPr>
              <p:nvPr/>
            </p:nvSpPr>
            <p:spPr bwMode="auto">
              <a:xfrm>
                <a:off x="3935" y="764"/>
                <a:ext cx="33" cy="14"/>
              </a:xfrm>
              <a:custGeom>
                <a:avLst/>
                <a:gdLst>
                  <a:gd name="T0" fmla="*/ 2 w 14"/>
                  <a:gd name="T1" fmla="*/ 5 h 6"/>
                  <a:gd name="T2" fmla="*/ 0 w 14"/>
                  <a:gd name="T3" fmla="*/ 5 h 6"/>
                  <a:gd name="T4" fmla="*/ 14 w 14"/>
                  <a:gd name="T5" fmla="*/ 4 h 6"/>
                  <a:gd name="T6" fmla="*/ 2 w 14"/>
                  <a:gd name="T7" fmla="*/ 5 h 6"/>
                </a:gdLst>
                <a:ahLst/>
                <a:cxnLst>
                  <a:cxn ang="0">
                    <a:pos x="T0" y="T1"/>
                  </a:cxn>
                  <a:cxn ang="0">
                    <a:pos x="T2" y="T3"/>
                  </a:cxn>
                  <a:cxn ang="0">
                    <a:pos x="T4" y="T5"/>
                  </a:cxn>
                  <a:cxn ang="0">
                    <a:pos x="T6" y="T7"/>
                  </a:cxn>
                </a:cxnLst>
                <a:rect l="0" t="0" r="r" b="b"/>
                <a:pathLst>
                  <a:path w="14" h="6">
                    <a:moveTo>
                      <a:pt x="2" y="5"/>
                    </a:moveTo>
                    <a:cubicBezTo>
                      <a:pt x="1" y="5"/>
                      <a:pt x="1" y="5"/>
                      <a:pt x="0" y="5"/>
                    </a:cubicBezTo>
                    <a:cubicBezTo>
                      <a:pt x="2" y="0"/>
                      <a:pt x="9" y="5"/>
                      <a:pt x="14" y="4"/>
                    </a:cubicBezTo>
                    <a:cubicBezTo>
                      <a:pt x="12" y="6"/>
                      <a:pt x="6" y="5"/>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74" name="Freeform 50"/>
              <p:cNvSpPr>
                <a:spLocks/>
              </p:cNvSpPr>
              <p:nvPr/>
            </p:nvSpPr>
            <p:spPr bwMode="auto">
              <a:xfrm>
                <a:off x="2047" y="1769"/>
                <a:ext cx="19" cy="24"/>
              </a:xfrm>
              <a:custGeom>
                <a:avLst/>
                <a:gdLst>
                  <a:gd name="T0" fmla="*/ 7 w 8"/>
                  <a:gd name="T1" fmla="*/ 0 h 10"/>
                  <a:gd name="T2" fmla="*/ 7 w 8"/>
                  <a:gd name="T3" fmla="*/ 3 h 10"/>
                  <a:gd name="T4" fmla="*/ 5 w 8"/>
                  <a:gd name="T5" fmla="*/ 7 h 10"/>
                  <a:gd name="T6" fmla="*/ 0 w 8"/>
                  <a:gd name="T7" fmla="*/ 7 h 10"/>
                  <a:gd name="T8" fmla="*/ 7 w 8"/>
                  <a:gd name="T9" fmla="*/ 0 h 10"/>
                </a:gdLst>
                <a:ahLst/>
                <a:cxnLst>
                  <a:cxn ang="0">
                    <a:pos x="T0" y="T1"/>
                  </a:cxn>
                  <a:cxn ang="0">
                    <a:pos x="T2" y="T3"/>
                  </a:cxn>
                  <a:cxn ang="0">
                    <a:pos x="T4" y="T5"/>
                  </a:cxn>
                  <a:cxn ang="0">
                    <a:pos x="T6" y="T7"/>
                  </a:cxn>
                  <a:cxn ang="0">
                    <a:pos x="T8" y="T9"/>
                  </a:cxn>
                </a:cxnLst>
                <a:rect l="0" t="0" r="r" b="b"/>
                <a:pathLst>
                  <a:path w="8" h="10">
                    <a:moveTo>
                      <a:pt x="7" y="0"/>
                    </a:moveTo>
                    <a:cubicBezTo>
                      <a:pt x="7" y="0"/>
                      <a:pt x="8" y="1"/>
                      <a:pt x="7" y="3"/>
                    </a:cubicBezTo>
                    <a:cubicBezTo>
                      <a:pt x="6" y="5"/>
                      <a:pt x="0" y="4"/>
                      <a:pt x="5" y="7"/>
                    </a:cubicBezTo>
                    <a:cubicBezTo>
                      <a:pt x="3" y="7"/>
                      <a:pt x="1" y="10"/>
                      <a:pt x="0" y="7"/>
                    </a:cubicBezTo>
                    <a:cubicBezTo>
                      <a:pt x="1" y="4"/>
                      <a:pt x="4" y="2"/>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75" name="Freeform 51"/>
              <p:cNvSpPr>
                <a:spLocks/>
              </p:cNvSpPr>
              <p:nvPr/>
            </p:nvSpPr>
            <p:spPr bwMode="auto">
              <a:xfrm>
                <a:off x="2251" y="792"/>
                <a:ext cx="26" cy="17"/>
              </a:xfrm>
              <a:custGeom>
                <a:avLst/>
                <a:gdLst>
                  <a:gd name="T0" fmla="*/ 4 w 11"/>
                  <a:gd name="T1" fmla="*/ 0 h 7"/>
                  <a:gd name="T2" fmla="*/ 10 w 11"/>
                  <a:gd name="T3" fmla="*/ 7 h 7"/>
                  <a:gd name="T4" fmla="*/ 8 w 11"/>
                  <a:gd name="T5" fmla="*/ 6 h 7"/>
                  <a:gd name="T6" fmla="*/ 4 w 11"/>
                  <a:gd name="T7" fmla="*/ 0 h 7"/>
                </a:gdLst>
                <a:ahLst/>
                <a:cxnLst>
                  <a:cxn ang="0">
                    <a:pos x="T0" y="T1"/>
                  </a:cxn>
                  <a:cxn ang="0">
                    <a:pos x="T2" y="T3"/>
                  </a:cxn>
                  <a:cxn ang="0">
                    <a:pos x="T4" y="T5"/>
                  </a:cxn>
                  <a:cxn ang="0">
                    <a:pos x="T6" y="T7"/>
                  </a:cxn>
                </a:cxnLst>
                <a:rect l="0" t="0" r="r" b="b"/>
                <a:pathLst>
                  <a:path w="11" h="7">
                    <a:moveTo>
                      <a:pt x="4" y="0"/>
                    </a:moveTo>
                    <a:cubicBezTo>
                      <a:pt x="7" y="1"/>
                      <a:pt x="9" y="3"/>
                      <a:pt x="10" y="7"/>
                    </a:cubicBezTo>
                    <a:cubicBezTo>
                      <a:pt x="9" y="6"/>
                      <a:pt x="8" y="7"/>
                      <a:pt x="8" y="6"/>
                    </a:cubicBezTo>
                    <a:cubicBezTo>
                      <a:pt x="11" y="3"/>
                      <a:pt x="0" y="4"/>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76" name="Freeform 52"/>
              <p:cNvSpPr>
                <a:spLocks/>
              </p:cNvSpPr>
              <p:nvPr/>
            </p:nvSpPr>
            <p:spPr bwMode="auto">
              <a:xfrm>
                <a:off x="2083" y="795"/>
                <a:ext cx="21" cy="19"/>
              </a:xfrm>
              <a:custGeom>
                <a:avLst/>
                <a:gdLst>
                  <a:gd name="T0" fmla="*/ 0 w 9"/>
                  <a:gd name="T1" fmla="*/ 5 h 8"/>
                  <a:gd name="T2" fmla="*/ 0 w 9"/>
                  <a:gd name="T3" fmla="*/ 5 h 8"/>
                </a:gdLst>
                <a:ahLst/>
                <a:cxnLst>
                  <a:cxn ang="0">
                    <a:pos x="T0" y="T1"/>
                  </a:cxn>
                  <a:cxn ang="0">
                    <a:pos x="T2" y="T3"/>
                  </a:cxn>
                </a:cxnLst>
                <a:rect l="0" t="0" r="r" b="b"/>
                <a:pathLst>
                  <a:path w="9" h="8">
                    <a:moveTo>
                      <a:pt x="0" y="5"/>
                    </a:moveTo>
                    <a:cubicBezTo>
                      <a:pt x="4" y="0"/>
                      <a:pt x="9"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77" name="Freeform 53"/>
              <p:cNvSpPr>
                <a:spLocks/>
              </p:cNvSpPr>
              <p:nvPr/>
            </p:nvSpPr>
            <p:spPr bwMode="auto">
              <a:xfrm>
                <a:off x="2923" y="804"/>
                <a:ext cx="14" cy="12"/>
              </a:xfrm>
              <a:custGeom>
                <a:avLst/>
                <a:gdLst>
                  <a:gd name="T0" fmla="*/ 2 w 6"/>
                  <a:gd name="T1" fmla="*/ 3 h 5"/>
                  <a:gd name="T2" fmla="*/ 4 w 6"/>
                  <a:gd name="T3" fmla="*/ 0 h 5"/>
                  <a:gd name="T4" fmla="*/ 3 w 6"/>
                  <a:gd name="T5" fmla="*/ 2 h 5"/>
                  <a:gd name="T6" fmla="*/ 6 w 6"/>
                  <a:gd name="T7" fmla="*/ 2 h 5"/>
                  <a:gd name="T8" fmla="*/ 3 w 6"/>
                  <a:gd name="T9" fmla="*/ 4 h 5"/>
                  <a:gd name="T10" fmla="*/ 2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2" y="3"/>
                    </a:moveTo>
                    <a:cubicBezTo>
                      <a:pt x="0" y="0"/>
                      <a:pt x="4" y="2"/>
                      <a:pt x="4" y="0"/>
                    </a:cubicBezTo>
                    <a:cubicBezTo>
                      <a:pt x="6" y="0"/>
                      <a:pt x="4" y="1"/>
                      <a:pt x="3" y="2"/>
                    </a:cubicBezTo>
                    <a:cubicBezTo>
                      <a:pt x="4" y="5"/>
                      <a:pt x="5" y="3"/>
                      <a:pt x="6" y="2"/>
                    </a:cubicBezTo>
                    <a:cubicBezTo>
                      <a:pt x="6" y="4"/>
                      <a:pt x="5" y="5"/>
                      <a:pt x="3" y="4"/>
                    </a:cubicBezTo>
                    <a:cubicBezTo>
                      <a:pt x="3" y="4"/>
                      <a:pt x="3"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78" name="Freeform 54"/>
              <p:cNvSpPr>
                <a:spLocks/>
              </p:cNvSpPr>
              <p:nvPr/>
            </p:nvSpPr>
            <p:spPr bwMode="auto">
              <a:xfrm>
                <a:off x="3251" y="804"/>
                <a:ext cx="19" cy="17"/>
              </a:xfrm>
              <a:custGeom>
                <a:avLst/>
                <a:gdLst>
                  <a:gd name="T0" fmla="*/ 8 w 8"/>
                  <a:gd name="T1" fmla="*/ 4 h 7"/>
                  <a:gd name="T2" fmla="*/ 0 w 8"/>
                  <a:gd name="T3" fmla="*/ 4 h 7"/>
                  <a:gd name="T4" fmla="*/ 8 w 8"/>
                  <a:gd name="T5" fmla="*/ 4 h 7"/>
                </a:gdLst>
                <a:ahLst/>
                <a:cxnLst>
                  <a:cxn ang="0">
                    <a:pos x="T0" y="T1"/>
                  </a:cxn>
                  <a:cxn ang="0">
                    <a:pos x="T2" y="T3"/>
                  </a:cxn>
                  <a:cxn ang="0">
                    <a:pos x="T4" y="T5"/>
                  </a:cxn>
                </a:cxnLst>
                <a:rect l="0" t="0" r="r" b="b"/>
                <a:pathLst>
                  <a:path w="8" h="7">
                    <a:moveTo>
                      <a:pt x="8" y="4"/>
                    </a:moveTo>
                    <a:cubicBezTo>
                      <a:pt x="6" y="7"/>
                      <a:pt x="2" y="3"/>
                      <a:pt x="0" y="4"/>
                    </a:cubicBezTo>
                    <a:cubicBezTo>
                      <a:pt x="2" y="0"/>
                      <a:pt x="6" y="4"/>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79" name="Freeform 55"/>
              <p:cNvSpPr>
                <a:spLocks/>
              </p:cNvSpPr>
              <p:nvPr/>
            </p:nvSpPr>
            <p:spPr bwMode="auto">
              <a:xfrm>
                <a:off x="1820" y="814"/>
                <a:ext cx="47" cy="19"/>
              </a:xfrm>
              <a:custGeom>
                <a:avLst/>
                <a:gdLst>
                  <a:gd name="T0" fmla="*/ 4 w 20"/>
                  <a:gd name="T1" fmla="*/ 6 h 8"/>
                  <a:gd name="T2" fmla="*/ 0 w 20"/>
                  <a:gd name="T3" fmla="*/ 5 h 8"/>
                  <a:gd name="T4" fmla="*/ 8 w 20"/>
                  <a:gd name="T5" fmla="*/ 0 h 8"/>
                  <a:gd name="T6" fmla="*/ 11 w 20"/>
                  <a:gd name="T7" fmla="*/ 7 h 8"/>
                  <a:gd name="T8" fmla="*/ 4 w 20"/>
                  <a:gd name="T9" fmla="*/ 6 h 8"/>
                </a:gdLst>
                <a:ahLst/>
                <a:cxnLst>
                  <a:cxn ang="0">
                    <a:pos x="T0" y="T1"/>
                  </a:cxn>
                  <a:cxn ang="0">
                    <a:pos x="T2" y="T3"/>
                  </a:cxn>
                  <a:cxn ang="0">
                    <a:pos x="T4" y="T5"/>
                  </a:cxn>
                  <a:cxn ang="0">
                    <a:pos x="T6" y="T7"/>
                  </a:cxn>
                  <a:cxn ang="0">
                    <a:pos x="T8" y="T9"/>
                  </a:cxn>
                </a:cxnLst>
                <a:rect l="0" t="0" r="r" b="b"/>
                <a:pathLst>
                  <a:path w="20" h="8">
                    <a:moveTo>
                      <a:pt x="4" y="6"/>
                    </a:moveTo>
                    <a:cubicBezTo>
                      <a:pt x="2" y="7"/>
                      <a:pt x="1" y="6"/>
                      <a:pt x="0" y="5"/>
                    </a:cubicBezTo>
                    <a:cubicBezTo>
                      <a:pt x="2" y="3"/>
                      <a:pt x="7" y="4"/>
                      <a:pt x="8" y="0"/>
                    </a:cubicBezTo>
                    <a:cubicBezTo>
                      <a:pt x="13" y="0"/>
                      <a:pt x="20" y="8"/>
                      <a:pt x="11" y="7"/>
                    </a:cubicBezTo>
                    <a:cubicBezTo>
                      <a:pt x="8" y="8"/>
                      <a:pt x="6" y="7"/>
                      <a:pt x="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80" name="Freeform 56"/>
              <p:cNvSpPr>
                <a:spLocks/>
              </p:cNvSpPr>
              <p:nvPr/>
            </p:nvSpPr>
            <p:spPr bwMode="auto">
              <a:xfrm>
                <a:off x="3166" y="819"/>
                <a:ext cx="17" cy="11"/>
              </a:xfrm>
              <a:custGeom>
                <a:avLst/>
                <a:gdLst>
                  <a:gd name="T0" fmla="*/ 0 w 7"/>
                  <a:gd name="T1" fmla="*/ 3 h 5"/>
                  <a:gd name="T2" fmla="*/ 1 w 7"/>
                  <a:gd name="T3" fmla="*/ 0 h 5"/>
                  <a:gd name="T4" fmla="*/ 7 w 7"/>
                  <a:gd name="T5" fmla="*/ 1 h 5"/>
                  <a:gd name="T6" fmla="*/ 0 w 7"/>
                  <a:gd name="T7" fmla="*/ 3 h 5"/>
                </a:gdLst>
                <a:ahLst/>
                <a:cxnLst>
                  <a:cxn ang="0">
                    <a:pos x="T0" y="T1"/>
                  </a:cxn>
                  <a:cxn ang="0">
                    <a:pos x="T2" y="T3"/>
                  </a:cxn>
                  <a:cxn ang="0">
                    <a:pos x="T4" y="T5"/>
                  </a:cxn>
                  <a:cxn ang="0">
                    <a:pos x="T6" y="T7"/>
                  </a:cxn>
                </a:cxnLst>
                <a:rect l="0" t="0" r="r" b="b"/>
                <a:pathLst>
                  <a:path w="7" h="5">
                    <a:moveTo>
                      <a:pt x="0" y="3"/>
                    </a:moveTo>
                    <a:cubicBezTo>
                      <a:pt x="0" y="2"/>
                      <a:pt x="1" y="2"/>
                      <a:pt x="1" y="0"/>
                    </a:cubicBezTo>
                    <a:cubicBezTo>
                      <a:pt x="3" y="0"/>
                      <a:pt x="4" y="2"/>
                      <a:pt x="7" y="1"/>
                    </a:cubicBezTo>
                    <a:cubicBezTo>
                      <a:pt x="7" y="4"/>
                      <a:pt x="2" y="5"/>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81" name="Freeform 57"/>
              <p:cNvSpPr>
                <a:spLocks/>
              </p:cNvSpPr>
              <p:nvPr/>
            </p:nvSpPr>
            <p:spPr bwMode="auto">
              <a:xfrm>
                <a:off x="2019" y="823"/>
                <a:ext cx="30" cy="22"/>
              </a:xfrm>
              <a:custGeom>
                <a:avLst/>
                <a:gdLst>
                  <a:gd name="T0" fmla="*/ 13 w 13"/>
                  <a:gd name="T1" fmla="*/ 3 h 9"/>
                  <a:gd name="T2" fmla="*/ 7 w 13"/>
                  <a:gd name="T3" fmla="*/ 1 h 9"/>
                  <a:gd name="T4" fmla="*/ 7 w 13"/>
                  <a:gd name="T5" fmla="*/ 4 h 9"/>
                  <a:gd name="T6" fmla="*/ 12 w 13"/>
                  <a:gd name="T7" fmla="*/ 6 h 9"/>
                  <a:gd name="T8" fmla="*/ 7 w 13"/>
                  <a:gd name="T9" fmla="*/ 7 h 9"/>
                  <a:gd name="T10" fmla="*/ 6 w 13"/>
                  <a:gd name="T11" fmla="*/ 4 h 9"/>
                  <a:gd name="T12" fmla="*/ 4 w 13"/>
                  <a:gd name="T13" fmla="*/ 3 h 9"/>
                  <a:gd name="T14" fmla="*/ 6 w 13"/>
                  <a:gd name="T15" fmla="*/ 0 h 9"/>
                  <a:gd name="T16" fmla="*/ 13 w 13"/>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9">
                    <a:moveTo>
                      <a:pt x="13" y="3"/>
                    </a:moveTo>
                    <a:cubicBezTo>
                      <a:pt x="10" y="4"/>
                      <a:pt x="11" y="0"/>
                      <a:pt x="7" y="1"/>
                    </a:cubicBezTo>
                    <a:cubicBezTo>
                      <a:pt x="8" y="2"/>
                      <a:pt x="11" y="4"/>
                      <a:pt x="7" y="4"/>
                    </a:cubicBezTo>
                    <a:cubicBezTo>
                      <a:pt x="8" y="6"/>
                      <a:pt x="10" y="6"/>
                      <a:pt x="12" y="6"/>
                    </a:cubicBezTo>
                    <a:cubicBezTo>
                      <a:pt x="11" y="8"/>
                      <a:pt x="8" y="9"/>
                      <a:pt x="7" y="7"/>
                    </a:cubicBezTo>
                    <a:cubicBezTo>
                      <a:pt x="7" y="5"/>
                      <a:pt x="6" y="5"/>
                      <a:pt x="6" y="4"/>
                    </a:cubicBezTo>
                    <a:cubicBezTo>
                      <a:pt x="10" y="4"/>
                      <a:pt x="4" y="0"/>
                      <a:pt x="4" y="3"/>
                    </a:cubicBezTo>
                    <a:cubicBezTo>
                      <a:pt x="0" y="2"/>
                      <a:pt x="6" y="2"/>
                      <a:pt x="6" y="0"/>
                    </a:cubicBezTo>
                    <a:cubicBezTo>
                      <a:pt x="10" y="0"/>
                      <a:pt x="11" y="2"/>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82" name="Freeform 58"/>
              <p:cNvSpPr>
                <a:spLocks/>
              </p:cNvSpPr>
              <p:nvPr/>
            </p:nvSpPr>
            <p:spPr bwMode="auto">
              <a:xfrm>
                <a:off x="2859" y="821"/>
                <a:ext cx="28" cy="19"/>
              </a:xfrm>
              <a:custGeom>
                <a:avLst/>
                <a:gdLst>
                  <a:gd name="T0" fmla="*/ 3 w 12"/>
                  <a:gd name="T1" fmla="*/ 8 h 8"/>
                  <a:gd name="T2" fmla="*/ 6 w 12"/>
                  <a:gd name="T3" fmla="*/ 6 h 8"/>
                  <a:gd name="T4" fmla="*/ 0 w 12"/>
                  <a:gd name="T5" fmla="*/ 4 h 8"/>
                  <a:gd name="T6" fmla="*/ 6 w 12"/>
                  <a:gd name="T7" fmla="*/ 0 h 8"/>
                  <a:gd name="T8" fmla="*/ 10 w 12"/>
                  <a:gd name="T9" fmla="*/ 3 h 8"/>
                  <a:gd name="T10" fmla="*/ 12 w 12"/>
                  <a:gd name="T11" fmla="*/ 5 h 8"/>
                  <a:gd name="T12" fmla="*/ 3 w 1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3" y="8"/>
                    </a:moveTo>
                    <a:cubicBezTo>
                      <a:pt x="3" y="6"/>
                      <a:pt x="5" y="6"/>
                      <a:pt x="6" y="6"/>
                    </a:cubicBezTo>
                    <a:cubicBezTo>
                      <a:pt x="5" y="5"/>
                      <a:pt x="2" y="5"/>
                      <a:pt x="0" y="4"/>
                    </a:cubicBezTo>
                    <a:cubicBezTo>
                      <a:pt x="3" y="4"/>
                      <a:pt x="3" y="0"/>
                      <a:pt x="6" y="0"/>
                    </a:cubicBezTo>
                    <a:cubicBezTo>
                      <a:pt x="4" y="4"/>
                      <a:pt x="7" y="2"/>
                      <a:pt x="10" y="3"/>
                    </a:cubicBezTo>
                    <a:cubicBezTo>
                      <a:pt x="10" y="5"/>
                      <a:pt x="12" y="4"/>
                      <a:pt x="12" y="5"/>
                    </a:cubicBezTo>
                    <a:cubicBezTo>
                      <a:pt x="7" y="4"/>
                      <a:pt x="7" y="8"/>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83" name="Freeform 59"/>
              <p:cNvSpPr>
                <a:spLocks/>
              </p:cNvSpPr>
              <p:nvPr/>
            </p:nvSpPr>
            <p:spPr bwMode="auto">
              <a:xfrm>
                <a:off x="1742" y="819"/>
                <a:ext cx="33" cy="19"/>
              </a:xfrm>
              <a:custGeom>
                <a:avLst/>
                <a:gdLst>
                  <a:gd name="T0" fmla="*/ 14 w 14"/>
                  <a:gd name="T1" fmla="*/ 7 h 8"/>
                  <a:gd name="T2" fmla="*/ 8 w 14"/>
                  <a:gd name="T3" fmla="*/ 6 h 8"/>
                  <a:gd name="T4" fmla="*/ 9 w 14"/>
                  <a:gd name="T5" fmla="*/ 3 h 8"/>
                  <a:gd name="T6" fmla="*/ 0 w 14"/>
                  <a:gd name="T7" fmla="*/ 4 h 8"/>
                  <a:gd name="T8" fmla="*/ 0 w 14"/>
                  <a:gd name="T9" fmla="*/ 3 h 8"/>
                  <a:gd name="T10" fmla="*/ 11 w 14"/>
                  <a:gd name="T11" fmla="*/ 4 h 8"/>
                  <a:gd name="T12" fmla="*/ 14 w 14"/>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4" h="8">
                    <a:moveTo>
                      <a:pt x="14" y="7"/>
                    </a:moveTo>
                    <a:cubicBezTo>
                      <a:pt x="11" y="8"/>
                      <a:pt x="10" y="6"/>
                      <a:pt x="8" y="6"/>
                    </a:cubicBezTo>
                    <a:cubicBezTo>
                      <a:pt x="8" y="5"/>
                      <a:pt x="9" y="5"/>
                      <a:pt x="9" y="3"/>
                    </a:cubicBezTo>
                    <a:cubicBezTo>
                      <a:pt x="5" y="3"/>
                      <a:pt x="3" y="3"/>
                      <a:pt x="0" y="4"/>
                    </a:cubicBezTo>
                    <a:cubicBezTo>
                      <a:pt x="0" y="4"/>
                      <a:pt x="0" y="4"/>
                      <a:pt x="0" y="3"/>
                    </a:cubicBezTo>
                    <a:cubicBezTo>
                      <a:pt x="3" y="1"/>
                      <a:pt x="10" y="0"/>
                      <a:pt x="11" y="4"/>
                    </a:cubicBezTo>
                    <a:cubicBezTo>
                      <a:pt x="10" y="6"/>
                      <a:pt x="13" y="5"/>
                      <a:pt x="1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84" name="Freeform 61"/>
              <p:cNvSpPr>
                <a:spLocks/>
              </p:cNvSpPr>
              <p:nvPr/>
            </p:nvSpPr>
            <p:spPr bwMode="auto">
              <a:xfrm>
                <a:off x="2490" y="861"/>
                <a:ext cx="14" cy="10"/>
              </a:xfrm>
              <a:custGeom>
                <a:avLst/>
                <a:gdLst>
                  <a:gd name="T0" fmla="*/ 6 w 6"/>
                  <a:gd name="T1" fmla="*/ 3 h 4"/>
                  <a:gd name="T2" fmla="*/ 0 w 6"/>
                  <a:gd name="T3" fmla="*/ 4 h 4"/>
                  <a:gd name="T4" fmla="*/ 5 w 6"/>
                  <a:gd name="T5" fmla="*/ 0 h 4"/>
                  <a:gd name="T6" fmla="*/ 4 w 6"/>
                  <a:gd name="T7" fmla="*/ 2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4" y="3"/>
                      <a:pt x="3" y="4"/>
                      <a:pt x="0" y="4"/>
                    </a:cubicBezTo>
                    <a:cubicBezTo>
                      <a:pt x="2" y="2"/>
                      <a:pt x="3" y="1"/>
                      <a:pt x="5" y="0"/>
                    </a:cubicBezTo>
                    <a:cubicBezTo>
                      <a:pt x="5" y="0"/>
                      <a:pt x="4" y="1"/>
                      <a:pt x="4" y="2"/>
                    </a:cubicBezTo>
                    <a:cubicBezTo>
                      <a:pt x="5" y="1"/>
                      <a:pt x="6" y="2"/>
                      <a:pt x="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85" name="Freeform 63"/>
              <p:cNvSpPr>
                <a:spLocks/>
              </p:cNvSpPr>
              <p:nvPr/>
            </p:nvSpPr>
            <p:spPr bwMode="auto">
              <a:xfrm>
                <a:off x="2229" y="871"/>
                <a:ext cx="14" cy="14"/>
              </a:xfrm>
              <a:custGeom>
                <a:avLst/>
                <a:gdLst>
                  <a:gd name="T0" fmla="*/ 6 w 6"/>
                  <a:gd name="T1" fmla="*/ 4 h 6"/>
                  <a:gd name="T2" fmla="*/ 0 w 6"/>
                  <a:gd name="T3" fmla="*/ 5 h 6"/>
                  <a:gd name="T4" fmla="*/ 6 w 6"/>
                  <a:gd name="T5" fmla="*/ 4 h 6"/>
                </a:gdLst>
                <a:ahLst/>
                <a:cxnLst>
                  <a:cxn ang="0">
                    <a:pos x="T0" y="T1"/>
                  </a:cxn>
                  <a:cxn ang="0">
                    <a:pos x="T2" y="T3"/>
                  </a:cxn>
                  <a:cxn ang="0">
                    <a:pos x="T4" y="T5"/>
                  </a:cxn>
                </a:cxnLst>
                <a:rect l="0" t="0" r="r" b="b"/>
                <a:pathLst>
                  <a:path w="6" h="6">
                    <a:moveTo>
                      <a:pt x="6" y="4"/>
                    </a:moveTo>
                    <a:cubicBezTo>
                      <a:pt x="4" y="2"/>
                      <a:pt x="3" y="6"/>
                      <a:pt x="0" y="5"/>
                    </a:cubicBezTo>
                    <a:cubicBezTo>
                      <a:pt x="0" y="4"/>
                      <a:pt x="6" y="0"/>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86" name="Freeform 66"/>
              <p:cNvSpPr>
                <a:spLocks/>
              </p:cNvSpPr>
              <p:nvPr/>
            </p:nvSpPr>
            <p:spPr bwMode="auto">
              <a:xfrm>
                <a:off x="1342" y="947"/>
                <a:ext cx="19" cy="16"/>
              </a:xfrm>
              <a:custGeom>
                <a:avLst/>
                <a:gdLst>
                  <a:gd name="T0" fmla="*/ 5 w 8"/>
                  <a:gd name="T1" fmla="*/ 0 h 7"/>
                  <a:gd name="T2" fmla="*/ 6 w 8"/>
                  <a:gd name="T3" fmla="*/ 5 h 7"/>
                  <a:gd name="T4" fmla="*/ 4 w 8"/>
                  <a:gd name="T5" fmla="*/ 7 h 7"/>
                  <a:gd name="T6" fmla="*/ 5 w 8"/>
                  <a:gd name="T7" fmla="*/ 0 h 7"/>
                </a:gdLst>
                <a:ahLst/>
                <a:cxnLst>
                  <a:cxn ang="0">
                    <a:pos x="T0" y="T1"/>
                  </a:cxn>
                  <a:cxn ang="0">
                    <a:pos x="T2" y="T3"/>
                  </a:cxn>
                  <a:cxn ang="0">
                    <a:pos x="T4" y="T5"/>
                  </a:cxn>
                  <a:cxn ang="0">
                    <a:pos x="T6" y="T7"/>
                  </a:cxn>
                </a:cxnLst>
                <a:rect l="0" t="0" r="r" b="b"/>
                <a:pathLst>
                  <a:path w="8" h="7">
                    <a:moveTo>
                      <a:pt x="5" y="0"/>
                    </a:moveTo>
                    <a:cubicBezTo>
                      <a:pt x="8" y="2"/>
                      <a:pt x="1" y="4"/>
                      <a:pt x="6" y="5"/>
                    </a:cubicBezTo>
                    <a:cubicBezTo>
                      <a:pt x="6" y="6"/>
                      <a:pt x="4" y="6"/>
                      <a:pt x="4" y="7"/>
                    </a:cubicBezTo>
                    <a:cubicBezTo>
                      <a:pt x="0" y="6"/>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87" name="Freeform 67"/>
              <p:cNvSpPr>
                <a:spLocks/>
              </p:cNvSpPr>
              <p:nvPr/>
            </p:nvSpPr>
            <p:spPr bwMode="auto">
              <a:xfrm>
                <a:off x="4366" y="949"/>
                <a:ext cx="14" cy="9"/>
              </a:xfrm>
              <a:custGeom>
                <a:avLst/>
                <a:gdLst>
                  <a:gd name="T0" fmla="*/ 1 w 6"/>
                  <a:gd name="T1" fmla="*/ 0 h 4"/>
                  <a:gd name="T2" fmla="*/ 5 w 6"/>
                  <a:gd name="T3" fmla="*/ 0 h 4"/>
                  <a:gd name="T4" fmla="*/ 1 w 6"/>
                  <a:gd name="T5" fmla="*/ 0 h 4"/>
                </a:gdLst>
                <a:ahLst/>
                <a:cxnLst>
                  <a:cxn ang="0">
                    <a:pos x="T0" y="T1"/>
                  </a:cxn>
                  <a:cxn ang="0">
                    <a:pos x="T2" y="T3"/>
                  </a:cxn>
                  <a:cxn ang="0">
                    <a:pos x="T4" y="T5"/>
                  </a:cxn>
                </a:cxnLst>
                <a:rect l="0" t="0" r="r" b="b"/>
                <a:pathLst>
                  <a:path w="6" h="4">
                    <a:moveTo>
                      <a:pt x="1" y="0"/>
                    </a:moveTo>
                    <a:cubicBezTo>
                      <a:pt x="2" y="0"/>
                      <a:pt x="3" y="0"/>
                      <a:pt x="5" y="0"/>
                    </a:cubicBezTo>
                    <a:cubicBezTo>
                      <a:pt x="6" y="4"/>
                      <a:pt x="0" y="4"/>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88" name="Freeform 68"/>
              <p:cNvSpPr>
                <a:spLocks/>
              </p:cNvSpPr>
              <p:nvPr/>
            </p:nvSpPr>
            <p:spPr bwMode="auto">
              <a:xfrm>
                <a:off x="2646" y="951"/>
                <a:ext cx="92" cy="121"/>
              </a:xfrm>
              <a:custGeom>
                <a:avLst/>
                <a:gdLst>
                  <a:gd name="T0" fmla="*/ 17 w 39"/>
                  <a:gd name="T1" fmla="*/ 2 h 51"/>
                  <a:gd name="T2" fmla="*/ 12 w 39"/>
                  <a:gd name="T3" fmla="*/ 6 h 51"/>
                  <a:gd name="T4" fmla="*/ 19 w 39"/>
                  <a:gd name="T5" fmla="*/ 7 h 51"/>
                  <a:gd name="T6" fmla="*/ 16 w 39"/>
                  <a:gd name="T7" fmla="*/ 15 h 51"/>
                  <a:gd name="T8" fmla="*/ 28 w 39"/>
                  <a:gd name="T9" fmla="*/ 35 h 51"/>
                  <a:gd name="T10" fmla="*/ 34 w 39"/>
                  <a:gd name="T11" fmla="*/ 34 h 51"/>
                  <a:gd name="T12" fmla="*/ 33 w 39"/>
                  <a:gd name="T13" fmla="*/ 43 h 51"/>
                  <a:gd name="T14" fmla="*/ 0 w 39"/>
                  <a:gd name="T15" fmla="*/ 51 h 51"/>
                  <a:gd name="T16" fmla="*/ 12 w 39"/>
                  <a:gd name="T17" fmla="*/ 44 h 51"/>
                  <a:gd name="T18" fmla="*/ 3 w 39"/>
                  <a:gd name="T19" fmla="*/ 41 h 51"/>
                  <a:gd name="T20" fmla="*/ 9 w 39"/>
                  <a:gd name="T21" fmla="*/ 36 h 51"/>
                  <a:gd name="T22" fmla="*/ 7 w 39"/>
                  <a:gd name="T23" fmla="*/ 33 h 51"/>
                  <a:gd name="T24" fmla="*/ 13 w 39"/>
                  <a:gd name="T25" fmla="*/ 32 h 51"/>
                  <a:gd name="T26" fmla="*/ 15 w 39"/>
                  <a:gd name="T27" fmla="*/ 28 h 51"/>
                  <a:gd name="T28" fmla="*/ 13 w 39"/>
                  <a:gd name="T29" fmla="*/ 23 h 51"/>
                  <a:gd name="T30" fmla="*/ 5 w 39"/>
                  <a:gd name="T31" fmla="*/ 24 h 51"/>
                  <a:gd name="T32" fmla="*/ 8 w 39"/>
                  <a:gd name="T33" fmla="*/ 18 h 51"/>
                  <a:gd name="T34" fmla="*/ 5 w 39"/>
                  <a:gd name="T35" fmla="*/ 14 h 51"/>
                  <a:gd name="T36" fmla="*/ 2 w 39"/>
                  <a:gd name="T37" fmla="*/ 14 h 51"/>
                  <a:gd name="T38" fmla="*/ 4 w 39"/>
                  <a:gd name="T39" fmla="*/ 12 h 51"/>
                  <a:gd name="T40" fmla="*/ 0 w 39"/>
                  <a:gd name="T41" fmla="*/ 9 h 51"/>
                  <a:gd name="T42" fmla="*/ 17 w 39"/>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51">
                    <a:moveTo>
                      <a:pt x="17" y="2"/>
                    </a:moveTo>
                    <a:cubicBezTo>
                      <a:pt x="15" y="4"/>
                      <a:pt x="15" y="6"/>
                      <a:pt x="12" y="6"/>
                    </a:cubicBezTo>
                    <a:cubicBezTo>
                      <a:pt x="12" y="9"/>
                      <a:pt x="16" y="6"/>
                      <a:pt x="19" y="7"/>
                    </a:cubicBezTo>
                    <a:cubicBezTo>
                      <a:pt x="20" y="12"/>
                      <a:pt x="17" y="13"/>
                      <a:pt x="16" y="15"/>
                    </a:cubicBezTo>
                    <a:cubicBezTo>
                      <a:pt x="21" y="21"/>
                      <a:pt x="28" y="25"/>
                      <a:pt x="28" y="35"/>
                    </a:cubicBezTo>
                    <a:cubicBezTo>
                      <a:pt x="31" y="35"/>
                      <a:pt x="31" y="33"/>
                      <a:pt x="34" y="34"/>
                    </a:cubicBezTo>
                    <a:cubicBezTo>
                      <a:pt x="39" y="38"/>
                      <a:pt x="27" y="41"/>
                      <a:pt x="33" y="43"/>
                    </a:cubicBezTo>
                    <a:cubicBezTo>
                      <a:pt x="25" y="50"/>
                      <a:pt x="10" y="45"/>
                      <a:pt x="0" y="51"/>
                    </a:cubicBezTo>
                    <a:cubicBezTo>
                      <a:pt x="4" y="49"/>
                      <a:pt x="5" y="44"/>
                      <a:pt x="12" y="44"/>
                    </a:cubicBezTo>
                    <a:cubicBezTo>
                      <a:pt x="10" y="42"/>
                      <a:pt x="8" y="41"/>
                      <a:pt x="3" y="41"/>
                    </a:cubicBezTo>
                    <a:cubicBezTo>
                      <a:pt x="4" y="38"/>
                      <a:pt x="8" y="39"/>
                      <a:pt x="9" y="36"/>
                    </a:cubicBezTo>
                    <a:cubicBezTo>
                      <a:pt x="7" y="34"/>
                      <a:pt x="8" y="34"/>
                      <a:pt x="7" y="33"/>
                    </a:cubicBezTo>
                    <a:cubicBezTo>
                      <a:pt x="7" y="31"/>
                      <a:pt x="11" y="32"/>
                      <a:pt x="13" y="32"/>
                    </a:cubicBezTo>
                    <a:cubicBezTo>
                      <a:pt x="14" y="32"/>
                      <a:pt x="13" y="29"/>
                      <a:pt x="15" y="28"/>
                    </a:cubicBezTo>
                    <a:cubicBezTo>
                      <a:pt x="14" y="27"/>
                      <a:pt x="12" y="26"/>
                      <a:pt x="13" y="23"/>
                    </a:cubicBezTo>
                    <a:cubicBezTo>
                      <a:pt x="9" y="22"/>
                      <a:pt x="9" y="25"/>
                      <a:pt x="5" y="24"/>
                    </a:cubicBezTo>
                    <a:cubicBezTo>
                      <a:pt x="5" y="22"/>
                      <a:pt x="6" y="20"/>
                      <a:pt x="8" y="18"/>
                    </a:cubicBezTo>
                    <a:cubicBezTo>
                      <a:pt x="7" y="17"/>
                      <a:pt x="2" y="18"/>
                      <a:pt x="5" y="14"/>
                    </a:cubicBezTo>
                    <a:cubicBezTo>
                      <a:pt x="3" y="14"/>
                      <a:pt x="3" y="16"/>
                      <a:pt x="2" y="14"/>
                    </a:cubicBezTo>
                    <a:cubicBezTo>
                      <a:pt x="0" y="13"/>
                      <a:pt x="3" y="13"/>
                      <a:pt x="4" y="12"/>
                    </a:cubicBezTo>
                    <a:cubicBezTo>
                      <a:pt x="3" y="10"/>
                      <a:pt x="2" y="10"/>
                      <a:pt x="0" y="9"/>
                    </a:cubicBezTo>
                    <a:cubicBezTo>
                      <a:pt x="6" y="9"/>
                      <a:pt x="7" y="0"/>
                      <a:pt x="1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89" name="Freeform 69"/>
              <p:cNvSpPr>
                <a:spLocks/>
              </p:cNvSpPr>
              <p:nvPr/>
            </p:nvSpPr>
            <p:spPr bwMode="auto">
              <a:xfrm>
                <a:off x="1155" y="956"/>
                <a:ext cx="19" cy="12"/>
              </a:xfrm>
              <a:custGeom>
                <a:avLst/>
                <a:gdLst>
                  <a:gd name="T0" fmla="*/ 7 w 8"/>
                  <a:gd name="T1" fmla="*/ 1 h 5"/>
                  <a:gd name="T2" fmla="*/ 1 w 8"/>
                  <a:gd name="T3" fmla="*/ 2 h 5"/>
                  <a:gd name="T4" fmla="*/ 7 w 8"/>
                  <a:gd name="T5" fmla="*/ 1 h 5"/>
                </a:gdLst>
                <a:ahLst/>
                <a:cxnLst>
                  <a:cxn ang="0">
                    <a:pos x="T0" y="T1"/>
                  </a:cxn>
                  <a:cxn ang="0">
                    <a:pos x="T2" y="T3"/>
                  </a:cxn>
                  <a:cxn ang="0">
                    <a:pos x="T4" y="T5"/>
                  </a:cxn>
                </a:cxnLst>
                <a:rect l="0" t="0" r="r" b="b"/>
                <a:pathLst>
                  <a:path w="8" h="5">
                    <a:moveTo>
                      <a:pt x="7" y="1"/>
                    </a:moveTo>
                    <a:cubicBezTo>
                      <a:pt x="8" y="3"/>
                      <a:pt x="0" y="5"/>
                      <a:pt x="1" y="2"/>
                    </a:cubicBezTo>
                    <a:cubicBezTo>
                      <a:pt x="4" y="2"/>
                      <a:pt x="4"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90" name="Freeform 70"/>
              <p:cNvSpPr>
                <a:spLocks/>
              </p:cNvSpPr>
              <p:nvPr/>
            </p:nvSpPr>
            <p:spPr bwMode="auto">
              <a:xfrm>
                <a:off x="1330" y="968"/>
                <a:ext cx="19" cy="12"/>
              </a:xfrm>
              <a:custGeom>
                <a:avLst/>
                <a:gdLst>
                  <a:gd name="T0" fmla="*/ 1 w 8"/>
                  <a:gd name="T1" fmla="*/ 5 h 5"/>
                  <a:gd name="T2" fmla="*/ 4 w 8"/>
                  <a:gd name="T3" fmla="*/ 0 h 5"/>
                  <a:gd name="T4" fmla="*/ 3 w 8"/>
                  <a:gd name="T5" fmla="*/ 3 h 5"/>
                  <a:gd name="T6" fmla="*/ 6 w 8"/>
                  <a:gd name="T7" fmla="*/ 0 h 5"/>
                  <a:gd name="T8" fmla="*/ 8 w 8"/>
                  <a:gd name="T9" fmla="*/ 1 h 5"/>
                  <a:gd name="T10" fmla="*/ 8 w 8"/>
                  <a:gd name="T11" fmla="*/ 3 h 5"/>
                  <a:gd name="T12" fmla="*/ 1 w 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5"/>
                    </a:moveTo>
                    <a:cubicBezTo>
                      <a:pt x="3" y="3"/>
                      <a:pt x="0" y="0"/>
                      <a:pt x="4" y="0"/>
                    </a:cubicBezTo>
                    <a:cubicBezTo>
                      <a:pt x="4" y="1"/>
                      <a:pt x="3" y="1"/>
                      <a:pt x="3" y="3"/>
                    </a:cubicBezTo>
                    <a:cubicBezTo>
                      <a:pt x="4" y="2"/>
                      <a:pt x="7" y="2"/>
                      <a:pt x="6" y="0"/>
                    </a:cubicBezTo>
                    <a:cubicBezTo>
                      <a:pt x="7" y="0"/>
                      <a:pt x="7" y="1"/>
                      <a:pt x="8" y="1"/>
                    </a:cubicBezTo>
                    <a:cubicBezTo>
                      <a:pt x="8" y="1"/>
                      <a:pt x="8" y="2"/>
                      <a:pt x="8" y="3"/>
                    </a:cubicBezTo>
                    <a:cubicBezTo>
                      <a:pt x="5" y="3"/>
                      <a:pt x="4"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91" name="Freeform 71"/>
              <p:cNvSpPr>
                <a:spLocks/>
              </p:cNvSpPr>
              <p:nvPr/>
            </p:nvSpPr>
            <p:spPr bwMode="auto">
              <a:xfrm>
                <a:off x="1884" y="980"/>
                <a:ext cx="16" cy="14"/>
              </a:xfrm>
              <a:custGeom>
                <a:avLst/>
                <a:gdLst>
                  <a:gd name="T0" fmla="*/ 7 w 7"/>
                  <a:gd name="T1" fmla="*/ 2 h 6"/>
                  <a:gd name="T2" fmla="*/ 0 w 7"/>
                  <a:gd name="T3" fmla="*/ 6 h 6"/>
                  <a:gd name="T4" fmla="*/ 7 w 7"/>
                  <a:gd name="T5" fmla="*/ 2 h 6"/>
                </a:gdLst>
                <a:ahLst/>
                <a:cxnLst>
                  <a:cxn ang="0">
                    <a:pos x="T0" y="T1"/>
                  </a:cxn>
                  <a:cxn ang="0">
                    <a:pos x="T2" y="T3"/>
                  </a:cxn>
                  <a:cxn ang="0">
                    <a:pos x="T4" y="T5"/>
                  </a:cxn>
                </a:cxnLst>
                <a:rect l="0" t="0" r="r" b="b"/>
                <a:pathLst>
                  <a:path w="7" h="6">
                    <a:moveTo>
                      <a:pt x="7" y="2"/>
                    </a:moveTo>
                    <a:cubicBezTo>
                      <a:pt x="6" y="5"/>
                      <a:pt x="3" y="5"/>
                      <a:pt x="0" y="6"/>
                    </a:cubicBezTo>
                    <a:cubicBezTo>
                      <a:pt x="0" y="3"/>
                      <a:pt x="5"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92" name="Freeform 72"/>
              <p:cNvSpPr>
                <a:spLocks/>
              </p:cNvSpPr>
              <p:nvPr/>
            </p:nvSpPr>
            <p:spPr bwMode="auto">
              <a:xfrm>
                <a:off x="1335" y="982"/>
                <a:ext cx="9" cy="17"/>
              </a:xfrm>
              <a:custGeom>
                <a:avLst/>
                <a:gdLst>
                  <a:gd name="T0" fmla="*/ 0 w 4"/>
                  <a:gd name="T1" fmla="*/ 2 h 7"/>
                  <a:gd name="T2" fmla="*/ 2 w 4"/>
                  <a:gd name="T3" fmla="*/ 0 h 7"/>
                  <a:gd name="T4" fmla="*/ 2 w 4"/>
                  <a:gd name="T5" fmla="*/ 6 h 7"/>
                  <a:gd name="T6" fmla="*/ 0 w 4"/>
                  <a:gd name="T7" fmla="*/ 2 h 7"/>
                </a:gdLst>
                <a:ahLst/>
                <a:cxnLst>
                  <a:cxn ang="0">
                    <a:pos x="T0" y="T1"/>
                  </a:cxn>
                  <a:cxn ang="0">
                    <a:pos x="T2" y="T3"/>
                  </a:cxn>
                  <a:cxn ang="0">
                    <a:pos x="T4" y="T5"/>
                  </a:cxn>
                  <a:cxn ang="0">
                    <a:pos x="T6" y="T7"/>
                  </a:cxn>
                </a:cxnLst>
                <a:rect l="0" t="0" r="r" b="b"/>
                <a:pathLst>
                  <a:path w="4" h="7">
                    <a:moveTo>
                      <a:pt x="0" y="2"/>
                    </a:moveTo>
                    <a:cubicBezTo>
                      <a:pt x="1" y="1"/>
                      <a:pt x="3" y="1"/>
                      <a:pt x="2" y="0"/>
                    </a:cubicBezTo>
                    <a:cubicBezTo>
                      <a:pt x="4" y="2"/>
                      <a:pt x="2" y="5"/>
                      <a:pt x="2" y="6"/>
                    </a:cubicBezTo>
                    <a:cubicBezTo>
                      <a:pt x="0" y="7"/>
                      <a:pt x="3"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93" name="Freeform 73"/>
              <p:cNvSpPr>
                <a:spLocks/>
              </p:cNvSpPr>
              <p:nvPr/>
            </p:nvSpPr>
            <p:spPr bwMode="auto">
              <a:xfrm>
                <a:off x="1302" y="1015"/>
                <a:ext cx="23" cy="26"/>
              </a:xfrm>
              <a:custGeom>
                <a:avLst/>
                <a:gdLst>
                  <a:gd name="T0" fmla="*/ 4 w 10"/>
                  <a:gd name="T1" fmla="*/ 0 h 11"/>
                  <a:gd name="T2" fmla="*/ 10 w 10"/>
                  <a:gd name="T3" fmla="*/ 0 h 11"/>
                  <a:gd name="T4" fmla="*/ 3 w 10"/>
                  <a:gd name="T5" fmla="*/ 11 h 11"/>
                  <a:gd name="T6" fmla="*/ 4 w 10"/>
                  <a:gd name="T7" fmla="*/ 0 h 11"/>
                </a:gdLst>
                <a:ahLst/>
                <a:cxnLst>
                  <a:cxn ang="0">
                    <a:pos x="T0" y="T1"/>
                  </a:cxn>
                  <a:cxn ang="0">
                    <a:pos x="T2" y="T3"/>
                  </a:cxn>
                  <a:cxn ang="0">
                    <a:pos x="T4" y="T5"/>
                  </a:cxn>
                  <a:cxn ang="0">
                    <a:pos x="T6" y="T7"/>
                  </a:cxn>
                </a:cxnLst>
                <a:rect l="0" t="0" r="r" b="b"/>
                <a:pathLst>
                  <a:path w="10" h="11">
                    <a:moveTo>
                      <a:pt x="4" y="0"/>
                    </a:moveTo>
                    <a:cubicBezTo>
                      <a:pt x="5" y="0"/>
                      <a:pt x="9" y="3"/>
                      <a:pt x="10" y="0"/>
                    </a:cubicBezTo>
                    <a:cubicBezTo>
                      <a:pt x="10" y="3"/>
                      <a:pt x="2" y="5"/>
                      <a:pt x="3" y="11"/>
                    </a:cubicBezTo>
                    <a:cubicBezTo>
                      <a:pt x="0" y="9"/>
                      <a:pt x="1" y="2"/>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94" name="Freeform 74"/>
              <p:cNvSpPr>
                <a:spLocks/>
              </p:cNvSpPr>
              <p:nvPr/>
            </p:nvSpPr>
            <p:spPr bwMode="auto">
              <a:xfrm>
                <a:off x="944" y="1018"/>
                <a:ext cx="15" cy="7"/>
              </a:xfrm>
              <a:custGeom>
                <a:avLst/>
                <a:gdLst>
                  <a:gd name="T0" fmla="*/ 6 w 6"/>
                  <a:gd name="T1" fmla="*/ 0 h 3"/>
                  <a:gd name="T2" fmla="*/ 0 w 6"/>
                  <a:gd name="T3" fmla="*/ 3 h 3"/>
                  <a:gd name="T4" fmla="*/ 1 w 6"/>
                  <a:gd name="T5" fmla="*/ 0 h 3"/>
                  <a:gd name="T6" fmla="*/ 6 w 6"/>
                  <a:gd name="T7" fmla="*/ 0 h 3"/>
                </a:gdLst>
                <a:ahLst/>
                <a:cxnLst>
                  <a:cxn ang="0">
                    <a:pos x="T0" y="T1"/>
                  </a:cxn>
                  <a:cxn ang="0">
                    <a:pos x="T2" y="T3"/>
                  </a:cxn>
                  <a:cxn ang="0">
                    <a:pos x="T4" y="T5"/>
                  </a:cxn>
                  <a:cxn ang="0">
                    <a:pos x="T6" y="T7"/>
                  </a:cxn>
                </a:cxnLst>
                <a:rect l="0" t="0" r="r" b="b"/>
                <a:pathLst>
                  <a:path w="6" h="3">
                    <a:moveTo>
                      <a:pt x="6" y="0"/>
                    </a:moveTo>
                    <a:cubicBezTo>
                      <a:pt x="5" y="2"/>
                      <a:pt x="4" y="3"/>
                      <a:pt x="0" y="3"/>
                    </a:cubicBezTo>
                    <a:cubicBezTo>
                      <a:pt x="1" y="2"/>
                      <a:pt x="1" y="1"/>
                      <a:pt x="1" y="0"/>
                    </a:cubicBezTo>
                    <a:cubicBezTo>
                      <a:pt x="3"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95" name="Freeform 75"/>
              <p:cNvSpPr>
                <a:spLocks/>
              </p:cNvSpPr>
              <p:nvPr/>
            </p:nvSpPr>
            <p:spPr bwMode="auto">
              <a:xfrm>
                <a:off x="1661" y="1051"/>
                <a:ext cx="12" cy="14"/>
              </a:xfrm>
              <a:custGeom>
                <a:avLst/>
                <a:gdLst>
                  <a:gd name="T0" fmla="*/ 3 w 5"/>
                  <a:gd name="T1" fmla="*/ 0 h 6"/>
                  <a:gd name="T2" fmla="*/ 0 w 5"/>
                  <a:gd name="T3" fmla="*/ 6 h 6"/>
                  <a:gd name="T4" fmla="*/ 3 w 5"/>
                  <a:gd name="T5" fmla="*/ 0 h 6"/>
                </a:gdLst>
                <a:ahLst/>
                <a:cxnLst>
                  <a:cxn ang="0">
                    <a:pos x="T0" y="T1"/>
                  </a:cxn>
                  <a:cxn ang="0">
                    <a:pos x="T2" y="T3"/>
                  </a:cxn>
                  <a:cxn ang="0">
                    <a:pos x="T4" y="T5"/>
                  </a:cxn>
                </a:cxnLst>
                <a:rect l="0" t="0" r="r" b="b"/>
                <a:pathLst>
                  <a:path w="5" h="6">
                    <a:moveTo>
                      <a:pt x="3" y="0"/>
                    </a:moveTo>
                    <a:cubicBezTo>
                      <a:pt x="5" y="2"/>
                      <a:pt x="2" y="6"/>
                      <a:pt x="0" y="6"/>
                    </a:cubicBezTo>
                    <a:cubicBezTo>
                      <a:pt x="1" y="4"/>
                      <a:pt x="2" y="2"/>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96" name="Freeform 76"/>
              <p:cNvSpPr>
                <a:spLocks/>
              </p:cNvSpPr>
              <p:nvPr/>
            </p:nvSpPr>
            <p:spPr bwMode="auto">
              <a:xfrm>
                <a:off x="4688" y="1034"/>
                <a:ext cx="31" cy="15"/>
              </a:xfrm>
              <a:custGeom>
                <a:avLst/>
                <a:gdLst>
                  <a:gd name="T0" fmla="*/ 0 w 13"/>
                  <a:gd name="T1" fmla="*/ 4 h 6"/>
                  <a:gd name="T2" fmla="*/ 0 w 13"/>
                  <a:gd name="T3" fmla="*/ 4 h 6"/>
                </a:gdLst>
                <a:ahLst/>
                <a:cxnLst>
                  <a:cxn ang="0">
                    <a:pos x="T0" y="T1"/>
                  </a:cxn>
                  <a:cxn ang="0">
                    <a:pos x="T2" y="T3"/>
                  </a:cxn>
                </a:cxnLst>
                <a:rect l="0" t="0" r="r" b="b"/>
                <a:pathLst>
                  <a:path w="13" h="6">
                    <a:moveTo>
                      <a:pt x="0" y="4"/>
                    </a:moveTo>
                    <a:cubicBezTo>
                      <a:pt x="5" y="0"/>
                      <a:pt x="13" y="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97" name="Freeform 77"/>
              <p:cNvSpPr>
                <a:spLocks/>
              </p:cNvSpPr>
              <p:nvPr/>
            </p:nvSpPr>
            <p:spPr bwMode="auto">
              <a:xfrm>
                <a:off x="2049" y="1049"/>
                <a:ext cx="81" cy="71"/>
              </a:xfrm>
              <a:custGeom>
                <a:avLst/>
                <a:gdLst>
                  <a:gd name="T0" fmla="*/ 28 w 34"/>
                  <a:gd name="T1" fmla="*/ 0 h 30"/>
                  <a:gd name="T2" fmla="*/ 18 w 34"/>
                  <a:gd name="T3" fmla="*/ 10 h 30"/>
                  <a:gd name="T4" fmla="*/ 24 w 34"/>
                  <a:gd name="T5" fmla="*/ 10 h 30"/>
                  <a:gd name="T6" fmla="*/ 21 w 34"/>
                  <a:gd name="T7" fmla="*/ 12 h 30"/>
                  <a:gd name="T8" fmla="*/ 31 w 34"/>
                  <a:gd name="T9" fmla="*/ 14 h 30"/>
                  <a:gd name="T10" fmla="*/ 32 w 34"/>
                  <a:gd name="T11" fmla="*/ 18 h 30"/>
                  <a:gd name="T12" fmla="*/ 28 w 34"/>
                  <a:gd name="T13" fmla="*/ 22 h 30"/>
                  <a:gd name="T14" fmla="*/ 30 w 34"/>
                  <a:gd name="T15" fmla="*/ 21 h 30"/>
                  <a:gd name="T16" fmla="*/ 32 w 34"/>
                  <a:gd name="T17" fmla="*/ 23 h 30"/>
                  <a:gd name="T18" fmla="*/ 26 w 34"/>
                  <a:gd name="T19" fmla="*/ 30 h 30"/>
                  <a:gd name="T20" fmla="*/ 24 w 34"/>
                  <a:gd name="T21" fmla="*/ 28 h 30"/>
                  <a:gd name="T22" fmla="*/ 26 w 34"/>
                  <a:gd name="T23" fmla="*/ 24 h 30"/>
                  <a:gd name="T24" fmla="*/ 15 w 34"/>
                  <a:gd name="T25" fmla="*/ 28 h 30"/>
                  <a:gd name="T26" fmla="*/ 20 w 34"/>
                  <a:gd name="T27" fmla="*/ 25 h 30"/>
                  <a:gd name="T28" fmla="*/ 17 w 34"/>
                  <a:gd name="T29" fmla="*/ 23 h 30"/>
                  <a:gd name="T30" fmla="*/ 3 w 34"/>
                  <a:gd name="T31" fmla="*/ 25 h 30"/>
                  <a:gd name="T32" fmla="*/ 4 w 34"/>
                  <a:gd name="T33" fmla="*/ 19 h 30"/>
                  <a:gd name="T34" fmla="*/ 28 w 34"/>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0">
                    <a:moveTo>
                      <a:pt x="28" y="0"/>
                    </a:moveTo>
                    <a:cubicBezTo>
                      <a:pt x="25" y="5"/>
                      <a:pt x="21" y="6"/>
                      <a:pt x="18" y="10"/>
                    </a:cubicBezTo>
                    <a:cubicBezTo>
                      <a:pt x="18" y="12"/>
                      <a:pt x="21" y="9"/>
                      <a:pt x="24" y="10"/>
                    </a:cubicBezTo>
                    <a:cubicBezTo>
                      <a:pt x="23" y="11"/>
                      <a:pt x="23" y="12"/>
                      <a:pt x="21" y="12"/>
                    </a:cubicBezTo>
                    <a:cubicBezTo>
                      <a:pt x="24" y="14"/>
                      <a:pt x="26" y="13"/>
                      <a:pt x="31" y="14"/>
                    </a:cubicBezTo>
                    <a:cubicBezTo>
                      <a:pt x="30" y="16"/>
                      <a:pt x="27" y="20"/>
                      <a:pt x="32" y="18"/>
                    </a:cubicBezTo>
                    <a:cubicBezTo>
                      <a:pt x="32" y="21"/>
                      <a:pt x="28" y="20"/>
                      <a:pt x="28" y="22"/>
                    </a:cubicBezTo>
                    <a:cubicBezTo>
                      <a:pt x="28" y="25"/>
                      <a:pt x="30" y="21"/>
                      <a:pt x="30" y="21"/>
                    </a:cubicBezTo>
                    <a:cubicBezTo>
                      <a:pt x="34" y="21"/>
                      <a:pt x="28" y="24"/>
                      <a:pt x="32" y="23"/>
                    </a:cubicBezTo>
                    <a:cubicBezTo>
                      <a:pt x="31" y="27"/>
                      <a:pt x="29" y="29"/>
                      <a:pt x="26" y="30"/>
                    </a:cubicBezTo>
                    <a:cubicBezTo>
                      <a:pt x="26" y="28"/>
                      <a:pt x="25" y="28"/>
                      <a:pt x="24" y="28"/>
                    </a:cubicBezTo>
                    <a:cubicBezTo>
                      <a:pt x="23" y="26"/>
                      <a:pt x="26" y="26"/>
                      <a:pt x="26" y="24"/>
                    </a:cubicBezTo>
                    <a:cubicBezTo>
                      <a:pt x="23" y="24"/>
                      <a:pt x="22" y="28"/>
                      <a:pt x="15" y="28"/>
                    </a:cubicBezTo>
                    <a:cubicBezTo>
                      <a:pt x="16" y="27"/>
                      <a:pt x="18" y="26"/>
                      <a:pt x="20" y="25"/>
                    </a:cubicBezTo>
                    <a:cubicBezTo>
                      <a:pt x="20" y="24"/>
                      <a:pt x="14" y="27"/>
                      <a:pt x="17" y="23"/>
                    </a:cubicBezTo>
                    <a:cubicBezTo>
                      <a:pt x="11" y="23"/>
                      <a:pt x="8" y="26"/>
                      <a:pt x="3" y="25"/>
                    </a:cubicBezTo>
                    <a:cubicBezTo>
                      <a:pt x="0" y="21"/>
                      <a:pt x="8" y="19"/>
                      <a:pt x="4" y="19"/>
                    </a:cubicBezTo>
                    <a:cubicBezTo>
                      <a:pt x="13" y="14"/>
                      <a:pt x="16" y="2"/>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98" name="Freeform 78"/>
              <p:cNvSpPr>
                <a:spLocks/>
              </p:cNvSpPr>
              <p:nvPr/>
            </p:nvSpPr>
            <p:spPr bwMode="auto">
              <a:xfrm>
                <a:off x="3559" y="1115"/>
                <a:ext cx="17" cy="7"/>
              </a:xfrm>
              <a:custGeom>
                <a:avLst/>
                <a:gdLst>
                  <a:gd name="T0" fmla="*/ 4 w 7"/>
                  <a:gd name="T1" fmla="*/ 3 h 3"/>
                  <a:gd name="T2" fmla="*/ 0 w 7"/>
                  <a:gd name="T3" fmla="*/ 2 h 3"/>
                  <a:gd name="T4" fmla="*/ 7 w 7"/>
                  <a:gd name="T5" fmla="*/ 1 h 3"/>
                  <a:gd name="T6" fmla="*/ 4 w 7"/>
                  <a:gd name="T7" fmla="*/ 3 h 3"/>
                </a:gdLst>
                <a:ahLst/>
                <a:cxnLst>
                  <a:cxn ang="0">
                    <a:pos x="T0" y="T1"/>
                  </a:cxn>
                  <a:cxn ang="0">
                    <a:pos x="T2" y="T3"/>
                  </a:cxn>
                  <a:cxn ang="0">
                    <a:pos x="T4" y="T5"/>
                  </a:cxn>
                  <a:cxn ang="0">
                    <a:pos x="T6" y="T7"/>
                  </a:cxn>
                </a:cxnLst>
                <a:rect l="0" t="0" r="r" b="b"/>
                <a:pathLst>
                  <a:path w="7" h="3">
                    <a:moveTo>
                      <a:pt x="4" y="3"/>
                    </a:moveTo>
                    <a:cubicBezTo>
                      <a:pt x="2" y="3"/>
                      <a:pt x="1" y="2"/>
                      <a:pt x="0" y="2"/>
                    </a:cubicBezTo>
                    <a:cubicBezTo>
                      <a:pt x="1" y="0"/>
                      <a:pt x="5" y="2"/>
                      <a:pt x="7" y="1"/>
                    </a:cubicBezTo>
                    <a:cubicBezTo>
                      <a:pt x="7" y="3"/>
                      <a:pt x="4" y="2"/>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99" name="Freeform 81"/>
              <p:cNvSpPr>
                <a:spLocks/>
              </p:cNvSpPr>
              <p:nvPr/>
            </p:nvSpPr>
            <p:spPr bwMode="auto">
              <a:xfrm>
                <a:off x="1990" y="1113"/>
                <a:ext cx="24" cy="19"/>
              </a:xfrm>
              <a:custGeom>
                <a:avLst/>
                <a:gdLst>
                  <a:gd name="T0" fmla="*/ 6 w 10"/>
                  <a:gd name="T1" fmla="*/ 7 h 8"/>
                  <a:gd name="T2" fmla="*/ 1 w 10"/>
                  <a:gd name="T3" fmla="*/ 5 h 8"/>
                  <a:gd name="T4" fmla="*/ 2 w 10"/>
                  <a:gd name="T5" fmla="*/ 0 h 8"/>
                  <a:gd name="T6" fmla="*/ 10 w 10"/>
                  <a:gd name="T7" fmla="*/ 5 h 8"/>
                  <a:gd name="T8" fmla="*/ 6 w 10"/>
                  <a:gd name="T9" fmla="*/ 7 h 8"/>
                </a:gdLst>
                <a:ahLst/>
                <a:cxnLst>
                  <a:cxn ang="0">
                    <a:pos x="T0" y="T1"/>
                  </a:cxn>
                  <a:cxn ang="0">
                    <a:pos x="T2" y="T3"/>
                  </a:cxn>
                  <a:cxn ang="0">
                    <a:pos x="T4" y="T5"/>
                  </a:cxn>
                  <a:cxn ang="0">
                    <a:pos x="T6" y="T7"/>
                  </a:cxn>
                  <a:cxn ang="0">
                    <a:pos x="T8" y="T9"/>
                  </a:cxn>
                </a:cxnLst>
                <a:rect l="0" t="0" r="r" b="b"/>
                <a:pathLst>
                  <a:path w="10" h="8">
                    <a:moveTo>
                      <a:pt x="6" y="7"/>
                    </a:moveTo>
                    <a:cubicBezTo>
                      <a:pt x="7" y="4"/>
                      <a:pt x="3" y="5"/>
                      <a:pt x="1" y="5"/>
                    </a:cubicBezTo>
                    <a:cubicBezTo>
                      <a:pt x="0" y="3"/>
                      <a:pt x="1" y="1"/>
                      <a:pt x="2" y="0"/>
                    </a:cubicBezTo>
                    <a:cubicBezTo>
                      <a:pt x="1" y="5"/>
                      <a:pt x="10" y="1"/>
                      <a:pt x="10" y="5"/>
                    </a:cubicBezTo>
                    <a:cubicBezTo>
                      <a:pt x="7" y="4"/>
                      <a:pt x="9" y="8"/>
                      <a:pt x="6"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00" name="Freeform 82"/>
              <p:cNvSpPr>
                <a:spLocks/>
              </p:cNvSpPr>
              <p:nvPr/>
            </p:nvSpPr>
            <p:spPr bwMode="auto">
              <a:xfrm>
                <a:off x="2019" y="1120"/>
                <a:ext cx="21" cy="14"/>
              </a:xfrm>
              <a:custGeom>
                <a:avLst/>
                <a:gdLst>
                  <a:gd name="T0" fmla="*/ 5 w 9"/>
                  <a:gd name="T1" fmla="*/ 0 h 6"/>
                  <a:gd name="T2" fmla="*/ 9 w 9"/>
                  <a:gd name="T3" fmla="*/ 2 h 6"/>
                  <a:gd name="T4" fmla="*/ 3 w 9"/>
                  <a:gd name="T5" fmla="*/ 6 h 6"/>
                  <a:gd name="T6" fmla="*/ 0 w 9"/>
                  <a:gd name="T7" fmla="*/ 4 h 6"/>
                  <a:gd name="T8" fmla="*/ 5 w 9"/>
                  <a:gd name="T9" fmla="*/ 0 h 6"/>
                </a:gdLst>
                <a:ahLst/>
                <a:cxnLst>
                  <a:cxn ang="0">
                    <a:pos x="T0" y="T1"/>
                  </a:cxn>
                  <a:cxn ang="0">
                    <a:pos x="T2" y="T3"/>
                  </a:cxn>
                  <a:cxn ang="0">
                    <a:pos x="T4" y="T5"/>
                  </a:cxn>
                  <a:cxn ang="0">
                    <a:pos x="T6" y="T7"/>
                  </a:cxn>
                  <a:cxn ang="0">
                    <a:pos x="T8" y="T9"/>
                  </a:cxn>
                </a:cxnLst>
                <a:rect l="0" t="0" r="r" b="b"/>
                <a:pathLst>
                  <a:path w="9" h="6">
                    <a:moveTo>
                      <a:pt x="5" y="0"/>
                    </a:moveTo>
                    <a:cubicBezTo>
                      <a:pt x="7" y="1"/>
                      <a:pt x="6" y="3"/>
                      <a:pt x="9" y="2"/>
                    </a:cubicBezTo>
                    <a:cubicBezTo>
                      <a:pt x="9" y="5"/>
                      <a:pt x="3" y="3"/>
                      <a:pt x="3" y="6"/>
                    </a:cubicBezTo>
                    <a:cubicBezTo>
                      <a:pt x="2" y="5"/>
                      <a:pt x="2" y="4"/>
                      <a:pt x="0" y="4"/>
                    </a:cubicBezTo>
                    <a:cubicBezTo>
                      <a:pt x="1" y="1"/>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01" name="Freeform 84"/>
              <p:cNvSpPr>
                <a:spLocks/>
              </p:cNvSpPr>
              <p:nvPr/>
            </p:nvSpPr>
            <p:spPr bwMode="auto">
              <a:xfrm>
                <a:off x="4290" y="1134"/>
                <a:ext cx="59" cy="64"/>
              </a:xfrm>
              <a:custGeom>
                <a:avLst/>
                <a:gdLst>
                  <a:gd name="T0" fmla="*/ 22 w 25"/>
                  <a:gd name="T1" fmla="*/ 8 h 27"/>
                  <a:gd name="T2" fmla="*/ 25 w 25"/>
                  <a:gd name="T3" fmla="*/ 14 h 27"/>
                  <a:gd name="T4" fmla="*/ 19 w 25"/>
                  <a:gd name="T5" fmla="*/ 21 h 27"/>
                  <a:gd name="T6" fmla="*/ 6 w 25"/>
                  <a:gd name="T7" fmla="*/ 18 h 27"/>
                  <a:gd name="T8" fmla="*/ 10 w 25"/>
                  <a:gd name="T9" fmla="*/ 22 h 27"/>
                  <a:gd name="T10" fmla="*/ 1 w 25"/>
                  <a:gd name="T11" fmla="*/ 13 h 27"/>
                  <a:gd name="T12" fmla="*/ 5 w 25"/>
                  <a:gd name="T13" fmla="*/ 14 h 27"/>
                  <a:gd name="T14" fmla="*/ 0 w 25"/>
                  <a:gd name="T15" fmla="*/ 0 h 27"/>
                  <a:gd name="T16" fmla="*/ 22 w 25"/>
                  <a:gd name="T1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22" y="8"/>
                    </a:moveTo>
                    <a:cubicBezTo>
                      <a:pt x="22" y="11"/>
                      <a:pt x="25" y="11"/>
                      <a:pt x="25" y="14"/>
                    </a:cubicBezTo>
                    <a:cubicBezTo>
                      <a:pt x="23" y="16"/>
                      <a:pt x="19" y="17"/>
                      <a:pt x="19" y="21"/>
                    </a:cubicBezTo>
                    <a:cubicBezTo>
                      <a:pt x="16" y="18"/>
                      <a:pt x="9" y="18"/>
                      <a:pt x="6" y="18"/>
                    </a:cubicBezTo>
                    <a:cubicBezTo>
                      <a:pt x="4" y="19"/>
                      <a:pt x="9" y="21"/>
                      <a:pt x="10" y="22"/>
                    </a:cubicBezTo>
                    <a:cubicBezTo>
                      <a:pt x="6" y="27"/>
                      <a:pt x="1" y="19"/>
                      <a:pt x="1" y="13"/>
                    </a:cubicBezTo>
                    <a:cubicBezTo>
                      <a:pt x="3" y="13"/>
                      <a:pt x="4" y="14"/>
                      <a:pt x="5" y="14"/>
                    </a:cubicBezTo>
                    <a:cubicBezTo>
                      <a:pt x="5" y="8"/>
                      <a:pt x="1" y="6"/>
                      <a:pt x="0" y="0"/>
                    </a:cubicBezTo>
                    <a:cubicBezTo>
                      <a:pt x="7" y="3"/>
                      <a:pt x="13" y="7"/>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02" name="Freeform 85"/>
              <p:cNvSpPr>
                <a:spLocks/>
              </p:cNvSpPr>
              <p:nvPr/>
            </p:nvSpPr>
            <p:spPr bwMode="auto">
              <a:xfrm>
                <a:off x="4354" y="1132"/>
                <a:ext cx="14" cy="19"/>
              </a:xfrm>
              <a:custGeom>
                <a:avLst/>
                <a:gdLst>
                  <a:gd name="T0" fmla="*/ 6 w 6"/>
                  <a:gd name="T1" fmla="*/ 1 h 8"/>
                  <a:gd name="T2" fmla="*/ 2 w 6"/>
                  <a:gd name="T3" fmla="*/ 8 h 8"/>
                  <a:gd name="T4" fmla="*/ 6 w 6"/>
                  <a:gd name="T5" fmla="*/ 1 h 8"/>
                </a:gdLst>
                <a:ahLst/>
                <a:cxnLst>
                  <a:cxn ang="0">
                    <a:pos x="T0" y="T1"/>
                  </a:cxn>
                  <a:cxn ang="0">
                    <a:pos x="T2" y="T3"/>
                  </a:cxn>
                  <a:cxn ang="0">
                    <a:pos x="T4" y="T5"/>
                  </a:cxn>
                </a:cxnLst>
                <a:rect l="0" t="0" r="r" b="b"/>
                <a:pathLst>
                  <a:path w="6" h="8">
                    <a:moveTo>
                      <a:pt x="6" y="1"/>
                    </a:moveTo>
                    <a:cubicBezTo>
                      <a:pt x="6" y="4"/>
                      <a:pt x="3" y="5"/>
                      <a:pt x="2" y="8"/>
                    </a:cubicBezTo>
                    <a:cubicBezTo>
                      <a:pt x="0" y="6"/>
                      <a:pt x="2" y="0"/>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03" name="Freeform 89"/>
              <p:cNvSpPr>
                <a:spLocks/>
              </p:cNvSpPr>
              <p:nvPr/>
            </p:nvSpPr>
            <p:spPr bwMode="auto">
              <a:xfrm>
                <a:off x="4248" y="1193"/>
                <a:ext cx="109" cy="112"/>
              </a:xfrm>
              <a:custGeom>
                <a:avLst/>
                <a:gdLst>
                  <a:gd name="T0" fmla="*/ 10 w 46"/>
                  <a:gd name="T1" fmla="*/ 42 h 47"/>
                  <a:gd name="T2" fmla="*/ 7 w 46"/>
                  <a:gd name="T3" fmla="*/ 45 h 47"/>
                  <a:gd name="T4" fmla="*/ 0 w 46"/>
                  <a:gd name="T5" fmla="*/ 43 h 47"/>
                  <a:gd name="T6" fmla="*/ 6 w 46"/>
                  <a:gd name="T7" fmla="*/ 34 h 47"/>
                  <a:gd name="T8" fmla="*/ 20 w 46"/>
                  <a:gd name="T9" fmla="*/ 34 h 47"/>
                  <a:gd name="T10" fmla="*/ 22 w 46"/>
                  <a:gd name="T11" fmla="*/ 25 h 47"/>
                  <a:gd name="T12" fmla="*/ 23 w 46"/>
                  <a:gd name="T13" fmla="*/ 28 h 47"/>
                  <a:gd name="T14" fmla="*/ 32 w 46"/>
                  <a:gd name="T15" fmla="*/ 20 h 47"/>
                  <a:gd name="T16" fmla="*/ 27 w 46"/>
                  <a:gd name="T17" fmla="*/ 1 h 47"/>
                  <a:gd name="T18" fmla="*/ 31 w 46"/>
                  <a:gd name="T19" fmla="*/ 3 h 47"/>
                  <a:gd name="T20" fmla="*/ 28 w 46"/>
                  <a:gd name="T21" fmla="*/ 0 h 47"/>
                  <a:gd name="T22" fmla="*/ 41 w 46"/>
                  <a:gd name="T23" fmla="*/ 18 h 47"/>
                  <a:gd name="T24" fmla="*/ 39 w 46"/>
                  <a:gd name="T25" fmla="*/ 17 h 47"/>
                  <a:gd name="T26" fmla="*/ 44 w 46"/>
                  <a:gd name="T27" fmla="*/ 37 h 47"/>
                  <a:gd name="T28" fmla="*/ 39 w 46"/>
                  <a:gd name="T29" fmla="*/ 40 h 47"/>
                  <a:gd name="T30" fmla="*/ 30 w 46"/>
                  <a:gd name="T31" fmla="*/ 39 h 47"/>
                  <a:gd name="T32" fmla="*/ 27 w 46"/>
                  <a:gd name="T33" fmla="*/ 47 h 47"/>
                  <a:gd name="T34" fmla="*/ 21 w 46"/>
                  <a:gd name="T35" fmla="*/ 43 h 47"/>
                  <a:gd name="T36" fmla="*/ 21 w 46"/>
                  <a:gd name="T37" fmla="*/ 39 h 47"/>
                  <a:gd name="T38" fmla="*/ 15 w 46"/>
                  <a:gd name="T39" fmla="*/ 40 h 47"/>
                  <a:gd name="T40" fmla="*/ 10 w 46"/>
                  <a:gd name="T41"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7">
                    <a:moveTo>
                      <a:pt x="10" y="42"/>
                    </a:moveTo>
                    <a:cubicBezTo>
                      <a:pt x="7" y="42"/>
                      <a:pt x="6" y="42"/>
                      <a:pt x="7" y="45"/>
                    </a:cubicBezTo>
                    <a:cubicBezTo>
                      <a:pt x="4" y="45"/>
                      <a:pt x="1" y="44"/>
                      <a:pt x="0" y="43"/>
                    </a:cubicBezTo>
                    <a:cubicBezTo>
                      <a:pt x="1" y="39"/>
                      <a:pt x="6" y="39"/>
                      <a:pt x="6" y="34"/>
                    </a:cubicBezTo>
                    <a:cubicBezTo>
                      <a:pt x="11" y="34"/>
                      <a:pt x="15" y="34"/>
                      <a:pt x="20" y="34"/>
                    </a:cubicBezTo>
                    <a:cubicBezTo>
                      <a:pt x="22" y="32"/>
                      <a:pt x="22" y="28"/>
                      <a:pt x="22" y="25"/>
                    </a:cubicBezTo>
                    <a:cubicBezTo>
                      <a:pt x="23" y="22"/>
                      <a:pt x="23" y="27"/>
                      <a:pt x="23" y="28"/>
                    </a:cubicBezTo>
                    <a:cubicBezTo>
                      <a:pt x="27" y="27"/>
                      <a:pt x="29" y="23"/>
                      <a:pt x="32" y="20"/>
                    </a:cubicBezTo>
                    <a:cubicBezTo>
                      <a:pt x="32" y="12"/>
                      <a:pt x="26" y="9"/>
                      <a:pt x="27" y="1"/>
                    </a:cubicBezTo>
                    <a:cubicBezTo>
                      <a:pt x="29" y="1"/>
                      <a:pt x="28" y="3"/>
                      <a:pt x="31" y="3"/>
                    </a:cubicBezTo>
                    <a:cubicBezTo>
                      <a:pt x="31" y="0"/>
                      <a:pt x="29" y="1"/>
                      <a:pt x="28" y="0"/>
                    </a:cubicBezTo>
                    <a:cubicBezTo>
                      <a:pt x="34" y="0"/>
                      <a:pt x="40" y="9"/>
                      <a:pt x="41" y="18"/>
                    </a:cubicBezTo>
                    <a:cubicBezTo>
                      <a:pt x="41" y="18"/>
                      <a:pt x="40" y="17"/>
                      <a:pt x="39" y="17"/>
                    </a:cubicBezTo>
                    <a:cubicBezTo>
                      <a:pt x="40" y="24"/>
                      <a:pt x="46" y="31"/>
                      <a:pt x="44" y="37"/>
                    </a:cubicBezTo>
                    <a:cubicBezTo>
                      <a:pt x="41" y="36"/>
                      <a:pt x="40" y="35"/>
                      <a:pt x="39" y="40"/>
                    </a:cubicBezTo>
                    <a:cubicBezTo>
                      <a:pt x="35" y="36"/>
                      <a:pt x="35" y="43"/>
                      <a:pt x="30" y="39"/>
                    </a:cubicBezTo>
                    <a:cubicBezTo>
                      <a:pt x="29" y="41"/>
                      <a:pt x="27" y="43"/>
                      <a:pt x="27" y="47"/>
                    </a:cubicBezTo>
                    <a:cubicBezTo>
                      <a:pt x="24" y="47"/>
                      <a:pt x="22" y="45"/>
                      <a:pt x="21" y="43"/>
                    </a:cubicBezTo>
                    <a:cubicBezTo>
                      <a:pt x="21" y="42"/>
                      <a:pt x="21" y="40"/>
                      <a:pt x="21" y="39"/>
                    </a:cubicBezTo>
                    <a:cubicBezTo>
                      <a:pt x="19" y="40"/>
                      <a:pt x="16" y="38"/>
                      <a:pt x="15" y="40"/>
                    </a:cubicBezTo>
                    <a:cubicBezTo>
                      <a:pt x="12" y="39"/>
                      <a:pt x="13" y="43"/>
                      <a:pt x="1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04" name="Freeform 90"/>
              <p:cNvSpPr>
                <a:spLocks/>
              </p:cNvSpPr>
              <p:nvPr/>
            </p:nvSpPr>
            <p:spPr bwMode="auto">
              <a:xfrm>
                <a:off x="2795" y="1193"/>
                <a:ext cx="19" cy="33"/>
              </a:xfrm>
              <a:custGeom>
                <a:avLst/>
                <a:gdLst>
                  <a:gd name="T0" fmla="*/ 3 w 8"/>
                  <a:gd name="T1" fmla="*/ 14 h 14"/>
                  <a:gd name="T2" fmla="*/ 1 w 8"/>
                  <a:gd name="T3" fmla="*/ 3 h 14"/>
                  <a:gd name="T4" fmla="*/ 7 w 8"/>
                  <a:gd name="T5" fmla="*/ 1 h 14"/>
                  <a:gd name="T6" fmla="*/ 3 w 8"/>
                  <a:gd name="T7" fmla="*/ 14 h 14"/>
                </a:gdLst>
                <a:ahLst/>
                <a:cxnLst>
                  <a:cxn ang="0">
                    <a:pos x="T0" y="T1"/>
                  </a:cxn>
                  <a:cxn ang="0">
                    <a:pos x="T2" y="T3"/>
                  </a:cxn>
                  <a:cxn ang="0">
                    <a:pos x="T4" y="T5"/>
                  </a:cxn>
                  <a:cxn ang="0">
                    <a:pos x="T6" y="T7"/>
                  </a:cxn>
                </a:cxnLst>
                <a:rect l="0" t="0" r="r" b="b"/>
                <a:pathLst>
                  <a:path w="8" h="14">
                    <a:moveTo>
                      <a:pt x="3" y="14"/>
                    </a:moveTo>
                    <a:cubicBezTo>
                      <a:pt x="0" y="13"/>
                      <a:pt x="3" y="5"/>
                      <a:pt x="1" y="3"/>
                    </a:cubicBezTo>
                    <a:cubicBezTo>
                      <a:pt x="4" y="3"/>
                      <a:pt x="4" y="0"/>
                      <a:pt x="7" y="1"/>
                    </a:cubicBezTo>
                    <a:cubicBezTo>
                      <a:pt x="8" y="7"/>
                      <a:pt x="8" y="13"/>
                      <a:pt x="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05" name="Freeform 91"/>
              <p:cNvSpPr>
                <a:spLocks/>
              </p:cNvSpPr>
              <p:nvPr/>
            </p:nvSpPr>
            <p:spPr bwMode="auto">
              <a:xfrm>
                <a:off x="2946" y="1231"/>
                <a:ext cx="22" cy="10"/>
              </a:xfrm>
              <a:custGeom>
                <a:avLst/>
                <a:gdLst>
                  <a:gd name="T0" fmla="*/ 0 w 9"/>
                  <a:gd name="T1" fmla="*/ 1 h 4"/>
                  <a:gd name="T2" fmla="*/ 9 w 9"/>
                  <a:gd name="T3" fmla="*/ 3 h 4"/>
                  <a:gd name="T4" fmla="*/ 0 w 9"/>
                  <a:gd name="T5" fmla="*/ 4 h 4"/>
                  <a:gd name="T6" fmla="*/ 0 w 9"/>
                  <a:gd name="T7" fmla="*/ 1 h 4"/>
                </a:gdLst>
                <a:ahLst/>
                <a:cxnLst>
                  <a:cxn ang="0">
                    <a:pos x="T0" y="T1"/>
                  </a:cxn>
                  <a:cxn ang="0">
                    <a:pos x="T2" y="T3"/>
                  </a:cxn>
                  <a:cxn ang="0">
                    <a:pos x="T4" y="T5"/>
                  </a:cxn>
                  <a:cxn ang="0">
                    <a:pos x="T6" y="T7"/>
                  </a:cxn>
                </a:cxnLst>
                <a:rect l="0" t="0" r="r" b="b"/>
                <a:pathLst>
                  <a:path w="9" h="4">
                    <a:moveTo>
                      <a:pt x="0" y="1"/>
                    </a:moveTo>
                    <a:cubicBezTo>
                      <a:pt x="3" y="2"/>
                      <a:pt x="8" y="0"/>
                      <a:pt x="9" y="3"/>
                    </a:cubicBezTo>
                    <a:cubicBezTo>
                      <a:pt x="6" y="3"/>
                      <a:pt x="2" y="2"/>
                      <a:pt x="0" y="4"/>
                    </a:cubicBezTo>
                    <a:cubicBezTo>
                      <a:pt x="1" y="3"/>
                      <a:pt x="0" y="2"/>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06" name="Freeform 92"/>
              <p:cNvSpPr>
                <a:spLocks/>
              </p:cNvSpPr>
              <p:nvPr/>
            </p:nvSpPr>
            <p:spPr bwMode="auto">
              <a:xfrm>
                <a:off x="3081" y="1271"/>
                <a:ext cx="26" cy="22"/>
              </a:xfrm>
              <a:custGeom>
                <a:avLst/>
                <a:gdLst>
                  <a:gd name="T0" fmla="*/ 0 w 11"/>
                  <a:gd name="T1" fmla="*/ 6 h 9"/>
                  <a:gd name="T2" fmla="*/ 9 w 11"/>
                  <a:gd name="T3" fmla="*/ 0 h 9"/>
                  <a:gd name="T4" fmla="*/ 0 w 11"/>
                  <a:gd name="T5" fmla="*/ 6 h 9"/>
                </a:gdLst>
                <a:ahLst/>
                <a:cxnLst>
                  <a:cxn ang="0">
                    <a:pos x="T0" y="T1"/>
                  </a:cxn>
                  <a:cxn ang="0">
                    <a:pos x="T2" y="T3"/>
                  </a:cxn>
                  <a:cxn ang="0">
                    <a:pos x="T4" y="T5"/>
                  </a:cxn>
                </a:cxnLst>
                <a:rect l="0" t="0" r="r" b="b"/>
                <a:pathLst>
                  <a:path w="11" h="9">
                    <a:moveTo>
                      <a:pt x="0" y="6"/>
                    </a:moveTo>
                    <a:cubicBezTo>
                      <a:pt x="0" y="1"/>
                      <a:pt x="6" y="2"/>
                      <a:pt x="9" y="0"/>
                    </a:cubicBezTo>
                    <a:cubicBezTo>
                      <a:pt x="11" y="3"/>
                      <a:pt x="3" y="9"/>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07" name="Freeform 93"/>
              <p:cNvSpPr>
                <a:spLocks/>
              </p:cNvSpPr>
              <p:nvPr/>
            </p:nvSpPr>
            <p:spPr bwMode="auto">
              <a:xfrm>
                <a:off x="4271" y="1286"/>
                <a:ext cx="26" cy="16"/>
              </a:xfrm>
              <a:custGeom>
                <a:avLst/>
                <a:gdLst>
                  <a:gd name="T0" fmla="*/ 0 w 11"/>
                  <a:gd name="T1" fmla="*/ 3 h 7"/>
                  <a:gd name="T2" fmla="*/ 5 w 11"/>
                  <a:gd name="T3" fmla="*/ 1 h 7"/>
                  <a:gd name="T4" fmla="*/ 7 w 11"/>
                  <a:gd name="T5" fmla="*/ 3 h 7"/>
                  <a:gd name="T6" fmla="*/ 0 w 11"/>
                  <a:gd name="T7" fmla="*/ 4 h 7"/>
                  <a:gd name="T8" fmla="*/ 0 w 11"/>
                  <a:gd name="T9" fmla="*/ 3 h 7"/>
                </a:gdLst>
                <a:ahLst/>
                <a:cxnLst>
                  <a:cxn ang="0">
                    <a:pos x="T0" y="T1"/>
                  </a:cxn>
                  <a:cxn ang="0">
                    <a:pos x="T2" y="T3"/>
                  </a:cxn>
                  <a:cxn ang="0">
                    <a:pos x="T4" y="T5"/>
                  </a:cxn>
                  <a:cxn ang="0">
                    <a:pos x="T6" y="T7"/>
                  </a:cxn>
                  <a:cxn ang="0">
                    <a:pos x="T8" y="T9"/>
                  </a:cxn>
                </a:cxnLst>
                <a:rect l="0" t="0" r="r" b="b"/>
                <a:pathLst>
                  <a:path w="11" h="7">
                    <a:moveTo>
                      <a:pt x="0" y="3"/>
                    </a:moveTo>
                    <a:cubicBezTo>
                      <a:pt x="3" y="4"/>
                      <a:pt x="2" y="0"/>
                      <a:pt x="5" y="1"/>
                    </a:cubicBezTo>
                    <a:cubicBezTo>
                      <a:pt x="9" y="0"/>
                      <a:pt x="11" y="2"/>
                      <a:pt x="7" y="3"/>
                    </a:cubicBezTo>
                    <a:cubicBezTo>
                      <a:pt x="4" y="2"/>
                      <a:pt x="3" y="7"/>
                      <a:pt x="0" y="4"/>
                    </a:cubicBezTo>
                    <a:cubicBezTo>
                      <a:pt x="0" y="4"/>
                      <a:pt x="0"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08" name="Freeform 94"/>
              <p:cNvSpPr>
                <a:spLocks/>
              </p:cNvSpPr>
              <p:nvPr/>
            </p:nvSpPr>
            <p:spPr bwMode="auto">
              <a:xfrm>
                <a:off x="4283" y="1283"/>
                <a:ext cx="17" cy="22"/>
              </a:xfrm>
              <a:custGeom>
                <a:avLst/>
                <a:gdLst>
                  <a:gd name="T0" fmla="*/ 2 w 7"/>
                  <a:gd name="T1" fmla="*/ 4 h 9"/>
                  <a:gd name="T2" fmla="*/ 0 w 7"/>
                  <a:gd name="T3" fmla="*/ 2 h 9"/>
                  <a:gd name="T4" fmla="*/ 6 w 7"/>
                  <a:gd name="T5" fmla="*/ 1 h 9"/>
                  <a:gd name="T6" fmla="*/ 6 w 7"/>
                  <a:gd name="T7" fmla="*/ 5 h 9"/>
                  <a:gd name="T8" fmla="*/ 3 w 7"/>
                  <a:gd name="T9" fmla="*/ 9 h 9"/>
                  <a:gd name="T10" fmla="*/ 2 w 7"/>
                  <a:gd name="T11" fmla="*/ 5 h 9"/>
                  <a:gd name="T12" fmla="*/ 2 w 7"/>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2" y="4"/>
                    </a:moveTo>
                    <a:cubicBezTo>
                      <a:pt x="6" y="3"/>
                      <a:pt x="4" y="1"/>
                      <a:pt x="0" y="2"/>
                    </a:cubicBezTo>
                    <a:cubicBezTo>
                      <a:pt x="1" y="0"/>
                      <a:pt x="4" y="2"/>
                      <a:pt x="6" y="1"/>
                    </a:cubicBezTo>
                    <a:cubicBezTo>
                      <a:pt x="6" y="2"/>
                      <a:pt x="6" y="4"/>
                      <a:pt x="6" y="5"/>
                    </a:cubicBezTo>
                    <a:cubicBezTo>
                      <a:pt x="2" y="4"/>
                      <a:pt x="7" y="9"/>
                      <a:pt x="3" y="9"/>
                    </a:cubicBezTo>
                    <a:cubicBezTo>
                      <a:pt x="5" y="8"/>
                      <a:pt x="5" y="5"/>
                      <a:pt x="2" y="5"/>
                    </a:cubicBezTo>
                    <a:cubicBezTo>
                      <a:pt x="2" y="5"/>
                      <a:pt x="2"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09" name="Freeform 95"/>
              <p:cNvSpPr>
                <a:spLocks/>
              </p:cNvSpPr>
              <p:nvPr/>
            </p:nvSpPr>
            <p:spPr bwMode="auto">
              <a:xfrm>
                <a:off x="2520" y="1366"/>
                <a:ext cx="14" cy="17"/>
              </a:xfrm>
              <a:custGeom>
                <a:avLst/>
                <a:gdLst>
                  <a:gd name="T0" fmla="*/ 6 w 6"/>
                  <a:gd name="T1" fmla="*/ 0 h 7"/>
                  <a:gd name="T2" fmla="*/ 1 w 6"/>
                  <a:gd name="T3" fmla="*/ 7 h 7"/>
                  <a:gd name="T4" fmla="*/ 6 w 6"/>
                  <a:gd name="T5" fmla="*/ 0 h 7"/>
                </a:gdLst>
                <a:ahLst/>
                <a:cxnLst>
                  <a:cxn ang="0">
                    <a:pos x="T0" y="T1"/>
                  </a:cxn>
                  <a:cxn ang="0">
                    <a:pos x="T2" y="T3"/>
                  </a:cxn>
                  <a:cxn ang="0">
                    <a:pos x="T4" y="T5"/>
                  </a:cxn>
                </a:cxnLst>
                <a:rect l="0" t="0" r="r" b="b"/>
                <a:pathLst>
                  <a:path w="6" h="7">
                    <a:moveTo>
                      <a:pt x="6" y="0"/>
                    </a:moveTo>
                    <a:cubicBezTo>
                      <a:pt x="5" y="2"/>
                      <a:pt x="3" y="4"/>
                      <a:pt x="1" y="7"/>
                    </a:cubicBezTo>
                    <a:cubicBezTo>
                      <a:pt x="0" y="5"/>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10" name="Freeform 97"/>
              <p:cNvSpPr>
                <a:spLocks/>
              </p:cNvSpPr>
              <p:nvPr/>
            </p:nvSpPr>
            <p:spPr bwMode="auto">
              <a:xfrm>
                <a:off x="4200" y="1577"/>
                <a:ext cx="12" cy="15"/>
              </a:xfrm>
              <a:custGeom>
                <a:avLst/>
                <a:gdLst>
                  <a:gd name="T0" fmla="*/ 1 w 5"/>
                  <a:gd name="T1" fmla="*/ 0 h 6"/>
                  <a:gd name="T2" fmla="*/ 4 w 5"/>
                  <a:gd name="T3" fmla="*/ 0 h 6"/>
                  <a:gd name="T4" fmla="*/ 5 w 5"/>
                  <a:gd name="T5" fmla="*/ 5 h 6"/>
                  <a:gd name="T6" fmla="*/ 2 w 5"/>
                  <a:gd name="T7" fmla="*/ 6 h 6"/>
                  <a:gd name="T8" fmla="*/ 0 w 5"/>
                  <a:gd name="T9" fmla="*/ 2 h 6"/>
                  <a:gd name="T10" fmla="*/ 1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1" y="0"/>
                    </a:moveTo>
                    <a:cubicBezTo>
                      <a:pt x="2" y="1"/>
                      <a:pt x="2" y="0"/>
                      <a:pt x="4" y="0"/>
                    </a:cubicBezTo>
                    <a:cubicBezTo>
                      <a:pt x="2" y="2"/>
                      <a:pt x="4" y="3"/>
                      <a:pt x="5" y="5"/>
                    </a:cubicBezTo>
                    <a:cubicBezTo>
                      <a:pt x="4" y="5"/>
                      <a:pt x="3" y="6"/>
                      <a:pt x="2" y="6"/>
                    </a:cubicBezTo>
                    <a:cubicBezTo>
                      <a:pt x="2" y="3"/>
                      <a:pt x="3"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11" name="Freeform 98"/>
              <p:cNvSpPr>
                <a:spLocks/>
              </p:cNvSpPr>
              <p:nvPr/>
            </p:nvSpPr>
            <p:spPr bwMode="auto">
              <a:xfrm>
                <a:off x="4205" y="1575"/>
                <a:ext cx="28" cy="24"/>
              </a:xfrm>
              <a:custGeom>
                <a:avLst/>
                <a:gdLst>
                  <a:gd name="T0" fmla="*/ 2 w 12"/>
                  <a:gd name="T1" fmla="*/ 1 h 10"/>
                  <a:gd name="T2" fmla="*/ 6 w 12"/>
                  <a:gd name="T3" fmla="*/ 3 h 10"/>
                  <a:gd name="T4" fmla="*/ 10 w 12"/>
                  <a:gd name="T5" fmla="*/ 3 h 10"/>
                  <a:gd name="T6" fmla="*/ 12 w 12"/>
                  <a:gd name="T7" fmla="*/ 10 h 10"/>
                  <a:gd name="T8" fmla="*/ 7 w 12"/>
                  <a:gd name="T9" fmla="*/ 9 h 10"/>
                  <a:gd name="T10" fmla="*/ 3 w 12"/>
                  <a:gd name="T11" fmla="*/ 6 h 10"/>
                  <a:gd name="T12" fmla="*/ 2 w 12"/>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1"/>
                    </a:moveTo>
                    <a:cubicBezTo>
                      <a:pt x="3" y="1"/>
                      <a:pt x="7" y="0"/>
                      <a:pt x="6" y="3"/>
                    </a:cubicBezTo>
                    <a:cubicBezTo>
                      <a:pt x="9" y="2"/>
                      <a:pt x="7" y="2"/>
                      <a:pt x="10" y="3"/>
                    </a:cubicBezTo>
                    <a:cubicBezTo>
                      <a:pt x="8" y="6"/>
                      <a:pt x="12" y="7"/>
                      <a:pt x="12" y="10"/>
                    </a:cubicBezTo>
                    <a:cubicBezTo>
                      <a:pt x="11" y="10"/>
                      <a:pt x="8" y="7"/>
                      <a:pt x="7" y="9"/>
                    </a:cubicBezTo>
                    <a:cubicBezTo>
                      <a:pt x="7" y="6"/>
                      <a:pt x="3" y="4"/>
                      <a:pt x="3" y="6"/>
                    </a:cubicBezTo>
                    <a:cubicBezTo>
                      <a:pt x="2" y="4"/>
                      <a:pt x="0" y="3"/>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12" name="Freeform 99"/>
              <p:cNvSpPr>
                <a:spLocks/>
              </p:cNvSpPr>
              <p:nvPr/>
            </p:nvSpPr>
            <p:spPr bwMode="auto">
              <a:xfrm>
                <a:off x="4224" y="1599"/>
                <a:ext cx="12" cy="14"/>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4" y="5"/>
                      <a:pt x="1" y="4"/>
                      <a:pt x="0" y="2"/>
                    </a:cubicBezTo>
                    <a:cubicBezTo>
                      <a:pt x="3" y="0"/>
                      <a:pt x="4" y="4"/>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13" name="Freeform 101"/>
              <p:cNvSpPr>
                <a:spLocks/>
              </p:cNvSpPr>
              <p:nvPr/>
            </p:nvSpPr>
            <p:spPr bwMode="auto">
              <a:xfrm>
                <a:off x="4158" y="1618"/>
                <a:ext cx="23" cy="42"/>
              </a:xfrm>
              <a:custGeom>
                <a:avLst/>
                <a:gdLst>
                  <a:gd name="T0" fmla="*/ 10 w 10"/>
                  <a:gd name="T1" fmla="*/ 0 h 18"/>
                  <a:gd name="T2" fmla="*/ 0 w 10"/>
                  <a:gd name="T3" fmla="*/ 18 h 18"/>
                  <a:gd name="T4" fmla="*/ 10 w 10"/>
                  <a:gd name="T5" fmla="*/ 0 h 18"/>
                </a:gdLst>
                <a:ahLst/>
                <a:cxnLst>
                  <a:cxn ang="0">
                    <a:pos x="T0" y="T1"/>
                  </a:cxn>
                  <a:cxn ang="0">
                    <a:pos x="T2" y="T3"/>
                  </a:cxn>
                  <a:cxn ang="0">
                    <a:pos x="T4" y="T5"/>
                  </a:cxn>
                </a:cxnLst>
                <a:rect l="0" t="0" r="r" b="b"/>
                <a:pathLst>
                  <a:path w="10" h="18">
                    <a:moveTo>
                      <a:pt x="10" y="0"/>
                    </a:moveTo>
                    <a:cubicBezTo>
                      <a:pt x="10" y="9"/>
                      <a:pt x="4" y="13"/>
                      <a:pt x="0" y="18"/>
                    </a:cubicBezTo>
                    <a:cubicBezTo>
                      <a:pt x="0" y="13"/>
                      <a:pt x="7" y="5"/>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14" name="Freeform 103"/>
              <p:cNvSpPr>
                <a:spLocks/>
              </p:cNvSpPr>
              <p:nvPr/>
            </p:nvSpPr>
            <p:spPr bwMode="auto">
              <a:xfrm>
                <a:off x="4215" y="1615"/>
                <a:ext cx="54" cy="86"/>
              </a:xfrm>
              <a:custGeom>
                <a:avLst/>
                <a:gdLst>
                  <a:gd name="T0" fmla="*/ 6 w 23"/>
                  <a:gd name="T1" fmla="*/ 18 h 36"/>
                  <a:gd name="T2" fmla="*/ 8 w 23"/>
                  <a:gd name="T3" fmla="*/ 21 h 36"/>
                  <a:gd name="T4" fmla="*/ 18 w 23"/>
                  <a:gd name="T5" fmla="*/ 15 h 36"/>
                  <a:gd name="T6" fmla="*/ 10 w 23"/>
                  <a:gd name="T7" fmla="*/ 0 h 36"/>
                  <a:gd name="T8" fmla="*/ 23 w 23"/>
                  <a:gd name="T9" fmla="*/ 17 h 36"/>
                  <a:gd name="T10" fmla="*/ 23 w 23"/>
                  <a:gd name="T11" fmla="*/ 30 h 36"/>
                  <a:gd name="T12" fmla="*/ 21 w 23"/>
                  <a:gd name="T13" fmla="*/ 25 h 36"/>
                  <a:gd name="T14" fmla="*/ 19 w 23"/>
                  <a:gd name="T15" fmla="*/ 36 h 36"/>
                  <a:gd name="T16" fmla="*/ 11 w 23"/>
                  <a:gd name="T17" fmla="*/ 32 h 36"/>
                  <a:gd name="T18" fmla="*/ 8 w 23"/>
                  <a:gd name="T19" fmla="*/ 22 h 36"/>
                  <a:gd name="T20" fmla="*/ 3 w 23"/>
                  <a:gd name="T21" fmla="*/ 22 h 36"/>
                  <a:gd name="T22" fmla="*/ 0 w 23"/>
                  <a:gd name="T23" fmla="*/ 27 h 36"/>
                  <a:gd name="T24" fmla="*/ 6 w 23"/>
                  <a:gd name="T2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6">
                    <a:moveTo>
                      <a:pt x="6" y="18"/>
                    </a:moveTo>
                    <a:cubicBezTo>
                      <a:pt x="8" y="17"/>
                      <a:pt x="8" y="19"/>
                      <a:pt x="8" y="21"/>
                    </a:cubicBezTo>
                    <a:cubicBezTo>
                      <a:pt x="13" y="21"/>
                      <a:pt x="13" y="15"/>
                      <a:pt x="18" y="15"/>
                    </a:cubicBezTo>
                    <a:cubicBezTo>
                      <a:pt x="16" y="8"/>
                      <a:pt x="12" y="8"/>
                      <a:pt x="10" y="0"/>
                    </a:cubicBezTo>
                    <a:cubicBezTo>
                      <a:pt x="15" y="1"/>
                      <a:pt x="18" y="13"/>
                      <a:pt x="23" y="17"/>
                    </a:cubicBezTo>
                    <a:cubicBezTo>
                      <a:pt x="23" y="21"/>
                      <a:pt x="23" y="26"/>
                      <a:pt x="23" y="30"/>
                    </a:cubicBezTo>
                    <a:cubicBezTo>
                      <a:pt x="21" y="29"/>
                      <a:pt x="21" y="27"/>
                      <a:pt x="21" y="25"/>
                    </a:cubicBezTo>
                    <a:cubicBezTo>
                      <a:pt x="15" y="27"/>
                      <a:pt x="22" y="32"/>
                      <a:pt x="19" y="36"/>
                    </a:cubicBezTo>
                    <a:cubicBezTo>
                      <a:pt x="18" y="33"/>
                      <a:pt x="15" y="32"/>
                      <a:pt x="11" y="32"/>
                    </a:cubicBezTo>
                    <a:cubicBezTo>
                      <a:pt x="11" y="28"/>
                      <a:pt x="12" y="23"/>
                      <a:pt x="8" y="22"/>
                    </a:cubicBezTo>
                    <a:cubicBezTo>
                      <a:pt x="7" y="24"/>
                      <a:pt x="5" y="25"/>
                      <a:pt x="3" y="22"/>
                    </a:cubicBezTo>
                    <a:cubicBezTo>
                      <a:pt x="1" y="23"/>
                      <a:pt x="3" y="28"/>
                      <a:pt x="0" y="27"/>
                    </a:cubicBezTo>
                    <a:cubicBezTo>
                      <a:pt x="0" y="22"/>
                      <a:pt x="3" y="19"/>
                      <a:pt x="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15" name="Freeform 104"/>
              <p:cNvSpPr>
                <a:spLocks/>
              </p:cNvSpPr>
              <p:nvPr/>
            </p:nvSpPr>
            <p:spPr bwMode="auto">
              <a:xfrm>
                <a:off x="4042" y="1679"/>
                <a:ext cx="139" cy="159"/>
              </a:xfrm>
              <a:custGeom>
                <a:avLst/>
                <a:gdLst>
                  <a:gd name="T0" fmla="*/ 59 w 59"/>
                  <a:gd name="T1" fmla="*/ 12 h 67"/>
                  <a:gd name="T2" fmla="*/ 53 w 59"/>
                  <a:gd name="T3" fmla="*/ 13 h 67"/>
                  <a:gd name="T4" fmla="*/ 55 w 59"/>
                  <a:gd name="T5" fmla="*/ 17 h 67"/>
                  <a:gd name="T6" fmla="*/ 51 w 59"/>
                  <a:gd name="T7" fmla="*/ 18 h 67"/>
                  <a:gd name="T8" fmla="*/ 50 w 59"/>
                  <a:gd name="T9" fmla="*/ 21 h 67"/>
                  <a:gd name="T10" fmla="*/ 58 w 59"/>
                  <a:gd name="T11" fmla="*/ 36 h 67"/>
                  <a:gd name="T12" fmla="*/ 51 w 59"/>
                  <a:gd name="T13" fmla="*/ 41 h 67"/>
                  <a:gd name="T14" fmla="*/ 44 w 59"/>
                  <a:gd name="T15" fmla="*/ 66 h 67"/>
                  <a:gd name="T16" fmla="*/ 35 w 59"/>
                  <a:gd name="T17" fmla="*/ 67 h 67"/>
                  <a:gd name="T18" fmla="*/ 34 w 59"/>
                  <a:gd name="T19" fmla="*/ 63 h 67"/>
                  <a:gd name="T20" fmla="*/ 22 w 59"/>
                  <a:gd name="T21" fmla="*/ 64 h 67"/>
                  <a:gd name="T22" fmla="*/ 12 w 59"/>
                  <a:gd name="T23" fmla="*/ 60 h 67"/>
                  <a:gd name="T24" fmla="*/ 8 w 59"/>
                  <a:gd name="T25" fmla="*/ 30 h 67"/>
                  <a:gd name="T26" fmla="*/ 15 w 59"/>
                  <a:gd name="T27" fmla="*/ 34 h 67"/>
                  <a:gd name="T28" fmla="*/ 19 w 59"/>
                  <a:gd name="T29" fmla="*/ 25 h 67"/>
                  <a:gd name="T30" fmla="*/ 39 w 59"/>
                  <a:gd name="T31" fmla="*/ 13 h 67"/>
                  <a:gd name="T32" fmla="*/ 45 w 59"/>
                  <a:gd name="T33" fmla="*/ 0 h 67"/>
                  <a:gd name="T34" fmla="*/ 47 w 59"/>
                  <a:gd name="T35" fmla="*/ 0 h 67"/>
                  <a:gd name="T36" fmla="*/ 59 w 59"/>
                  <a:gd name="T3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67">
                    <a:moveTo>
                      <a:pt x="59" y="12"/>
                    </a:moveTo>
                    <a:cubicBezTo>
                      <a:pt x="56" y="11"/>
                      <a:pt x="56" y="13"/>
                      <a:pt x="53" y="13"/>
                    </a:cubicBezTo>
                    <a:cubicBezTo>
                      <a:pt x="53" y="15"/>
                      <a:pt x="56" y="14"/>
                      <a:pt x="55" y="17"/>
                    </a:cubicBezTo>
                    <a:cubicBezTo>
                      <a:pt x="53" y="16"/>
                      <a:pt x="52" y="17"/>
                      <a:pt x="51" y="18"/>
                    </a:cubicBezTo>
                    <a:cubicBezTo>
                      <a:pt x="52" y="20"/>
                      <a:pt x="51" y="20"/>
                      <a:pt x="50" y="21"/>
                    </a:cubicBezTo>
                    <a:cubicBezTo>
                      <a:pt x="52" y="27"/>
                      <a:pt x="53" y="33"/>
                      <a:pt x="58" y="36"/>
                    </a:cubicBezTo>
                    <a:cubicBezTo>
                      <a:pt x="55" y="37"/>
                      <a:pt x="52" y="37"/>
                      <a:pt x="51" y="41"/>
                    </a:cubicBezTo>
                    <a:cubicBezTo>
                      <a:pt x="51" y="50"/>
                      <a:pt x="41" y="55"/>
                      <a:pt x="44" y="66"/>
                    </a:cubicBezTo>
                    <a:cubicBezTo>
                      <a:pt x="42" y="62"/>
                      <a:pt x="39" y="67"/>
                      <a:pt x="35" y="67"/>
                    </a:cubicBezTo>
                    <a:cubicBezTo>
                      <a:pt x="34" y="66"/>
                      <a:pt x="34" y="64"/>
                      <a:pt x="34" y="63"/>
                    </a:cubicBezTo>
                    <a:cubicBezTo>
                      <a:pt x="28" y="62"/>
                      <a:pt x="26" y="60"/>
                      <a:pt x="22" y="64"/>
                    </a:cubicBezTo>
                    <a:cubicBezTo>
                      <a:pt x="20" y="61"/>
                      <a:pt x="18" y="59"/>
                      <a:pt x="12" y="60"/>
                    </a:cubicBezTo>
                    <a:cubicBezTo>
                      <a:pt x="11" y="49"/>
                      <a:pt x="0" y="40"/>
                      <a:pt x="8" y="30"/>
                    </a:cubicBezTo>
                    <a:cubicBezTo>
                      <a:pt x="11" y="31"/>
                      <a:pt x="13" y="32"/>
                      <a:pt x="15" y="34"/>
                    </a:cubicBezTo>
                    <a:cubicBezTo>
                      <a:pt x="17" y="32"/>
                      <a:pt x="17" y="28"/>
                      <a:pt x="19" y="25"/>
                    </a:cubicBezTo>
                    <a:cubicBezTo>
                      <a:pt x="30" y="26"/>
                      <a:pt x="29" y="11"/>
                      <a:pt x="39" y="13"/>
                    </a:cubicBezTo>
                    <a:cubicBezTo>
                      <a:pt x="38" y="8"/>
                      <a:pt x="45" y="7"/>
                      <a:pt x="45" y="0"/>
                    </a:cubicBezTo>
                    <a:cubicBezTo>
                      <a:pt x="46" y="1"/>
                      <a:pt x="47" y="1"/>
                      <a:pt x="47" y="0"/>
                    </a:cubicBezTo>
                    <a:cubicBezTo>
                      <a:pt x="50" y="5"/>
                      <a:pt x="55" y="8"/>
                      <a:pt x="5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16" name="Freeform 105"/>
              <p:cNvSpPr>
                <a:spLocks/>
              </p:cNvSpPr>
              <p:nvPr/>
            </p:nvSpPr>
            <p:spPr bwMode="auto">
              <a:xfrm>
                <a:off x="4110" y="1883"/>
                <a:ext cx="22" cy="12"/>
              </a:xfrm>
              <a:custGeom>
                <a:avLst/>
                <a:gdLst>
                  <a:gd name="T0" fmla="*/ 0 w 9"/>
                  <a:gd name="T1" fmla="*/ 3 h 5"/>
                  <a:gd name="T2" fmla="*/ 4 w 9"/>
                  <a:gd name="T3" fmla="*/ 5 h 5"/>
                  <a:gd name="T4" fmla="*/ 9 w 9"/>
                  <a:gd name="T5" fmla="*/ 5 h 5"/>
                  <a:gd name="T6" fmla="*/ 4 w 9"/>
                  <a:gd name="T7" fmla="*/ 5 h 5"/>
                  <a:gd name="T8" fmla="*/ 0 w 9"/>
                  <a:gd name="T9" fmla="*/ 3 h 5"/>
                </a:gdLst>
                <a:ahLst/>
                <a:cxnLst>
                  <a:cxn ang="0">
                    <a:pos x="T0" y="T1"/>
                  </a:cxn>
                  <a:cxn ang="0">
                    <a:pos x="T2" y="T3"/>
                  </a:cxn>
                  <a:cxn ang="0">
                    <a:pos x="T4" y="T5"/>
                  </a:cxn>
                  <a:cxn ang="0">
                    <a:pos x="T6" y="T7"/>
                  </a:cxn>
                  <a:cxn ang="0">
                    <a:pos x="T8" y="T9"/>
                  </a:cxn>
                </a:cxnLst>
                <a:rect l="0" t="0" r="r" b="b"/>
                <a:pathLst>
                  <a:path w="9" h="5">
                    <a:moveTo>
                      <a:pt x="0" y="3"/>
                    </a:moveTo>
                    <a:cubicBezTo>
                      <a:pt x="1" y="0"/>
                      <a:pt x="5" y="2"/>
                      <a:pt x="4" y="5"/>
                    </a:cubicBezTo>
                    <a:cubicBezTo>
                      <a:pt x="6" y="5"/>
                      <a:pt x="9" y="3"/>
                      <a:pt x="9" y="5"/>
                    </a:cubicBezTo>
                    <a:cubicBezTo>
                      <a:pt x="7" y="5"/>
                      <a:pt x="6" y="5"/>
                      <a:pt x="4" y="5"/>
                    </a:cubicBezTo>
                    <a:cubicBezTo>
                      <a:pt x="3" y="4"/>
                      <a:pt x="4"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17" name="Freeform 106"/>
              <p:cNvSpPr>
                <a:spLocks/>
              </p:cNvSpPr>
              <p:nvPr/>
            </p:nvSpPr>
            <p:spPr bwMode="auto">
              <a:xfrm>
                <a:off x="3881" y="1701"/>
                <a:ext cx="137" cy="161"/>
              </a:xfrm>
              <a:custGeom>
                <a:avLst/>
                <a:gdLst>
                  <a:gd name="T0" fmla="*/ 58 w 58"/>
                  <a:gd name="T1" fmla="*/ 52 h 68"/>
                  <a:gd name="T2" fmla="*/ 56 w 58"/>
                  <a:gd name="T3" fmla="*/ 68 h 68"/>
                  <a:gd name="T4" fmla="*/ 49 w 58"/>
                  <a:gd name="T5" fmla="*/ 68 h 68"/>
                  <a:gd name="T6" fmla="*/ 24 w 58"/>
                  <a:gd name="T7" fmla="*/ 34 h 68"/>
                  <a:gd name="T8" fmla="*/ 21 w 58"/>
                  <a:gd name="T9" fmla="*/ 32 h 68"/>
                  <a:gd name="T10" fmla="*/ 14 w 58"/>
                  <a:gd name="T11" fmla="*/ 20 h 68"/>
                  <a:gd name="T12" fmla="*/ 0 w 58"/>
                  <a:gd name="T13" fmla="*/ 0 h 68"/>
                  <a:gd name="T14" fmla="*/ 13 w 58"/>
                  <a:gd name="T15" fmla="*/ 2 h 68"/>
                  <a:gd name="T16" fmla="*/ 44 w 58"/>
                  <a:gd name="T17" fmla="*/ 30 h 68"/>
                  <a:gd name="T18" fmla="*/ 44 w 58"/>
                  <a:gd name="T19" fmla="*/ 36 h 68"/>
                  <a:gd name="T20" fmla="*/ 50 w 58"/>
                  <a:gd name="T21" fmla="*/ 48 h 68"/>
                  <a:gd name="T22" fmla="*/ 55 w 58"/>
                  <a:gd name="T23" fmla="*/ 47 h 68"/>
                  <a:gd name="T24" fmla="*/ 58 w 58"/>
                  <a:gd name="T25" fmla="*/ 5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68">
                    <a:moveTo>
                      <a:pt x="58" y="52"/>
                    </a:moveTo>
                    <a:cubicBezTo>
                      <a:pt x="57" y="57"/>
                      <a:pt x="56" y="62"/>
                      <a:pt x="56" y="68"/>
                    </a:cubicBezTo>
                    <a:cubicBezTo>
                      <a:pt x="54" y="67"/>
                      <a:pt x="51" y="64"/>
                      <a:pt x="49" y="68"/>
                    </a:cubicBezTo>
                    <a:cubicBezTo>
                      <a:pt x="39" y="59"/>
                      <a:pt x="30" y="48"/>
                      <a:pt x="24" y="34"/>
                    </a:cubicBezTo>
                    <a:cubicBezTo>
                      <a:pt x="24" y="32"/>
                      <a:pt x="22" y="32"/>
                      <a:pt x="21" y="32"/>
                    </a:cubicBezTo>
                    <a:cubicBezTo>
                      <a:pt x="21" y="25"/>
                      <a:pt x="20" y="20"/>
                      <a:pt x="14" y="20"/>
                    </a:cubicBezTo>
                    <a:cubicBezTo>
                      <a:pt x="13" y="9"/>
                      <a:pt x="1" y="11"/>
                      <a:pt x="0" y="0"/>
                    </a:cubicBezTo>
                    <a:cubicBezTo>
                      <a:pt x="5" y="0"/>
                      <a:pt x="7" y="3"/>
                      <a:pt x="13" y="2"/>
                    </a:cubicBezTo>
                    <a:cubicBezTo>
                      <a:pt x="20" y="14"/>
                      <a:pt x="35" y="23"/>
                      <a:pt x="44" y="30"/>
                    </a:cubicBezTo>
                    <a:cubicBezTo>
                      <a:pt x="45" y="31"/>
                      <a:pt x="47" y="36"/>
                      <a:pt x="44" y="36"/>
                    </a:cubicBezTo>
                    <a:cubicBezTo>
                      <a:pt x="46" y="39"/>
                      <a:pt x="53" y="43"/>
                      <a:pt x="50" y="48"/>
                    </a:cubicBezTo>
                    <a:cubicBezTo>
                      <a:pt x="51" y="51"/>
                      <a:pt x="52" y="45"/>
                      <a:pt x="55" y="47"/>
                    </a:cubicBezTo>
                    <a:cubicBezTo>
                      <a:pt x="56" y="48"/>
                      <a:pt x="56" y="51"/>
                      <a:pt x="58"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18" name="Freeform 107"/>
              <p:cNvSpPr>
                <a:spLocks/>
              </p:cNvSpPr>
              <p:nvPr/>
            </p:nvSpPr>
            <p:spPr bwMode="auto">
              <a:xfrm>
                <a:off x="4281" y="1748"/>
                <a:ext cx="21" cy="47"/>
              </a:xfrm>
              <a:custGeom>
                <a:avLst/>
                <a:gdLst>
                  <a:gd name="T0" fmla="*/ 4 w 9"/>
                  <a:gd name="T1" fmla="*/ 0 h 20"/>
                  <a:gd name="T2" fmla="*/ 4 w 9"/>
                  <a:gd name="T3" fmla="*/ 6 h 20"/>
                  <a:gd name="T4" fmla="*/ 9 w 9"/>
                  <a:gd name="T5" fmla="*/ 4 h 20"/>
                  <a:gd name="T6" fmla="*/ 9 w 9"/>
                  <a:gd name="T7" fmla="*/ 12 h 20"/>
                  <a:gd name="T8" fmla="*/ 7 w 9"/>
                  <a:gd name="T9" fmla="*/ 18 h 20"/>
                  <a:gd name="T10" fmla="*/ 1 w 9"/>
                  <a:gd name="T11" fmla="*/ 15 h 20"/>
                  <a:gd name="T12" fmla="*/ 4 w 9"/>
                  <a:gd name="T13" fmla="*/ 16 h 20"/>
                  <a:gd name="T14" fmla="*/ 4 w 9"/>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4" y="0"/>
                    </a:moveTo>
                    <a:cubicBezTo>
                      <a:pt x="6" y="0"/>
                      <a:pt x="5" y="5"/>
                      <a:pt x="4" y="6"/>
                    </a:cubicBezTo>
                    <a:cubicBezTo>
                      <a:pt x="6" y="9"/>
                      <a:pt x="6" y="3"/>
                      <a:pt x="9" y="4"/>
                    </a:cubicBezTo>
                    <a:cubicBezTo>
                      <a:pt x="9" y="8"/>
                      <a:pt x="6" y="8"/>
                      <a:pt x="9" y="12"/>
                    </a:cubicBezTo>
                    <a:cubicBezTo>
                      <a:pt x="3" y="9"/>
                      <a:pt x="5" y="15"/>
                      <a:pt x="7" y="18"/>
                    </a:cubicBezTo>
                    <a:cubicBezTo>
                      <a:pt x="5" y="17"/>
                      <a:pt x="2" y="20"/>
                      <a:pt x="1" y="15"/>
                    </a:cubicBezTo>
                    <a:cubicBezTo>
                      <a:pt x="3" y="15"/>
                      <a:pt x="3" y="16"/>
                      <a:pt x="4" y="16"/>
                    </a:cubicBezTo>
                    <a:cubicBezTo>
                      <a:pt x="4" y="12"/>
                      <a:pt x="0" y="4"/>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19" name="Freeform 108"/>
              <p:cNvSpPr>
                <a:spLocks/>
              </p:cNvSpPr>
              <p:nvPr/>
            </p:nvSpPr>
            <p:spPr bwMode="auto">
              <a:xfrm>
                <a:off x="4219" y="1841"/>
                <a:ext cx="12" cy="18"/>
              </a:xfrm>
              <a:custGeom>
                <a:avLst/>
                <a:gdLst>
                  <a:gd name="T0" fmla="*/ 5 w 5"/>
                  <a:gd name="T1" fmla="*/ 1 h 8"/>
                  <a:gd name="T2" fmla="*/ 3 w 5"/>
                  <a:gd name="T3" fmla="*/ 8 h 8"/>
                  <a:gd name="T4" fmla="*/ 1 w 5"/>
                  <a:gd name="T5" fmla="*/ 2 h 8"/>
                  <a:gd name="T6" fmla="*/ 2 w 5"/>
                  <a:gd name="T7" fmla="*/ 4 h 8"/>
                  <a:gd name="T8" fmla="*/ 5 w 5"/>
                  <a:gd name="T9" fmla="*/ 1 h 8"/>
                </a:gdLst>
                <a:ahLst/>
                <a:cxnLst>
                  <a:cxn ang="0">
                    <a:pos x="T0" y="T1"/>
                  </a:cxn>
                  <a:cxn ang="0">
                    <a:pos x="T2" y="T3"/>
                  </a:cxn>
                  <a:cxn ang="0">
                    <a:pos x="T4" y="T5"/>
                  </a:cxn>
                  <a:cxn ang="0">
                    <a:pos x="T6" y="T7"/>
                  </a:cxn>
                  <a:cxn ang="0">
                    <a:pos x="T8" y="T9"/>
                  </a:cxn>
                </a:cxnLst>
                <a:rect l="0" t="0" r="r" b="b"/>
                <a:pathLst>
                  <a:path w="5" h="8">
                    <a:moveTo>
                      <a:pt x="5" y="1"/>
                    </a:moveTo>
                    <a:cubicBezTo>
                      <a:pt x="5" y="4"/>
                      <a:pt x="2" y="4"/>
                      <a:pt x="3" y="8"/>
                    </a:cubicBezTo>
                    <a:cubicBezTo>
                      <a:pt x="0" y="8"/>
                      <a:pt x="0" y="4"/>
                      <a:pt x="1" y="2"/>
                    </a:cubicBezTo>
                    <a:cubicBezTo>
                      <a:pt x="2" y="2"/>
                      <a:pt x="2" y="4"/>
                      <a:pt x="2" y="4"/>
                    </a:cubicBezTo>
                    <a:cubicBezTo>
                      <a:pt x="5" y="5"/>
                      <a:pt x="2" y="0"/>
                      <a:pt x="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20" name="Freeform 109"/>
              <p:cNvSpPr>
                <a:spLocks/>
              </p:cNvSpPr>
              <p:nvPr/>
            </p:nvSpPr>
            <p:spPr bwMode="auto">
              <a:xfrm>
                <a:off x="4177" y="1753"/>
                <a:ext cx="82" cy="109"/>
              </a:xfrm>
              <a:custGeom>
                <a:avLst/>
                <a:gdLst>
                  <a:gd name="T0" fmla="*/ 29 w 35"/>
                  <a:gd name="T1" fmla="*/ 5 h 46"/>
                  <a:gd name="T2" fmla="*/ 35 w 35"/>
                  <a:gd name="T3" fmla="*/ 1 h 46"/>
                  <a:gd name="T4" fmla="*/ 8 w 35"/>
                  <a:gd name="T5" fmla="*/ 10 h 46"/>
                  <a:gd name="T6" fmla="*/ 11 w 35"/>
                  <a:gd name="T7" fmla="*/ 19 h 46"/>
                  <a:gd name="T8" fmla="*/ 25 w 35"/>
                  <a:gd name="T9" fmla="*/ 15 h 46"/>
                  <a:gd name="T10" fmla="*/ 23 w 35"/>
                  <a:gd name="T11" fmla="*/ 17 h 46"/>
                  <a:gd name="T12" fmla="*/ 20 w 35"/>
                  <a:gd name="T13" fmla="*/ 19 h 46"/>
                  <a:gd name="T14" fmla="*/ 15 w 35"/>
                  <a:gd name="T15" fmla="*/ 22 h 46"/>
                  <a:gd name="T16" fmla="*/ 21 w 35"/>
                  <a:gd name="T17" fmla="*/ 37 h 46"/>
                  <a:gd name="T18" fmla="*/ 15 w 35"/>
                  <a:gd name="T19" fmla="*/ 40 h 46"/>
                  <a:gd name="T20" fmla="*/ 12 w 35"/>
                  <a:gd name="T21" fmla="*/ 27 h 46"/>
                  <a:gd name="T22" fmla="*/ 3 w 35"/>
                  <a:gd name="T23" fmla="*/ 45 h 46"/>
                  <a:gd name="T24" fmla="*/ 4 w 35"/>
                  <a:gd name="T25" fmla="*/ 34 h 46"/>
                  <a:gd name="T26" fmla="*/ 0 w 35"/>
                  <a:gd name="T27" fmla="*/ 31 h 46"/>
                  <a:gd name="T28" fmla="*/ 12 w 35"/>
                  <a:gd name="T29" fmla="*/ 3 h 46"/>
                  <a:gd name="T30" fmla="*/ 19 w 35"/>
                  <a:gd name="T31" fmla="*/ 5 h 46"/>
                  <a:gd name="T32" fmla="*/ 29 w 35"/>
                  <a:gd name="T33"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46">
                    <a:moveTo>
                      <a:pt x="29" y="5"/>
                    </a:moveTo>
                    <a:cubicBezTo>
                      <a:pt x="32" y="5"/>
                      <a:pt x="31" y="0"/>
                      <a:pt x="35" y="1"/>
                    </a:cubicBezTo>
                    <a:cubicBezTo>
                      <a:pt x="34" y="16"/>
                      <a:pt x="17" y="4"/>
                      <a:pt x="8" y="10"/>
                    </a:cubicBezTo>
                    <a:cubicBezTo>
                      <a:pt x="8" y="14"/>
                      <a:pt x="10" y="16"/>
                      <a:pt x="11" y="19"/>
                    </a:cubicBezTo>
                    <a:cubicBezTo>
                      <a:pt x="15" y="18"/>
                      <a:pt x="21" y="14"/>
                      <a:pt x="25" y="15"/>
                    </a:cubicBezTo>
                    <a:cubicBezTo>
                      <a:pt x="26" y="17"/>
                      <a:pt x="24" y="17"/>
                      <a:pt x="23" y="17"/>
                    </a:cubicBezTo>
                    <a:cubicBezTo>
                      <a:pt x="23" y="18"/>
                      <a:pt x="21" y="18"/>
                      <a:pt x="20" y="19"/>
                    </a:cubicBezTo>
                    <a:cubicBezTo>
                      <a:pt x="17" y="19"/>
                      <a:pt x="18" y="23"/>
                      <a:pt x="15" y="22"/>
                    </a:cubicBezTo>
                    <a:cubicBezTo>
                      <a:pt x="18" y="26"/>
                      <a:pt x="20" y="32"/>
                      <a:pt x="21" y="37"/>
                    </a:cubicBezTo>
                    <a:cubicBezTo>
                      <a:pt x="19" y="38"/>
                      <a:pt x="17" y="40"/>
                      <a:pt x="15" y="40"/>
                    </a:cubicBezTo>
                    <a:cubicBezTo>
                      <a:pt x="13" y="37"/>
                      <a:pt x="14" y="31"/>
                      <a:pt x="12" y="27"/>
                    </a:cubicBezTo>
                    <a:cubicBezTo>
                      <a:pt x="4" y="27"/>
                      <a:pt x="14" y="46"/>
                      <a:pt x="3" y="45"/>
                    </a:cubicBezTo>
                    <a:cubicBezTo>
                      <a:pt x="1" y="42"/>
                      <a:pt x="5" y="39"/>
                      <a:pt x="4" y="34"/>
                    </a:cubicBezTo>
                    <a:cubicBezTo>
                      <a:pt x="3" y="32"/>
                      <a:pt x="1" y="32"/>
                      <a:pt x="0" y="31"/>
                    </a:cubicBezTo>
                    <a:cubicBezTo>
                      <a:pt x="4" y="21"/>
                      <a:pt x="4" y="9"/>
                      <a:pt x="12" y="3"/>
                    </a:cubicBezTo>
                    <a:cubicBezTo>
                      <a:pt x="14" y="4"/>
                      <a:pt x="17" y="4"/>
                      <a:pt x="19" y="5"/>
                    </a:cubicBezTo>
                    <a:cubicBezTo>
                      <a:pt x="20" y="6"/>
                      <a:pt x="28" y="6"/>
                      <a:pt x="2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21" name="Freeform 110"/>
              <p:cNvSpPr>
                <a:spLocks/>
              </p:cNvSpPr>
              <p:nvPr/>
            </p:nvSpPr>
            <p:spPr bwMode="auto">
              <a:xfrm>
                <a:off x="3907" y="1758"/>
                <a:ext cx="12" cy="11"/>
              </a:xfrm>
              <a:custGeom>
                <a:avLst/>
                <a:gdLst>
                  <a:gd name="T0" fmla="*/ 4 w 5"/>
                  <a:gd name="T1" fmla="*/ 5 h 5"/>
                  <a:gd name="T2" fmla="*/ 0 w 5"/>
                  <a:gd name="T3" fmla="*/ 0 h 5"/>
                  <a:gd name="T4" fmla="*/ 4 w 5"/>
                  <a:gd name="T5" fmla="*/ 5 h 5"/>
                </a:gdLst>
                <a:ahLst/>
                <a:cxnLst>
                  <a:cxn ang="0">
                    <a:pos x="T0" y="T1"/>
                  </a:cxn>
                  <a:cxn ang="0">
                    <a:pos x="T2" y="T3"/>
                  </a:cxn>
                  <a:cxn ang="0">
                    <a:pos x="T4" y="T5"/>
                  </a:cxn>
                </a:cxnLst>
                <a:rect l="0" t="0" r="r" b="b"/>
                <a:pathLst>
                  <a:path w="5" h="5">
                    <a:moveTo>
                      <a:pt x="4" y="5"/>
                    </a:moveTo>
                    <a:cubicBezTo>
                      <a:pt x="2" y="4"/>
                      <a:pt x="0" y="3"/>
                      <a:pt x="0" y="0"/>
                    </a:cubicBezTo>
                    <a:cubicBezTo>
                      <a:pt x="2" y="1"/>
                      <a:pt x="5" y="1"/>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22" name="Freeform 112"/>
              <p:cNvSpPr>
                <a:spLocks/>
              </p:cNvSpPr>
              <p:nvPr/>
            </p:nvSpPr>
            <p:spPr bwMode="auto">
              <a:xfrm>
                <a:off x="4465" y="1883"/>
                <a:ext cx="33" cy="19"/>
              </a:xfrm>
              <a:custGeom>
                <a:avLst/>
                <a:gdLst>
                  <a:gd name="T0" fmla="*/ 14 w 14"/>
                  <a:gd name="T1" fmla="*/ 2 h 8"/>
                  <a:gd name="T2" fmla="*/ 6 w 14"/>
                  <a:gd name="T3" fmla="*/ 8 h 8"/>
                  <a:gd name="T4" fmla="*/ 0 w 14"/>
                  <a:gd name="T5" fmla="*/ 6 h 8"/>
                  <a:gd name="T6" fmla="*/ 14 w 14"/>
                  <a:gd name="T7" fmla="*/ 2 h 8"/>
                </a:gdLst>
                <a:ahLst/>
                <a:cxnLst>
                  <a:cxn ang="0">
                    <a:pos x="T0" y="T1"/>
                  </a:cxn>
                  <a:cxn ang="0">
                    <a:pos x="T2" y="T3"/>
                  </a:cxn>
                  <a:cxn ang="0">
                    <a:pos x="T4" y="T5"/>
                  </a:cxn>
                  <a:cxn ang="0">
                    <a:pos x="T6" y="T7"/>
                  </a:cxn>
                </a:cxnLst>
                <a:rect l="0" t="0" r="r" b="b"/>
                <a:pathLst>
                  <a:path w="14" h="8">
                    <a:moveTo>
                      <a:pt x="14" y="2"/>
                    </a:moveTo>
                    <a:cubicBezTo>
                      <a:pt x="10" y="3"/>
                      <a:pt x="7" y="5"/>
                      <a:pt x="6" y="8"/>
                    </a:cubicBezTo>
                    <a:cubicBezTo>
                      <a:pt x="4" y="8"/>
                      <a:pt x="4" y="6"/>
                      <a:pt x="0" y="6"/>
                    </a:cubicBezTo>
                    <a:cubicBezTo>
                      <a:pt x="6" y="7"/>
                      <a:pt x="10" y="0"/>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23" name="Freeform 113"/>
              <p:cNvSpPr>
                <a:spLocks/>
              </p:cNvSpPr>
              <p:nvPr/>
            </p:nvSpPr>
            <p:spPr bwMode="auto">
              <a:xfrm>
                <a:off x="4387" y="1786"/>
                <a:ext cx="12" cy="12"/>
              </a:xfrm>
              <a:custGeom>
                <a:avLst/>
                <a:gdLst>
                  <a:gd name="T0" fmla="*/ 4 w 5"/>
                  <a:gd name="T1" fmla="*/ 5 h 5"/>
                  <a:gd name="T2" fmla="*/ 0 w 5"/>
                  <a:gd name="T3" fmla="*/ 2 h 5"/>
                  <a:gd name="T4" fmla="*/ 4 w 5"/>
                  <a:gd name="T5" fmla="*/ 5 h 5"/>
                </a:gdLst>
                <a:ahLst/>
                <a:cxnLst>
                  <a:cxn ang="0">
                    <a:pos x="T0" y="T1"/>
                  </a:cxn>
                  <a:cxn ang="0">
                    <a:pos x="T2" y="T3"/>
                  </a:cxn>
                  <a:cxn ang="0">
                    <a:pos x="T4" y="T5"/>
                  </a:cxn>
                </a:cxnLst>
                <a:rect l="0" t="0" r="r" b="b"/>
                <a:pathLst>
                  <a:path w="5" h="5">
                    <a:moveTo>
                      <a:pt x="4" y="5"/>
                    </a:moveTo>
                    <a:cubicBezTo>
                      <a:pt x="2" y="5"/>
                      <a:pt x="1" y="3"/>
                      <a:pt x="0" y="2"/>
                    </a:cubicBezTo>
                    <a:cubicBezTo>
                      <a:pt x="1" y="0"/>
                      <a:pt x="5" y="3"/>
                      <a:pt x="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24" name="Freeform 114"/>
              <p:cNvSpPr>
                <a:spLocks/>
              </p:cNvSpPr>
              <p:nvPr/>
            </p:nvSpPr>
            <p:spPr bwMode="auto">
              <a:xfrm>
                <a:off x="3926" y="1791"/>
                <a:ext cx="7" cy="14"/>
              </a:xfrm>
              <a:custGeom>
                <a:avLst/>
                <a:gdLst>
                  <a:gd name="T0" fmla="*/ 0 w 3"/>
                  <a:gd name="T1" fmla="*/ 0 h 6"/>
                  <a:gd name="T2" fmla="*/ 3 w 3"/>
                  <a:gd name="T3" fmla="*/ 6 h 6"/>
                  <a:gd name="T4" fmla="*/ 0 w 3"/>
                  <a:gd name="T5" fmla="*/ 0 h 6"/>
                </a:gdLst>
                <a:ahLst/>
                <a:cxnLst>
                  <a:cxn ang="0">
                    <a:pos x="T0" y="T1"/>
                  </a:cxn>
                  <a:cxn ang="0">
                    <a:pos x="T2" y="T3"/>
                  </a:cxn>
                  <a:cxn ang="0">
                    <a:pos x="T4" y="T5"/>
                  </a:cxn>
                </a:cxnLst>
                <a:rect l="0" t="0" r="r" b="b"/>
                <a:pathLst>
                  <a:path w="3" h="6">
                    <a:moveTo>
                      <a:pt x="0" y="0"/>
                    </a:moveTo>
                    <a:cubicBezTo>
                      <a:pt x="3" y="0"/>
                      <a:pt x="3" y="3"/>
                      <a:pt x="3" y="6"/>
                    </a:cubicBezTo>
                    <a:cubicBezTo>
                      <a:pt x="1" y="5"/>
                      <a:pt x="0" y="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25" name="Freeform 115"/>
              <p:cNvSpPr>
                <a:spLocks/>
              </p:cNvSpPr>
              <p:nvPr/>
            </p:nvSpPr>
            <p:spPr bwMode="auto">
              <a:xfrm>
                <a:off x="2071" y="1795"/>
                <a:ext cx="14" cy="17"/>
              </a:xfrm>
              <a:custGeom>
                <a:avLst/>
                <a:gdLst>
                  <a:gd name="T0" fmla="*/ 6 w 6"/>
                  <a:gd name="T1" fmla="*/ 1 h 7"/>
                  <a:gd name="T2" fmla="*/ 1 w 6"/>
                  <a:gd name="T3" fmla="*/ 7 h 7"/>
                  <a:gd name="T4" fmla="*/ 0 w 6"/>
                  <a:gd name="T5" fmla="*/ 2 h 7"/>
                  <a:gd name="T6" fmla="*/ 5 w 6"/>
                  <a:gd name="T7" fmla="*/ 0 h 7"/>
                  <a:gd name="T8" fmla="*/ 6 w 6"/>
                  <a:gd name="T9" fmla="*/ 1 h 7"/>
                </a:gdLst>
                <a:ahLst/>
                <a:cxnLst>
                  <a:cxn ang="0">
                    <a:pos x="T0" y="T1"/>
                  </a:cxn>
                  <a:cxn ang="0">
                    <a:pos x="T2" y="T3"/>
                  </a:cxn>
                  <a:cxn ang="0">
                    <a:pos x="T4" y="T5"/>
                  </a:cxn>
                  <a:cxn ang="0">
                    <a:pos x="T6" y="T7"/>
                  </a:cxn>
                  <a:cxn ang="0">
                    <a:pos x="T8" y="T9"/>
                  </a:cxn>
                </a:cxnLst>
                <a:rect l="0" t="0" r="r" b="b"/>
                <a:pathLst>
                  <a:path w="6" h="7">
                    <a:moveTo>
                      <a:pt x="6" y="1"/>
                    </a:moveTo>
                    <a:cubicBezTo>
                      <a:pt x="4" y="2"/>
                      <a:pt x="3" y="5"/>
                      <a:pt x="1" y="7"/>
                    </a:cubicBezTo>
                    <a:cubicBezTo>
                      <a:pt x="2" y="4"/>
                      <a:pt x="0" y="4"/>
                      <a:pt x="0" y="2"/>
                    </a:cubicBezTo>
                    <a:cubicBezTo>
                      <a:pt x="3" y="3"/>
                      <a:pt x="4" y="1"/>
                      <a:pt x="5" y="0"/>
                    </a:cubicBezTo>
                    <a:cubicBezTo>
                      <a:pt x="5" y="1"/>
                      <a:pt x="6" y="1"/>
                      <a:pt x="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26" name="Freeform 116"/>
              <p:cNvSpPr>
                <a:spLocks/>
              </p:cNvSpPr>
              <p:nvPr/>
            </p:nvSpPr>
            <p:spPr bwMode="auto">
              <a:xfrm>
                <a:off x="4009" y="1800"/>
                <a:ext cx="19" cy="24"/>
              </a:xfrm>
              <a:custGeom>
                <a:avLst/>
                <a:gdLst>
                  <a:gd name="T0" fmla="*/ 2 w 8"/>
                  <a:gd name="T1" fmla="*/ 4 h 10"/>
                  <a:gd name="T2" fmla="*/ 0 w 8"/>
                  <a:gd name="T3" fmla="*/ 4 h 10"/>
                  <a:gd name="T4" fmla="*/ 0 w 8"/>
                  <a:gd name="T5" fmla="*/ 1 h 10"/>
                  <a:gd name="T6" fmla="*/ 2 w 8"/>
                  <a:gd name="T7" fmla="*/ 0 h 10"/>
                  <a:gd name="T8" fmla="*/ 8 w 8"/>
                  <a:gd name="T9" fmla="*/ 6 h 10"/>
                  <a:gd name="T10" fmla="*/ 6 w 8"/>
                  <a:gd name="T11" fmla="*/ 10 h 10"/>
                  <a:gd name="T12" fmla="*/ 2 w 8"/>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2" y="4"/>
                    </a:moveTo>
                    <a:cubicBezTo>
                      <a:pt x="2" y="4"/>
                      <a:pt x="1" y="4"/>
                      <a:pt x="0" y="4"/>
                    </a:cubicBezTo>
                    <a:cubicBezTo>
                      <a:pt x="0" y="3"/>
                      <a:pt x="0" y="2"/>
                      <a:pt x="0" y="1"/>
                    </a:cubicBezTo>
                    <a:cubicBezTo>
                      <a:pt x="1" y="1"/>
                      <a:pt x="2" y="1"/>
                      <a:pt x="2" y="0"/>
                    </a:cubicBezTo>
                    <a:cubicBezTo>
                      <a:pt x="6" y="0"/>
                      <a:pt x="3" y="7"/>
                      <a:pt x="8" y="6"/>
                    </a:cubicBezTo>
                    <a:cubicBezTo>
                      <a:pt x="7" y="7"/>
                      <a:pt x="8" y="10"/>
                      <a:pt x="6" y="10"/>
                    </a:cubicBezTo>
                    <a:cubicBezTo>
                      <a:pt x="4" y="8"/>
                      <a:pt x="4" y="5"/>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27" name="Freeform 117"/>
              <p:cNvSpPr>
                <a:spLocks/>
              </p:cNvSpPr>
              <p:nvPr/>
            </p:nvSpPr>
            <p:spPr bwMode="auto">
              <a:xfrm>
                <a:off x="4011" y="1810"/>
                <a:ext cx="12" cy="14"/>
              </a:xfrm>
              <a:custGeom>
                <a:avLst/>
                <a:gdLst>
                  <a:gd name="T0" fmla="*/ 1 w 5"/>
                  <a:gd name="T1" fmla="*/ 0 h 6"/>
                  <a:gd name="T2" fmla="*/ 5 w 5"/>
                  <a:gd name="T3" fmla="*/ 6 h 6"/>
                  <a:gd name="T4" fmla="*/ 3 w 5"/>
                  <a:gd name="T5" fmla="*/ 6 h 6"/>
                  <a:gd name="T6" fmla="*/ 0 w 5"/>
                  <a:gd name="T7" fmla="*/ 1 h 6"/>
                  <a:gd name="T8" fmla="*/ 1 w 5"/>
                  <a:gd name="T9" fmla="*/ 0 h 6"/>
                </a:gdLst>
                <a:ahLst/>
                <a:cxnLst>
                  <a:cxn ang="0">
                    <a:pos x="T0" y="T1"/>
                  </a:cxn>
                  <a:cxn ang="0">
                    <a:pos x="T2" y="T3"/>
                  </a:cxn>
                  <a:cxn ang="0">
                    <a:pos x="T4" y="T5"/>
                  </a:cxn>
                  <a:cxn ang="0">
                    <a:pos x="T6" y="T7"/>
                  </a:cxn>
                  <a:cxn ang="0">
                    <a:pos x="T8" y="T9"/>
                  </a:cxn>
                </a:cxnLst>
                <a:rect l="0" t="0" r="r" b="b"/>
                <a:pathLst>
                  <a:path w="5" h="6">
                    <a:moveTo>
                      <a:pt x="1" y="0"/>
                    </a:moveTo>
                    <a:cubicBezTo>
                      <a:pt x="3" y="1"/>
                      <a:pt x="3" y="4"/>
                      <a:pt x="5" y="6"/>
                    </a:cubicBezTo>
                    <a:cubicBezTo>
                      <a:pt x="4" y="5"/>
                      <a:pt x="3" y="5"/>
                      <a:pt x="3" y="6"/>
                    </a:cubicBezTo>
                    <a:cubicBezTo>
                      <a:pt x="1" y="5"/>
                      <a:pt x="1" y="2"/>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28" name="Freeform 118"/>
              <p:cNvSpPr>
                <a:spLocks/>
              </p:cNvSpPr>
              <p:nvPr/>
            </p:nvSpPr>
            <p:spPr bwMode="auto">
              <a:xfrm>
                <a:off x="4035" y="1817"/>
                <a:ext cx="12" cy="7"/>
              </a:xfrm>
              <a:custGeom>
                <a:avLst/>
                <a:gdLst>
                  <a:gd name="T0" fmla="*/ 5 w 5"/>
                  <a:gd name="T1" fmla="*/ 0 h 3"/>
                  <a:gd name="T2" fmla="*/ 5 w 5"/>
                  <a:gd name="T3" fmla="*/ 3 h 3"/>
                  <a:gd name="T4" fmla="*/ 0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5" y="1"/>
                      <a:pt x="5" y="2"/>
                      <a:pt x="5" y="3"/>
                    </a:cubicBezTo>
                    <a:cubicBezTo>
                      <a:pt x="2" y="3"/>
                      <a:pt x="1" y="3"/>
                      <a:pt x="0" y="2"/>
                    </a:cubicBezTo>
                    <a:cubicBezTo>
                      <a:pt x="1" y="0"/>
                      <a:pt x="2"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29" name="Freeform 119"/>
              <p:cNvSpPr>
                <a:spLocks/>
              </p:cNvSpPr>
              <p:nvPr/>
            </p:nvSpPr>
            <p:spPr bwMode="auto">
              <a:xfrm>
                <a:off x="4577" y="1812"/>
                <a:ext cx="19" cy="19"/>
              </a:xfrm>
              <a:custGeom>
                <a:avLst/>
                <a:gdLst>
                  <a:gd name="T0" fmla="*/ 8 w 8"/>
                  <a:gd name="T1" fmla="*/ 6 h 8"/>
                  <a:gd name="T2" fmla="*/ 0 w 8"/>
                  <a:gd name="T3" fmla="*/ 1 h 8"/>
                  <a:gd name="T4" fmla="*/ 8 w 8"/>
                  <a:gd name="T5" fmla="*/ 6 h 8"/>
                </a:gdLst>
                <a:ahLst/>
                <a:cxnLst>
                  <a:cxn ang="0">
                    <a:pos x="T0" y="T1"/>
                  </a:cxn>
                  <a:cxn ang="0">
                    <a:pos x="T2" y="T3"/>
                  </a:cxn>
                  <a:cxn ang="0">
                    <a:pos x="T4" y="T5"/>
                  </a:cxn>
                </a:cxnLst>
                <a:rect l="0" t="0" r="r" b="b"/>
                <a:pathLst>
                  <a:path w="8" h="8">
                    <a:moveTo>
                      <a:pt x="8" y="6"/>
                    </a:moveTo>
                    <a:cubicBezTo>
                      <a:pt x="6" y="8"/>
                      <a:pt x="0" y="5"/>
                      <a:pt x="0" y="1"/>
                    </a:cubicBezTo>
                    <a:cubicBezTo>
                      <a:pt x="5" y="0"/>
                      <a:pt x="5" y="4"/>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30" name="Freeform 120"/>
              <p:cNvSpPr>
                <a:spLocks/>
              </p:cNvSpPr>
              <p:nvPr/>
            </p:nvSpPr>
            <p:spPr bwMode="auto">
              <a:xfrm>
                <a:off x="4622" y="1850"/>
                <a:ext cx="16" cy="28"/>
              </a:xfrm>
              <a:custGeom>
                <a:avLst/>
                <a:gdLst>
                  <a:gd name="T0" fmla="*/ 0 w 7"/>
                  <a:gd name="T1" fmla="*/ 0 h 12"/>
                  <a:gd name="T2" fmla="*/ 7 w 7"/>
                  <a:gd name="T3" fmla="*/ 12 h 12"/>
                  <a:gd name="T4" fmla="*/ 0 w 7"/>
                  <a:gd name="T5" fmla="*/ 0 h 12"/>
                </a:gdLst>
                <a:ahLst/>
                <a:cxnLst>
                  <a:cxn ang="0">
                    <a:pos x="T0" y="T1"/>
                  </a:cxn>
                  <a:cxn ang="0">
                    <a:pos x="T2" y="T3"/>
                  </a:cxn>
                  <a:cxn ang="0">
                    <a:pos x="T4" y="T5"/>
                  </a:cxn>
                </a:cxnLst>
                <a:rect l="0" t="0" r="r" b="b"/>
                <a:pathLst>
                  <a:path w="7" h="12">
                    <a:moveTo>
                      <a:pt x="0" y="0"/>
                    </a:moveTo>
                    <a:cubicBezTo>
                      <a:pt x="2" y="4"/>
                      <a:pt x="6" y="7"/>
                      <a:pt x="7" y="12"/>
                    </a:cubicBezTo>
                    <a:cubicBezTo>
                      <a:pt x="5" y="12"/>
                      <a:pt x="0"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31" name="Freeform 122"/>
              <p:cNvSpPr>
                <a:spLocks/>
              </p:cNvSpPr>
              <p:nvPr/>
            </p:nvSpPr>
            <p:spPr bwMode="auto">
              <a:xfrm>
                <a:off x="4645" y="1871"/>
                <a:ext cx="12" cy="15"/>
              </a:xfrm>
              <a:custGeom>
                <a:avLst/>
                <a:gdLst>
                  <a:gd name="T0" fmla="*/ 5 w 5"/>
                  <a:gd name="T1" fmla="*/ 6 h 6"/>
                  <a:gd name="T2" fmla="*/ 0 w 5"/>
                  <a:gd name="T3" fmla="*/ 2 h 6"/>
                  <a:gd name="T4" fmla="*/ 5 w 5"/>
                  <a:gd name="T5" fmla="*/ 6 h 6"/>
                </a:gdLst>
                <a:ahLst/>
                <a:cxnLst>
                  <a:cxn ang="0">
                    <a:pos x="T0" y="T1"/>
                  </a:cxn>
                  <a:cxn ang="0">
                    <a:pos x="T2" y="T3"/>
                  </a:cxn>
                  <a:cxn ang="0">
                    <a:pos x="T4" y="T5"/>
                  </a:cxn>
                </a:cxnLst>
                <a:rect l="0" t="0" r="r" b="b"/>
                <a:pathLst>
                  <a:path w="5" h="6">
                    <a:moveTo>
                      <a:pt x="5" y="6"/>
                    </a:moveTo>
                    <a:cubicBezTo>
                      <a:pt x="2" y="6"/>
                      <a:pt x="2" y="3"/>
                      <a:pt x="0" y="2"/>
                    </a:cubicBezTo>
                    <a:cubicBezTo>
                      <a:pt x="1" y="0"/>
                      <a:pt x="5" y="3"/>
                      <a:pt x="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32" name="Freeform 123"/>
              <p:cNvSpPr>
                <a:spLocks/>
              </p:cNvSpPr>
              <p:nvPr/>
            </p:nvSpPr>
            <p:spPr bwMode="auto">
              <a:xfrm>
                <a:off x="4326" y="1881"/>
                <a:ext cx="16" cy="14"/>
              </a:xfrm>
              <a:custGeom>
                <a:avLst/>
                <a:gdLst>
                  <a:gd name="T0" fmla="*/ 3 w 7"/>
                  <a:gd name="T1" fmla="*/ 0 h 6"/>
                  <a:gd name="T2" fmla="*/ 1 w 7"/>
                  <a:gd name="T3" fmla="*/ 6 h 6"/>
                  <a:gd name="T4" fmla="*/ 3 w 7"/>
                  <a:gd name="T5" fmla="*/ 0 h 6"/>
                </a:gdLst>
                <a:ahLst/>
                <a:cxnLst>
                  <a:cxn ang="0">
                    <a:pos x="T0" y="T1"/>
                  </a:cxn>
                  <a:cxn ang="0">
                    <a:pos x="T2" y="T3"/>
                  </a:cxn>
                  <a:cxn ang="0">
                    <a:pos x="T4" y="T5"/>
                  </a:cxn>
                </a:cxnLst>
                <a:rect l="0" t="0" r="r" b="b"/>
                <a:pathLst>
                  <a:path w="7" h="6">
                    <a:moveTo>
                      <a:pt x="3" y="0"/>
                    </a:moveTo>
                    <a:cubicBezTo>
                      <a:pt x="7" y="0"/>
                      <a:pt x="3" y="6"/>
                      <a:pt x="1" y="6"/>
                    </a:cubicBezTo>
                    <a:cubicBezTo>
                      <a:pt x="0" y="2"/>
                      <a:pt x="3"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33" name="Freeform 124"/>
              <p:cNvSpPr>
                <a:spLocks/>
              </p:cNvSpPr>
              <p:nvPr/>
            </p:nvSpPr>
            <p:spPr bwMode="auto">
              <a:xfrm>
                <a:off x="4671" y="1886"/>
                <a:ext cx="14" cy="14"/>
              </a:xfrm>
              <a:custGeom>
                <a:avLst/>
                <a:gdLst>
                  <a:gd name="T0" fmla="*/ 0 w 6"/>
                  <a:gd name="T1" fmla="*/ 2 h 6"/>
                  <a:gd name="T2" fmla="*/ 6 w 6"/>
                  <a:gd name="T3" fmla="*/ 6 h 6"/>
                  <a:gd name="T4" fmla="*/ 0 w 6"/>
                  <a:gd name="T5" fmla="*/ 2 h 6"/>
                </a:gdLst>
                <a:ahLst/>
                <a:cxnLst>
                  <a:cxn ang="0">
                    <a:pos x="T0" y="T1"/>
                  </a:cxn>
                  <a:cxn ang="0">
                    <a:pos x="T2" y="T3"/>
                  </a:cxn>
                  <a:cxn ang="0">
                    <a:pos x="T4" y="T5"/>
                  </a:cxn>
                </a:cxnLst>
                <a:rect l="0" t="0" r="r" b="b"/>
                <a:pathLst>
                  <a:path w="6" h="6">
                    <a:moveTo>
                      <a:pt x="0" y="2"/>
                    </a:moveTo>
                    <a:cubicBezTo>
                      <a:pt x="2" y="0"/>
                      <a:pt x="6" y="3"/>
                      <a:pt x="6" y="6"/>
                    </a:cubicBezTo>
                    <a:cubicBezTo>
                      <a:pt x="3" y="6"/>
                      <a:pt x="2"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34" name="Freeform 125"/>
              <p:cNvSpPr>
                <a:spLocks/>
              </p:cNvSpPr>
              <p:nvPr/>
            </p:nvSpPr>
            <p:spPr bwMode="auto">
              <a:xfrm>
                <a:off x="4144" y="1888"/>
                <a:ext cx="37" cy="21"/>
              </a:xfrm>
              <a:custGeom>
                <a:avLst/>
                <a:gdLst>
                  <a:gd name="T0" fmla="*/ 14 w 16"/>
                  <a:gd name="T1" fmla="*/ 3 h 9"/>
                  <a:gd name="T2" fmla="*/ 16 w 16"/>
                  <a:gd name="T3" fmla="*/ 5 h 9"/>
                  <a:gd name="T4" fmla="*/ 2 w 16"/>
                  <a:gd name="T5" fmla="*/ 8 h 9"/>
                  <a:gd name="T6" fmla="*/ 8 w 16"/>
                  <a:gd name="T7" fmla="*/ 3 h 9"/>
                  <a:gd name="T8" fmla="*/ 14 w 16"/>
                  <a:gd name="T9" fmla="*/ 3 h 9"/>
                </a:gdLst>
                <a:ahLst/>
                <a:cxnLst>
                  <a:cxn ang="0">
                    <a:pos x="T0" y="T1"/>
                  </a:cxn>
                  <a:cxn ang="0">
                    <a:pos x="T2" y="T3"/>
                  </a:cxn>
                  <a:cxn ang="0">
                    <a:pos x="T4" y="T5"/>
                  </a:cxn>
                  <a:cxn ang="0">
                    <a:pos x="T6" y="T7"/>
                  </a:cxn>
                  <a:cxn ang="0">
                    <a:pos x="T8" y="T9"/>
                  </a:cxn>
                </a:cxnLst>
                <a:rect l="0" t="0" r="r" b="b"/>
                <a:pathLst>
                  <a:path w="16" h="9">
                    <a:moveTo>
                      <a:pt x="14" y="3"/>
                    </a:moveTo>
                    <a:cubicBezTo>
                      <a:pt x="14" y="5"/>
                      <a:pt x="15" y="5"/>
                      <a:pt x="16" y="5"/>
                    </a:cubicBezTo>
                    <a:cubicBezTo>
                      <a:pt x="12" y="8"/>
                      <a:pt x="8" y="6"/>
                      <a:pt x="2" y="8"/>
                    </a:cubicBezTo>
                    <a:cubicBezTo>
                      <a:pt x="0" y="0"/>
                      <a:pt x="11" y="9"/>
                      <a:pt x="8" y="3"/>
                    </a:cubicBezTo>
                    <a:cubicBezTo>
                      <a:pt x="10" y="3"/>
                      <a:pt x="11" y="4"/>
                      <a:pt x="1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35" name="Freeform 126"/>
              <p:cNvSpPr>
                <a:spLocks/>
              </p:cNvSpPr>
              <p:nvPr/>
            </p:nvSpPr>
            <p:spPr bwMode="auto">
              <a:xfrm>
                <a:off x="4695" y="1895"/>
                <a:ext cx="9" cy="21"/>
              </a:xfrm>
              <a:custGeom>
                <a:avLst/>
                <a:gdLst>
                  <a:gd name="T0" fmla="*/ 0 w 4"/>
                  <a:gd name="T1" fmla="*/ 0 h 9"/>
                  <a:gd name="T2" fmla="*/ 4 w 4"/>
                  <a:gd name="T3" fmla="*/ 9 h 9"/>
                  <a:gd name="T4" fmla="*/ 0 w 4"/>
                  <a:gd name="T5" fmla="*/ 0 h 9"/>
                </a:gdLst>
                <a:ahLst/>
                <a:cxnLst>
                  <a:cxn ang="0">
                    <a:pos x="T0" y="T1"/>
                  </a:cxn>
                  <a:cxn ang="0">
                    <a:pos x="T2" y="T3"/>
                  </a:cxn>
                  <a:cxn ang="0">
                    <a:pos x="T4" y="T5"/>
                  </a:cxn>
                </a:cxnLst>
                <a:rect l="0" t="0" r="r" b="b"/>
                <a:pathLst>
                  <a:path w="4" h="9">
                    <a:moveTo>
                      <a:pt x="0" y="0"/>
                    </a:moveTo>
                    <a:cubicBezTo>
                      <a:pt x="3" y="2"/>
                      <a:pt x="3" y="6"/>
                      <a:pt x="4" y="9"/>
                    </a:cubicBezTo>
                    <a:cubicBezTo>
                      <a:pt x="1" y="8"/>
                      <a:pt x="0"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36" name="Freeform 127"/>
              <p:cNvSpPr>
                <a:spLocks/>
              </p:cNvSpPr>
              <p:nvPr/>
            </p:nvSpPr>
            <p:spPr bwMode="auto">
              <a:xfrm>
                <a:off x="4174" y="1909"/>
                <a:ext cx="22" cy="17"/>
              </a:xfrm>
              <a:custGeom>
                <a:avLst/>
                <a:gdLst>
                  <a:gd name="T0" fmla="*/ 9 w 9"/>
                  <a:gd name="T1" fmla="*/ 7 h 7"/>
                  <a:gd name="T2" fmla="*/ 0 w 9"/>
                  <a:gd name="T3" fmla="*/ 1 h 7"/>
                  <a:gd name="T4" fmla="*/ 9 w 9"/>
                  <a:gd name="T5" fmla="*/ 7 h 7"/>
                </a:gdLst>
                <a:ahLst/>
                <a:cxnLst>
                  <a:cxn ang="0">
                    <a:pos x="T0" y="T1"/>
                  </a:cxn>
                  <a:cxn ang="0">
                    <a:pos x="T2" y="T3"/>
                  </a:cxn>
                  <a:cxn ang="0">
                    <a:pos x="T4" y="T5"/>
                  </a:cxn>
                </a:cxnLst>
                <a:rect l="0" t="0" r="r" b="b"/>
                <a:pathLst>
                  <a:path w="9" h="7">
                    <a:moveTo>
                      <a:pt x="9" y="7"/>
                    </a:moveTo>
                    <a:cubicBezTo>
                      <a:pt x="6" y="5"/>
                      <a:pt x="1" y="5"/>
                      <a:pt x="0" y="1"/>
                    </a:cubicBezTo>
                    <a:cubicBezTo>
                      <a:pt x="6" y="0"/>
                      <a:pt x="9" y="2"/>
                      <a:pt x="9"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37" name="Freeform 128"/>
              <p:cNvSpPr>
                <a:spLocks/>
              </p:cNvSpPr>
              <p:nvPr/>
            </p:nvSpPr>
            <p:spPr bwMode="auto">
              <a:xfrm>
                <a:off x="4681" y="1909"/>
                <a:ext cx="16" cy="12"/>
              </a:xfrm>
              <a:custGeom>
                <a:avLst/>
                <a:gdLst>
                  <a:gd name="T0" fmla="*/ 0 w 7"/>
                  <a:gd name="T1" fmla="*/ 2 h 5"/>
                  <a:gd name="T2" fmla="*/ 6 w 7"/>
                  <a:gd name="T3" fmla="*/ 5 h 5"/>
                  <a:gd name="T4" fmla="*/ 0 w 7"/>
                  <a:gd name="T5" fmla="*/ 2 h 5"/>
                </a:gdLst>
                <a:ahLst/>
                <a:cxnLst>
                  <a:cxn ang="0">
                    <a:pos x="T0" y="T1"/>
                  </a:cxn>
                  <a:cxn ang="0">
                    <a:pos x="T2" y="T3"/>
                  </a:cxn>
                  <a:cxn ang="0">
                    <a:pos x="T4" y="T5"/>
                  </a:cxn>
                </a:cxnLst>
                <a:rect l="0" t="0" r="r" b="b"/>
                <a:pathLst>
                  <a:path w="7" h="5">
                    <a:moveTo>
                      <a:pt x="0" y="2"/>
                    </a:moveTo>
                    <a:cubicBezTo>
                      <a:pt x="2" y="0"/>
                      <a:pt x="7" y="2"/>
                      <a:pt x="6" y="5"/>
                    </a:cubicBezTo>
                    <a:cubicBezTo>
                      <a:pt x="3" y="5"/>
                      <a:pt x="3"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38" name="Freeform 130"/>
              <p:cNvSpPr>
                <a:spLocks/>
              </p:cNvSpPr>
              <p:nvPr/>
            </p:nvSpPr>
            <p:spPr bwMode="auto">
              <a:xfrm>
                <a:off x="4700" y="1921"/>
                <a:ext cx="14" cy="14"/>
              </a:xfrm>
              <a:custGeom>
                <a:avLst/>
                <a:gdLst>
                  <a:gd name="T0" fmla="*/ 6 w 6"/>
                  <a:gd name="T1" fmla="*/ 4 h 6"/>
                  <a:gd name="T2" fmla="*/ 0 w 6"/>
                  <a:gd name="T3" fmla="*/ 1 h 6"/>
                  <a:gd name="T4" fmla="*/ 6 w 6"/>
                  <a:gd name="T5" fmla="*/ 4 h 6"/>
                </a:gdLst>
                <a:ahLst/>
                <a:cxnLst>
                  <a:cxn ang="0">
                    <a:pos x="T0" y="T1"/>
                  </a:cxn>
                  <a:cxn ang="0">
                    <a:pos x="T2" y="T3"/>
                  </a:cxn>
                  <a:cxn ang="0">
                    <a:pos x="T4" y="T5"/>
                  </a:cxn>
                </a:cxnLst>
                <a:rect l="0" t="0" r="r" b="b"/>
                <a:pathLst>
                  <a:path w="6" h="6">
                    <a:moveTo>
                      <a:pt x="6" y="4"/>
                    </a:moveTo>
                    <a:cubicBezTo>
                      <a:pt x="4" y="6"/>
                      <a:pt x="0" y="4"/>
                      <a:pt x="0" y="1"/>
                    </a:cubicBezTo>
                    <a:cubicBezTo>
                      <a:pt x="4" y="0"/>
                      <a:pt x="4" y="3"/>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39" name="Freeform 131"/>
              <p:cNvSpPr>
                <a:spLocks/>
              </p:cNvSpPr>
              <p:nvPr/>
            </p:nvSpPr>
            <p:spPr bwMode="auto">
              <a:xfrm>
                <a:off x="4058" y="1933"/>
                <a:ext cx="502" cy="401"/>
              </a:xfrm>
              <a:custGeom>
                <a:avLst/>
                <a:gdLst>
                  <a:gd name="T0" fmla="*/ 9 w 212"/>
                  <a:gd name="T1" fmla="*/ 83 h 169"/>
                  <a:gd name="T2" fmla="*/ 13 w 212"/>
                  <a:gd name="T3" fmla="*/ 66 h 169"/>
                  <a:gd name="T4" fmla="*/ 15 w 212"/>
                  <a:gd name="T5" fmla="*/ 68 h 169"/>
                  <a:gd name="T6" fmla="*/ 41 w 212"/>
                  <a:gd name="T7" fmla="*/ 55 h 169"/>
                  <a:gd name="T8" fmla="*/ 65 w 212"/>
                  <a:gd name="T9" fmla="*/ 33 h 169"/>
                  <a:gd name="T10" fmla="*/ 69 w 212"/>
                  <a:gd name="T11" fmla="*/ 37 h 169"/>
                  <a:gd name="T12" fmla="*/ 68 w 212"/>
                  <a:gd name="T13" fmla="*/ 33 h 169"/>
                  <a:gd name="T14" fmla="*/ 72 w 212"/>
                  <a:gd name="T15" fmla="*/ 32 h 169"/>
                  <a:gd name="T16" fmla="*/ 88 w 212"/>
                  <a:gd name="T17" fmla="*/ 17 h 169"/>
                  <a:gd name="T18" fmla="*/ 93 w 212"/>
                  <a:gd name="T19" fmla="*/ 26 h 169"/>
                  <a:gd name="T20" fmla="*/ 102 w 212"/>
                  <a:gd name="T21" fmla="*/ 25 h 169"/>
                  <a:gd name="T22" fmla="*/ 119 w 212"/>
                  <a:gd name="T23" fmla="*/ 8 h 169"/>
                  <a:gd name="T24" fmla="*/ 117 w 212"/>
                  <a:gd name="T25" fmla="*/ 2 h 169"/>
                  <a:gd name="T26" fmla="*/ 119 w 212"/>
                  <a:gd name="T27" fmla="*/ 1 h 169"/>
                  <a:gd name="T28" fmla="*/ 140 w 212"/>
                  <a:gd name="T29" fmla="*/ 7 h 169"/>
                  <a:gd name="T30" fmla="*/ 133 w 212"/>
                  <a:gd name="T31" fmla="*/ 23 h 169"/>
                  <a:gd name="T32" fmla="*/ 154 w 212"/>
                  <a:gd name="T33" fmla="*/ 41 h 169"/>
                  <a:gd name="T34" fmla="*/ 170 w 212"/>
                  <a:gd name="T35" fmla="*/ 0 h 169"/>
                  <a:gd name="T36" fmla="*/ 176 w 212"/>
                  <a:gd name="T37" fmla="*/ 18 h 169"/>
                  <a:gd name="T38" fmla="*/ 183 w 212"/>
                  <a:gd name="T39" fmla="*/ 21 h 169"/>
                  <a:gd name="T40" fmla="*/ 185 w 212"/>
                  <a:gd name="T41" fmla="*/ 47 h 169"/>
                  <a:gd name="T42" fmla="*/ 196 w 212"/>
                  <a:gd name="T43" fmla="*/ 56 h 169"/>
                  <a:gd name="T44" fmla="*/ 198 w 212"/>
                  <a:gd name="T45" fmla="*/ 68 h 169"/>
                  <a:gd name="T46" fmla="*/ 203 w 212"/>
                  <a:gd name="T47" fmla="*/ 69 h 169"/>
                  <a:gd name="T48" fmla="*/ 202 w 212"/>
                  <a:gd name="T49" fmla="*/ 75 h 169"/>
                  <a:gd name="T50" fmla="*/ 210 w 212"/>
                  <a:gd name="T51" fmla="*/ 87 h 169"/>
                  <a:gd name="T52" fmla="*/ 212 w 212"/>
                  <a:gd name="T53" fmla="*/ 84 h 169"/>
                  <a:gd name="T54" fmla="*/ 208 w 212"/>
                  <a:gd name="T55" fmla="*/ 98 h 169"/>
                  <a:gd name="T56" fmla="*/ 210 w 212"/>
                  <a:gd name="T57" fmla="*/ 100 h 169"/>
                  <a:gd name="T58" fmla="*/ 165 w 212"/>
                  <a:gd name="T59" fmla="*/ 161 h 169"/>
                  <a:gd name="T60" fmla="*/ 144 w 212"/>
                  <a:gd name="T61" fmla="*/ 169 h 169"/>
                  <a:gd name="T62" fmla="*/ 130 w 212"/>
                  <a:gd name="T63" fmla="*/ 168 h 169"/>
                  <a:gd name="T64" fmla="*/ 117 w 212"/>
                  <a:gd name="T65" fmla="*/ 162 h 169"/>
                  <a:gd name="T66" fmla="*/ 118 w 212"/>
                  <a:gd name="T67" fmla="*/ 153 h 169"/>
                  <a:gd name="T68" fmla="*/ 113 w 212"/>
                  <a:gd name="T69" fmla="*/ 149 h 169"/>
                  <a:gd name="T70" fmla="*/ 117 w 212"/>
                  <a:gd name="T71" fmla="*/ 141 h 169"/>
                  <a:gd name="T72" fmla="*/ 108 w 212"/>
                  <a:gd name="T73" fmla="*/ 146 h 169"/>
                  <a:gd name="T74" fmla="*/ 117 w 212"/>
                  <a:gd name="T75" fmla="*/ 133 h 169"/>
                  <a:gd name="T76" fmla="*/ 102 w 212"/>
                  <a:gd name="T77" fmla="*/ 145 h 169"/>
                  <a:gd name="T78" fmla="*/ 100 w 212"/>
                  <a:gd name="T79" fmla="*/ 130 h 169"/>
                  <a:gd name="T80" fmla="*/ 45 w 212"/>
                  <a:gd name="T81" fmla="*/ 138 h 169"/>
                  <a:gd name="T82" fmla="*/ 0 w 212"/>
                  <a:gd name="T83" fmla="*/ 139 h 169"/>
                  <a:gd name="T84" fmla="*/ 5 w 212"/>
                  <a:gd name="T85" fmla="*/ 90 h 169"/>
                  <a:gd name="T86" fmla="*/ 6 w 212"/>
                  <a:gd name="T87" fmla="*/ 93 h 169"/>
                  <a:gd name="T88" fmla="*/ 7 w 212"/>
                  <a:gd name="T89" fmla="*/ 88 h 169"/>
                  <a:gd name="T90" fmla="*/ 9 w 212"/>
                  <a:gd name="T91"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2" h="169">
                    <a:moveTo>
                      <a:pt x="9" y="83"/>
                    </a:moveTo>
                    <a:cubicBezTo>
                      <a:pt x="8" y="76"/>
                      <a:pt x="11" y="71"/>
                      <a:pt x="13" y="66"/>
                    </a:cubicBezTo>
                    <a:cubicBezTo>
                      <a:pt x="14" y="66"/>
                      <a:pt x="15" y="67"/>
                      <a:pt x="15" y="68"/>
                    </a:cubicBezTo>
                    <a:cubicBezTo>
                      <a:pt x="21" y="61"/>
                      <a:pt x="33" y="60"/>
                      <a:pt x="41" y="55"/>
                    </a:cubicBezTo>
                    <a:cubicBezTo>
                      <a:pt x="56" y="55"/>
                      <a:pt x="58" y="42"/>
                      <a:pt x="65" y="33"/>
                    </a:cubicBezTo>
                    <a:cubicBezTo>
                      <a:pt x="67" y="34"/>
                      <a:pt x="65" y="38"/>
                      <a:pt x="69" y="37"/>
                    </a:cubicBezTo>
                    <a:cubicBezTo>
                      <a:pt x="72" y="36"/>
                      <a:pt x="66" y="36"/>
                      <a:pt x="68" y="33"/>
                    </a:cubicBezTo>
                    <a:cubicBezTo>
                      <a:pt x="70" y="32"/>
                      <a:pt x="69" y="31"/>
                      <a:pt x="72" y="32"/>
                    </a:cubicBezTo>
                    <a:cubicBezTo>
                      <a:pt x="77" y="23"/>
                      <a:pt x="80" y="23"/>
                      <a:pt x="88" y="17"/>
                    </a:cubicBezTo>
                    <a:cubicBezTo>
                      <a:pt x="91" y="19"/>
                      <a:pt x="92" y="22"/>
                      <a:pt x="93" y="26"/>
                    </a:cubicBezTo>
                    <a:cubicBezTo>
                      <a:pt x="95" y="23"/>
                      <a:pt x="99" y="23"/>
                      <a:pt x="102" y="25"/>
                    </a:cubicBezTo>
                    <a:cubicBezTo>
                      <a:pt x="101" y="16"/>
                      <a:pt x="107" y="7"/>
                      <a:pt x="119" y="8"/>
                    </a:cubicBezTo>
                    <a:cubicBezTo>
                      <a:pt x="123" y="6"/>
                      <a:pt x="114" y="4"/>
                      <a:pt x="117" y="2"/>
                    </a:cubicBezTo>
                    <a:cubicBezTo>
                      <a:pt x="118" y="2"/>
                      <a:pt x="119" y="2"/>
                      <a:pt x="119" y="1"/>
                    </a:cubicBezTo>
                    <a:cubicBezTo>
                      <a:pt x="123" y="6"/>
                      <a:pt x="136" y="9"/>
                      <a:pt x="140" y="7"/>
                    </a:cubicBezTo>
                    <a:cubicBezTo>
                      <a:pt x="143" y="13"/>
                      <a:pt x="135" y="17"/>
                      <a:pt x="133" y="23"/>
                    </a:cubicBezTo>
                    <a:cubicBezTo>
                      <a:pt x="137" y="31"/>
                      <a:pt x="148" y="34"/>
                      <a:pt x="154" y="41"/>
                    </a:cubicBezTo>
                    <a:cubicBezTo>
                      <a:pt x="167" y="33"/>
                      <a:pt x="164" y="12"/>
                      <a:pt x="170" y="0"/>
                    </a:cubicBezTo>
                    <a:cubicBezTo>
                      <a:pt x="177" y="1"/>
                      <a:pt x="176" y="10"/>
                      <a:pt x="176" y="18"/>
                    </a:cubicBezTo>
                    <a:cubicBezTo>
                      <a:pt x="176" y="21"/>
                      <a:pt x="181" y="19"/>
                      <a:pt x="183" y="21"/>
                    </a:cubicBezTo>
                    <a:cubicBezTo>
                      <a:pt x="181" y="32"/>
                      <a:pt x="188" y="42"/>
                      <a:pt x="185" y="47"/>
                    </a:cubicBezTo>
                    <a:cubicBezTo>
                      <a:pt x="188" y="51"/>
                      <a:pt x="191" y="54"/>
                      <a:pt x="196" y="56"/>
                    </a:cubicBezTo>
                    <a:cubicBezTo>
                      <a:pt x="194" y="61"/>
                      <a:pt x="199" y="62"/>
                      <a:pt x="198" y="68"/>
                    </a:cubicBezTo>
                    <a:cubicBezTo>
                      <a:pt x="199" y="69"/>
                      <a:pt x="201" y="68"/>
                      <a:pt x="203" y="69"/>
                    </a:cubicBezTo>
                    <a:cubicBezTo>
                      <a:pt x="202" y="71"/>
                      <a:pt x="204" y="75"/>
                      <a:pt x="202" y="75"/>
                    </a:cubicBezTo>
                    <a:cubicBezTo>
                      <a:pt x="206" y="78"/>
                      <a:pt x="208" y="82"/>
                      <a:pt x="210" y="87"/>
                    </a:cubicBezTo>
                    <a:cubicBezTo>
                      <a:pt x="211" y="87"/>
                      <a:pt x="212" y="86"/>
                      <a:pt x="212" y="84"/>
                    </a:cubicBezTo>
                    <a:cubicBezTo>
                      <a:pt x="212" y="87"/>
                      <a:pt x="209" y="99"/>
                      <a:pt x="208" y="98"/>
                    </a:cubicBezTo>
                    <a:cubicBezTo>
                      <a:pt x="207" y="99"/>
                      <a:pt x="208" y="100"/>
                      <a:pt x="210" y="100"/>
                    </a:cubicBezTo>
                    <a:cubicBezTo>
                      <a:pt x="202" y="128"/>
                      <a:pt x="177" y="138"/>
                      <a:pt x="165" y="161"/>
                    </a:cubicBezTo>
                    <a:cubicBezTo>
                      <a:pt x="155" y="161"/>
                      <a:pt x="149" y="164"/>
                      <a:pt x="144" y="169"/>
                    </a:cubicBezTo>
                    <a:cubicBezTo>
                      <a:pt x="141" y="165"/>
                      <a:pt x="134" y="163"/>
                      <a:pt x="130" y="168"/>
                    </a:cubicBezTo>
                    <a:cubicBezTo>
                      <a:pt x="126" y="165"/>
                      <a:pt x="121" y="164"/>
                      <a:pt x="117" y="162"/>
                    </a:cubicBezTo>
                    <a:cubicBezTo>
                      <a:pt x="115" y="158"/>
                      <a:pt x="116" y="156"/>
                      <a:pt x="118" y="153"/>
                    </a:cubicBezTo>
                    <a:cubicBezTo>
                      <a:pt x="117" y="151"/>
                      <a:pt x="117" y="147"/>
                      <a:pt x="113" y="149"/>
                    </a:cubicBezTo>
                    <a:cubicBezTo>
                      <a:pt x="114" y="146"/>
                      <a:pt x="117" y="145"/>
                      <a:pt x="117" y="141"/>
                    </a:cubicBezTo>
                    <a:cubicBezTo>
                      <a:pt x="112" y="141"/>
                      <a:pt x="114" y="147"/>
                      <a:pt x="108" y="146"/>
                    </a:cubicBezTo>
                    <a:cubicBezTo>
                      <a:pt x="112" y="142"/>
                      <a:pt x="115" y="138"/>
                      <a:pt x="117" y="133"/>
                    </a:cubicBezTo>
                    <a:cubicBezTo>
                      <a:pt x="114" y="135"/>
                      <a:pt x="106" y="140"/>
                      <a:pt x="102" y="145"/>
                    </a:cubicBezTo>
                    <a:cubicBezTo>
                      <a:pt x="99" y="141"/>
                      <a:pt x="102" y="134"/>
                      <a:pt x="100" y="130"/>
                    </a:cubicBezTo>
                    <a:cubicBezTo>
                      <a:pt x="92" y="116"/>
                      <a:pt x="52" y="129"/>
                      <a:pt x="45" y="138"/>
                    </a:cubicBezTo>
                    <a:cubicBezTo>
                      <a:pt x="24" y="132"/>
                      <a:pt x="12" y="155"/>
                      <a:pt x="0" y="139"/>
                    </a:cubicBezTo>
                    <a:cubicBezTo>
                      <a:pt x="14" y="131"/>
                      <a:pt x="7" y="98"/>
                      <a:pt x="5" y="90"/>
                    </a:cubicBezTo>
                    <a:cubicBezTo>
                      <a:pt x="6" y="91"/>
                      <a:pt x="6" y="92"/>
                      <a:pt x="6" y="93"/>
                    </a:cubicBezTo>
                    <a:cubicBezTo>
                      <a:pt x="8" y="93"/>
                      <a:pt x="7" y="90"/>
                      <a:pt x="7" y="88"/>
                    </a:cubicBezTo>
                    <a:cubicBezTo>
                      <a:pt x="10" y="92"/>
                      <a:pt x="9" y="87"/>
                      <a:pt x="9"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40" name="Freeform 132"/>
              <p:cNvSpPr>
                <a:spLocks/>
              </p:cNvSpPr>
              <p:nvPr/>
            </p:nvSpPr>
            <p:spPr bwMode="auto">
              <a:xfrm>
                <a:off x="4307" y="1938"/>
                <a:ext cx="21" cy="12"/>
              </a:xfrm>
              <a:custGeom>
                <a:avLst/>
                <a:gdLst>
                  <a:gd name="T0" fmla="*/ 3 w 9"/>
                  <a:gd name="T1" fmla="*/ 0 h 5"/>
                  <a:gd name="T2" fmla="*/ 9 w 9"/>
                  <a:gd name="T3" fmla="*/ 1 h 5"/>
                  <a:gd name="T4" fmla="*/ 1 w 9"/>
                  <a:gd name="T5" fmla="*/ 5 h 5"/>
                  <a:gd name="T6" fmla="*/ 3 w 9"/>
                  <a:gd name="T7" fmla="*/ 0 h 5"/>
                </a:gdLst>
                <a:ahLst/>
                <a:cxnLst>
                  <a:cxn ang="0">
                    <a:pos x="T0" y="T1"/>
                  </a:cxn>
                  <a:cxn ang="0">
                    <a:pos x="T2" y="T3"/>
                  </a:cxn>
                  <a:cxn ang="0">
                    <a:pos x="T4" y="T5"/>
                  </a:cxn>
                  <a:cxn ang="0">
                    <a:pos x="T6" y="T7"/>
                  </a:cxn>
                </a:cxnLst>
                <a:rect l="0" t="0" r="r" b="b"/>
                <a:pathLst>
                  <a:path w="9" h="5">
                    <a:moveTo>
                      <a:pt x="3" y="0"/>
                    </a:moveTo>
                    <a:cubicBezTo>
                      <a:pt x="4" y="1"/>
                      <a:pt x="6" y="1"/>
                      <a:pt x="9" y="1"/>
                    </a:cubicBezTo>
                    <a:cubicBezTo>
                      <a:pt x="9" y="5"/>
                      <a:pt x="4" y="4"/>
                      <a:pt x="1" y="5"/>
                    </a:cubicBezTo>
                    <a:cubicBezTo>
                      <a:pt x="0" y="2"/>
                      <a:pt x="4"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41" name="Freeform 133"/>
              <p:cNvSpPr>
                <a:spLocks/>
              </p:cNvSpPr>
              <p:nvPr/>
            </p:nvSpPr>
            <p:spPr bwMode="auto">
              <a:xfrm>
                <a:off x="3221" y="1950"/>
                <a:ext cx="94" cy="206"/>
              </a:xfrm>
              <a:custGeom>
                <a:avLst/>
                <a:gdLst>
                  <a:gd name="T0" fmla="*/ 37 w 40"/>
                  <a:gd name="T1" fmla="*/ 0 h 87"/>
                  <a:gd name="T2" fmla="*/ 39 w 40"/>
                  <a:gd name="T3" fmla="*/ 24 h 87"/>
                  <a:gd name="T4" fmla="*/ 39 w 40"/>
                  <a:gd name="T5" fmla="*/ 22 h 87"/>
                  <a:gd name="T6" fmla="*/ 17 w 40"/>
                  <a:gd name="T7" fmla="*/ 80 h 87"/>
                  <a:gd name="T8" fmla="*/ 1 w 40"/>
                  <a:gd name="T9" fmla="*/ 62 h 87"/>
                  <a:gd name="T10" fmla="*/ 19 w 40"/>
                  <a:gd name="T11" fmla="*/ 23 h 87"/>
                  <a:gd name="T12" fmla="*/ 28 w 40"/>
                  <a:gd name="T13" fmla="*/ 9 h 87"/>
                  <a:gd name="T14" fmla="*/ 37 w 40"/>
                  <a:gd name="T15" fmla="*/ 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87">
                    <a:moveTo>
                      <a:pt x="37" y="0"/>
                    </a:moveTo>
                    <a:cubicBezTo>
                      <a:pt x="37" y="8"/>
                      <a:pt x="40" y="14"/>
                      <a:pt x="39" y="24"/>
                    </a:cubicBezTo>
                    <a:cubicBezTo>
                      <a:pt x="39" y="24"/>
                      <a:pt x="39" y="22"/>
                      <a:pt x="39" y="22"/>
                    </a:cubicBezTo>
                    <a:cubicBezTo>
                      <a:pt x="32" y="34"/>
                      <a:pt x="30" y="72"/>
                      <a:pt x="17" y="80"/>
                    </a:cubicBezTo>
                    <a:cubicBezTo>
                      <a:pt x="7" y="87"/>
                      <a:pt x="2" y="73"/>
                      <a:pt x="1" y="62"/>
                    </a:cubicBezTo>
                    <a:cubicBezTo>
                      <a:pt x="13" y="54"/>
                      <a:pt x="0" y="20"/>
                      <a:pt x="19" y="23"/>
                    </a:cubicBezTo>
                    <a:cubicBezTo>
                      <a:pt x="23" y="18"/>
                      <a:pt x="30" y="18"/>
                      <a:pt x="28" y="9"/>
                    </a:cubicBezTo>
                    <a:cubicBezTo>
                      <a:pt x="34" y="12"/>
                      <a:pt x="32" y="0"/>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42" name="Freeform 134"/>
              <p:cNvSpPr>
                <a:spLocks/>
              </p:cNvSpPr>
              <p:nvPr/>
            </p:nvSpPr>
            <p:spPr bwMode="auto">
              <a:xfrm>
                <a:off x="4913" y="2006"/>
                <a:ext cx="11" cy="19"/>
              </a:xfrm>
              <a:custGeom>
                <a:avLst/>
                <a:gdLst>
                  <a:gd name="T0" fmla="*/ 0 w 5"/>
                  <a:gd name="T1" fmla="*/ 5 h 8"/>
                  <a:gd name="T2" fmla="*/ 2 w 5"/>
                  <a:gd name="T3" fmla="*/ 5 h 8"/>
                  <a:gd name="T4" fmla="*/ 0 w 5"/>
                  <a:gd name="T5" fmla="*/ 1 h 8"/>
                  <a:gd name="T6" fmla="*/ 3 w 5"/>
                  <a:gd name="T7" fmla="*/ 1 h 8"/>
                  <a:gd name="T8" fmla="*/ 0 w 5"/>
                  <a:gd name="T9" fmla="*/ 5 h 8"/>
                </a:gdLst>
                <a:ahLst/>
                <a:cxnLst>
                  <a:cxn ang="0">
                    <a:pos x="T0" y="T1"/>
                  </a:cxn>
                  <a:cxn ang="0">
                    <a:pos x="T2" y="T3"/>
                  </a:cxn>
                  <a:cxn ang="0">
                    <a:pos x="T4" y="T5"/>
                  </a:cxn>
                  <a:cxn ang="0">
                    <a:pos x="T6" y="T7"/>
                  </a:cxn>
                  <a:cxn ang="0">
                    <a:pos x="T8" y="T9"/>
                  </a:cxn>
                </a:cxnLst>
                <a:rect l="0" t="0" r="r" b="b"/>
                <a:pathLst>
                  <a:path w="5" h="8">
                    <a:moveTo>
                      <a:pt x="0" y="5"/>
                    </a:moveTo>
                    <a:cubicBezTo>
                      <a:pt x="1" y="4"/>
                      <a:pt x="1" y="5"/>
                      <a:pt x="2" y="5"/>
                    </a:cubicBezTo>
                    <a:cubicBezTo>
                      <a:pt x="0" y="4"/>
                      <a:pt x="1" y="2"/>
                      <a:pt x="0" y="1"/>
                    </a:cubicBezTo>
                    <a:cubicBezTo>
                      <a:pt x="0" y="0"/>
                      <a:pt x="2" y="1"/>
                      <a:pt x="3" y="1"/>
                    </a:cubicBezTo>
                    <a:cubicBezTo>
                      <a:pt x="2" y="2"/>
                      <a:pt x="5" y="8"/>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43" name="Freeform 135"/>
              <p:cNvSpPr>
                <a:spLocks/>
              </p:cNvSpPr>
              <p:nvPr/>
            </p:nvSpPr>
            <p:spPr bwMode="auto">
              <a:xfrm>
                <a:off x="4901" y="2009"/>
                <a:ext cx="16" cy="9"/>
              </a:xfrm>
              <a:custGeom>
                <a:avLst/>
                <a:gdLst>
                  <a:gd name="T0" fmla="*/ 5 w 7"/>
                  <a:gd name="T1" fmla="*/ 0 h 4"/>
                  <a:gd name="T2" fmla="*/ 7 w 7"/>
                  <a:gd name="T3" fmla="*/ 4 h 4"/>
                  <a:gd name="T4" fmla="*/ 5 w 7"/>
                  <a:gd name="T5" fmla="*/ 4 h 4"/>
                  <a:gd name="T6" fmla="*/ 0 w 7"/>
                  <a:gd name="T7" fmla="*/ 4 h 4"/>
                  <a:gd name="T8" fmla="*/ 5 w 7"/>
                  <a:gd name="T9" fmla="*/ 0 h 4"/>
                </a:gdLst>
                <a:ahLst/>
                <a:cxnLst>
                  <a:cxn ang="0">
                    <a:pos x="T0" y="T1"/>
                  </a:cxn>
                  <a:cxn ang="0">
                    <a:pos x="T2" y="T3"/>
                  </a:cxn>
                  <a:cxn ang="0">
                    <a:pos x="T4" y="T5"/>
                  </a:cxn>
                  <a:cxn ang="0">
                    <a:pos x="T6" y="T7"/>
                  </a:cxn>
                  <a:cxn ang="0">
                    <a:pos x="T8" y="T9"/>
                  </a:cxn>
                </a:cxnLst>
                <a:rect l="0" t="0" r="r" b="b"/>
                <a:pathLst>
                  <a:path w="7" h="4">
                    <a:moveTo>
                      <a:pt x="5" y="0"/>
                    </a:moveTo>
                    <a:cubicBezTo>
                      <a:pt x="6" y="1"/>
                      <a:pt x="5" y="3"/>
                      <a:pt x="7" y="4"/>
                    </a:cubicBezTo>
                    <a:cubicBezTo>
                      <a:pt x="6" y="4"/>
                      <a:pt x="6" y="3"/>
                      <a:pt x="5" y="4"/>
                    </a:cubicBezTo>
                    <a:cubicBezTo>
                      <a:pt x="3" y="4"/>
                      <a:pt x="1" y="4"/>
                      <a:pt x="0" y="4"/>
                    </a:cubicBezTo>
                    <a:cubicBezTo>
                      <a:pt x="0" y="2"/>
                      <a:pt x="4"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44" name="Freeform 136"/>
              <p:cNvSpPr>
                <a:spLocks/>
              </p:cNvSpPr>
              <p:nvPr/>
            </p:nvSpPr>
            <p:spPr bwMode="auto">
              <a:xfrm>
                <a:off x="4704" y="2267"/>
                <a:ext cx="78" cy="100"/>
              </a:xfrm>
              <a:custGeom>
                <a:avLst/>
                <a:gdLst>
                  <a:gd name="T0" fmla="*/ 21 w 33"/>
                  <a:gd name="T1" fmla="*/ 13 h 42"/>
                  <a:gd name="T2" fmla="*/ 21 w 33"/>
                  <a:gd name="T3" fmla="*/ 18 h 42"/>
                  <a:gd name="T4" fmla="*/ 25 w 33"/>
                  <a:gd name="T5" fmla="*/ 22 h 42"/>
                  <a:gd name="T6" fmla="*/ 33 w 33"/>
                  <a:gd name="T7" fmla="*/ 19 h 42"/>
                  <a:gd name="T8" fmla="*/ 0 w 33"/>
                  <a:gd name="T9" fmla="*/ 42 h 42"/>
                  <a:gd name="T10" fmla="*/ 7 w 33"/>
                  <a:gd name="T11" fmla="*/ 35 h 42"/>
                  <a:gd name="T12" fmla="*/ 3 w 33"/>
                  <a:gd name="T13" fmla="*/ 29 h 42"/>
                  <a:gd name="T14" fmla="*/ 15 w 33"/>
                  <a:gd name="T15" fmla="*/ 0 h 42"/>
                  <a:gd name="T16" fmla="*/ 21 w 33"/>
                  <a:gd name="T17" fmla="*/ 5 h 42"/>
                  <a:gd name="T18" fmla="*/ 17 w 33"/>
                  <a:gd name="T19" fmla="*/ 14 h 42"/>
                  <a:gd name="T20" fmla="*/ 21 w 33"/>
                  <a:gd name="T21"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2">
                    <a:moveTo>
                      <a:pt x="21" y="13"/>
                    </a:moveTo>
                    <a:cubicBezTo>
                      <a:pt x="23" y="14"/>
                      <a:pt x="22" y="18"/>
                      <a:pt x="21" y="18"/>
                    </a:cubicBezTo>
                    <a:cubicBezTo>
                      <a:pt x="21" y="21"/>
                      <a:pt x="25" y="20"/>
                      <a:pt x="25" y="22"/>
                    </a:cubicBezTo>
                    <a:cubicBezTo>
                      <a:pt x="28" y="21"/>
                      <a:pt x="28" y="18"/>
                      <a:pt x="33" y="19"/>
                    </a:cubicBezTo>
                    <a:cubicBezTo>
                      <a:pt x="24" y="29"/>
                      <a:pt x="12" y="39"/>
                      <a:pt x="0" y="42"/>
                    </a:cubicBezTo>
                    <a:cubicBezTo>
                      <a:pt x="1" y="38"/>
                      <a:pt x="6" y="38"/>
                      <a:pt x="7" y="35"/>
                    </a:cubicBezTo>
                    <a:cubicBezTo>
                      <a:pt x="7" y="31"/>
                      <a:pt x="2" y="33"/>
                      <a:pt x="3" y="29"/>
                    </a:cubicBezTo>
                    <a:cubicBezTo>
                      <a:pt x="16" y="26"/>
                      <a:pt x="16" y="12"/>
                      <a:pt x="15" y="0"/>
                    </a:cubicBezTo>
                    <a:cubicBezTo>
                      <a:pt x="16" y="2"/>
                      <a:pt x="18" y="4"/>
                      <a:pt x="21" y="5"/>
                    </a:cubicBezTo>
                    <a:cubicBezTo>
                      <a:pt x="19" y="7"/>
                      <a:pt x="20" y="12"/>
                      <a:pt x="17" y="14"/>
                    </a:cubicBezTo>
                    <a:cubicBezTo>
                      <a:pt x="19" y="16"/>
                      <a:pt x="21" y="16"/>
                      <a:pt x="2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45" name="Freeform 137"/>
              <p:cNvSpPr>
                <a:spLocks/>
              </p:cNvSpPr>
              <p:nvPr/>
            </p:nvSpPr>
            <p:spPr bwMode="auto">
              <a:xfrm>
                <a:off x="1860" y="2429"/>
                <a:ext cx="14" cy="16"/>
              </a:xfrm>
              <a:custGeom>
                <a:avLst/>
                <a:gdLst>
                  <a:gd name="T0" fmla="*/ 6 w 6"/>
                  <a:gd name="T1" fmla="*/ 5 h 7"/>
                  <a:gd name="T2" fmla="*/ 4 w 6"/>
                  <a:gd name="T3" fmla="*/ 7 h 7"/>
                  <a:gd name="T4" fmla="*/ 3 w 6"/>
                  <a:gd name="T5" fmla="*/ 1 h 7"/>
                  <a:gd name="T6" fmla="*/ 4 w 6"/>
                  <a:gd name="T7" fmla="*/ 0 h 7"/>
                  <a:gd name="T8" fmla="*/ 6 w 6"/>
                  <a:gd name="T9" fmla="*/ 0 h 7"/>
                  <a:gd name="T10" fmla="*/ 6 w 6"/>
                  <a:gd name="T11" fmla="*/ 1 h 7"/>
                  <a:gd name="T12" fmla="*/ 4 w 6"/>
                  <a:gd name="T13" fmla="*/ 4 h 7"/>
                  <a:gd name="T14" fmla="*/ 6 w 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7">
                    <a:moveTo>
                      <a:pt x="6" y="5"/>
                    </a:moveTo>
                    <a:cubicBezTo>
                      <a:pt x="4" y="5"/>
                      <a:pt x="4" y="6"/>
                      <a:pt x="4" y="7"/>
                    </a:cubicBezTo>
                    <a:cubicBezTo>
                      <a:pt x="0" y="6"/>
                      <a:pt x="6" y="1"/>
                      <a:pt x="3" y="1"/>
                    </a:cubicBezTo>
                    <a:cubicBezTo>
                      <a:pt x="3" y="0"/>
                      <a:pt x="3" y="0"/>
                      <a:pt x="4" y="0"/>
                    </a:cubicBezTo>
                    <a:cubicBezTo>
                      <a:pt x="5" y="0"/>
                      <a:pt x="5" y="0"/>
                      <a:pt x="6" y="0"/>
                    </a:cubicBezTo>
                    <a:cubicBezTo>
                      <a:pt x="6" y="0"/>
                      <a:pt x="6" y="1"/>
                      <a:pt x="6" y="1"/>
                    </a:cubicBezTo>
                    <a:cubicBezTo>
                      <a:pt x="6" y="2"/>
                      <a:pt x="4" y="3"/>
                      <a:pt x="4" y="4"/>
                    </a:cubicBezTo>
                    <a:cubicBezTo>
                      <a:pt x="5"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46" name="Freeform 138"/>
              <p:cNvSpPr>
                <a:spLocks/>
              </p:cNvSpPr>
              <p:nvPr/>
            </p:nvSpPr>
            <p:spPr bwMode="auto">
              <a:xfrm>
                <a:off x="3457" y="2464"/>
                <a:ext cx="22" cy="17"/>
              </a:xfrm>
              <a:custGeom>
                <a:avLst/>
                <a:gdLst>
                  <a:gd name="T0" fmla="*/ 1 w 9"/>
                  <a:gd name="T1" fmla="*/ 2 h 7"/>
                  <a:gd name="T2" fmla="*/ 9 w 9"/>
                  <a:gd name="T3" fmla="*/ 4 h 7"/>
                  <a:gd name="T4" fmla="*/ 0 w 9"/>
                  <a:gd name="T5" fmla="*/ 7 h 7"/>
                  <a:gd name="T6" fmla="*/ 1 w 9"/>
                  <a:gd name="T7" fmla="*/ 2 h 7"/>
                </a:gdLst>
                <a:ahLst/>
                <a:cxnLst>
                  <a:cxn ang="0">
                    <a:pos x="T0" y="T1"/>
                  </a:cxn>
                  <a:cxn ang="0">
                    <a:pos x="T2" y="T3"/>
                  </a:cxn>
                  <a:cxn ang="0">
                    <a:pos x="T4" y="T5"/>
                  </a:cxn>
                  <a:cxn ang="0">
                    <a:pos x="T6" y="T7"/>
                  </a:cxn>
                </a:cxnLst>
                <a:rect l="0" t="0" r="r" b="b"/>
                <a:pathLst>
                  <a:path w="9" h="7">
                    <a:moveTo>
                      <a:pt x="1" y="2"/>
                    </a:moveTo>
                    <a:cubicBezTo>
                      <a:pt x="4" y="0"/>
                      <a:pt x="4" y="6"/>
                      <a:pt x="9" y="4"/>
                    </a:cubicBezTo>
                    <a:cubicBezTo>
                      <a:pt x="8" y="7"/>
                      <a:pt x="4" y="7"/>
                      <a:pt x="0" y="7"/>
                    </a:cubicBezTo>
                    <a:cubicBezTo>
                      <a:pt x="0" y="5"/>
                      <a:pt x="2" y="5"/>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47" name="Freeform 139"/>
              <p:cNvSpPr>
                <a:spLocks/>
              </p:cNvSpPr>
              <p:nvPr/>
            </p:nvSpPr>
            <p:spPr bwMode="auto">
              <a:xfrm>
                <a:off x="2059" y="2507"/>
                <a:ext cx="12" cy="14"/>
              </a:xfrm>
              <a:custGeom>
                <a:avLst/>
                <a:gdLst>
                  <a:gd name="T0" fmla="*/ 5 w 5"/>
                  <a:gd name="T1" fmla="*/ 0 h 6"/>
                  <a:gd name="T2" fmla="*/ 0 w 5"/>
                  <a:gd name="T3" fmla="*/ 4 h 6"/>
                  <a:gd name="T4" fmla="*/ 2 w 5"/>
                  <a:gd name="T5" fmla="*/ 0 h 6"/>
                  <a:gd name="T6" fmla="*/ 5 w 5"/>
                  <a:gd name="T7" fmla="*/ 0 h 6"/>
                </a:gdLst>
                <a:ahLst/>
                <a:cxnLst>
                  <a:cxn ang="0">
                    <a:pos x="T0" y="T1"/>
                  </a:cxn>
                  <a:cxn ang="0">
                    <a:pos x="T2" y="T3"/>
                  </a:cxn>
                  <a:cxn ang="0">
                    <a:pos x="T4" y="T5"/>
                  </a:cxn>
                  <a:cxn ang="0">
                    <a:pos x="T6" y="T7"/>
                  </a:cxn>
                </a:cxnLst>
                <a:rect l="0" t="0" r="r" b="b"/>
                <a:pathLst>
                  <a:path w="5" h="6">
                    <a:moveTo>
                      <a:pt x="5" y="0"/>
                    </a:moveTo>
                    <a:cubicBezTo>
                      <a:pt x="4" y="1"/>
                      <a:pt x="2" y="6"/>
                      <a:pt x="0" y="4"/>
                    </a:cubicBezTo>
                    <a:cubicBezTo>
                      <a:pt x="2" y="2"/>
                      <a:pt x="0" y="2"/>
                      <a:pt x="2" y="0"/>
                    </a:cubicBezTo>
                    <a:cubicBezTo>
                      <a:pt x="3" y="0"/>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48" name="Freeform 140"/>
              <p:cNvSpPr>
                <a:spLocks/>
              </p:cNvSpPr>
              <p:nvPr/>
            </p:nvSpPr>
            <p:spPr bwMode="auto">
              <a:xfrm>
                <a:off x="2071" y="2502"/>
                <a:ext cx="21" cy="17"/>
              </a:xfrm>
              <a:custGeom>
                <a:avLst/>
                <a:gdLst>
                  <a:gd name="T0" fmla="*/ 0 w 9"/>
                  <a:gd name="T1" fmla="*/ 7 h 7"/>
                  <a:gd name="T2" fmla="*/ 1 w 9"/>
                  <a:gd name="T3" fmla="*/ 1 h 7"/>
                  <a:gd name="T4" fmla="*/ 8 w 9"/>
                  <a:gd name="T5" fmla="*/ 4 h 7"/>
                  <a:gd name="T6" fmla="*/ 0 w 9"/>
                  <a:gd name="T7" fmla="*/ 7 h 7"/>
                </a:gdLst>
                <a:ahLst/>
                <a:cxnLst>
                  <a:cxn ang="0">
                    <a:pos x="T0" y="T1"/>
                  </a:cxn>
                  <a:cxn ang="0">
                    <a:pos x="T2" y="T3"/>
                  </a:cxn>
                  <a:cxn ang="0">
                    <a:pos x="T4" y="T5"/>
                  </a:cxn>
                  <a:cxn ang="0">
                    <a:pos x="T6" y="T7"/>
                  </a:cxn>
                </a:cxnLst>
                <a:rect l="0" t="0" r="r" b="b"/>
                <a:pathLst>
                  <a:path w="9" h="7">
                    <a:moveTo>
                      <a:pt x="0" y="7"/>
                    </a:moveTo>
                    <a:cubicBezTo>
                      <a:pt x="1" y="3"/>
                      <a:pt x="3" y="4"/>
                      <a:pt x="1" y="1"/>
                    </a:cubicBezTo>
                    <a:cubicBezTo>
                      <a:pt x="4" y="1"/>
                      <a:pt x="9" y="0"/>
                      <a:pt x="8" y="4"/>
                    </a:cubicBezTo>
                    <a:cubicBezTo>
                      <a:pt x="4" y="3"/>
                      <a:pt x="4" y="7"/>
                      <a:pt x="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49" name="Freeform 141"/>
              <p:cNvSpPr>
                <a:spLocks/>
              </p:cNvSpPr>
              <p:nvPr/>
            </p:nvSpPr>
            <p:spPr bwMode="auto">
              <a:xfrm>
                <a:off x="1952" y="2538"/>
                <a:ext cx="17" cy="11"/>
              </a:xfrm>
              <a:custGeom>
                <a:avLst/>
                <a:gdLst>
                  <a:gd name="T0" fmla="*/ 2 w 7"/>
                  <a:gd name="T1" fmla="*/ 0 h 5"/>
                  <a:gd name="T2" fmla="*/ 4 w 7"/>
                  <a:gd name="T3" fmla="*/ 1 h 5"/>
                  <a:gd name="T4" fmla="*/ 5 w 7"/>
                  <a:gd name="T5" fmla="*/ 5 h 5"/>
                  <a:gd name="T6" fmla="*/ 3 w 7"/>
                  <a:gd name="T7" fmla="*/ 5 h 5"/>
                  <a:gd name="T8" fmla="*/ 3 w 7"/>
                  <a:gd name="T9" fmla="*/ 2 h 5"/>
                  <a:gd name="T10" fmla="*/ 1 w 7"/>
                  <a:gd name="T11" fmla="*/ 3 h 5"/>
                  <a:gd name="T12" fmla="*/ 1 w 7"/>
                  <a:gd name="T13" fmla="*/ 0 h 5"/>
                  <a:gd name="T14" fmla="*/ 2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2" y="0"/>
                    </a:moveTo>
                    <a:cubicBezTo>
                      <a:pt x="3" y="1"/>
                      <a:pt x="3" y="1"/>
                      <a:pt x="4" y="1"/>
                    </a:cubicBezTo>
                    <a:cubicBezTo>
                      <a:pt x="5" y="3"/>
                      <a:pt x="7" y="3"/>
                      <a:pt x="5" y="5"/>
                    </a:cubicBezTo>
                    <a:cubicBezTo>
                      <a:pt x="5" y="5"/>
                      <a:pt x="4" y="5"/>
                      <a:pt x="3" y="5"/>
                    </a:cubicBezTo>
                    <a:cubicBezTo>
                      <a:pt x="3" y="4"/>
                      <a:pt x="3" y="3"/>
                      <a:pt x="3" y="2"/>
                    </a:cubicBezTo>
                    <a:cubicBezTo>
                      <a:pt x="2" y="2"/>
                      <a:pt x="2" y="2"/>
                      <a:pt x="1" y="3"/>
                    </a:cubicBezTo>
                    <a:cubicBezTo>
                      <a:pt x="0" y="2"/>
                      <a:pt x="1" y="1"/>
                      <a:pt x="1" y="0"/>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50" name="Freeform 142"/>
              <p:cNvSpPr>
                <a:spLocks/>
              </p:cNvSpPr>
              <p:nvPr/>
            </p:nvSpPr>
            <p:spPr bwMode="auto">
              <a:xfrm>
                <a:off x="2511" y="672"/>
                <a:ext cx="33" cy="9"/>
              </a:xfrm>
              <a:custGeom>
                <a:avLst/>
                <a:gdLst>
                  <a:gd name="T0" fmla="*/ 10 w 14"/>
                  <a:gd name="T1" fmla="*/ 0 h 4"/>
                  <a:gd name="T2" fmla="*/ 10 w 14"/>
                  <a:gd name="T3" fmla="*/ 1 h 4"/>
                  <a:gd name="T4" fmla="*/ 14 w 14"/>
                  <a:gd name="T5" fmla="*/ 2 h 4"/>
                  <a:gd name="T6" fmla="*/ 6 w 14"/>
                  <a:gd name="T7" fmla="*/ 3 h 4"/>
                  <a:gd name="T8" fmla="*/ 7 w 14"/>
                  <a:gd name="T9" fmla="*/ 1 h 4"/>
                  <a:gd name="T10" fmla="*/ 0 w 14"/>
                  <a:gd name="T11" fmla="*/ 1 h 4"/>
                  <a:gd name="T12" fmla="*/ 0 w 14"/>
                  <a:gd name="T13" fmla="*/ 0 h 4"/>
                  <a:gd name="T14" fmla="*/ 10 w 1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0" y="0"/>
                    </a:moveTo>
                    <a:cubicBezTo>
                      <a:pt x="10" y="0"/>
                      <a:pt x="10" y="1"/>
                      <a:pt x="10" y="1"/>
                    </a:cubicBezTo>
                    <a:cubicBezTo>
                      <a:pt x="12" y="1"/>
                      <a:pt x="12" y="2"/>
                      <a:pt x="14" y="2"/>
                    </a:cubicBezTo>
                    <a:cubicBezTo>
                      <a:pt x="13" y="4"/>
                      <a:pt x="9" y="2"/>
                      <a:pt x="6" y="3"/>
                    </a:cubicBezTo>
                    <a:cubicBezTo>
                      <a:pt x="6" y="2"/>
                      <a:pt x="7" y="2"/>
                      <a:pt x="7" y="1"/>
                    </a:cubicBezTo>
                    <a:cubicBezTo>
                      <a:pt x="5" y="1"/>
                      <a:pt x="2" y="1"/>
                      <a:pt x="0" y="1"/>
                    </a:cubicBezTo>
                    <a:cubicBezTo>
                      <a:pt x="0" y="1"/>
                      <a:pt x="0" y="0"/>
                      <a:pt x="0" y="0"/>
                    </a:cubicBezTo>
                    <a:cubicBezTo>
                      <a:pt x="3" y="0"/>
                      <a:pt x="7"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51" name="Freeform 143"/>
              <p:cNvSpPr>
                <a:spLocks/>
              </p:cNvSpPr>
              <p:nvPr/>
            </p:nvSpPr>
            <p:spPr bwMode="auto">
              <a:xfrm>
                <a:off x="2421" y="672"/>
                <a:ext cx="19" cy="14"/>
              </a:xfrm>
              <a:custGeom>
                <a:avLst/>
                <a:gdLst>
                  <a:gd name="T0" fmla="*/ 8 w 8"/>
                  <a:gd name="T1" fmla="*/ 4 h 6"/>
                  <a:gd name="T2" fmla="*/ 0 w 8"/>
                  <a:gd name="T3" fmla="*/ 2 h 6"/>
                  <a:gd name="T4" fmla="*/ 8 w 8"/>
                  <a:gd name="T5" fmla="*/ 4 h 6"/>
                </a:gdLst>
                <a:ahLst/>
                <a:cxnLst>
                  <a:cxn ang="0">
                    <a:pos x="T0" y="T1"/>
                  </a:cxn>
                  <a:cxn ang="0">
                    <a:pos x="T2" y="T3"/>
                  </a:cxn>
                  <a:cxn ang="0">
                    <a:pos x="T4" y="T5"/>
                  </a:cxn>
                </a:cxnLst>
                <a:rect l="0" t="0" r="r" b="b"/>
                <a:pathLst>
                  <a:path w="8" h="6">
                    <a:moveTo>
                      <a:pt x="8" y="4"/>
                    </a:moveTo>
                    <a:cubicBezTo>
                      <a:pt x="6" y="2"/>
                      <a:pt x="2" y="6"/>
                      <a:pt x="0" y="2"/>
                    </a:cubicBezTo>
                    <a:cubicBezTo>
                      <a:pt x="1" y="0"/>
                      <a:pt x="8" y="1"/>
                      <a:pt x="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52" name="Freeform 144"/>
              <p:cNvSpPr>
                <a:spLocks/>
              </p:cNvSpPr>
              <p:nvPr/>
            </p:nvSpPr>
            <p:spPr bwMode="auto">
              <a:xfrm>
                <a:off x="2480" y="676"/>
                <a:ext cx="36" cy="5"/>
              </a:xfrm>
              <a:custGeom>
                <a:avLst/>
                <a:gdLst>
                  <a:gd name="T0" fmla="*/ 15 w 15"/>
                  <a:gd name="T1" fmla="*/ 0 h 2"/>
                  <a:gd name="T2" fmla="*/ 0 w 15"/>
                  <a:gd name="T3" fmla="*/ 2 h 2"/>
                  <a:gd name="T4" fmla="*/ 15 w 15"/>
                  <a:gd name="T5" fmla="*/ 0 h 2"/>
                </a:gdLst>
                <a:ahLst/>
                <a:cxnLst>
                  <a:cxn ang="0">
                    <a:pos x="T0" y="T1"/>
                  </a:cxn>
                  <a:cxn ang="0">
                    <a:pos x="T2" y="T3"/>
                  </a:cxn>
                  <a:cxn ang="0">
                    <a:pos x="T4" y="T5"/>
                  </a:cxn>
                </a:cxnLst>
                <a:rect l="0" t="0" r="r" b="b"/>
                <a:pathLst>
                  <a:path w="15" h="2">
                    <a:moveTo>
                      <a:pt x="15" y="0"/>
                    </a:moveTo>
                    <a:cubicBezTo>
                      <a:pt x="11" y="2"/>
                      <a:pt x="6" y="2"/>
                      <a:pt x="0" y="2"/>
                    </a:cubicBezTo>
                    <a:cubicBezTo>
                      <a:pt x="4" y="0"/>
                      <a:pt x="10"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53" name="Freeform 145"/>
              <p:cNvSpPr>
                <a:spLocks/>
              </p:cNvSpPr>
              <p:nvPr/>
            </p:nvSpPr>
            <p:spPr bwMode="auto">
              <a:xfrm>
                <a:off x="2551" y="683"/>
                <a:ext cx="21" cy="10"/>
              </a:xfrm>
              <a:custGeom>
                <a:avLst/>
                <a:gdLst>
                  <a:gd name="T0" fmla="*/ 9 w 9"/>
                  <a:gd name="T1" fmla="*/ 1 h 4"/>
                  <a:gd name="T2" fmla="*/ 0 w 9"/>
                  <a:gd name="T3" fmla="*/ 0 h 4"/>
                  <a:gd name="T4" fmla="*/ 9 w 9"/>
                  <a:gd name="T5" fmla="*/ 0 h 4"/>
                  <a:gd name="T6" fmla="*/ 9 w 9"/>
                  <a:gd name="T7" fmla="*/ 1 h 4"/>
                </a:gdLst>
                <a:ahLst/>
                <a:cxnLst>
                  <a:cxn ang="0">
                    <a:pos x="T0" y="T1"/>
                  </a:cxn>
                  <a:cxn ang="0">
                    <a:pos x="T2" y="T3"/>
                  </a:cxn>
                  <a:cxn ang="0">
                    <a:pos x="T4" y="T5"/>
                  </a:cxn>
                  <a:cxn ang="0">
                    <a:pos x="T6" y="T7"/>
                  </a:cxn>
                </a:cxnLst>
                <a:rect l="0" t="0" r="r" b="b"/>
                <a:pathLst>
                  <a:path w="9" h="4">
                    <a:moveTo>
                      <a:pt x="9" y="1"/>
                    </a:moveTo>
                    <a:cubicBezTo>
                      <a:pt x="6" y="0"/>
                      <a:pt x="0" y="4"/>
                      <a:pt x="0" y="0"/>
                    </a:cubicBezTo>
                    <a:cubicBezTo>
                      <a:pt x="3" y="0"/>
                      <a:pt x="6" y="0"/>
                      <a:pt x="9" y="0"/>
                    </a:cubicBezTo>
                    <a:cubicBezTo>
                      <a:pt x="9" y="0"/>
                      <a:pt x="9" y="0"/>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54" name="Freeform 146"/>
              <p:cNvSpPr>
                <a:spLocks/>
              </p:cNvSpPr>
              <p:nvPr/>
            </p:nvSpPr>
            <p:spPr bwMode="auto">
              <a:xfrm>
                <a:off x="2234" y="686"/>
                <a:ext cx="38" cy="9"/>
              </a:xfrm>
              <a:custGeom>
                <a:avLst/>
                <a:gdLst>
                  <a:gd name="T0" fmla="*/ 4 w 16"/>
                  <a:gd name="T1" fmla="*/ 4 h 4"/>
                  <a:gd name="T2" fmla="*/ 0 w 16"/>
                  <a:gd name="T3" fmla="*/ 2 h 4"/>
                  <a:gd name="T4" fmla="*/ 16 w 16"/>
                  <a:gd name="T5" fmla="*/ 1 h 4"/>
                  <a:gd name="T6" fmla="*/ 4 w 16"/>
                  <a:gd name="T7" fmla="*/ 4 h 4"/>
                </a:gdLst>
                <a:ahLst/>
                <a:cxnLst>
                  <a:cxn ang="0">
                    <a:pos x="T0" y="T1"/>
                  </a:cxn>
                  <a:cxn ang="0">
                    <a:pos x="T2" y="T3"/>
                  </a:cxn>
                  <a:cxn ang="0">
                    <a:pos x="T4" y="T5"/>
                  </a:cxn>
                  <a:cxn ang="0">
                    <a:pos x="T6" y="T7"/>
                  </a:cxn>
                </a:cxnLst>
                <a:rect l="0" t="0" r="r" b="b"/>
                <a:pathLst>
                  <a:path w="16" h="4">
                    <a:moveTo>
                      <a:pt x="4" y="4"/>
                    </a:moveTo>
                    <a:cubicBezTo>
                      <a:pt x="5" y="1"/>
                      <a:pt x="0" y="4"/>
                      <a:pt x="0" y="2"/>
                    </a:cubicBezTo>
                    <a:cubicBezTo>
                      <a:pt x="6" y="1"/>
                      <a:pt x="10" y="0"/>
                      <a:pt x="16" y="1"/>
                    </a:cubicBezTo>
                    <a:cubicBezTo>
                      <a:pt x="13" y="2"/>
                      <a:pt x="7" y="2"/>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55" name="Freeform 147"/>
              <p:cNvSpPr>
                <a:spLocks/>
              </p:cNvSpPr>
              <p:nvPr/>
            </p:nvSpPr>
            <p:spPr bwMode="auto">
              <a:xfrm>
                <a:off x="3223" y="691"/>
                <a:ext cx="17" cy="9"/>
              </a:xfrm>
              <a:custGeom>
                <a:avLst/>
                <a:gdLst>
                  <a:gd name="T0" fmla="*/ 7 w 7"/>
                  <a:gd name="T1" fmla="*/ 2 h 4"/>
                  <a:gd name="T2" fmla="*/ 0 w 7"/>
                  <a:gd name="T3" fmla="*/ 3 h 4"/>
                  <a:gd name="T4" fmla="*/ 7 w 7"/>
                  <a:gd name="T5" fmla="*/ 2 h 4"/>
                </a:gdLst>
                <a:ahLst/>
                <a:cxnLst>
                  <a:cxn ang="0">
                    <a:pos x="T0" y="T1"/>
                  </a:cxn>
                  <a:cxn ang="0">
                    <a:pos x="T2" y="T3"/>
                  </a:cxn>
                  <a:cxn ang="0">
                    <a:pos x="T4" y="T5"/>
                  </a:cxn>
                </a:cxnLst>
                <a:rect l="0" t="0" r="r" b="b"/>
                <a:pathLst>
                  <a:path w="7" h="4">
                    <a:moveTo>
                      <a:pt x="7" y="2"/>
                    </a:moveTo>
                    <a:cubicBezTo>
                      <a:pt x="6" y="4"/>
                      <a:pt x="2" y="2"/>
                      <a:pt x="0" y="3"/>
                    </a:cubicBezTo>
                    <a:cubicBezTo>
                      <a:pt x="1" y="1"/>
                      <a:pt x="5" y="0"/>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56" name="Freeform 148"/>
              <p:cNvSpPr>
                <a:spLocks/>
              </p:cNvSpPr>
              <p:nvPr/>
            </p:nvSpPr>
            <p:spPr bwMode="auto">
              <a:xfrm>
                <a:off x="2579" y="691"/>
                <a:ext cx="26" cy="14"/>
              </a:xfrm>
              <a:custGeom>
                <a:avLst/>
                <a:gdLst>
                  <a:gd name="T0" fmla="*/ 0 w 11"/>
                  <a:gd name="T1" fmla="*/ 4 h 6"/>
                  <a:gd name="T2" fmla="*/ 0 w 11"/>
                  <a:gd name="T3" fmla="*/ 4 h 6"/>
                </a:gdLst>
                <a:ahLst/>
                <a:cxnLst>
                  <a:cxn ang="0">
                    <a:pos x="T0" y="T1"/>
                  </a:cxn>
                  <a:cxn ang="0">
                    <a:pos x="T2" y="T3"/>
                  </a:cxn>
                </a:cxnLst>
                <a:rect l="0" t="0" r="r" b="b"/>
                <a:pathLst>
                  <a:path w="11" h="6">
                    <a:moveTo>
                      <a:pt x="0" y="4"/>
                    </a:moveTo>
                    <a:cubicBezTo>
                      <a:pt x="11" y="0"/>
                      <a:pt x="9" y="6"/>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57" name="Freeform 149"/>
              <p:cNvSpPr>
                <a:spLocks/>
              </p:cNvSpPr>
              <p:nvPr/>
            </p:nvSpPr>
            <p:spPr bwMode="auto">
              <a:xfrm>
                <a:off x="3100" y="693"/>
                <a:ext cx="33" cy="12"/>
              </a:xfrm>
              <a:custGeom>
                <a:avLst/>
                <a:gdLst>
                  <a:gd name="T0" fmla="*/ 14 w 14"/>
                  <a:gd name="T1" fmla="*/ 2 h 5"/>
                  <a:gd name="T2" fmla="*/ 0 w 14"/>
                  <a:gd name="T3" fmla="*/ 3 h 5"/>
                  <a:gd name="T4" fmla="*/ 1 w 14"/>
                  <a:gd name="T5" fmla="*/ 2 h 5"/>
                  <a:gd name="T6" fmla="*/ 14 w 14"/>
                  <a:gd name="T7" fmla="*/ 2 h 5"/>
                </a:gdLst>
                <a:ahLst/>
                <a:cxnLst>
                  <a:cxn ang="0">
                    <a:pos x="T0" y="T1"/>
                  </a:cxn>
                  <a:cxn ang="0">
                    <a:pos x="T2" y="T3"/>
                  </a:cxn>
                  <a:cxn ang="0">
                    <a:pos x="T4" y="T5"/>
                  </a:cxn>
                  <a:cxn ang="0">
                    <a:pos x="T6" y="T7"/>
                  </a:cxn>
                </a:cxnLst>
                <a:rect l="0" t="0" r="r" b="b"/>
                <a:pathLst>
                  <a:path w="14" h="5">
                    <a:moveTo>
                      <a:pt x="14" y="2"/>
                    </a:moveTo>
                    <a:cubicBezTo>
                      <a:pt x="10" y="4"/>
                      <a:pt x="5" y="5"/>
                      <a:pt x="0" y="3"/>
                    </a:cubicBezTo>
                    <a:cubicBezTo>
                      <a:pt x="1" y="3"/>
                      <a:pt x="3" y="2"/>
                      <a:pt x="1" y="2"/>
                    </a:cubicBezTo>
                    <a:cubicBezTo>
                      <a:pt x="3" y="0"/>
                      <a:pt x="9" y="3"/>
                      <a:pt x="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58" name="Freeform 150"/>
              <p:cNvSpPr>
                <a:spLocks/>
              </p:cNvSpPr>
              <p:nvPr/>
            </p:nvSpPr>
            <p:spPr bwMode="auto">
              <a:xfrm>
                <a:off x="3450" y="688"/>
                <a:ext cx="71" cy="26"/>
              </a:xfrm>
              <a:custGeom>
                <a:avLst/>
                <a:gdLst>
                  <a:gd name="T0" fmla="*/ 17 w 30"/>
                  <a:gd name="T1" fmla="*/ 10 h 11"/>
                  <a:gd name="T2" fmla="*/ 8 w 30"/>
                  <a:gd name="T3" fmla="*/ 9 h 11"/>
                  <a:gd name="T4" fmla="*/ 10 w 30"/>
                  <a:gd name="T5" fmla="*/ 6 h 11"/>
                  <a:gd name="T6" fmla="*/ 0 w 30"/>
                  <a:gd name="T7" fmla="*/ 3 h 11"/>
                  <a:gd name="T8" fmla="*/ 16 w 30"/>
                  <a:gd name="T9" fmla="*/ 3 h 11"/>
                  <a:gd name="T10" fmla="*/ 30 w 30"/>
                  <a:gd name="T11" fmla="*/ 9 h 11"/>
                  <a:gd name="T12" fmla="*/ 17 w 30"/>
                  <a:gd name="T13" fmla="*/ 10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17" y="10"/>
                    </a:moveTo>
                    <a:cubicBezTo>
                      <a:pt x="15" y="9"/>
                      <a:pt x="11" y="9"/>
                      <a:pt x="8" y="9"/>
                    </a:cubicBezTo>
                    <a:cubicBezTo>
                      <a:pt x="8" y="8"/>
                      <a:pt x="9" y="8"/>
                      <a:pt x="10" y="6"/>
                    </a:cubicBezTo>
                    <a:cubicBezTo>
                      <a:pt x="6" y="9"/>
                      <a:pt x="0" y="9"/>
                      <a:pt x="0" y="3"/>
                    </a:cubicBezTo>
                    <a:cubicBezTo>
                      <a:pt x="5" y="0"/>
                      <a:pt x="11" y="3"/>
                      <a:pt x="16" y="3"/>
                    </a:cubicBezTo>
                    <a:cubicBezTo>
                      <a:pt x="16" y="10"/>
                      <a:pt x="27" y="5"/>
                      <a:pt x="30" y="9"/>
                    </a:cubicBezTo>
                    <a:cubicBezTo>
                      <a:pt x="27" y="11"/>
                      <a:pt x="21" y="10"/>
                      <a:pt x="17"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59" name="Freeform 151"/>
              <p:cNvSpPr>
                <a:spLocks/>
              </p:cNvSpPr>
              <p:nvPr/>
            </p:nvSpPr>
            <p:spPr bwMode="auto">
              <a:xfrm>
                <a:off x="2085" y="698"/>
                <a:ext cx="19" cy="16"/>
              </a:xfrm>
              <a:custGeom>
                <a:avLst/>
                <a:gdLst>
                  <a:gd name="T0" fmla="*/ 6 w 8"/>
                  <a:gd name="T1" fmla="*/ 0 h 7"/>
                  <a:gd name="T2" fmla="*/ 8 w 8"/>
                  <a:gd name="T3" fmla="*/ 2 h 7"/>
                  <a:gd name="T4" fmla="*/ 0 w 8"/>
                  <a:gd name="T5" fmla="*/ 1 h 7"/>
                  <a:gd name="T6" fmla="*/ 6 w 8"/>
                  <a:gd name="T7" fmla="*/ 0 h 7"/>
                </a:gdLst>
                <a:ahLst/>
                <a:cxnLst>
                  <a:cxn ang="0">
                    <a:pos x="T0" y="T1"/>
                  </a:cxn>
                  <a:cxn ang="0">
                    <a:pos x="T2" y="T3"/>
                  </a:cxn>
                  <a:cxn ang="0">
                    <a:pos x="T4" y="T5"/>
                  </a:cxn>
                  <a:cxn ang="0">
                    <a:pos x="T6" y="T7"/>
                  </a:cxn>
                </a:cxnLst>
                <a:rect l="0" t="0" r="r" b="b"/>
                <a:pathLst>
                  <a:path w="8" h="7">
                    <a:moveTo>
                      <a:pt x="6" y="0"/>
                    </a:moveTo>
                    <a:cubicBezTo>
                      <a:pt x="6" y="1"/>
                      <a:pt x="6" y="3"/>
                      <a:pt x="8" y="2"/>
                    </a:cubicBezTo>
                    <a:cubicBezTo>
                      <a:pt x="6" y="7"/>
                      <a:pt x="4" y="0"/>
                      <a:pt x="0" y="1"/>
                    </a:cubicBezTo>
                    <a:cubicBezTo>
                      <a:pt x="1"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60" name="Freeform 152"/>
              <p:cNvSpPr>
                <a:spLocks/>
              </p:cNvSpPr>
              <p:nvPr/>
            </p:nvSpPr>
            <p:spPr bwMode="auto">
              <a:xfrm>
                <a:off x="2875" y="698"/>
                <a:ext cx="31" cy="9"/>
              </a:xfrm>
              <a:custGeom>
                <a:avLst/>
                <a:gdLst>
                  <a:gd name="T0" fmla="*/ 2 w 13"/>
                  <a:gd name="T1" fmla="*/ 3 h 4"/>
                  <a:gd name="T2" fmla="*/ 13 w 13"/>
                  <a:gd name="T3" fmla="*/ 1 h 4"/>
                  <a:gd name="T4" fmla="*/ 11 w 13"/>
                  <a:gd name="T5" fmla="*/ 2 h 4"/>
                  <a:gd name="T6" fmla="*/ 2 w 13"/>
                  <a:gd name="T7" fmla="*/ 3 h 4"/>
                </a:gdLst>
                <a:ahLst/>
                <a:cxnLst>
                  <a:cxn ang="0">
                    <a:pos x="T0" y="T1"/>
                  </a:cxn>
                  <a:cxn ang="0">
                    <a:pos x="T2" y="T3"/>
                  </a:cxn>
                  <a:cxn ang="0">
                    <a:pos x="T4" y="T5"/>
                  </a:cxn>
                  <a:cxn ang="0">
                    <a:pos x="T6" y="T7"/>
                  </a:cxn>
                </a:cxnLst>
                <a:rect l="0" t="0" r="r" b="b"/>
                <a:pathLst>
                  <a:path w="13" h="4">
                    <a:moveTo>
                      <a:pt x="2" y="3"/>
                    </a:moveTo>
                    <a:cubicBezTo>
                      <a:pt x="0" y="0"/>
                      <a:pt x="8" y="2"/>
                      <a:pt x="13" y="1"/>
                    </a:cubicBezTo>
                    <a:cubicBezTo>
                      <a:pt x="13" y="2"/>
                      <a:pt x="12" y="2"/>
                      <a:pt x="11" y="2"/>
                    </a:cubicBezTo>
                    <a:cubicBezTo>
                      <a:pt x="8" y="3"/>
                      <a:pt x="6" y="4"/>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61" name="Freeform 153"/>
              <p:cNvSpPr>
                <a:spLocks/>
              </p:cNvSpPr>
              <p:nvPr/>
            </p:nvSpPr>
            <p:spPr bwMode="auto">
              <a:xfrm>
                <a:off x="2899" y="698"/>
                <a:ext cx="50" cy="12"/>
              </a:xfrm>
              <a:custGeom>
                <a:avLst/>
                <a:gdLst>
                  <a:gd name="T0" fmla="*/ 3 w 21"/>
                  <a:gd name="T1" fmla="*/ 1 h 5"/>
                  <a:gd name="T2" fmla="*/ 21 w 21"/>
                  <a:gd name="T3" fmla="*/ 2 h 5"/>
                  <a:gd name="T4" fmla="*/ 1 w 21"/>
                  <a:gd name="T5" fmla="*/ 5 h 5"/>
                  <a:gd name="T6" fmla="*/ 5 w 21"/>
                  <a:gd name="T7" fmla="*/ 4 h 5"/>
                  <a:gd name="T8" fmla="*/ 1 w 21"/>
                  <a:gd name="T9" fmla="*/ 2 h 5"/>
                  <a:gd name="T10" fmla="*/ 3 w 21"/>
                  <a:gd name="T11" fmla="*/ 1 h 5"/>
                </a:gdLst>
                <a:ahLst/>
                <a:cxnLst>
                  <a:cxn ang="0">
                    <a:pos x="T0" y="T1"/>
                  </a:cxn>
                  <a:cxn ang="0">
                    <a:pos x="T2" y="T3"/>
                  </a:cxn>
                  <a:cxn ang="0">
                    <a:pos x="T4" y="T5"/>
                  </a:cxn>
                  <a:cxn ang="0">
                    <a:pos x="T6" y="T7"/>
                  </a:cxn>
                  <a:cxn ang="0">
                    <a:pos x="T8" y="T9"/>
                  </a:cxn>
                  <a:cxn ang="0">
                    <a:pos x="T10" y="T11"/>
                  </a:cxn>
                </a:cxnLst>
                <a:rect l="0" t="0" r="r" b="b"/>
                <a:pathLst>
                  <a:path w="21" h="5">
                    <a:moveTo>
                      <a:pt x="3" y="1"/>
                    </a:moveTo>
                    <a:cubicBezTo>
                      <a:pt x="6" y="2"/>
                      <a:pt x="15" y="0"/>
                      <a:pt x="21" y="2"/>
                    </a:cubicBezTo>
                    <a:cubicBezTo>
                      <a:pt x="15" y="5"/>
                      <a:pt x="8" y="5"/>
                      <a:pt x="1" y="5"/>
                    </a:cubicBezTo>
                    <a:cubicBezTo>
                      <a:pt x="1" y="4"/>
                      <a:pt x="3" y="4"/>
                      <a:pt x="5" y="4"/>
                    </a:cubicBezTo>
                    <a:cubicBezTo>
                      <a:pt x="5" y="2"/>
                      <a:pt x="0" y="5"/>
                      <a:pt x="1" y="2"/>
                    </a:cubicBezTo>
                    <a:cubicBezTo>
                      <a:pt x="2" y="2"/>
                      <a:pt x="3"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62" name="Freeform 154"/>
              <p:cNvSpPr>
                <a:spLocks/>
              </p:cNvSpPr>
              <p:nvPr/>
            </p:nvSpPr>
            <p:spPr bwMode="auto">
              <a:xfrm>
                <a:off x="2880" y="702"/>
                <a:ext cx="31" cy="15"/>
              </a:xfrm>
              <a:custGeom>
                <a:avLst/>
                <a:gdLst>
                  <a:gd name="T0" fmla="*/ 0 w 13"/>
                  <a:gd name="T1" fmla="*/ 2 h 6"/>
                  <a:gd name="T2" fmla="*/ 0 w 13"/>
                  <a:gd name="T3" fmla="*/ 1 h 6"/>
                  <a:gd name="T4" fmla="*/ 9 w 13"/>
                  <a:gd name="T5" fmla="*/ 0 h 6"/>
                  <a:gd name="T6" fmla="*/ 13 w 13"/>
                  <a:gd name="T7" fmla="*/ 2 h 6"/>
                  <a:gd name="T8" fmla="*/ 9 w 13"/>
                  <a:gd name="T9" fmla="*/ 3 h 6"/>
                  <a:gd name="T10" fmla="*/ 5 w 13"/>
                  <a:gd name="T11" fmla="*/ 4 h 6"/>
                  <a:gd name="T12" fmla="*/ 0 w 13"/>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3" h="6">
                    <a:moveTo>
                      <a:pt x="0" y="2"/>
                    </a:moveTo>
                    <a:cubicBezTo>
                      <a:pt x="0" y="2"/>
                      <a:pt x="0" y="2"/>
                      <a:pt x="0" y="1"/>
                    </a:cubicBezTo>
                    <a:cubicBezTo>
                      <a:pt x="4" y="2"/>
                      <a:pt x="6" y="1"/>
                      <a:pt x="9" y="0"/>
                    </a:cubicBezTo>
                    <a:cubicBezTo>
                      <a:pt x="8" y="3"/>
                      <a:pt x="13" y="0"/>
                      <a:pt x="13" y="2"/>
                    </a:cubicBezTo>
                    <a:cubicBezTo>
                      <a:pt x="11" y="2"/>
                      <a:pt x="9" y="2"/>
                      <a:pt x="9" y="3"/>
                    </a:cubicBezTo>
                    <a:cubicBezTo>
                      <a:pt x="8" y="5"/>
                      <a:pt x="6" y="4"/>
                      <a:pt x="5" y="4"/>
                    </a:cubicBezTo>
                    <a:cubicBezTo>
                      <a:pt x="1" y="6"/>
                      <a:pt x="3"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63" name="Freeform 155"/>
              <p:cNvSpPr>
                <a:spLocks/>
              </p:cNvSpPr>
              <p:nvPr/>
            </p:nvSpPr>
            <p:spPr bwMode="auto">
              <a:xfrm>
                <a:off x="3490" y="710"/>
                <a:ext cx="50" cy="7"/>
              </a:xfrm>
              <a:custGeom>
                <a:avLst/>
                <a:gdLst>
                  <a:gd name="T0" fmla="*/ 0 w 21"/>
                  <a:gd name="T1" fmla="*/ 1 h 3"/>
                  <a:gd name="T2" fmla="*/ 13 w 21"/>
                  <a:gd name="T3" fmla="*/ 0 h 3"/>
                  <a:gd name="T4" fmla="*/ 0 w 21"/>
                  <a:gd name="T5" fmla="*/ 1 h 3"/>
                </a:gdLst>
                <a:ahLst/>
                <a:cxnLst>
                  <a:cxn ang="0">
                    <a:pos x="T0" y="T1"/>
                  </a:cxn>
                  <a:cxn ang="0">
                    <a:pos x="T2" y="T3"/>
                  </a:cxn>
                  <a:cxn ang="0">
                    <a:pos x="T4" y="T5"/>
                  </a:cxn>
                </a:cxnLst>
                <a:rect l="0" t="0" r="r" b="b"/>
                <a:pathLst>
                  <a:path w="21" h="3">
                    <a:moveTo>
                      <a:pt x="0" y="1"/>
                    </a:moveTo>
                    <a:cubicBezTo>
                      <a:pt x="4" y="1"/>
                      <a:pt x="10" y="2"/>
                      <a:pt x="13" y="0"/>
                    </a:cubicBezTo>
                    <a:cubicBezTo>
                      <a:pt x="21" y="3"/>
                      <a:pt x="3" y="3"/>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64" name="Freeform 156"/>
              <p:cNvSpPr>
                <a:spLocks/>
              </p:cNvSpPr>
              <p:nvPr/>
            </p:nvSpPr>
            <p:spPr bwMode="auto">
              <a:xfrm>
                <a:off x="2956" y="710"/>
                <a:ext cx="21" cy="9"/>
              </a:xfrm>
              <a:custGeom>
                <a:avLst/>
                <a:gdLst>
                  <a:gd name="T0" fmla="*/ 1 w 9"/>
                  <a:gd name="T1" fmla="*/ 3 h 4"/>
                  <a:gd name="T2" fmla="*/ 7 w 9"/>
                  <a:gd name="T3" fmla="*/ 3 h 4"/>
                  <a:gd name="T4" fmla="*/ 1 w 9"/>
                  <a:gd name="T5" fmla="*/ 3 h 4"/>
                </a:gdLst>
                <a:ahLst/>
                <a:cxnLst>
                  <a:cxn ang="0">
                    <a:pos x="T0" y="T1"/>
                  </a:cxn>
                  <a:cxn ang="0">
                    <a:pos x="T2" y="T3"/>
                  </a:cxn>
                  <a:cxn ang="0">
                    <a:pos x="T4" y="T5"/>
                  </a:cxn>
                </a:cxnLst>
                <a:rect l="0" t="0" r="r" b="b"/>
                <a:pathLst>
                  <a:path w="9" h="4">
                    <a:moveTo>
                      <a:pt x="1" y="3"/>
                    </a:moveTo>
                    <a:cubicBezTo>
                      <a:pt x="0" y="0"/>
                      <a:pt x="9" y="0"/>
                      <a:pt x="7" y="3"/>
                    </a:cubicBezTo>
                    <a:cubicBezTo>
                      <a:pt x="5" y="1"/>
                      <a:pt x="4" y="4"/>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65" name="Freeform 157"/>
              <p:cNvSpPr>
                <a:spLocks/>
              </p:cNvSpPr>
              <p:nvPr/>
            </p:nvSpPr>
            <p:spPr bwMode="auto">
              <a:xfrm>
                <a:off x="1950" y="717"/>
                <a:ext cx="36" cy="14"/>
              </a:xfrm>
              <a:custGeom>
                <a:avLst/>
                <a:gdLst>
                  <a:gd name="T0" fmla="*/ 12 w 15"/>
                  <a:gd name="T1" fmla="*/ 6 h 6"/>
                  <a:gd name="T2" fmla="*/ 2 w 15"/>
                  <a:gd name="T3" fmla="*/ 6 h 6"/>
                  <a:gd name="T4" fmla="*/ 0 w 15"/>
                  <a:gd name="T5" fmla="*/ 0 h 6"/>
                  <a:gd name="T6" fmla="*/ 10 w 15"/>
                  <a:gd name="T7" fmla="*/ 0 h 6"/>
                  <a:gd name="T8" fmla="*/ 9 w 15"/>
                  <a:gd name="T9" fmla="*/ 4 h 6"/>
                  <a:gd name="T10" fmla="*/ 14 w 15"/>
                  <a:gd name="T11" fmla="*/ 5 h 6"/>
                  <a:gd name="T12" fmla="*/ 12 w 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2" y="6"/>
                    </a:moveTo>
                    <a:cubicBezTo>
                      <a:pt x="9" y="6"/>
                      <a:pt x="6" y="6"/>
                      <a:pt x="2" y="6"/>
                    </a:cubicBezTo>
                    <a:cubicBezTo>
                      <a:pt x="1" y="3"/>
                      <a:pt x="1" y="4"/>
                      <a:pt x="0" y="0"/>
                    </a:cubicBezTo>
                    <a:cubicBezTo>
                      <a:pt x="4" y="0"/>
                      <a:pt x="7" y="0"/>
                      <a:pt x="10" y="0"/>
                    </a:cubicBezTo>
                    <a:cubicBezTo>
                      <a:pt x="15" y="2"/>
                      <a:pt x="7" y="3"/>
                      <a:pt x="9" y="4"/>
                    </a:cubicBezTo>
                    <a:cubicBezTo>
                      <a:pt x="11" y="5"/>
                      <a:pt x="14" y="3"/>
                      <a:pt x="14" y="5"/>
                    </a:cubicBezTo>
                    <a:cubicBezTo>
                      <a:pt x="13" y="5"/>
                      <a:pt x="12" y="5"/>
                      <a:pt x="1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66" name="Freeform 158"/>
              <p:cNvSpPr>
                <a:spLocks/>
              </p:cNvSpPr>
              <p:nvPr/>
            </p:nvSpPr>
            <p:spPr bwMode="auto">
              <a:xfrm>
                <a:off x="1822" y="719"/>
                <a:ext cx="36" cy="2"/>
              </a:xfrm>
              <a:custGeom>
                <a:avLst/>
                <a:gdLst>
                  <a:gd name="T0" fmla="*/ 6 w 15"/>
                  <a:gd name="T1" fmla="*/ 0 h 1"/>
                  <a:gd name="T2" fmla="*/ 10 w 15"/>
                  <a:gd name="T3" fmla="*/ 1 h 1"/>
                  <a:gd name="T4" fmla="*/ 6 w 15"/>
                  <a:gd name="T5" fmla="*/ 0 h 1"/>
                </a:gdLst>
                <a:ahLst/>
                <a:cxnLst>
                  <a:cxn ang="0">
                    <a:pos x="T0" y="T1"/>
                  </a:cxn>
                  <a:cxn ang="0">
                    <a:pos x="T2" y="T3"/>
                  </a:cxn>
                  <a:cxn ang="0">
                    <a:pos x="T4" y="T5"/>
                  </a:cxn>
                </a:cxnLst>
                <a:rect l="0" t="0" r="r" b="b"/>
                <a:pathLst>
                  <a:path w="15" h="1">
                    <a:moveTo>
                      <a:pt x="6" y="0"/>
                    </a:moveTo>
                    <a:cubicBezTo>
                      <a:pt x="11" y="0"/>
                      <a:pt x="15" y="1"/>
                      <a:pt x="10" y="1"/>
                    </a:cubicBezTo>
                    <a:cubicBezTo>
                      <a:pt x="8" y="1"/>
                      <a:pt x="0" y="1"/>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67" name="Freeform 160"/>
              <p:cNvSpPr>
                <a:spLocks/>
              </p:cNvSpPr>
              <p:nvPr/>
            </p:nvSpPr>
            <p:spPr bwMode="auto">
              <a:xfrm>
                <a:off x="2844" y="717"/>
                <a:ext cx="24" cy="9"/>
              </a:xfrm>
              <a:custGeom>
                <a:avLst/>
                <a:gdLst>
                  <a:gd name="T0" fmla="*/ 0 w 10"/>
                  <a:gd name="T1" fmla="*/ 2 h 4"/>
                  <a:gd name="T2" fmla="*/ 10 w 10"/>
                  <a:gd name="T3" fmla="*/ 2 h 4"/>
                  <a:gd name="T4" fmla="*/ 1 w 10"/>
                  <a:gd name="T5" fmla="*/ 4 h 4"/>
                  <a:gd name="T6" fmla="*/ 0 w 10"/>
                  <a:gd name="T7" fmla="*/ 2 h 4"/>
                </a:gdLst>
                <a:ahLst/>
                <a:cxnLst>
                  <a:cxn ang="0">
                    <a:pos x="T0" y="T1"/>
                  </a:cxn>
                  <a:cxn ang="0">
                    <a:pos x="T2" y="T3"/>
                  </a:cxn>
                  <a:cxn ang="0">
                    <a:pos x="T4" y="T5"/>
                  </a:cxn>
                  <a:cxn ang="0">
                    <a:pos x="T6" y="T7"/>
                  </a:cxn>
                </a:cxnLst>
                <a:rect l="0" t="0" r="r" b="b"/>
                <a:pathLst>
                  <a:path w="10" h="4">
                    <a:moveTo>
                      <a:pt x="0" y="2"/>
                    </a:moveTo>
                    <a:cubicBezTo>
                      <a:pt x="2" y="0"/>
                      <a:pt x="7" y="0"/>
                      <a:pt x="10" y="2"/>
                    </a:cubicBezTo>
                    <a:cubicBezTo>
                      <a:pt x="8" y="4"/>
                      <a:pt x="2" y="2"/>
                      <a:pt x="1"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68" name="Freeform 161"/>
              <p:cNvSpPr>
                <a:spLocks/>
              </p:cNvSpPr>
              <p:nvPr/>
            </p:nvSpPr>
            <p:spPr bwMode="auto">
              <a:xfrm>
                <a:off x="2570" y="721"/>
                <a:ext cx="12" cy="10"/>
              </a:xfrm>
              <a:custGeom>
                <a:avLst/>
                <a:gdLst>
                  <a:gd name="T0" fmla="*/ 0 w 5"/>
                  <a:gd name="T1" fmla="*/ 2 h 4"/>
                  <a:gd name="T2" fmla="*/ 5 w 5"/>
                  <a:gd name="T3" fmla="*/ 3 h 4"/>
                  <a:gd name="T4" fmla="*/ 2 w 5"/>
                  <a:gd name="T5" fmla="*/ 4 h 4"/>
                  <a:gd name="T6" fmla="*/ 0 w 5"/>
                  <a:gd name="T7" fmla="*/ 2 h 4"/>
                </a:gdLst>
                <a:ahLst/>
                <a:cxnLst>
                  <a:cxn ang="0">
                    <a:pos x="T0" y="T1"/>
                  </a:cxn>
                  <a:cxn ang="0">
                    <a:pos x="T2" y="T3"/>
                  </a:cxn>
                  <a:cxn ang="0">
                    <a:pos x="T4" y="T5"/>
                  </a:cxn>
                  <a:cxn ang="0">
                    <a:pos x="T6" y="T7"/>
                  </a:cxn>
                </a:cxnLst>
                <a:rect l="0" t="0" r="r" b="b"/>
                <a:pathLst>
                  <a:path w="5" h="4">
                    <a:moveTo>
                      <a:pt x="0" y="2"/>
                    </a:moveTo>
                    <a:cubicBezTo>
                      <a:pt x="0" y="0"/>
                      <a:pt x="5" y="2"/>
                      <a:pt x="5" y="3"/>
                    </a:cubicBezTo>
                    <a:cubicBezTo>
                      <a:pt x="4" y="3"/>
                      <a:pt x="2" y="3"/>
                      <a:pt x="2" y="4"/>
                    </a:cubicBezTo>
                    <a:cubicBezTo>
                      <a:pt x="0" y="4"/>
                      <a:pt x="0" y="3"/>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69" name="Freeform 162"/>
              <p:cNvSpPr>
                <a:spLocks/>
              </p:cNvSpPr>
              <p:nvPr/>
            </p:nvSpPr>
            <p:spPr bwMode="auto">
              <a:xfrm>
                <a:off x="1870" y="738"/>
                <a:ext cx="30" cy="17"/>
              </a:xfrm>
              <a:custGeom>
                <a:avLst/>
                <a:gdLst>
                  <a:gd name="T0" fmla="*/ 11 w 13"/>
                  <a:gd name="T1" fmla="*/ 5 h 7"/>
                  <a:gd name="T2" fmla="*/ 0 w 13"/>
                  <a:gd name="T3" fmla="*/ 4 h 7"/>
                  <a:gd name="T4" fmla="*/ 2 w 13"/>
                  <a:gd name="T5" fmla="*/ 0 h 7"/>
                  <a:gd name="T6" fmla="*/ 6 w 13"/>
                  <a:gd name="T7" fmla="*/ 4 h 7"/>
                  <a:gd name="T8" fmla="*/ 11 w 13"/>
                  <a:gd name="T9" fmla="*/ 1 h 7"/>
                  <a:gd name="T10" fmla="*/ 13 w 13"/>
                  <a:gd name="T11" fmla="*/ 4 h 7"/>
                  <a:gd name="T12" fmla="*/ 11 w 13"/>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1" y="5"/>
                    </a:moveTo>
                    <a:cubicBezTo>
                      <a:pt x="6" y="4"/>
                      <a:pt x="3" y="7"/>
                      <a:pt x="0" y="4"/>
                    </a:cubicBezTo>
                    <a:cubicBezTo>
                      <a:pt x="0" y="2"/>
                      <a:pt x="1" y="1"/>
                      <a:pt x="2" y="0"/>
                    </a:cubicBezTo>
                    <a:cubicBezTo>
                      <a:pt x="5" y="0"/>
                      <a:pt x="8" y="1"/>
                      <a:pt x="6" y="4"/>
                    </a:cubicBezTo>
                    <a:cubicBezTo>
                      <a:pt x="10" y="5"/>
                      <a:pt x="8" y="0"/>
                      <a:pt x="11" y="1"/>
                    </a:cubicBezTo>
                    <a:cubicBezTo>
                      <a:pt x="12" y="2"/>
                      <a:pt x="13" y="2"/>
                      <a:pt x="13" y="4"/>
                    </a:cubicBezTo>
                    <a:cubicBezTo>
                      <a:pt x="13" y="4"/>
                      <a:pt x="11" y="4"/>
                      <a:pt x="1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70" name="Freeform 163"/>
              <p:cNvSpPr>
                <a:spLocks/>
              </p:cNvSpPr>
              <p:nvPr/>
            </p:nvSpPr>
            <p:spPr bwMode="auto">
              <a:xfrm>
                <a:off x="3178" y="738"/>
                <a:ext cx="123" cy="73"/>
              </a:xfrm>
              <a:custGeom>
                <a:avLst/>
                <a:gdLst>
                  <a:gd name="T0" fmla="*/ 16 w 52"/>
                  <a:gd name="T1" fmla="*/ 15 h 31"/>
                  <a:gd name="T2" fmla="*/ 15 w 52"/>
                  <a:gd name="T3" fmla="*/ 22 h 31"/>
                  <a:gd name="T4" fmla="*/ 26 w 52"/>
                  <a:gd name="T5" fmla="*/ 28 h 31"/>
                  <a:gd name="T6" fmla="*/ 11 w 52"/>
                  <a:gd name="T7" fmla="*/ 29 h 31"/>
                  <a:gd name="T8" fmla="*/ 9 w 52"/>
                  <a:gd name="T9" fmla="*/ 25 h 31"/>
                  <a:gd name="T10" fmla="*/ 1 w 52"/>
                  <a:gd name="T11" fmla="*/ 23 h 31"/>
                  <a:gd name="T12" fmla="*/ 8 w 52"/>
                  <a:gd name="T13" fmla="*/ 16 h 31"/>
                  <a:gd name="T14" fmla="*/ 6 w 52"/>
                  <a:gd name="T15" fmla="*/ 14 h 31"/>
                  <a:gd name="T16" fmla="*/ 11 w 52"/>
                  <a:gd name="T17" fmla="*/ 12 h 31"/>
                  <a:gd name="T18" fmla="*/ 10 w 52"/>
                  <a:gd name="T19" fmla="*/ 8 h 31"/>
                  <a:gd name="T20" fmla="*/ 52 w 52"/>
                  <a:gd name="T21" fmla="*/ 1 h 31"/>
                  <a:gd name="T22" fmla="*/ 16 w 52"/>
                  <a:gd name="T2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31">
                    <a:moveTo>
                      <a:pt x="16" y="15"/>
                    </a:moveTo>
                    <a:cubicBezTo>
                      <a:pt x="17" y="19"/>
                      <a:pt x="15" y="19"/>
                      <a:pt x="15" y="22"/>
                    </a:cubicBezTo>
                    <a:cubicBezTo>
                      <a:pt x="17" y="26"/>
                      <a:pt x="22" y="26"/>
                      <a:pt x="26" y="28"/>
                    </a:cubicBezTo>
                    <a:cubicBezTo>
                      <a:pt x="23" y="31"/>
                      <a:pt x="18" y="28"/>
                      <a:pt x="11" y="29"/>
                    </a:cubicBezTo>
                    <a:cubicBezTo>
                      <a:pt x="11" y="27"/>
                      <a:pt x="10" y="26"/>
                      <a:pt x="9" y="25"/>
                    </a:cubicBezTo>
                    <a:cubicBezTo>
                      <a:pt x="8" y="29"/>
                      <a:pt x="4" y="23"/>
                      <a:pt x="1" y="23"/>
                    </a:cubicBezTo>
                    <a:cubicBezTo>
                      <a:pt x="8" y="21"/>
                      <a:pt x="0" y="17"/>
                      <a:pt x="8" y="16"/>
                    </a:cubicBezTo>
                    <a:cubicBezTo>
                      <a:pt x="8" y="15"/>
                      <a:pt x="7" y="14"/>
                      <a:pt x="6" y="14"/>
                    </a:cubicBezTo>
                    <a:cubicBezTo>
                      <a:pt x="7" y="13"/>
                      <a:pt x="9" y="12"/>
                      <a:pt x="11" y="12"/>
                    </a:cubicBezTo>
                    <a:cubicBezTo>
                      <a:pt x="9" y="11"/>
                      <a:pt x="12" y="8"/>
                      <a:pt x="10" y="8"/>
                    </a:cubicBezTo>
                    <a:cubicBezTo>
                      <a:pt x="21" y="2"/>
                      <a:pt x="38" y="0"/>
                      <a:pt x="52" y="1"/>
                    </a:cubicBezTo>
                    <a:cubicBezTo>
                      <a:pt x="41" y="7"/>
                      <a:pt x="25" y="7"/>
                      <a:pt x="1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71" name="Freeform 164"/>
              <p:cNvSpPr>
                <a:spLocks/>
              </p:cNvSpPr>
              <p:nvPr/>
            </p:nvSpPr>
            <p:spPr bwMode="auto">
              <a:xfrm>
                <a:off x="1919" y="747"/>
                <a:ext cx="29" cy="12"/>
              </a:xfrm>
              <a:custGeom>
                <a:avLst/>
                <a:gdLst>
                  <a:gd name="T0" fmla="*/ 0 w 12"/>
                  <a:gd name="T1" fmla="*/ 4 h 5"/>
                  <a:gd name="T2" fmla="*/ 12 w 12"/>
                  <a:gd name="T3" fmla="*/ 1 h 5"/>
                  <a:gd name="T4" fmla="*/ 0 w 12"/>
                  <a:gd name="T5" fmla="*/ 4 h 5"/>
                </a:gdLst>
                <a:ahLst/>
                <a:cxnLst>
                  <a:cxn ang="0">
                    <a:pos x="T0" y="T1"/>
                  </a:cxn>
                  <a:cxn ang="0">
                    <a:pos x="T2" y="T3"/>
                  </a:cxn>
                  <a:cxn ang="0">
                    <a:pos x="T4" y="T5"/>
                  </a:cxn>
                </a:cxnLst>
                <a:rect l="0" t="0" r="r" b="b"/>
                <a:pathLst>
                  <a:path w="12" h="5">
                    <a:moveTo>
                      <a:pt x="0" y="4"/>
                    </a:moveTo>
                    <a:cubicBezTo>
                      <a:pt x="2" y="1"/>
                      <a:pt x="6" y="0"/>
                      <a:pt x="12" y="1"/>
                    </a:cubicBezTo>
                    <a:cubicBezTo>
                      <a:pt x="10"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72" name="Freeform 165"/>
              <p:cNvSpPr>
                <a:spLocks/>
              </p:cNvSpPr>
              <p:nvPr/>
            </p:nvSpPr>
            <p:spPr bwMode="auto">
              <a:xfrm>
                <a:off x="2575" y="750"/>
                <a:ext cx="7" cy="9"/>
              </a:xfrm>
              <a:custGeom>
                <a:avLst/>
                <a:gdLst>
                  <a:gd name="T0" fmla="*/ 3 w 3"/>
                  <a:gd name="T1" fmla="*/ 3 h 4"/>
                  <a:gd name="T2" fmla="*/ 0 w 3"/>
                  <a:gd name="T3" fmla="*/ 3 h 4"/>
                  <a:gd name="T4" fmla="*/ 3 w 3"/>
                  <a:gd name="T5" fmla="*/ 1 h 4"/>
                  <a:gd name="T6" fmla="*/ 3 w 3"/>
                  <a:gd name="T7" fmla="*/ 3 h 4"/>
                </a:gdLst>
                <a:ahLst/>
                <a:cxnLst>
                  <a:cxn ang="0">
                    <a:pos x="T0" y="T1"/>
                  </a:cxn>
                  <a:cxn ang="0">
                    <a:pos x="T2" y="T3"/>
                  </a:cxn>
                  <a:cxn ang="0">
                    <a:pos x="T4" y="T5"/>
                  </a:cxn>
                  <a:cxn ang="0">
                    <a:pos x="T6" y="T7"/>
                  </a:cxn>
                </a:cxnLst>
                <a:rect l="0" t="0" r="r" b="b"/>
                <a:pathLst>
                  <a:path w="3" h="4">
                    <a:moveTo>
                      <a:pt x="3" y="3"/>
                    </a:moveTo>
                    <a:cubicBezTo>
                      <a:pt x="1" y="4"/>
                      <a:pt x="1" y="3"/>
                      <a:pt x="0" y="3"/>
                    </a:cubicBezTo>
                    <a:cubicBezTo>
                      <a:pt x="0" y="1"/>
                      <a:pt x="1" y="0"/>
                      <a:pt x="3" y="1"/>
                    </a:cubicBezTo>
                    <a:cubicBezTo>
                      <a:pt x="3" y="2"/>
                      <a:pt x="3" y="3"/>
                      <a:pt x="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73" name="Freeform 166"/>
              <p:cNvSpPr>
                <a:spLocks/>
              </p:cNvSpPr>
              <p:nvPr/>
            </p:nvSpPr>
            <p:spPr bwMode="auto">
              <a:xfrm>
                <a:off x="1626" y="757"/>
                <a:ext cx="208" cy="76"/>
              </a:xfrm>
              <a:custGeom>
                <a:avLst/>
                <a:gdLst>
                  <a:gd name="T0" fmla="*/ 49 w 88"/>
                  <a:gd name="T1" fmla="*/ 29 h 32"/>
                  <a:gd name="T2" fmla="*/ 26 w 88"/>
                  <a:gd name="T3" fmla="*/ 32 h 32"/>
                  <a:gd name="T4" fmla="*/ 28 w 88"/>
                  <a:gd name="T5" fmla="*/ 28 h 32"/>
                  <a:gd name="T6" fmla="*/ 17 w 88"/>
                  <a:gd name="T7" fmla="*/ 26 h 32"/>
                  <a:gd name="T8" fmla="*/ 42 w 88"/>
                  <a:gd name="T9" fmla="*/ 23 h 32"/>
                  <a:gd name="T10" fmla="*/ 21 w 88"/>
                  <a:gd name="T11" fmla="*/ 21 h 32"/>
                  <a:gd name="T12" fmla="*/ 32 w 88"/>
                  <a:gd name="T13" fmla="*/ 18 h 32"/>
                  <a:gd name="T14" fmla="*/ 22 w 88"/>
                  <a:gd name="T15" fmla="*/ 16 h 32"/>
                  <a:gd name="T16" fmla="*/ 29 w 88"/>
                  <a:gd name="T17" fmla="*/ 13 h 32"/>
                  <a:gd name="T18" fmla="*/ 4 w 88"/>
                  <a:gd name="T19" fmla="*/ 19 h 32"/>
                  <a:gd name="T20" fmla="*/ 0 w 88"/>
                  <a:gd name="T21" fmla="*/ 14 h 32"/>
                  <a:gd name="T22" fmla="*/ 19 w 88"/>
                  <a:gd name="T23" fmla="*/ 1 h 32"/>
                  <a:gd name="T24" fmla="*/ 46 w 88"/>
                  <a:gd name="T25" fmla="*/ 3 h 32"/>
                  <a:gd name="T26" fmla="*/ 49 w 88"/>
                  <a:gd name="T27" fmla="*/ 10 h 32"/>
                  <a:gd name="T28" fmla="*/ 65 w 88"/>
                  <a:gd name="T29" fmla="*/ 9 h 32"/>
                  <a:gd name="T30" fmla="*/ 65 w 88"/>
                  <a:gd name="T31" fmla="*/ 16 h 32"/>
                  <a:gd name="T32" fmla="*/ 74 w 88"/>
                  <a:gd name="T33" fmla="*/ 6 h 32"/>
                  <a:gd name="T34" fmla="*/ 88 w 88"/>
                  <a:gd name="T35" fmla="*/ 6 h 32"/>
                  <a:gd name="T36" fmla="*/ 75 w 88"/>
                  <a:gd name="T37" fmla="*/ 18 h 32"/>
                  <a:gd name="T38" fmla="*/ 82 w 88"/>
                  <a:gd name="T39" fmla="*/ 24 h 32"/>
                  <a:gd name="T40" fmla="*/ 70 w 88"/>
                  <a:gd name="T41" fmla="*/ 25 h 32"/>
                  <a:gd name="T42" fmla="*/ 75 w 88"/>
                  <a:gd name="T43" fmla="*/ 26 h 32"/>
                  <a:gd name="T44" fmla="*/ 72 w 88"/>
                  <a:gd name="T45" fmla="*/ 31 h 32"/>
                  <a:gd name="T46" fmla="*/ 60 w 88"/>
                  <a:gd name="T47" fmla="*/ 30 h 32"/>
                  <a:gd name="T48" fmla="*/ 49 w 88"/>
                  <a:gd name="T49" fmla="*/ 2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32">
                    <a:moveTo>
                      <a:pt x="49" y="29"/>
                    </a:moveTo>
                    <a:cubicBezTo>
                      <a:pt x="42" y="30"/>
                      <a:pt x="35" y="32"/>
                      <a:pt x="26" y="32"/>
                    </a:cubicBezTo>
                    <a:cubicBezTo>
                      <a:pt x="25" y="30"/>
                      <a:pt x="28" y="30"/>
                      <a:pt x="28" y="28"/>
                    </a:cubicBezTo>
                    <a:cubicBezTo>
                      <a:pt x="26" y="26"/>
                      <a:pt x="20" y="28"/>
                      <a:pt x="17" y="26"/>
                    </a:cubicBezTo>
                    <a:cubicBezTo>
                      <a:pt x="21" y="18"/>
                      <a:pt x="35" y="26"/>
                      <a:pt x="42" y="23"/>
                    </a:cubicBezTo>
                    <a:cubicBezTo>
                      <a:pt x="38" y="19"/>
                      <a:pt x="28" y="21"/>
                      <a:pt x="21" y="21"/>
                    </a:cubicBezTo>
                    <a:cubicBezTo>
                      <a:pt x="21" y="16"/>
                      <a:pt x="28" y="18"/>
                      <a:pt x="32" y="18"/>
                    </a:cubicBezTo>
                    <a:cubicBezTo>
                      <a:pt x="30" y="16"/>
                      <a:pt x="24" y="18"/>
                      <a:pt x="22" y="16"/>
                    </a:cubicBezTo>
                    <a:cubicBezTo>
                      <a:pt x="23" y="13"/>
                      <a:pt x="27" y="14"/>
                      <a:pt x="29" y="13"/>
                    </a:cubicBezTo>
                    <a:cubicBezTo>
                      <a:pt x="20" y="10"/>
                      <a:pt x="12" y="17"/>
                      <a:pt x="4" y="19"/>
                    </a:cubicBezTo>
                    <a:cubicBezTo>
                      <a:pt x="4" y="16"/>
                      <a:pt x="3" y="14"/>
                      <a:pt x="0" y="14"/>
                    </a:cubicBezTo>
                    <a:cubicBezTo>
                      <a:pt x="5" y="8"/>
                      <a:pt x="18" y="11"/>
                      <a:pt x="19" y="1"/>
                    </a:cubicBezTo>
                    <a:cubicBezTo>
                      <a:pt x="31" y="0"/>
                      <a:pt x="36" y="6"/>
                      <a:pt x="46" y="3"/>
                    </a:cubicBezTo>
                    <a:cubicBezTo>
                      <a:pt x="46" y="7"/>
                      <a:pt x="52" y="7"/>
                      <a:pt x="49" y="10"/>
                    </a:cubicBezTo>
                    <a:cubicBezTo>
                      <a:pt x="53" y="10"/>
                      <a:pt x="60" y="11"/>
                      <a:pt x="65" y="9"/>
                    </a:cubicBezTo>
                    <a:cubicBezTo>
                      <a:pt x="67" y="12"/>
                      <a:pt x="66" y="13"/>
                      <a:pt x="65" y="16"/>
                    </a:cubicBezTo>
                    <a:cubicBezTo>
                      <a:pt x="69" y="14"/>
                      <a:pt x="71" y="9"/>
                      <a:pt x="74" y="6"/>
                    </a:cubicBezTo>
                    <a:cubicBezTo>
                      <a:pt x="78" y="9"/>
                      <a:pt x="83" y="3"/>
                      <a:pt x="88" y="6"/>
                    </a:cubicBezTo>
                    <a:cubicBezTo>
                      <a:pt x="82" y="9"/>
                      <a:pt x="78" y="13"/>
                      <a:pt x="75" y="18"/>
                    </a:cubicBezTo>
                    <a:cubicBezTo>
                      <a:pt x="76" y="23"/>
                      <a:pt x="82" y="22"/>
                      <a:pt x="82" y="24"/>
                    </a:cubicBezTo>
                    <a:cubicBezTo>
                      <a:pt x="79" y="27"/>
                      <a:pt x="76" y="23"/>
                      <a:pt x="70" y="25"/>
                    </a:cubicBezTo>
                    <a:cubicBezTo>
                      <a:pt x="70" y="28"/>
                      <a:pt x="74" y="26"/>
                      <a:pt x="75" y="26"/>
                    </a:cubicBezTo>
                    <a:cubicBezTo>
                      <a:pt x="75" y="29"/>
                      <a:pt x="72" y="28"/>
                      <a:pt x="72" y="31"/>
                    </a:cubicBezTo>
                    <a:cubicBezTo>
                      <a:pt x="69" y="30"/>
                      <a:pt x="64" y="30"/>
                      <a:pt x="60" y="30"/>
                    </a:cubicBezTo>
                    <a:cubicBezTo>
                      <a:pt x="59" y="26"/>
                      <a:pt x="52" y="27"/>
                      <a:pt x="4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74" name="Freeform 167"/>
              <p:cNvSpPr>
                <a:spLocks/>
              </p:cNvSpPr>
              <p:nvPr/>
            </p:nvSpPr>
            <p:spPr bwMode="auto">
              <a:xfrm>
                <a:off x="3680" y="759"/>
                <a:ext cx="16" cy="10"/>
              </a:xfrm>
              <a:custGeom>
                <a:avLst/>
                <a:gdLst>
                  <a:gd name="T0" fmla="*/ 4 w 7"/>
                  <a:gd name="T1" fmla="*/ 3 h 4"/>
                  <a:gd name="T2" fmla="*/ 1 w 7"/>
                  <a:gd name="T3" fmla="*/ 0 h 4"/>
                  <a:gd name="T4" fmla="*/ 5 w 7"/>
                  <a:gd name="T5" fmla="*/ 0 h 4"/>
                  <a:gd name="T6" fmla="*/ 4 w 7"/>
                  <a:gd name="T7" fmla="*/ 3 h 4"/>
                </a:gdLst>
                <a:ahLst/>
                <a:cxnLst>
                  <a:cxn ang="0">
                    <a:pos x="T0" y="T1"/>
                  </a:cxn>
                  <a:cxn ang="0">
                    <a:pos x="T2" y="T3"/>
                  </a:cxn>
                  <a:cxn ang="0">
                    <a:pos x="T4" y="T5"/>
                  </a:cxn>
                  <a:cxn ang="0">
                    <a:pos x="T6" y="T7"/>
                  </a:cxn>
                </a:cxnLst>
                <a:rect l="0" t="0" r="r" b="b"/>
                <a:pathLst>
                  <a:path w="7" h="4">
                    <a:moveTo>
                      <a:pt x="4" y="3"/>
                    </a:moveTo>
                    <a:cubicBezTo>
                      <a:pt x="4" y="1"/>
                      <a:pt x="0" y="4"/>
                      <a:pt x="1" y="0"/>
                    </a:cubicBezTo>
                    <a:cubicBezTo>
                      <a:pt x="2" y="0"/>
                      <a:pt x="4" y="0"/>
                      <a:pt x="5" y="0"/>
                    </a:cubicBezTo>
                    <a:cubicBezTo>
                      <a:pt x="5" y="1"/>
                      <a:pt x="7" y="4"/>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75" name="Freeform 168"/>
              <p:cNvSpPr>
                <a:spLocks/>
              </p:cNvSpPr>
              <p:nvPr/>
            </p:nvSpPr>
            <p:spPr bwMode="auto">
              <a:xfrm>
                <a:off x="3332" y="771"/>
                <a:ext cx="14" cy="12"/>
              </a:xfrm>
              <a:custGeom>
                <a:avLst/>
                <a:gdLst>
                  <a:gd name="T0" fmla="*/ 0 w 6"/>
                  <a:gd name="T1" fmla="*/ 5 h 5"/>
                  <a:gd name="T2" fmla="*/ 5 w 6"/>
                  <a:gd name="T3" fmla="*/ 0 h 5"/>
                  <a:gd name="T4" fmla="*/ 2 w 6"/>
                  <a:gd name="T5" fmla="*/ 4 h 5"/>
                  <a:gd name="T6" fmla="*/ 0 w 6"/>
                  <a:gd name="T7" fmla="*/ 5 h 5"/>
                </a:gdLst>
                <a:ahLst/>
                <a:cxnLst>
                  <a:cxn ang="0">
                    <a:pos x="T0" y="T1"/>
                  </a:cxn>
                  <a:cxn ang="0">
                    <a:pos x="T2" y="T3"/>
                  </a:cxn>
                  <a:cxn ang="0">
                    <a:pos x="T4" y="T5"/>
                  </a:cxn>
                  <a:cxn ang="0">
                    <a:pos x="T6" y="T7"/>
                  </a:cxn>
                </a:cxnLst>
                <a:rect l="0" t="0" r="r" b="b"/>
                <a:pathLst>
                  <a:path w="6" h="5">
                    <a:moveTo>
                      <a:pt x="0" y="5"/>
                    </a:moveTo>
                    <a:cubicBezTo>
                      <a:pt x="1" y="3"/>
                      <a:pt x="1" y="0"/>
                      <a:pt x="5" y="0"/>
                    </a:cubicBezTo>
                    <a:cubicBezTo>
                      <a:pt x="6" y="3"/>
                      <a:pt x="2" y="2"/>
                      <a:pt x="2" y="4"/>
                    </a:cubicBezTo>
                    <a:cubicBezTo>
                      <a:pt x="1" y="4"/>
                      <a:pt x="1" y="5"/>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76" name="Freeform 169"/>
              <p:cNvSpPr>
                <a:spLocks/>
              </p:cNvSpPr>
              <p:nvPr/>
            </p:nvSpPr>
            <p:spPr bwMode="auto">
              <a:xfrm>
                <a:off x="2501" y="769"/>
                <a:ext cx="33" cy="26"/>
              </a:xfrm>
              <a:custGeom>
                <a:avLst/>
                <a:gdLst>
                  <a:gd name="T0" fmla="*/ 12 w 14"/>
                  <a:gd name="T1" fmla="*/ 8 h 11"/>
                  <a:gd name="T2" fmla="*/ 3 w 14"/>
                  <a:gd name="T3" fmla="*/ 8 h 11"/>
                  <a:gd name="T4" fmla="*/ 5 w 14"/>
                  <a:gd name="T5" fmla="*/ 3 h 11"/>
                  <a:gd name="T6" fmla="*/ 0 w 14"/>
                  <a:gd name="T7" fmla="*/ 3 h 11"/>
                  <a:gd name="T8" fmla="*/ 7 w 14"/>
                  <a:gd name="T9" fmla="*/ 4 h 11"/>
                  <a:gd name="T10" fmla="*/ 12 w 14"/>
                  <a:gd name="T11" fmla="*/ 8 h 11"/>
                </a:gdLst>
                <a:ahLst/>
                <a:cxnLst>
                  <a:cxn ang="0">
                    <a:pos x="T0" y="T1"/>
                  </a:cxn>
                  <a:cxn ang="0">
                    <a:pos x="T2" y="T3"/>
                  </a:cxn>
                  <a:cxn ang="0">
                    <a:pos x="T4" y="T5"/>
                  </a:cxn>
                  <a:cxn ang="0">
                    <a:pos x="T6" y="T7"/>
                  </a:cxn>
                  <a:cxn ang="0">
                    <a:pos x="T8" y="T9"/>
                  </a:cxn>
                  <a:cxn ang="0">
                    <a:pos x="T10" y="T11"/>
                  </a:cxn>
                </a:cxnLst>
                <a:rect l="0" t="0" r="r" b="b"/>
                <a:pathLst>
                  <a:path w="14" h="11">
                    <a:moveTo>
                      <a:pt x="12" y="8"/>
                    </a:moveTo>
                    <a:cubicBezTo>
                      <a:pt x="10" y="11"/>
                      <a:pt x="7" y="7"/>
                      <a:pt x="3" y="8"/>
                    </a:cubicBezTo>
                    <a:cubicBezTo>
                      <a:pt x="5" y="7"/>
                      <a:pt x="6" y="7"/>
                      <a:pt x="5" y="3"/>
                    </a:cubicBezTo>
                    <a:cubicBezTo>
                      <a:pt x="2" y="3"/>
                      <a:pt x="2" y="5"/>
                      <a:pt x="0" y="3"/>
                    </a:cubicBezTo>
                    <a:cubicBezTo>
                      <a:pt x="1" y="0"/>
                      <a:pt x="14" y="4"/>
                      <a:pt x="7" y="4"/>
                    </a:cubicBezTo>
                    <a:cubicBezTo>
                      <a:pt x="7" y="7"/>
                      <a:pt x="9"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77" name="Freeform 170"/>
              <p:cNvSpPr>
                <a:spLocks/>
              </p:cNvSpPr>
              <p:nvPr/>
            </p:nvSpPr>
            <p:spPr bwMode="auto">
              <a:xfrm>
                <a:off x="3398" y="795"/>
                <a:ext cx="29" cy="9"/>
              </a:xfrm>
              <a:custGeom>
                <a:avLst/>
                <a:gdLst>
                  <a:gd name="T0" fmla="*/ 0 w 12"/>
                  <a:gd name="T1" fmla="*/ 0 h 4"/>
                  <a:gd name="T2" fmla="*/ 12 w 12"/>
                  <a:gd name="T3" fmla="*/ 4 h 4"/>
                  <a:gd name="T4" fmla="*/ 0 w 12"/>
                  <a:gd name="T5" fmla="*/ 1 h 4"/>
                  <a:gd name="T6" fmla="*/ 0 w 12"/>
                  <a:gd name="T7" fmla="*/ 0 h 4"/>
                </a:gdLst>
                <a:ahLst/>
                <a:cxnLst>
                  <a:cxn ang="0">
                    <a:pos x="T0" y="T1"/>
                  </a:cxn>
                  <a:cxn ang="0">
                    <a:pos x="T2" y="T3"/>
                  </a:cxn>
                  <a:cxn ang="0">
                    <a:pos x="T4" y="T5"/>
                  </a:cxn>
                  <a:cxn ang="0">
                    <a:pos x="T6" y="T7"/>
                  </a:cxn>
                </a:cxnLst>
                <a:rect l="0" t="0" r="r" b="b"/>
                <a:pathLst>
                  <a:path w="12" h="4">
                    <a:moveTo>
                      <a:pt x="0" y="0"/>
                    </a:moveTo>
                    <a:cubicBezTo>
                      <a:pt x="4" y="1"/>
                      <a:pt x="9" y="2"/>
                      <a:pt x="12" y="4"/>
                    </a:cubicBezTo>
                    <a:cubicBezTo>
                      <a:pt x="7" y="4"/>
                      <a:pt x="3" y="3"/>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78" name="Freeform 171"/>
              <p:cNvSpPr>
                <a:spLocks/>
              </p:cNvSpPr>
              <p:nvPr/>
            </p:nvSpPr>
            <p:spPr bwMode="auto">
              <a:xfrm>
                <a:off x="2482" y="809"/>
                <a:ext cx="17" cy="7"/>
              </a:xfrm>
              <a:custGeom>
                <a:avLst/>
                <a:gdLst>
                  <a:gd name="T0" fmla="*/ 7 w 7"/>
                  <a:gd name="T1" fmla="*/ 1 h 3"/>
                  <a:gd name="T2" fmla="*/ 0 w 7"/>
                  <a:gd name="T3" fmla="*/ 0 h 3"/>
                  <a:gd name="T4" fmla="*/ 6 w 7"/>
                  <a:gd name="T5" fmla="*/ 0 h 3"/>
                  <a:gd name="T6" fmla="*/ 7 w 7"/>
                  <a:gd name="T7" fmla="*/ 1 h 3"/>
                </a:gdLst>
                <a:ahLst/>
                <a:cxnLst>
                  <a:cxn ang="0">
                    <a:pos x="T0" y="T1"/>
                  </a:cxn>
                  <a:cxn ang="0">
                    <a:pos x="T2" y="T3"/>
                  </a:cxn>
                  <a:cxn ang="0">
                    <a:pos x="T4" y="T5"/>
                  </a:cxn>
                  <a:cxn ang="0">
                    <a:pos x="T6" y="T7"/>
                  </a:cxn>
                </a:cxnLst>
                <a:rect l="0" t="0" r="r" b="b"/>
                <a:pathLst>
                  <a:path w="7" h="3">
                    <a:moveTo>
                      <a:pt x="7" y="1"/>
                    </a:moveTo>
                    <a:cubicBezTo>
                      <a:pt x="4" y="0"/>
                      <a:pt x="1" y="3"/>
                      <a:pt x="0" y="0"/>
                    </a:cubicBezTo>
                    <a:cubicBezTo>
                      <a:pt x="2" y="0"/>
                      <a:pt x="4" y="0"/>
                      <a:pt x="6" y="0"/>
                    </a:cubicBezTo>
                    <a:cubicBezTo>
                      <a:pt x="6" y="0"/>
                      <a:pt x="7"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79" name="Freeform 172"/>
              <p:cNvSpPr>
                <a:spLocks/>
              </p:cNvSpPr>
              <p:nvPr/>
            </p:nvSpPr>
            <p:spPr bwMode="auto">
              <a:xfrm>
                <a:off x="1600" y="811"/>
                <a:ext cx="14" cy="12"/>
              </a:xfrm>
              <a:custGeom>
                <a:avLst/>
                <a:gdLst>
                  <a:gd name="T0" fmla="*/ 0 w 6"/>
                  <a:gd name="T1" fmla="*/ 1 h 5"/>
                  <a:gd name="T2" fmla="*/ 4 w 6"/>
                  <a:gd name="T3" fmla="*/ 0 h 5"/>
                  <a:gd name="T4" fmla="*/ 3 w 6"/>
                  <a:gd name="T5" fmla="*/ 3 h 5"/>
                  <a:gd name="T6" fmla="*/ 1 w 6"/>
                  <a:gd name="T7" fmla="*/ 4 h 5"/>
                  <a:gd name="T8" fmla="*/ 2 w 6"/>
                  <a:gd name="T9" fmla="*/ 1 h 5"/>
                  <a:gd name="T10" fmla="*/ 0 w 6"/>
                  <a:gd name="T11" fmla="*/ 1 h 5"/>
                </a:gdLst>
                <a:ahLst/>
                <a:cxnLst>
                  <a:cxn ang="0">
                    <a:pos x="T0" y="T1"/>
                  </a:cxn>
                  <a:cxn ang="0">
                    <a:pos x="T2" y="T3"/>
                  </a:cxn>
                  <a:cxn ang="0">
                    <a:pos x="T4" y="T5"/>
                  </a:cxn>
                  <a:cxn ang="0">
                    <a:pos x="T6" y="T7"/>
                  </a:cxn>
                  <a:cxn ang="0">
                    <a:pos x="T8" y="T9"/>
                  </a:cxn>
                  <a:cxn ang="0">
                    <a:pos x="T10" y="T11"/>
                  </a:cxn>
                </a:cxnLst>
                <a:rect l="0" t="0" r="r" b="b"/>
                <a:pathLst>
                  <a:path w="6" h="5">
                    <a:moveTo>
                      <a:pt x="0" y="1"/>
                    </a:moveTo>
                    <a:cubicBezTo>
                      <a:pt x="0" y="0"/>
                      <a:pt x="3" y="0"/>
                      <a:pt x="4" y="0"/>
                    </a:cubicBezTo>
                    <a:cubicBezTo>
                      <a:pt x="6" y="3"/>
                      <a:pt x="1" y="0"/>
                      <a:pt x="3" y="3"/>
                    </a:cubicBezTo>
                    <a:cubicBezTo>
                      <a:pt x="2" y="4"/>
                      <a:pt x="2" y="5"/>
                      <a:pt x="1" y="4"/>
                    </a:cubicBezTo>
                    <a:cubicBezTo>
                      <a:pt x="1" y="3"/>
                      <a:pt x="2" y="3"/>
                      <a:pt x="2"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80" name="Freeform 173"/>
              <p:cNvSpPr>
                <a:spLocks/>
              </p:cNvSpPr>
              <p:nvPr/>
            </p:nvSpPr>
            <p:spPr bwMode="auto">
              <a:xfrm>
                <a:off x="4236" y="811"/>
                <a:ext cx="19" cy="10"/>
              </a:xfrm>
              <a:custGeom>
                <a:avLst/>
                <a:gdLst>
                  <a:gd name="T0" fmla="*/ 1 w 8"/>
                  <a:gd name="T1" fmla="*/ 3 h 4"/>
                  <a:gd name="T2" fmla="*/ 8 w 8"/>
                  <a:gd name="T3" fmla="*/ 2 h 4"/>
                  <a:gd name="T4" fmla="*/ 8 w 8"/>
                  <a:gd name="T5" fmla="*/ 4 h 4"/>
                  <a:gd name="T6" fmla="*/ 1 w 8"/>
                  <a:gd name="T7" fmla="*/ 3 h 4"/>
                </a:gdLst>
                <a:ahLst/>
                <a:cxnLst>
                  <a:cxn ang="0">
                    <a:pos x="T0" y="T1"/>
                  </a:cxn>
                  <a:cxn ang="0">
                    <a:pos x="T2" y="T3"/>
                  </a:cxn>
                  <a:cxn ang="0">
                    <a:pos x="T4" y="T5"/>
                  </a:cxn>
                  <a:cxn ang="0">
                    <a:pos x="T6" y="T7"/>
                  </a:cxn>
                </a:cxnLst>
                <a:rect l="0" t="0" r="r" b="b"/>
                <a:pathLst>
                  <a:path w="8" h="4">
                    <a:moveTo>
                      <a:pt x="1" y="3"/>
                    </a:moveTo>
                    <a:cubicBezTo>
                      <a:pt x="0" y="0"/>
                      <a:pt x="8" y="1"/>
                      <a:pt x="8" y="2"/>
                    </a:cubicBezTo>
                    <a:cubicBezTo>
                      <a:pt x="8" y="3"/>
                      <a:pt x="8" y="4"/>
                      <a:pt x="8" y="4"/>
                    </a:cubicBezTo>
                    <a:cubicBezTo>
                      <a:pt x="7" y="3"/>
                      <a:pt x="4"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81" name="Freeform 174"/>
              <p:cNvSpPr>
                <a:spLocks/>
              </p:cNvSpPr>
              <p:nvPr/>
            </p:nvSpPr>
            <p:spPr bwMode="auto">
              <a:xfrm>
                <a:off x="1827" y="828"/>
                <a:ext cx="19" cy="7"/>
              </a:xfrm>
              <a:custGeom>
                <a:avLst/>
                <a:gdLst>
                  <a:gd name="T0" fmla="*/ 1 w 8"/>
                  <a:gd name="T1" fmla="*/ 0 h 3"/>
                  <a:gd name="T2" fmla="*/ 8 w 8"/>
                  <a:gd name="T3" fmla="*/ 1 h 3"/>
                  <a:gd name="T4" fmla="*/ 5 w 8"/>
                  <a:gd name="T5" fmla="*/ 2 h 3"/>
                  <a:gd name="T6" fmla="*/ 0 w 8"/>
                  <a:gd name="T7" fmla="*/ 2 h 3"/>
                  <a:gd name="T8" fmla="*/ 1 w 8"/>
                  <a:gd name="T9" fmla="*/ 0 h 3"/>
                </a:gdLst>
                <a:ahLst/>
                <a:cxnLst>
                  <a:cxn ang="0">
                    <a:pos x="T0" y="T1"/>
                  </a:cxn>
                  <a:cxn ang="0">
                    <a:pos x="T2" y="T3"/>
                  </a:cxn>
                  <a:cxn ang="0">
                    <a:pos x="T4" y="T5"/>
                  </a:cxn>
                  <a:cxn ang="0">
                    <a:pos x="T6" y="T7"/>
                  </a:cxn>
                  <a:cxn ang="0">
                    <a:pos x="T8" y="T9"/>
                  </a:cxn>
                </a:cxnLst>
                <a:rect l="0" t="0" r="r" b="b"/>
                <a:pathLst>
                  <a:path w="8" h="3">
                    <a:moveTo>
                      <a:pt x="1" y="0"/>
                    </a:moveTo>
                    <a:cubicBezTo>
                      <a:pt x="3" y="1"/>
                      <a:pt x="5" y="2"/>
                      <a:pt x="8" y="1"/>
                    </a:cubicBezTo>
                    <a:cubicBezTo>
                      <a:pt x="8" y="3"/>
                      <a:pt x="7" y="3"/>
                      <a:pt x="5" y="2"/>
                    </a:cubicBezTo>
                    <a:cubicBezTo>
                      <a:pt x="4" y="2"/>
                      <a:pt x="2" y="2"/>
                      <a:pt x="0"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82" name="Freeform 175"/>
              <p:cNvSpPr>
                <a:spLocks/>
              </p:cNvSpPr>
              <p:nvPr/>
            </p:nvSpPr>
            <p:spPr bwMode="auto">
              <a:xfrm>
                <a:off x="2007" y="833"/>
                <a:ext cx="28" cy="14"/>
              </a:xfrm>
              <a:custGeom>
                <a:avLst/>
                <a:gdLst>
                  <a:gd name="T0" fmla="*/ 12 w 12"/>
                  <a:gd name="T1" fmla="*/ 3 h 6"/>
                  <a:gd name="T2" fmla="*/ 0 w 12"/>
                  <a:gd name="T3" fmla="*/ 6 h 6"/>
                  <a:gd name="T4" fmla="*/ 11 w 12"/>
                  <a:gd name="T5" fmla="*/ 0 h 6"/>
                  <a:gd name="T6" fmla="*/ 12 w 12"/>
                  <a:gd name="T7" fmla="*/ 3 h 6"/>
                </a:gdLst>
                <a:ahLst/>
                <a:cxnLst>
                  <a:cxn ang="0">
                    <a:pos x="T0" y="T1"/>
                  </a:cxn>
                  <a:cxn ang="0">
                    <a:pos x="T2" y="T3"/>
                  </a:cxn>
                  <a:cxn ang="0">
                    <a:pos x="T4" y="T5"/>
                  </a:cxn>
                  <a:cxn ang="0">
                    <a:pos x="T6" y="T7"/>
                  </a:cxn>
                </a:cxnLst>
                <a:rect l="0" t="0" r="r" b="b"/>
                <a:pathLst>
                  <a:path w="12" h="6">
                    <a:moveTo>
                      <a:pt x="12" y="3"/>
                    </a:moveTo>
                    <a:cubicBezTo>
                      <a:pt x="10" y="5"/>
                      <a:pt x="6" y="6"/>
                      <a:pt x="0" y="6"/>
                    </a:cubicBezTo>
                    <a:cubicBezTo>
                      <a:pt x="2" y="2"/>
                      <a:pt x="5" y="0"/>
                      <a:pt x="11" y="0"/>
                    </a:cubicBezTo>
                    <a:cubicBezTo>
                      <a:pt x="11" y="1"/>
                      <a:pt x="12" y="1"/>
                      <a:pt x="1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83" name="Freeform 176"/>
              <p:cNvSpPr>
                <a:spLocks/>
              </p:cNvSpPr>
              <p:nvPr/>
            </p:nvSpPr>
            <p:spPr bwMode="auto">
              <a:xfrm>
                <a:off x="4399" y="875"/>
                <a:ext cx="31" cy="8"/>
              </a:xfrm>
              <a:custGeom>
                <a:avLst/>
                <a:gdLst>
                  <a:gd name="T0" fmla="*/ 13 w 13"/>
                  <a:gd name="T1" fmla="*/ 3 h 3"/>
                  <a:gd name="T2" fmla="*/ 0 w 13"/>
                  <a:gd name="T3" fmla="*/ 0 h 3"/>
                  <a:gd name="T4" fmla="*/ 12 w 13"/>
                  <a:gd name="T5" fmla="*/ 1 h 3"/>
                  <a:gd name="T6" fmla="*/ 13 w 13"/>
                  <a:gd name="T7" fmla="*/ 3 h 3"/>
                </a:gdLst>
                <a:ahLst/>
                <a:cxnLst>
                  <a:cxn ang="0">
                    <a:pos x="T0" y="T1"/>
                  </a:cxn>
                  <a:cxn ang="0">
                    <a:pos x="T2" y="T3"/>
                  </a:cxn>
                  <a:cxn ang="0">
                    <a:pos x="T4" y="T5"/>
                  </a:cxn>
                  <a:cxn ang="0">
                    <a:pos x="T6" y="T7"/>
                  </a:cxn>
                </a:cxnLst>
                <a:rect l="0" t="0" r="r" b="b"/>
                <a:pathLst>
                  <a:path w="13" h="3">
                    <a:moveTo>
                      <a:pt x="13" y="3"/>
                    </a:moveTo>
                    <a:cubicBezTo>
                      <a:pt x="8" y="3"/>
                      <a:pt x="3" y="3"/>
                      <a:pt x="0" y="0"/>
                    </a:cubicBezTo>
                    <a:cubicBezTo>
                      <a:pt x="5" y="0"/>
                      <a:pt x="7" y="2"/>
                      <a:pt x="12" y="1"/>
                    </a:cubicBezTo>
                    <a:cubicBezTo>
                      <a:pt x="12" y="2"/>
                      <a:pt x="13" y="2"/>
                      <a:pt x="1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84" name="Freeform 177"/>
              <p:cNvSpPr>
                <a:spLocks/>
              </p:cNvSpPr>
              <p:nvPr/>
            </p:nvSpPr>
            <p:spPr bwMode="auto">
              <a:xfrm>
                <a:off x="4534" y="885"/>
                <a:ext cx="26" cy="14"/>
              </a:xfrm>
              <a:custGeom>
                <a:avLst/>
                <a:gdLst>
                  <a:gd name="T0" fmla="*/ 11 w 11"/>
                  <a:gd name="T1" fmla="*/ 4 h 6"/>
                  <a:gd name="T2" fmla="*/ 0 w 11"/>
                  <a:gd name="T3" fmla="*/ 3 h 6"/>
                  <a:gd name="T4" fmla="*/ 11 w 11"/>
                  <a:gd name="T5" fmla="*/ 4 h 6"/>
                </a:gdLst>
                <a:ahLst/>
                <a:cxnLst>
                  <a:cxn ang="0">
                    <a:pos x="T0" y="T1"/>
                  </a:cxn>
                  <a:cxn ang="0">
                    <a:pos x="T2" y="T3"/>
                  </a:cxn>
                  <a:cxn ang="0">
                    <a:pos x="T4" y="T5"/>
                  </a:cxn>
                </a:cxnLst>
                <a:rect l="0" t="0" r="r" b="b"/>
                <a:pathLst>
                  <a:path w="11" h="6">
                    <a:moveTo>
                      <a:pt x="11" y="4"/>
                    </a:moveTo>
                    <a:cubicBezTo>
                      <a:pt x="9" y="6"/>
                      <a:pt x="3" y="4"/>
                      <a:pt x="0" y="3"/>
                    </a:cubicBezTo>
                    <a:cubicBezTo>
                      <a:pt x="3" y="0"/>
                      <a:pt x="8"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85" name="Freeform 178"/>
              <p:cNvSpPr>
                <a:spLocks/>
              </p:cNvSpPr>
              <p:nvPr/>
            </p:nvSpPr>
            <p:spPr bwMode="auto">
              <a:xfrm>
                <a:off x="1929" y="909"/>
                <a:ext cx="16" cy="9"/>
              </a:xfrm>
              <a:custGeom>
                <a:avLst/>
                <a:gdLst>
                  <a:gd name="T0" fmla="*/ 7 w 7"/>
                  <a:gd name="T1" fmla="*/ 0 h 4"/>
                  <a:gd name="T2" fmla="*/ 1 w 7"/>
                  <a:gd name="T3" fmla="*/ 4 h 4"/>
                  <a:gd name="T4" fmla="*/ 7 w 7"/>
                  <a:gd name="T5" fmla="*/ 0 h 4"/>
                </a:gdLst>
                <a:ahLst/>
                <a:cxnLst>
                  <a:cxn ang="0">
                    <a:pos x="T0" y="T1"/>
                  </a:cxn>
                  <a:cxn ang="0">
                    <a:pos x="T2" y="T3"/>
                  </a:cxn>
                  <a:cxn ang="0">
                    <a:pos x="T4" y="T5"/>
                  </a:cxn>
                </a:cxnLst>
                <a:rect l="0" t="0" r="r" b="b"/>
                <a:pathLst>
                  <a:path w="7" h="4">
                    <a:moveTo>
                      <a:pt x="7" y="0"/>
                    </a:moveTo>
                    <a:cubicBezTo>
                      <a:pt x="5" y="2"/>
                      <a:pt x="4" y="4"/>
                      <a:pt x="1" y="4"/>
                    </a:cubicBezTo>
                    <a:cubicBezTo>
                      <a:pt x="0" y="0"/>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86" name="Freeform 179"/>
              <p:cNvSpPr>
                <a:spLocks/>
              </p:cNvSpPr>
              <p:nvPr/>
            </p:nvSpPr>
            <p:spPr bwMode="auto">
              <a:xfrm>
                <a:off x="2073" y="913"/>
                <a:ext cx="17" cy="15"/>
              </a:xfrm>
              <a:custGeom>
                <a:avLst/>
                <a:gdLst>
                  <a:gd name="T0" fmla="*/ 0 w 7"/>
                  <a:gd name="T1" fmla="*/ 1 h 6"/>
                  <a:gd name="T2" fmla="*/ 2 w 7"/>
                  <a:gd name="T3" fmla="*/ 0 h 6"/>
                  <a:gd name="T4" fmla="*/ 0 w 7"/>
                  <a:gd name="T5" fmla="*/ 1 h 6"/>
                </a:gdLst>
                <a:ahLst/>
                <a:cxnLst>
                  <a:cxn ang="0">
                    <a:pos x="T0" y="T1"/>
                  </a:cxn>
                  <a:cxn ang="0">
                    <a:pos x="T2" y="T3"/>
                  </a:cxn>
                  <a:cxn ang="0">
                    <a:pos x="T4" y="T5"/>
                  </a:cxn>
                </a:cxnLst>
                <a:rect l="0" t="0" r="r" b="b"/>
                <a:pathLst>
                  <a:path w="7" h="6">
                    <a:moveTo>
                      <a:pt x="0" y="1"/>
                    </a:moveTo>
                    <a:cubicBezTo>
                      <a:pt x="1" y="1"/>
                      <a:pt x="2" y="1"/>
                      <a:pt x="2" y="0"/>
                    </a:cubicBezTo>
                    <a:cubicBezTo>
                      <a:pt x="7" y="2"/>
                      <a:pt x="0" y="6"/>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87" name="Freeform 180"/>
              <p:cNvSpPr>
                <a:spLocks/>
              </p:cNvSpPr>
              <p:nvPr/>
            </p:nvSpPr>
            <p:spPr bwMode="auto">
              <a:xfrm>
                <a:off x="1048" y="930"/>
                <a:ext cx="19" cy="12"/>
              </a:xfrm>
              <a:custGeom>
                <a:avLst/>
                <a:gdLst>
                  <a:gd name="T0" fmla="*/ 0 w 8"/>
                  <a:gd name="T1" fmla="*/ 1 h 5"/>
                  <a:gd name="T2" fmla="*/ 7 w 8"/>
                  <a:gd name="T3" fmla="*/ 3 h 5"/>
                  <a:gd name="T4" fmla="*/ 0 w 8"/>
                  <a:gd name="T5" fmla="*/ 1 h 5"/>
                </a:gdLst>
                <a:ahLst/>
                <a:cxnLst>
                  <a:cxn ang="0">
                    <a:pos x="T0" y="T1"/>
                  </a:cxn>
                  <a:cxn ang="0">
                    <a:pos x="T2" y="T3"/>
                  </a:cxn>
                  <a:cxn ang="0">
                    <a:pos x="T4" y="T5"/>
                  </a:cxn>
                </a:cxnLst>
                <a:rect l="0" t="0" r="r" b="b"/>
                <a:pathLst>
                  <a:path w="8" h="5">
                    <a:moveTo>
                      <a:pt x="0" y="1"/>
                    </a:moveTo>
                    <a:cubicBezTo>
                      <a:pt x="3" y="2"/>
                      <a:pt x="8" y="0"/>
                      <a:pt x="7" y="3"/>
                    </a:cubicBezTo>
                    <a:cubicBezTo>
                      <a:pt x="5" y="3"/>
                      <a:pt x="0" y="5"/>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88" name="Freeform 181"/>
              <p:cNvSpPr>
                <a:spLocks/>
              </p:cNvSpPr>
              <p:nvPr/>
            </p:nvSpPr>
            <p:spPr bwMode="auto">
              <a:xfrm>
                <a:off x="2934" y="951"/>
                <a:ext cx="17" cy="15"/>
              </a:xfrm>
              <a:custGeom>
                <a:avLst/>
                <a:gdLst>
                  <a:gd name="T0" fmla="*/ 6 w 7"/>
                  <a:gd name="T1" fmla="*/ 0 h 6"/>
                  <a:gd name="T2" fmla="*/ 5 w 7"/>
                  <a:gd name="T3" fmla="*/ 1 h 6"/>
                  <a:gd name="T4" fmla="*/ 7 w 7"/>
                  <a:gd name="T5" fmla="*/ 4 h 6"/>
                  <a:gd name="T6" fmla="*/ 3 w 7"/>
                  <a:gd name="T7" fmla="*/ 6 h 6"/>
                  <a:gd name="T8" fmla="*/ 3 w 7"/>
                  <a:gd name="T9" fmla="*/ 3 h 6"/>
                  <a:gd name="T10" fmla="*/ 2 w 7"/>
                  <a:gd name="T11" fmla="*/ 1 h 6"/>
                  <a:gd name="T12" fmla="*/ 6 w 7"/>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6" y="0"/>
                    </a:moveTo>
                    <a:cubicBezTo>
                      <a:pt x="6" y="1"/>
                      <a:pt x="6" y="1"/>
                      <a:pt x="5" y="1"/>
                    </a:cubicBezTo>
                    <a:cubicBezTo>
                      <a:pt x="6" y="2"/>
                      <a:pt x="7" y="2"/>
                      <a:pt x="7" y="4"/>
                    </a:cubicBezTo>
                    <a:cubicBezTo>
                      <a:pt x="5" y="4"/>
                      <a:pt x="2" y="3"/>
                      <a:pt x="3" y="6"/>
                    </a:cubicBezTo>
                    <a:cubicBezTo>
                      <a:pt x="1" y="6"/>
                      <a:pt x="0" y="2"/>
                      <a:pt x="3" y="3"/>
                    </a:cubicBezTo>
                    <a:cubicBezTo>
                      <a:pt x="3" y="2"/>
                      <a:pt x="3" y="1"/>
                      <a:pt x="2" y="1"/>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89" name="Freeform 182"/>
              <p:cNvSpPr>
                <a:spLocks/>
              </p:cNvSpPr>
              <p:nvPr/>
            </p:nvSpPr>
            <p:spPr bwMode="auto">
              <a:xfrm>
                <a:off x="2641" y="958"/>
                <a:ext cx="12" cy="10"/>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5" y="3"/>
                      <a:pt x="3" y="3"/>
                      <a:pt x="0" y="4"/>
                    </a:cubicBezTo>
                    <a:cubicBezTo>
                      <a:pt x="0" y="1"/>
                      <a:pt x="3" y="1"/>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90" name="Freeform 183"/>
              <p:cNvSpPr>
                <a:spLocks/>
              </p:cNvSpPr>
              <p:nvPr/>
            </p:nvSpPr>
            <p:spPr bwMode="auto">
              <a:xfrm>
                <a:off x="985" y="1004"/>
                <a:ext cx="21" cy="7"/>
              </a:xfrm>
              <a:custGeom>
                <a:avLst/>
                <a:gdLst>
                  <a:gd name="T0" fmla="*/ 9 w 9"/>
                  <a:gd name="T1" fmla="*/ 0 h 3"/>
                  <a:gd name="T2" fmla="*/ 0 w 9"/>
                  <a:gd name="T3" fmla="*/ 3 h 3"/>
                  <a:gd name="T4" fmla="*/ 9 w 9"/>
                  <a:gd name="T5" fmla="*/ 0 h 3"/>
                </a:gdLst>
                <a:ahLst/>
                <a:cxnLst>
                  <a:cxn ang="0">
                    <a:pos x="T0" y="T1"/>
                  </a:cxn>
                  <a:cxn ang="0">
                    <a:pos x="T2" y="T3"/>
                  </a:cxn>
                  <a:cxn ang="0">
                    <a:pos x="T4" y="T5"/>
                  </a:cxn>
                </a:cxnLst>
                <a:rect l="0" t="0" r="r" b="b"/>
                <a:pathLst>
                  <a:path w="9" h="3">
                    <a:moveTo>
                      <a:pt x="9" y="0"/>
                    </a:moveTo>
                    <a:cubicBezTo>
                      <a:pt x="7" y="2"/>
                      <a:pt x="2" y="2"/>
                      <a:pt x="0" y="3"/>
                    </a:cubicBezTo>
                    <a:cubicBezTo>
                      <a:pt x="1" y="0"/>
                      <a:pt x="6"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91" name="Freeform 184"/>
              <p:cNvSpPr>
                <a:spLocks/>
              </p:cNvSpPr>
              <p:nvPr/>
            </p:nvSpPr>
            <p:spPr bwMode="auto">
              <a:xfrm>
                <a:off x="1993" y="1068"/>
                <a:ext cx="45" cy="9"/>
              </a:xfrm>
              <a:custGeom>
                <a:avLst/>
                <a:gdLst>
                  <a:gd name="T0" fmla="*/ 10 w 19"/>
                  <a:gd name="T1" fmla="*/ 3 h 4"/>
                  <a:gd name="T2" fmla="*/ 7 w 19"/>
                  <a:gd name="T3" fmla="*/ 4 h 4"/>
                  <a:gd name="T4" fmla="*/ 0 w 19"/>
                  <a:gd name="T5" fmla="*/ 1 h 4"/>
                  <a:gd name="T6" fmla="*/ 19 w 19"/>
                  <a:gd name="T7" fmla="*/ 2 h 4"/>
                  <a:gd name="T8" fmla="*/ 10 w 19"/>
                  <a:gd name="T9" fmla="*/ 3 h 4"/>
                </a:gdLst>
                <a:ahLst/>
                <a:cxnLst>
                  <a:cxn ang="0">
                    <a:pos x="T0" y="T1"/>
                  </a:cxn>
                  <a:cxn ang="0">
                    <a:pos x="T2" y="T3"/>
                  </a:cxn>
                  <a:cxn ang="0">
                    <a:pos x="T4" y="T5"/>
                  </a:cxn>
                  <a:cxn ang="0">
                    <a:pos x="T6" y="T7"/>
                  </a:cxn>
                  <a:cxn ang="0">
                    <a:pos x="T8" y="T9"/>
                  </a:cxn>
                </a:cxnLst>
                <a:rect l="0" t="0" r="r" b="b"/>
                <a:pathLst>
                  <a:path w="19" h="4">
                    <a:moveTo>
                      <a:pt x="10" y="3"/>
                    </a:moveTo>
                    <a:cubicBezTo>
                      <a:pt x="9" y="3"/>
                      <a:pt x="8" y="3"/>
                      <a:pt x="7" y="4"/>
                    </a:cubicBezTo>
                    <a:cubicBezTo>
                      <a:pt x="6" y="1"/>
                      <a:pt x="1" y="3"/>
                      <a:pt x="0" y="1"/>
                    </a:cubicBezTo>
                    <a:cubicBezTo>
                      <a:pt x="6" y="2"/>
                      <a:pt x="14" y="0"/>
                      <a:pt x="19" y="2"/>
                    </a:cubicBezTo>
                    <a:cubicBezTo>
                      <a:pt x="16" y="3"/>
                      <a:pt x="11" y="1"/>
                      <a:pt x="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92" name="Freeform 186"/>
              <p:cNvSpPr>
                <a:spLocks/>
              </p:cNvSpPr>
              <p:nvPr/>
            </p:nvSpPr>
            <p:spPr bwMode="auto">
              <a:xfrm>
                <a:off x="2009" y="1075"/>
                <a:ext cx="24" cy="12"/>
              </a:xfrm>
              <a:custGeom>
                <a:avLst/>
                <a:gdLst>
                  <a:gd name="T0" fmla="*/ 3 w 10"/>
                  <a:gd name="T1" fmla="*/ 0 h 5"/>
                  <a:gd name="T2" fmla="*/ 10 w 10"/>
                  <a:gd name="T3" fmla="*/ 5 h 5"/>
                  <a:gd name="T4" fmla="*/ 0 w 10"/>
                  <a:gd name="T5" fmla="*/ 1 h 5"/>
                  <a:gd name="T6" fmla="*/ 3 w 10"/>
                  <a:gd name="T7" fmla="*/ 0 h 5"/>
                </a:gdLst>
                <a:ahLst/>
                <a:cxnLst>
                  <a:cxn ang="0">
                    <a:pos x="T0" y="T1"/>
                  </a:cxn>
                  <a:cxn ang="0">
                    <a:pos x="T2" y="T3"/>
                  </a:cxn>
                  <a:cxn ang="0">
                    <a:pos x="T4" y="T5"/>
                  </a:cxn>
                  <a:cxn ang="0">
                    <a:pos x="T6" y="T7"/>
                  </a:cxn>
                </a:cxnLst>
                <a:rect l="0" t="0" r="r" b="b"/>
                <a:pathLst>
                  <a:path w="10" h="5">
                    <a:moveTo>
                      <a:pt x="3" y="0"/>
                    </a:moveTo>
                    <a:cubicBezTo>
                      <a:pt x="6" y="1"/>
                      <a:pt x="9" y="2"/>
                      <a:pt x="10" y="5"/>
                    </a:cubicBezTo>
                    <a:cubicBezTo>
                      <a:pt x="6" y="5"/>
                      <a:pt x="3" y="3"/>
                      <a:pt x="0" y="1"/>
                    </a:cubicBezTo>
                    <a:cubicBezTo>
                      <a:pt x="1" y="0"/>
                      <a:pt x="2"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93" name="Freeform 188"/>
              <p:cNvSpPr>
                <a:spLocks/>
              </p:cNvSpPr>
              <p:nvPr/>
            </p:nvSpPr>
            <p:spPr bwMode="auto">
              <a:xfrm>
                <a:off x="1780" y="1124"/>
                <a:ext cx="19" cy="10"/>
              </a:xfrm>
              <a:custGeom>
                <a:avLst/>
                <a:gdLst>
                  <a:gd name="T0" fmla="*/ 8 w 8"/>
                  <a:gd name="T1" fmla="*/ 2 h 4"/>
                  <a:gd name="T2" fmla="*/ 0 w 8"/>
                  <a:gd name="T3" fmla="*/ 2 h 4"/>
                  <a:gd name="T4" fmla="*/ 2 w 8"/>
                  <a:gd name="T5" fmla="*/ 0 h 4"/>
                  <a:gd name="T6" fmla="*/ 8 w 8"/>
                  <a:gd name="T7" fmla="*/ 2 h 4"/>
                </a:gdLst>
                <a:ahLst/>
                <a:cxnLst>
                  <a:cxn ang="0">
                    <a:pos x="T0" y="T1"/>
                  </a:cxn>
                  <a:cxn ang="0">
                    <a:pos x="T2" y="T3"/>
                  </a:cxn>
                  <a:cxn ang="0">
                    <a:pos x="T4" y="T5"/>
                  </a:cxn>
                  <a:cxn ang="0">
                    <a:pos x="T6" y="T7"/>
                  </a:cxn>
                </a:cxnLst>
                <a:rect l="0" t="0" r="r" b="b"/>
                <a:pathLst>
                  <a:path w="8" h="4">
                    <a:moveTo>
                      <a:pt x="8" y="2"/>
                    </a:moveTo>
                    <a:cubicBezTo>
                      <a:pt x="6" y="4"/>
                      <a:pt x="2" y="4"/>
                      <a:pt x="0" y="2"/>
                    </a:cubicBezTo>
                    <a:cubicBezTo>
                      <a:pt x="1" y="2"/>
                      <a:pt x="3" y="2"/>
                      <a:pt x="2" y="0"/>
                    </a:cubicBezTo>
                    <a:cubicBezTo>
                      <a:pt x="4" y="1"/>
                      <a:pt x="7" y="0"/>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94" name="Freeform 189"/>
              <p:cNvSpPr>
                <a:spLocks/>
              </p:cNvSpPr>
              <p:nvPr/>
            </p:nvSpPr>
            <p:spPr bwMode="auto">
              <a:xfrm>
                <a:off x="2797" y="1169"/>
                <a:ext cx="19" cy="24"/>
              </a:xfrm>
              <a:custGeom>
                <a:avLst/>
                <a:gdLst>
                  <a:gd name="T0" fmla="*/ 4 w 8"/>
                  <a:gd name="T1" fmla="*/ 10 h 10"/>
                  <a:gd name="T2" fmla="*/ 4 w 8"/>
                  <a:gd name="T3" fmla="*/ 0 h 10"/>
                  <a:gd name="T4" fmla="*/ 4 w 8"/>
                  <a:gd name="T5" fmla="*/ 10 h 10"/>
                </a:gdLst>
                <a:ahLst/>
                <a:cxnLst>
                  <a:cxn ang="0">
                    <a:pos x="T0" y="T1"/>
                  </a:cxn>
                  <a:cxn ang="0">
                    <a:pos x="T2" y="T3"/>
                  </a:cxn>
                  <a:cxn ang="0">
                    <a:pos x="T4" y="T5"/>
                  </a:cxn>
                </a:cxnLst>
                <a:rect l="0" t="0" r="r" b="b"/>
                <a:pathLst>
                  <a:path w="8" h="10">
                    <a:moveTo>
                      <a:pt x="4" y="10"/>
                    </a:moveTo>
                    <a:cubicBezTo>
                      <a:pt x="0" y="9"/>
                      <a:pt x="2" y="2"/>
                      <a:pt x="4" y="0"/>
                    </a:cubicBezTo>
                    <a:cubicBezTo>
                      <a:pt x="8" y="2"/>
                      <a:pt x="6" y="7"/>
                      <a:pt x="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95" name="Freeform 191"/>
              <p:cNvSpPr>
                <a:spLocks/>
              </p:cNvSpPr>
              <p:nvPr/>
            </p:nvSpPr>
            <p:spPr bwMode="auto">
              <a:xfrm>
                <a:off x="2729" y="1210"/>
                <a:ext cx="11" cy="12"/>
              </a:xfrm>
              <a:custGeom>
                <a:avLst/>
                <a:gdLst>
                  <a:gd name="T0" fmla="*/ 5 w 5"/>
                  <a:gd name="T1" fmla="*/ 4 h 5"/>
                  <a:gd name="T2" fmla="*/ 0 w 5"/>
                  <a:gd name="T3" fmla="*/ 3 h 5"/>
                  <a:gd name="T4" fmla="*/ 5 w 5"/>
                  <a:gd name="T5" fmla="*/ 4 h 5"/>
                </a:gdLst>
                <a:ahLst/>
                <a:cxnLst>
                  <a:cxn ang="0">
                    <a:pos x="T0" y="T1"/>
                  </a:cxn>
                  <a:cxn ang="0">
                    <a:pos x="T2" y="T3"/>
                  </a:cxn>
                  <a:cxn ang="0">
                    <a:pos x="T4" y="T5"/>
                  </a:cxn>
                </a:cxnLst>
                <a:rect l="0" t="0" r="r" b="b"/>
                <a:pathLst>
                  <a:path w="5" h="5">
                    <a:moveTo>
                      <a:pt x="5" y="4"/>
                    </a:moveTo>
                    <a:cubicBezTo>
                      <a:pt x="2" y="5"/>
                      <a:pt x="1" y="4"/>
                      <a:pt x="0" y="3"/>
                    </a:cubicBezTo>
                    <a:cubicBezTo>
                      <a:pt x="1" y="1"/>
                      <a:pt x="5" y="0"/>
                      <a:pt x="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96" name="Freeform 192"/>
              <p:cNvSpPr>
                <a:spLocks/>
              </p:cNvSpPr>
              <p:nvPr/>
            </p:nvSpPr>
            <p:spPr bwMode="auto">
              <a:xfrm>
                <a:off x="4233" y="1293"/>
                <a:ext cx="45" cy="45"/>
              </a:xfrm>
              <a:custGeom>
                <a:avLst/>
                <a:gdLst>
                  <a:gd name="T0" fmla="*/ 12 w 19"/>
                  <a:gd name="T1" fmla="*/ 19 h 19"/>
                  <a:gd name="T2" fmla="*/ 8 w 19"/>
                  <a:gd name="T3" fmla="*/ 11 h 19"/>
                  <a:gd name="T4" fmla="*/ 0 w 19"/>
                  <a:gd name="T5" fmla="*/ 5 h 19"/>
                  <a:gd name="T6" fmla="*/ 3 w 19"/>
                  <a:gd name="T7" fmla="*/ 3 h 19"/>
                  <a:gd name="T8" fmla="*/ 12 w 19"/>
                  <a:gd name="T9" fmla="*/ 19 h 19"/>
                </a:gdLst>
                <a:ahLst/>
                <a:cxnLst>
                  <a:cxn ang="0">
                    <a:pos x="T0" y="T1"/>
                  </a:cxn>
                  <a:cxn ang="0">
                    <a:pos x="T2" y="T3"/>
                  </a:cxn>
                  <a:cxn ang="0">
                    <a:pos x="T4" y="T5"/>
                  </a:cxn>
                  <a:cxn ang="0">
                    <a:pos x="T6" y="T7"/>
                  </a:cxn>
                  <a:cxn ang="0">
                    <a:pos x="T8" y="T9"/>
                  </a:cxn>
                </a:cxnLst>
                <a:rect l="0" t="0" r="r" b="b"/>
                <a:pathLst>
                  <a:path w="19" h="19">
                    <a:moveTo>
                      <a:pt x="12" y="19"/>
                    </a:moveTo>
                    <a:cubicBezTo>
                      <a:pt x="8" y="19"/>
                      <a:pt x="8" y="15"/>
                      <a:pt x="8" y="11"/>
                    </a:cubicBezTo>
                    <a:cubicBezTo>
                      <a:pt x="5" y="9"/>
                      <a:pt x="1" y="9"/>
                      <a:pt x="0" y="5"/>
                    </a:cubicBezTo>
                    <a:cubicBezTo>
                      <a:pt x="2" y="5"/>
                      <a:pt x="3" y="5"/>
                      <a:pt x="3" y="3"/>
                    </a:cubicBezTo>
                    <a:cubicBezTo>
                      <a:pt x="14" y="0"/>
                      <a:pt x="19" y="14"/>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97" name="Freeform 193"/>
              <p:cNvSpPr>
                <a:spLocks/>
              </p:cNvSpPr>
              <p:nvPr/>
            </p:nvSpPr>
            <p:spPr bwMode="auto">
              <a:xfrm>
                <a:off x="3086" y="1357"/>
                <a:ext cx="12" cy="19"/>
              </a:xfrm>
              <a:custGeom>
                <a:avLst/>
                <a:gdLst>
                  <a:gd name="T0" fmla="*/ 4 w 5"/>
                  <a:gd name="T1" fmla="*/ 8 h 8"/>
                  <a:gd name="T2" fmla="*/ 0 w 5"/>
                  <a:gd name="T3" fmla="*/ 0 h 8"/>
                  <a:gd name="T4" fmla="*/ 5 w 5"/>
                  <a:gd name="T5" fmla="*/ 8 h 8"/>
                  <a:gd name="T6" fmla="*/ 4 w 5"/>
                  <a:gd name="T7" fmla="*/ 8 h 8"/>
                </a:gdLst>
                <a:ahLst/>
                <a:cxnLst>
                  <a:cxn ang="0">
                    <a:pos x="T0" y="T1"/>
                  </a:cxn>
                  <a:cxn ang="0">
                    <a:pos x="T2" y="T3"/>
                  </a:cxn>
                  <a:cxn ang="0">
                    <a:pos x="T4" y="T5"/>
                  </a:cxn>
                  <a:cxn ang="0">
                    <a:pos x="T6" y="T7"/>
                  </a:cxn>
                </a:cxnLst>
                <a:rect l="0" t="0" r="r" b="b"/>
                <a:pathLst>
                  <a:path w="5" h="8">
                    <a:moveTo>
                      <a:pt x="4" y="8"/>
                    </a:moveTo>
                    <a:cubicBezTo>
                      <a:pt x="2" y="6"/>
                      <a:pt x="1" y="3"/>
                      <a:pt x="0" y="0"/>
                    </a:cubicBezTo>
                    <a:cubicBezTo>
                      <a:pt x="3" y="1"/>
                      <a:pt x="4" y="5"/>
                      <a:pt x="5" y="8"/>
                    </a:cubicBezTo>
                    <a:cubicBezTo>
                      <a:pt x="5" y="8"/>
                      <a:pt x="5" y="8"/>
                      <a:pt x="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98" name="Freeform 194"/>
              <p:cNvSpPr>
                <a:spLocks/>
              </p:cNvSpPr>
              <p:nvPr/>
            </p:nvSpPr>
            <p:spPr bwMode="auto">
              <a:xfrm>
                <a:off x="1739" y="1397"/>
                <a:ext cx="22" cy="14"/>
              </a:xfrm>
              <a:custGeom>
                <a:avLst/>
                <a:gdLst>
                  <a:gd name="T0" fmla="*/ 7 w 9"/>
                  <a:gd name="T1" fmla="*/ 0 h 6"/>
                  <a:gd name="T2" fmla="*/ 0 w 9"/>
                  <a:gd name="T3" fmla="*/ 1 h 6"/>
                  <a:gd name="T4" fmla="*/ 7 w 9"/>
                  <a:gd name="T5" fmla="*/ 0 h 6"/>
                </a:gdLst>
                <a:ahLst/>
                <a:cxnLst>
                  <a:cxn ang="0">
                    <a:pos x="T0" y="T1"/>
                  </a:cxn>
                  <a:cxn ang="0">
                    <a:pos x="T2" y="T3"/>
                  </a:cxn>
                  <a:cxn ang="0">
                    <a:pos x="T4" y="T5"/>
                  </a:cxn>
                </a:cxnLst>
                <a:rect l="0" t="0" r="r" b="b"/>
                <a:pathLst>
                  <a:path w="9" h="6">
                    <a:moveTo>
                      <a:pt x="7" y="0"/>
                    </a:moveTo>
                    <a:cubicBezTo>
                      <a:pt x="4" y="0"/>
                      <a:pt x="1" y="6"/>
                      <a:pt x="0" y="1"/>
                    </a:cubicBezTo>
                    <a:cubicBezTo>
                      <a:pt x="4" y="0"/>
                      <a:pt x="9"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299" name="Freeform 195"/>
              <p:cNvSpPr>
                <a:spLocks/>
              </p:cNvSpPr>
              <p:nvPr/>
            </p:nvSpPr>
            <p:spPr bwMode="auto">
              <a:xfrm>
                <a:off x="1777" y="1492"/>
                <a:ext cx="74" cy="40"/>
              </a:xfrm>
              <a:custGeom>
                <a:avLst/>
                <a:gdLst>
                  <a:gd name="T0" fmla="*/ 31 w 31"/>
                  <a:gd name="T1" fmla="*/ 11 h 17"/>
                  <a:gd name="T2" fmla="*/ 16 w 31"/>
                  <a:gd name="T3" fmla="*/ 15 h 17"/>
                  <a:gd name="T4" fmla="*/ 0 w 31"/>
                  <a:gd name="T5" fmla="*/ 9 h 17"/>
                  <a:gd name="T6" fmla="*/ 10 w 31"/>
                  <a:gd name="T7" fmla="*/ 10 h 17"/>
                  <a:gd name="T8" fmla="*/ 5 w 31"/>
                  <a:gd name="T9" fmla="*/ 3 h 17"/>
                  <a:gd name="T10" fmla="*/ 31 w 31"/>
                  <a:gd name="T11" fmla="*/ 11 h 17"/>
                </a:gdLst>
                <a:ahLst/>
                <a:cxnLst>
                  <a:cxn ang="0">
                    <a:pos x="T0" y="T1"/>
                  </a:cxn>
                  <a:cxn ang="0">
                    <a:pos x="T2" y="T3"/>
                  </a:cxn>
                  <a:cxn ang="0">
                    <a:pos x="T4" y="T5"/>
                  </a:cxn>
                  <a:cxn ang="0">
                    <a:pos x="T6" y="T7"/>
                  </a:cxn>
                  <a:cxn ang="0">
                    <a:pos x="T8" y="T9"/>
                  </a:cxn>
                  <a:cxn ang="0">
                    <a:pos x="T10" y="T11"/>
                  </a:cxn>
                </a:cxnLst>
                <a:rect l="0" t="0" r="r" b="b"/>
                <a:pathLst>
                  <a:path w="31" h="17">
                    <a:moveTo>
                      <a:pt x="31" y="11"/>
                    </a:moveTo>
                    <a:cubicBezTo>
                      <a:pt x="25" y="12"/>
                      <a:pt x="17" y="10"/>
                      <a:pt x="16" y="15"/>
                    </a:cubicBezTo>
                    <a:cubicBezTo>
                      <a:pt x="13" y="9"/>
                      <a:pt x="0" y="17"/>
                      <a:pt x="0" y="9"/>
                    </a:cubicBezTo>
                    <a:cubicBezTo>
                      <a:pt x="3" y="10"/>
                      <a:pt x="6" y="11"/>
                      <a:pt x="10" y="10"/>
                    </a:cubicBezTo>
                    <a:cubicBezTo>
                      <a:pt x="6" y="10"/>
                      <a:pt x="11" y="5"/>
                      <a:pt x="5" y="3"/>
                    </a:cubicBezTo>
                    <a:cubicBezTo>
                      <a:pt x="14" y="0"/>
                      <a:pt x="30" y="3"/>
                      <a:pt x="3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300" name="Freeform 196"/>
              <p:cNvSpPr>
                <a:spLocks/>
              </p:cNvSpPr>
              <p:nvPr/>
            </p:nvSpPr>
            <p:spPr bwMode="auto">
              <a:xfrm>
                <a:off x="1602" y="1509"/>
                <a:ext cx="10" cy="16"/>
              </a:xfrm>
              <a:custGeom>
                <a:avLst/>
                <a:gdLst>
                  <a:gd name="T0" fmla="*/ 2 w 4"/>
                  <a:gd name="T1" fmla="*/ 7 h 7"/>
                  <a:gd name="T2" fmla="*/ 3 w 4"/>
                  <a:gd name="T3" fmla="*/ 5 h 7"/>
                  <a:gd name="T4" fmla="*/ 2 w 4"/>
                  <a:gd name="T5" fmla="*/ 7 h 7"/>
                </a:gdLst>
                <a:ahLst/>
                <a:cxnLst>
                  <a:cxn ang="0">
                    <a:pos x="T0" y="T1"/>
                  </a:cxn>
                  <a:cxn ang="0">
                    <a:pos x="T2" y="T3"/>
                  </a:cxn>
                  <a:cxn ang="0">
                    <a:pos x="T4" y="T5"/>
                  </a:cxn>
                </a:cxnLst>
                <a:rect l="0" t="0" r="r" b="b"/>
                <a:pathLst>
                  <a:path w="4" h="7">
                    <a:moveTo>
                      <a:pt x="2" y="7"/>
                    </a:moveTo>
                    <a:cubicBezTo>
                      <a:pt x="0" y="3"/>
                      <a:pt x="4" y="0"/>
                      <a:pt x="3" y="5"/>
                    </a:cubicBezTo>
                    <a:cubicBezTo>
                      <a:pt x="4" y="7"/>
                      <a:pt x="3" y="7"/>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301" name="Freeform 197"/>
              <p:cNvSpPr>
                <a:spLocks/>
              </p:cNvSpPr>
              <p:nvPr/>
            </p:nvSpPr>
            <p:spPr bwMode="auto">
              <a:xfrm>
                <a:off x="1728" y="1516"/>
                <a:ext cx="26" cy="12"/>
              </a:xfrm>
              <a:custGeom>
                <a:avLst/>
                <a:gdLst>
                  <a:gd name="T0" fmla="*/ 11 w 11"/>
                  <a:gd name="T1" fmla="*/ 3 h 5"/>
                  <a:gd name="T2" fmla="*/ 0 w 11"/>
                  <a:gd name="T3" fmla="*/ 0 h 5"/>
                  <a:gd name="T4" fmla="*/ 11 w 11"/>
                  <a:gd name="T5" fmla="*/ 3 h 5"/>
                </a:gdLst>
                <a:ahLst/>
                <a:cxnLst>
                  <a:cxn ang="0">
                    <a:pos x="T0" y="T1"/>
                  </a:cxn>
                  <a:cxn ang="0">
                    <a:pos x="T2" y="T3"/>
                  </a:cxn>
                  <a:cxn ang="0">
                    <a:pos x="T4" y="T5"/>
                  </a:cxn>
                </a:cxnLst>
                <a:rect l="0" t="0" r="r" b="b"/>
                <a:pathLst>
                  <a:path w="11" h="5">
                    <a:moveTo>
                      <a:pt x="11" y="3"/>
                    </a:moveTo>
                    <a:cubicBezTo>
                      <a:pt x="7" y="5"/>
                      <a:pt x="1" y="5"/>
                      <a:pt x="0" y="0"/>
                    </a:cubicBezTo>
                    <a:cubicBezTo>
                      <a:pt x="5" y="0"/>
                      <a:pt x="8"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302" name="Freeform 198"/>
              <p:cNvSpPr>
                <a:spLocks/>
              </p:cNvSpPr>
              <p:nvPr/>
            </p:nvSpPr>
            <p:spPr bwMode="auto">
              <a:xfrm>
                <a:off x="4207" y="1606"/>
                <a:ext cx="15" cy="23"/>
              </a:xfrm>
              <a:custGeom>
                <a:avLst/>
                <a:gdLst>
                  <a:gd name="T0" fmla="*/ 6 w 6"/>
                  <a:gd name="T1" fmla="*/ 4 h 10"/>
                  <a:gd name="T2" fmla="*/ 3 w 6"/>
                  <a:gd name="T3" fmla="*/ 10 h 10"/>
                  <a:gd name="T4" fmla="*/ 0 w 6"/>
                  <a:gd name="T5" fmla="*/ 3 h 10"/>
                  <a:gd name="T6" fmla="*/ 6 w 6"/>
                  <a:gd name="T7" fmla="*/ 4 h 10"/>
                </a:gdLst>
                <a:ahLst/>
                <a:cxnLst>
                  <a:cxn ang="0">
                    <a:pos x="T0" y="T1"/>
                  </a:cxn>
                  <a:cxn ang="0">
                    <a:pos x="T2" y="T3"/>
                  </a:cxn>
                  <a:cxn ang="0">
                    <a:pos x="T4" y="T5"/>
                  </a:cxn>
                  <a:cxn ang="0">
                    <a:pos x="T6" y="T7"/>
                  </a:cxn>
                </a:cxnLst>
                <a:rect l="0" t="0" r="r" b="b"/>
                <a:pathLst>
                  <a:path w="6" h="10">
                    <a:moveTo>
                      <a:pt x="6" y="4"/>
                    </a:moveTo>
                    <a:cubicBezTo>
                      <a:pt x="5" y="7"/>
                      <a:pt x="3" y="8"/>
                      <a:pt x="3" y="10"/>
                    </a:cubicBezTo>
                    <a:cubicBezTo>
                      <a:pt x="1" y="9"/>
                      <a:pt x="2" y="4"/>
                      <a:pt x="0" y="3"/>
                    </a:cubicBezTo>
                    <a:cubicBezTo>
                      <a:pt x="2" y="0"/>
                      <a:pt x="4" y="5"/>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303" name="Freeform 199"/>
              <p:cNvSpPr>
                <a:spLocks/>
              </p:cNvSpPr>
              <p:nvPr/>
            </p:nvSpPr>
            <p:spPr bwMode="auto">
              <a:xfrm>
                <a:off x="4224" y="1625"/>
                <a:ext cx="14" cy="19"/>
              </a:xfrm>
              <a:custGeom>
                <a:avLst/>
                <a:gdLst>
                  <a:gd name="T0" fmla="*/ 3 w 6"/>
                  <a:gd name="T1" fmla="*/ 8 h 8"/>
                  <a:gd name="T2" fmla="*/ 3 w 6"/>
                  <a:gd name="T3" fmla="*/ 0 h 8"/>
                  <a:gd name="T4" fmla="*/ 3 w 6"/>
                  <a:gd name="T5" fmla="*/ 8 h 8"/>
                </a:gdLst>
                <a:ahLst/>
                <a:cxnLst>
                  <a:cxn ang="0">
                    <a:pos x="T0" y="T1"/>
                  </a:cxn>
                  <a:cxn ang="0">
                    <a:pos x="T2" y="T3"/>
                  </a:cxn>
                  <a:cxn ang="0">
                    <a:pos x="T4" y="T5"/>
                  </a:cxn>
                </a:cxnLst>
                <a:rect l="0" t="0" r="r" b="b"/>
                <a:pathLst>
                  <a:path w="6" h="8">
                    <a:moveTo>
                      <a:pt x="3" y="8"/>
                    </a:moveTo>
                    <a:cubicBezTo>
                      <a:pt x="0" y="6"/>
                      <a:pt x="4" y="3"/>
                      <a:pt x="3" y="0"/>
                    </a:cubicBezTo>
                    <a:cubicBezTo>
                      <a:pt x="6" y="2"/>
                      <a:pt x="4" y="6"/>
                      <a:pt x="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304" name="Freeform 200"/>
              <p:cNvSpPr>
                <a:spLocks/>
              </p:cNvSpPr>
              <p:nvPr/>
            </p:nvSpPr>
            <p:spPr bwMode="auto">
              <a:xfrm>
                <a:off x="4217" y="1625"/>
                <a:ext cx="14" cy="26"/>
              </a:xfrm>
              <a:custGeom>
                <a:avLst/>
                <a:gdLst>
                  <a:gd name="T0" fmla="*/ 1 w 6"/>
                  <a:gd name="T1" fmla="*/ 9 h 11"/>
                  <a:gd name="T2" fmla="*/ 3 w 6"/>
                  <a:gd name="T3" fmla="*/ 0 h 11"/>
                  <a:gd name="T4" fmla="*/ 4 w 6"/>
                  <a:gd name="T5" fmla="*/ 11 h 11"/>
                  <a:gd name="T6" fmla="*/ 1 w 6"/>
                  <a:gd name="T7" fmla="*/ 9 h 11"/>
                </a:gdLst>
                <a:ahLst/>
                <a:cxnLst>
                  <a:cxn ang="0">
                    <a:pos x="T0" y="T1"/>
                  </a:cxn>
                  <a:cxn ang="0">
                    <a:pos x="T2" y="T3"/>
                  </a:cxn>
                  <a:cxn ang="0">
                    <a:pos x="T4" y="T5"/>
                  </a:cxn>
                  <a:cxn ang="0">
                    <a:pos x="T6" y="T7"/>
                  </a:cxn>
                </a:cxnLst>
                <a:rect l="0" t="0" r="r" b="b"/>
                <a:pathLst>
                  <a:path w="6" h="11">
                    <a:moveTo>
                      <a:pt x="1" y="9"/>
                    </a:moveTo>
                    <a:cubicBezTo>
                      <a:pt x="0" y="5"/>
                      <a:pt x="2" y="3"/>
                      <a:pt x="3" y="0"/>
                    </a:cubicBezTo>
                    <a:cubicBezTo>
                      <a:pt x="6" y="2"/>
                      <a:pt x="4" y="8"/>
                      <a:pt x="4" y="11"/>
                    </a:cubicBezTo>
                    <a:cubicBezTo>
                      <a:pt x="3" y="10"/>
                      <a:pt x="2" y="9"/>
                      <a:pt x="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305" name="Freeform 201"/>
              <p:cNvSpPr>
                <a:spLocks/>
              </p:cNvSpPr>
              <p:nvPr/>
            </p:nvSpPr>
            <p:spPr bwMode="auto">
              <a:xfrm>
                <a:off x="3994" y="1779"/>
                <a:ext cx="10" cy="12"/>
              </a:xfrm>
              <a:custGeom>
                <a:avLst/>
                <a:gdLst>
                  <a:gd name="T0" fmla="*/ 4 w 4"/>
                  <a:gd name="T1" fmla="*/ 1 h 5"/>
                  <a:gd name="T2" fmla="*/ 0 w 4"/>
                  <a:gd name="T3" fmla="*/ 4 h 5"/>
                  <a:gd name="T4" fmla="*/ 2 w 4"/>
                  <a:gd name="T5" fmla="*/ 0 h 5"/>
                  <a:gd name="T6" fmla="*/ 4 w 4"/>
                  <a:gd name="T7" fmla="*/ 1 h 5"/>
                </a:gdLst>
                <a:ahLst/>
                <a:cxnLst>
                  <a:cxn ang="0">
                    <a:pos x="T0" y="T1"/>
                  </a:cxn>
                  <a:cxn ang="0">
                    <a:pos x="T2" y="T3"/>
                  </a:cxn>
                  <a:cxn ang="0">
                    <a:pos x="T4" y="T5"/>
                  </a:cxn>
                  <a:cxn ang="0">
                    <a:pos x="T6" y="T7"/>
                  </a:cxn>
                </a:cxnLst>
                <a:rect l="0" t="0" r="r" b="b"/>
                <a:pathLst>
                  <a:path w="4" h="5">
                    <a:moveTo>
                      <a:pt x="4" y="1"/>
                    </a:moveTo>
                    <a:cubicBezTo>
                      <a:pt x="3" y="2"/>
                      <a:pt x="3" y="5"/>
                      <a:pt x="0" y="4"/>
                    </a:cubicBezTo>
                    <a:cubicBezTo>
                      <a:pt x="0" y="2"/>
                      <a:pt x="2" y="1"/>
                      <a:pt x="2" y="0"/>
                    </a:cubicBezTo>
                    <a:cubicBezTo>
                      <a:pt x="3" y="0"/>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306" name="Freeform 202"/>
              <p:cNvSpPr>
                <a:spLocks/>
              </p:cNvSpPr>
              <p:nvPr/>
            </p:nvSpPr>
            <p:spPr bwMode="auto">
              <a:xfrm>
                <a:off x="4328" y="1776"/>
                <a:ext cx="239" cy="155"/>
              </a:xfrm>
              <a:custGeom>
                <a:avLst/>
                <a:gdLst>
                  <a:gd name="T0" fmla="*/ 64 w 101"/>
                  <a:gd name="T1" fmla="*/ 53 h 65"/>
                  <a:gd name="T2" fmla="*/ 48 w 101"/>
                  <a:gd name="T3" fmla="*/ 50 h 65"/>
                  <a:gd name="T4" fmla="*/ 34 w 101"/>
                  <a:gd name="T5" fmla="*/ 51 h 65"/>
                  <a:gd name="T6" fmla="*/ 40 w 101"/>
                  <a:gd name="T7" fmla="*/ 46 h 65"/>
                  <a:gd name="T8" fmla="*/ 15 w 101"/>
                  <a:gd name="T9" fmla="*/ 23 h 65"/>
                  <a:gd name="T10" fmla="*/ 10 w 101"/>
                  <a:gd name="T11" fmla="*/ 26 h 65"/>
                  <a:gd name="T12" fmla="*/ 8 w 101"/>
                  <a:gd name="T13" fmla="*/ 19 h 65"/>
                  <a:gd name="T14" fmla="*/ 16 w 101"/>
                  <a:gd name="T15" fmla="*/ 15 h 65"/>
                  <a:gd name="T16" fmla="*/ 0 w 101"/>
                  <a:gd name="T17" fmla="*/ 8 h 65"/>
                  <a:gd name="T18" fmla="*/ 17 w 101"/>
                  <a:gd name="T19" fmla="*/ 6 h 65"/>
                  <a:gd name="T20" fmla="*/ 18 w 101"/>
                  <a:gd name="T21" fmla="*/ 16 h 65"/>
                  <a:gd name="T22" fmla="*/ 23 w 101"/>
                  <a:gd name="T23" fmla="*/ 21 h 65"/>
                  <a:gd name="T24" fmla="*/ 36 w 101"/>
                  <a:gd name="T25" fmla="*/ 10 h 65"/>
                  <a:gd name="T26" fmla="*/ 78 w 101"/>
                  <a:gd name="T27" fmla="*/ 28 h 65"/>
                  <a:gd name="T28" fmla="*/ 78 w 101"/>
                  <a:gd name="T29" fmla="*/ 32 h 65"/>
                  <a:gd name="T30" fmla="*/ 89 w 101"/>
                  <a:gd name="T31" fmla="*/ 39 h 65"/>
                  <a:gd name="T32" fmla="*/ 84 w 101"/>
                  <a:gd name="T33" fmla="*/ 44 h 65"/>
                  <a:gd name="T34" fmla="*/ 101 w 101"/>
                  <a:gd name="T35" fmla="*/ 64 h 65"/>
                  <a:gd name="T36" fmla="*/ 82 w 101"/>
                  <a:gd name="T37" fmla="*/ 58 h 65"/>
                  <a:gd name="T38" fmla="*/ 72 w 101"/>
                  <a:gd name="T39" fmla="*/ 47 h 65"/>
                  <a:gd name="T40" fmla="*/ 58 w 101"/>
                  <a:gd name="T41" fmla="*/ 51 h 65"/>
                  <a:gd name="T42" fmla="*/ 64 w 101"/>
                  <a:gd name="T43"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1" h="65">
                    <a:moveTo>
                      <a:pt x="64" y="53"/>
                    </a:moveTo>
                    <a:cubicBezTo>
                      <a:pt x="62" y="59"/>
                      <a:pt x="47" y="58"/>
                      <a:pt x="48" y="50"/>
                    </a:cubicBezTo>
                    <a:cubicBezTo>
                      <a:pt x="40" y="48"/>
                      <a:pt x="41" y="51"/>
                      <a:pt x="34" y="51"/>
                    </a:cubicBezTo>
                    <a:cubicBezTo>
                      <a:pt x="35" y="49"/>
                      <a:pt x="36" y="45"/>
                      <a:pt x="40" y="46"/>
                    </a:cubicBezTo>
                    <a:cubicBezTo>
                      <a:pt x="44" y="30"/>
                      <a:pt x="23" y="30"/>
                      <a:pt x="15" y="23"/>
                    </a:cubicBezTo>
                    <a:cubicBezTo>
                      <a:pt x="13" y="23"/>
                      <a:pt x="13" y="26"/>
                      <a:pt x="10" y="26"/>
                    </a:cubicBezTo>
                    <a:cubicBezTo>
                      <a:pt x="10" y="23"/>
                      <a:pt x="10" y="20"/>
                      <a:pt x="8" y="19"/>
                    </a:cubicBezTo>
                    <a:cubicBezTo>
                      <a:pt x="9" y="15"/>
                      <a:pt x="14" y="17"/>
                      <a:pt x="16" y="15"/>
                    </a:cubicBezTo>
                    <a:cubicBezTo>
                      <a:pt x="9" y="14"/>
                      <a:pt x="4" y="11"/>
                      <a:pt x="0" y="8"/>
                    </a:cubicBezTo>
                    <a:cubicBezTo>
                      <a:pt x="1" y="7"/>
                      <a:pt x="11" y="0"/>
                      <a:pt x="17" y="6"/>
                    </a:cubicBezTo>
                    <a:cubicBezTo>
                      <a:pt x="16" y="11"/>
                      <a:pt x="19" y="12"/>
                      <a:pt x="18" y="16"/>
                    </a:cubicBezTo>
                    <a:cubicBezTo>
                      <a:pt x="21" y="15"/>
                      <a:pt x="20" y="19"/>
                      <a:pt x="23" y="21"/>
                    </a:cubicBezTo>
                    <a:cubicBezTo>
                      <a:pt x="28" y="18"/>
                      <a:pt x="31" y="13"/>
                      <a:pt x="36" y="10"/>
                    </a:cubicBezTo>
                    <a:cubicBezTo>
                      <a:pt x="50" y="16"/>
                      <a:pt x="66" y="21"/>
                      <a:pt x="78" y="28"/>
                    </a:cubicBezTo>
                    <a:cubicBezTo>
                      <a:pt x="78" y="30"/>
                      <a:pt x="78" y="31"/>
                      <a:pt x="78" y="32"/>
                    </a:cubicBezTo>
                    <a:cubicBezTo>
                      <a:pt x="82" y="35"/>
                      <a:pt x="85" y="37"/>
                      <a:pt x="89" y="39"/>
                    </a:cubicBezTo>
                    <a:cubicBezTo>
                      <a:pt x="89" y="43"/>
                      <a:pt x="84" y="41"/>
                      <a:pt x="84" y="44"/>
                    </a:cubicBezTo>
                    <a:cubicBezTo>
                      <a:pt x="88" y="51"/>
                      <a:pt x="98" y="59"/>
                      <a:pt x="101" y="64"/>
                    </a:cubicBezTo>
                    <a:cubicBezTo>
                      <a:pt x="96" y="65"/>
                      <a:pt x="87" y="61"/>
                      <a:pt x="82" y="58"/>
                    </a:cubicBezTo>
                    <a:cubicBezTo>
                      <a:pt x="83" y="50"/>
                      <a:pt x="76" y="50"/>
                      <a:pt x="72" y="47"/>
                    </a:cubicBezTo>
                    <a:cubicBezTo>
                      <a:pt x="68" y="45"/>
                      <a:pt x="64" y="52"/>
                      <a:pt x="58" y="51"/>
                    </a:cubicBezTo>
                    <a:cubicBezTo>
                      <a:pt x="62" y="51"/>
                      <a:pt x="62" y="53"/>
                      <a:pt x="6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307" name="Freeform 203"/>
              <p:cNvSpPr>
                <a:spLocks/>
              </p:cNvSpPr>
              <p:nvPr/>
            </p:nvSpPr>
            <p:spPr bwMode="auto">
              <a:xfrm>
                <a:off x="4224" y="1793"/>
                <a:ext cx="14" cy="12"/>
              </a:xfrm>
              <a:custGeom>
                <a:avLst/>
                <a:gdLst>
                  <a:gd name="T0" fmla="*/ 3 w 6"/>
                  <a:gd name="T1" fmla="*/ 0 h 5"/>
                  <a:gd name="T2" fmla="*/ 5 w 6"/>
                  <a:gd name="T3" fmla="*/ 3 h 5"/>
                  <a:gd name="T4" fmla="*/ 0 w 6"/>
                  <a:gd name="T5" fmla="*/ 2 h 5"/>
                  <a:gd name="T6" fmla="*/ 3 w 6"/>
                  <a:gd name="T7" fmla="*/ 0 h 5"/>
                </a:gdLst>
                <a:ahLst/>
                <a:cxnLst>
                  <a:cxn ang="0">
                    <a:pos x="T0" y="T1"/>
                  </a:cxn>
                  <a:cxn ang="0">
                    <a:pos x="T2" y="T3"/>
                  </a:cxn>
                  <a:cxn ang="0">
                    <a:pos x="T4" y="T5"/>
                  </a:cxn>
                  <a:cxn ang="0">
                    <a:pos x="T6" y="T7"/>
                  </a:cxn>
                </a:cxnLst>
                <a:rect l="0" t="0" r="r" b="b"/>
                <a:pathLst>
                  <a:path w="6" h="5">
                    <a:moveTo>
                      <a:pt x="3" y="0"/>
                    </a:moveTo>
                    <a:cubicBezTo>
                      <a:pt x="4" y="1"/>
                      <a:pt x="6" y="1"/>
                      <a:pt x="5" y="3"/>
                    </a:cubicBezTo>
                    <a:cubicBezTo>
                      <a:pt x="4" y="5"/>
                      <a:pt x="2" y="3"/>
                      <a:pt x="0" y="2"/>
                    </a:cubicBezTo>
                    <a:cubicBezTo>
                      <a:pt x="1" y="1"/>
                      <a:pt x="3" y="1"/>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308" name="Freeform 204"/>
              <p:cNvSpPr>
                <a:spLocks/>
              </p:cNvSpPr>
              <p:nvPr/>
            </p:nvSpPr>
            <p:spPr bwMode="auto">
              <a:xfrm>
                <a:off x="4269" y="1824"/>
                <a:ext cx="14" cy="12"/>
              </a:xfrm>
              <a:custGeom>
                <a:avLst/>
                <a:gdLst>
                  <a:gd name="T0" fmla="*/ 0 w 6"/>
                  <a:gd name="T1" fmla="*/ 0 h 5"/>
                  <a:gd name="T2" fmla="*/ 6 w 6"/>
                  <a:gd name="T3" fmla="*/ 4 h 5"/>
                  <a:gd name="T4" fmla="*/ 0 w 6"/>
                  <a:gd name="T5" fmla="*/ 0 h 5"/>
                </a:gdLst>
                <a:ahLst/>
                <a:cxnLst>
                  <a:cxn ang="0">
                    <a:pos x="T0" y="T1"/>
                  </a:cxn>
                  <a:cxn ang="0">
                    <a:pos x="T2" y="T3"/>
                  </a:cxn>
                  <a:cxn ang="0">
                    <a:pos x="T4" y="T5"/>
                  </a:cxn>
                </a:cxnLst>
                <a:rect l="0" t="0" r="r" b="b"/>
                <a:pathLst>
                  <a:path w="6" h="5">
                    <a:moveTo>
                      <a:pt x="0" y="0"/>
                    </a:moveTo>
                    <a:cubicBezTo>
                      <a:pt x="3" y="0"/>
                      <a:pt x="6" y="0"/>
                      <a:pt x="6" y="4"/>
                    </a:cubicBezTo>
                    <a:cubicBezTo>
                      <a:pt x="3" y="5"/>
                      <a:pt x="0" y="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grpSp>
        <p:sp>
          <p:nvSpPr>
            <p:cNvPr id="87" name="Freeform 206"/>
            <p:cNvSpPr>
              <a:spLocks/>
            </p:cNvSpPr>
            <p:nvPr/>
          </p:nvSpPr>
          <p:spPr bwMode="auto">
            <a:xfrm>
              <a:off x="4366" y="1855"/>
              <a:ext cx="9" cy="16"/>
            </a:xfrm>
            <a:custGeom>
              <a:avLst/>
              <a:gdLst>
                <a:gd name="T0" fmla="*/ 4 w 4"/>
                <a:gd name="T1" fmla="*/ 1 h 7"/>
                <a:gd name="T2" fmla="*/ 4 w 4"/>
                <a:gd name="T3" fmla="*/ 6 h 7"/>
                <a:gd name="T4" fmla="*/ 4 w 4"/>
                <a:gd name="T5" fmla="*/ 1 h 7"/>
              </a:gdLst>
              <a:ahLst/>
              <a:cxnLst>
                <a:cxn ang="0">
                  <a:pos x="T0" y="T1"/>
                </a:cxn>
                <a:cxn ang="0">
                  <a:pos x="T2" y="T3"/>
                </a:cxn>
                <a:cxn ang="0">
                  <a:pos x="T4" y="T5"/>
                </a:cxn>
              </a:cxnLst>
              <a:rect l="0" t="0" r="r" b="b"/>
              <a:pathLst>
                <a:path w="4" h="7">
                  <a:moveTo>
                    <a:pt x="4" y="1"/>
                  </a:moveTo>
                  <a:cubicBezTo>
                    <a:pt x="4" y="3"/>
                    <a:pt x="4" y="4"/>
                    <a:pt x="4" y="6"/>
                  </a:cubicBezTo>
                  <a:cubicBezTo>
                    <a:pt x="0" y="7"/>
                    <a:pt x="0"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88" name="Freeform 207"/>
            <p:cNvSpPr>
              <a:spLocks/>
            </p:cNvSpPr>
            <p:nvPr/>
          </p:nvSpPr>
          <p:spPr bwMode="auto">
            <a:xfrm>
              <a:off x="4139" y="1895"/>
              <a:ext cx="9" cy="10"/>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4" y="3"/>
                    <a:pt x="2" y="4"/>
                    <a:pt x="0" y="4"/>
                  </a:cubicBezTo>
                  <a:cubicBezTo>
                    <a:pt x="0" y="1"/>
                    <a:pt x="1"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89" name="Freeform 208"/>
            <p:cNvSpPr>
              <a:spLocks/>
            </p:cNvSpPr>
            <p:nvPr/>
          </p:nvSpPr>
          <p:spPr bwMode="auto">
            <a:xfrm>
              <a:off x="4238" y="1893"/>
              <a:ext cx="14" cy="9"/>
            </a:xfrm>
            <a:custGeom>
              <a:avLst/>
              <a:gdLst>
                <a:gd name="T0" fmla="*/ 0 w 6"/>
                <a:gd name="T1" fmla="*/ 2 h 4"/>
                <a:gd name="T2" fmla="*/ 6 w 6"/>
                <a:gd name="T3" fmla="*/ 1 h 4"/>
                <a:gd name="T4" fmla="*/ 0 w 6"/>
                <a:gd name="T5" fmla="*/ 2 h 4"/>
              </a:gdLst>
              <a:ahLst/>
              <a:cxnLst>
                <a:cxn ang="0">
                  <a:pos x="T0" y="T1"/>
                </a:cxn>
                <a:cxn ang="0">
                  <a:pos x="T2" y="T3"/>
                </a:cxn>
                <a:cxn ang="0">
                  <a:pos x="T4" y="T5"/>
                </a:cxn>
              </a:cxnLst>
              <a:rect l="0" t="0" r="r" b="b"/>
              <a:pathLst>
                <a:path w="6" h="4">
                  <a:moveTo>
                    <a:pt x="0" y="2"/>
                  </a:moveTo>
                  <a:cubicBezTo>
                    <a:pt x="0" y="0"/>
                    <a:pt x="5" y="0"/>
                    <a:pt x="6" y="1"/>
                  </a:cubicBezTo>
                  <a:cubicBezTo>
                    <a:pt x="6" y="4"/>
                    <a:pt x="2"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90" name="Freeform 209"/>
            <p:cNvSpPr>
              <a:spLocks/>
            </p:cNvSpPr>
            <p:nvPr/>
          </p:nvSpPr>
          <p:spPr bwMode="auto">
            <a:xfrm>
              <a:off x="4650" y="1890"/>
              <a:ext cx="14" cy="17"/>
            </a:xfrm>
            <a:custGeom>
              <a:avLst/>
              <a:gdLst>
                <a:gd name="T0" fmla="*/ 0 w 6"/>
                <a:gd name="T1" fmla="*/ 2 h 7"/>
                <a:gd name="T2" fmla="*/ 4 w 6"/>
                <a:gd name="T3" fmla="*/ 1 h 7"/>
                <a:gd name="T4" fmla="*/ 6 w 6"/>
                <a:gd name="T5" fmla="*/ 4 h 7"/>
                <a:gd name="T6" fmla="*/ 0 w 6"/>
                <a:gd name="T7" fmla="*/ 2 h 7"/>
              </a:gdLst>
              <a:ahLst/>
              <a:cxnLst>
                <a:cxn ang="0">
                  <a:pos x="T0" y="T1"/>
                </a:cxn>
                <a:cxn ang="0">
                  <a:pos x="T2" y="T3"/>
                </a:cxn>
                <a:cxn ang="0">
                  <a:pos x="T4" y="T5"/>
                </a:cxn>
                <a:cxn ang="0">
                  <a:pos x="T6" y="T7"/>
                </a:cxn>
              </a:cxnLst>
              <a:rect l="0" t="0" r="r" b="b"/>
              <a:pathLst>
                <a:path w="6" h="7">
                  <a:moveTo>
                    <a:pt x="0" y="2"/>
                  </a:moveTo>
                  <a:cubicBezTo>
                    <a:pt x="0" y="0"/>
                    <a:pt x="2" y="1"/>
                    <a:pt x="4" y="1"/>
                  </a:cubicBezTo>
                  <a:cubicBezTo>
                    <a:pt x="4" y="3"/>
                    <a:pt x="4" y="4"/>
                    <a:pt x="6" y="4"/>
                  </a:cubicBezTo>
                  <a:cubicBezTo>
                    <a:pt x="4" y="7"/>
                    <a:pt x="1" y="2"/>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91" name="Freeform 210"/>
            <p:cNvSpPr>
              <a:spLocks/>
            </p:cNvSpPr>
            <p:nvPr/>
          </p:nvSpPr>
          <p:spPr bwMode="auto">
            <a:xfrm>
              <a:off x="4383" y="1971"/>
              <a:ext cx="9" cy="14"/>
            </a:xfrm>
            <a:custGeom>
              <a:avLst/>
              <a:gdLst>
                <a:gd name="T0" fmla="*/ 4 w 4"/>
                <a:gd name="T1" fmla="*/ 1 h 6"/>
                <a:gd name="T2" fmla="*/ 4 w 4"/>
                <a:gd name="T3" fmla="*/ 5 h 6"/>
                <a:gd name="T4" fmla="*/ 4 w 4"/>
                <a:gd name="T5" fmla="*/ 1 h 6"/>
              </a:gdLst>
              <a:ahLst/>
              <a:cxnLst>
                <a:cxn ang="0">
                  <a:pos x="T0" y="T1"/>
                </a:cxn>
                <a:cxn ang="0">
                  <a:pos x="T2" y="T3"/>
                </a:cxn>
                <a:cxn ang="0">
                  <a:pos x="T4" y="T5"/>
                </a:cxn>
              </a:cxnLst>
              <a:rect l="0" t="0" r="r" b="b"/>
              <a:pathLst>
                <a:path w="4" h="6">
                  <a:moveTo>
                    <a:pt x="4" y="1"/>
                  </a:moveTo>
                  <a:cubicBezTo>
                    <a:pt x="4" y="2"/>
                    <a:pt x="4" y="4"/>
                    <a:pt x="4" y="5"/>
                  </a:cubicBezTo>
                  <a:cubicBezTo>
                    <a:pt x="0" y="6"/>
                    <a:pt x="0"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92" name="Freeform 211"/>
            <p:cNvSpPr>
              <a:spLocks/>
            </p:cNvSpPr>
            <p:nvPr/>
          </p:nvSpPr>
          <p:spPr bwMode="auto">
            <a:xfrm>
              <a:off x="4756" y="1988"/>
              <a:ext cx="8" cy="14"/>
            </a:xfrm>
            <a:custGeom>
              <a:avLst/>
              <a:gdLst>
                <a:gd name="T0" fmla="*/ 0 w 3"/>
                <a:gd name="T1" fmla="*/ 6 h 6"/>
                <a:gd name="T2" fmla="*/ 0 w 3"/>
                <a:gd name="T3" fmla="*/ 0 h 6"/>
                <a:gd name="T4" fmla="*/ 3 w 3"/>
                <a:gd name="T5" fmla="*/ 2 h 6"/>
                <a:gd name="T6" fmla="*/ 0 w 3"/>
                <a:gd name="T7" fmla="*/ 6 h 6"/>
              </a:gdLst>
              <a:ahLst/>
              <a:cxnLst>
                <a:cxn ang="0">
                  <a:pos x="T0" y="T1"/>
                </a:cxn>
                <a:cxn ang="0">
                  <a:pos x="T2" y="T3"/>
                </a:cxn>
                <a:cxn ang="0">
                  <a:pos x="T4" y="T5"/>
                </a:cxn>
                <a:cxn ang="0">
                  <a:pos x="T6" y="T7"/>
                </a:cxn>
              </a:cxnLst>
              <a:rect l="0" t="0" r="r" b="b"/>
              <a:pathLst>
                <a:path w="3" h="6">
                  <a:moveTo>
                    <a:pt x="0" y="6"/>
                  </a:moveTo>
                  <a:cubicBezTo>
                    <a:pt x="0" y="4"/>
                    <a:pt x="0" y="2"/>
                    <a:pt x="0" y="0"/>
                  </a:cubicBezTo>
                  <a:cubicBezTo>
                    <a:pt x="1" y="1"/>
                    <a:pt x="1" y="2"/>
                    <a:pt x="3" y="2"/>
                  </a:cubicBezTo>
                  <a:cubicBezTo>
                    <a:pt x="3" y="4"/>
                    <a:pt x="3" y="6"/>
                    <a:pt x="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93" name="Freeform 213"/>
            <p:cNvSpPr>
              <a:spLocks/>
            </p:cNvSpPr>
            <p:nvPr/>
          </p:nvSpPr>
          <p:spPr bwMode="auto">
            <a:xfrm>
              <a:off x="4709" y="2066"/>
              <a:ext cx="28" cy="31"/>
            </a:xfrm>
            <a:custGeom>
              <a:avLst/>
              <a:gdLst>
                <a:gd name="T0" fmla="*/ 12 w 12"/>
                <a:gd name="T1" fmla="*/ 13 h 13"/>
                <a:gd name="T2" fmla="*/ 0 w 12"/>
                <a:gd name="T3" fmla="*/ 0 h 13"/>
                <a:gd name="T4" fmla="*/ 12 w 12"/>
                <a:gd name="T5" fmla="*/ 13 h 13"/>
              </a:gdLst>
              <a:ahLst/>
              <a:cxnLst>
                <a:cxn ang="0">
                  <a:pos x="T0" y="T1"/>
                </a:cxn>
                <a:cxn ang="0">
                  <a:pos x="T2" y="T3"/>
                </a:cxn>
                <a:cxn ang="0">
                  <a:pos x="T4" y="T5"/>
                </a:cxn>
              </a:cxnLst>
              <a:rect l="0" t="0" r="r" b="b"/>
              <a:pathLst>
                <a:path w="12" h="13">
                  <a:moveTo>
                    <a:pt x="12" y="13"/>
                  </a:moveTo>
                  <a:cubicBezTo>
                    <a:pt x="6" y="11"/>
                    <a:pt x="1" y="7"/>
                    <a:pt x="0" y="0"/>
                  </a:cubicBezTo>
                  <a:cubicBezTo>
                    <a:pt x="5" y="3"/>
                    <a:pt x="9" y="8"/>
                    <a:pt x="1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94" name="Freeform 214"/>
            <p:cNvSpPr>
              <a:spLocks/>
            </p:cNvSpPr>
            <p:nvPr/>
          </p:nvSpPr>
          <p:spPr bwMode="auto">
            <a:xfrm>
              <a:off x="4302" y="2282"/>
              <a:ext cx="17" cy="14"/>
            </a:xfrm>
            <a:custGeom>
              <a:avLst/>
              <a:gdLst>
                <a:gd name="T0" fmla="*/ 1 w 7"/>
                <a:gd name="T1" fmla="*/ 4 h 6"/>
                <a:gd name="T2" fmla="*/ 7 w 7"/>
                <a:gd name="T3" fmla="*/ 2 h 6"/>
                <a:gd name="T4" fmla="*/ 1 w 7"/>
                <a:gd name="T5" fmla="*/ 4 h 6"/>
              </a:gdLst>
              <a:ahLst/>
              <a:cxnLst>
                <a:cxn ang="0">
                  <a:pos x="T0" y="T1"/>
                </a:cxn>
                <a:cxn ang="0">
                  <a:pos x="T2" y="T3"/>
                </a:cxn>
                <a:cxn ang="0">
                  <a:pos x="T4" y="T5"/>
                </a:cxn>
              </a:cxnLst>
              <a:rect l="0" t="0" r="r" b="b"/>
              <a:pathLst>
                <a:path w="7" h="6">
                  <a:moveTo>
                    <a:pt x="1" y="4"/>
                  </a:moveTo>
                  <a:cubicBezTo>
                    <a:pt x="0" y="0"/>
                    <a:pt x="5" y="2"/>
                    <a:pt x="7" y="2"/>
                  </a:cubicBezTo>
                  <a:cubicBezTo>
                    <a:pt x="7" y="4"/>
                    <a:pt x="2" y="6"/>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95" name="Freeform 215"/>
            <p:cNvSpPr>
              <a:spLocks/>
            </p:cNvSpPr>
            <p:nvPr/>
          </p:nvSpPr>
          <p:spPr bwMode="auto">
            <a:xfrm>
              <a:off x="1962" y="2521"/>
              <a:ext cx="66" cy="43"/>
            </a:xfrm>
            <a:custGeom>
              <a:avLst/>
              <a:gdLst>
                <a:gd name="T0" fmla="*/ 1 w 28"/>
                <a:gd name="T1" fmla="*/ 1 h 18"/>
                <a:gd name="T2" fmla="*/ 8 w 28"/>
                <a:gd name="T3" fmla="*/ 0 h 18"/>
                <a:gd name="T4" fmla="*/ 28 w 28"/>
                <a:gd name="T5" fmla="*/ 13 h 18"/>
                <a:gd name="T6" fmla="*/ 18 w 28"/>
                <a:gd name="T7" fmla="*/ 15 h 18"/>
                <a:gd name="T8" fmla="*/ 19 w 28"/>
                <a:gd name="T9" fmla="*/ 17 h 18"/>
                <a:gd name="T10" fmla="*/ 7 w 28"/>
                <a:gd name="T11" fmla="*/ 13 h 18"/>
                <a:gd name="T12" fmla="*/ 3 w 28"/>
                <a:gd name="T13" fmla="*/ 14 h 18"/>
                <a:gd name="T14" fmla="*/ 1 w 28"/>
                <a:gd name="T15" fmla="*/ 12 h 18"/>
                <a:gd name="T16" fmla="*/ 0 w 28"/>
                <a:gd name="T17" fmla="*/ 8 h 18"/>
                <a:gd name="T18" fmla="*/ 1 w 28"/>
                <a:gd name="T19" fmla="*/ 6 h 18"/>
                <a:gd name="T20" fmla="*/ 4 w 28"/>
                <a:gd name="T21" fmla="*/ 10 h 18"/>
                <a:gd name="T22" fmla="*/ 6 w 28"/>
                <a:gd name="T23" fmla="*/ 6 h 18"/>
                <a:gd name="T24" fmla="*/ 1 w 28"/>
                <a:gd name="T2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8">
                  <a:moveTo>
                    <a:pt x="1" y="1"/>
                  </a:moveTo>
                  <a:cubicBezTo>
                    <a:pt x="2" y="0"/>
                    <a:pt x="5" y="0"/>
                    <a:pt x="8" y="0"/>
                  </a:cubicBezTo>
                  <a:cubicBezTo>
                    <a:pt x="11" y="8"/>
                    <a:pt x="22" y="9"/>
                    <a:pt x="28" y="13"/>
                  </a:cubicBezTo>
                  <a:cubicBezTo>
                    <a:pt x="24" y="14"/>
                    <a:pt x="21" y="16"/>
                    <a:pt x="18" y="15"/>
                  </a:cubicBezTo>
                  <a:cubicBezTo>
                    <a:pt x="16" y="15"/>
                    <a:pt x="17" y="17"/>
                    <a:pt x="19" y="17"/>
                  </a:cubicBezTo>
                  <a:cubicBezTo>
                    <a:pt x="16" y="18"/>
                    <a:pt x="8" y="16"/>
                    <a:pt x="7" y="13"/>
                  </a:cubicBezTo>
                  <a:cubicBezTo>
                    <a:pt x="7" y="17"/>
                    <a:pt x="5" y="12"/>
                    <a:pt x="3" y="14"/>
                  </a:cubicBezTo>
                  <a:cubicBezTo>
                    <a:pt x="0" y="14"/>
                    <a:pt x="5" y="11"/>
                    <a:pt x="1" y="12"/>
                  </a:cubicBezTo>
                  <a:cubicBezTo>
                    <a:pt x="3" y="10"/>
                    <a:pt x="1" y="10"/>
                    <a:pt x="0" y="8"/>
                  </a:cubicBezTo>
                  <a:cubicBezTo>
                    <a:pt x="1" y="8"/>
                    <a:pt x="1" y="7"/>
                    <a:pt x="1" y="6"/>
                  </a:cubicBezTo>
                  <a:cubicBezTo>
                    <a:pt x="4" y="6"/>
                    <a:pt x="2" y="10"/>
                    <a:pt x="4" y="10"/>
                  </a:cubicBezTo>
                  <a:cubicBezTo>
                    <a:pt x="7" y="11"/>
                    <a:pt x="3" y="6"/>
                    <a:pt x="6" y="6"/>
                  </a:cubicBezTo>
                  <a:cubicBezTo>
                    <a:pt x="5" y="4"/>
                    <a:pt x="0" y="6"/>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96" name="Freeform 216"/>
            <p:cNvSpPr>
              <a:spLocks/>
            </p:cNvSpPr>
            <p:nvPr/>
          </p:nvSpPr>
          <p:spPr bwMode="auto">
            <a:xfrm>
              <a:off x="1955" y="2521"/>
              <a:ext cx="23" cy="26"/>
            </a:xfrm>
            <a:custGeom>
              <a:avLst/>
              <a:gdLst>
                <a:gd name="T0" fmla="*/ 1 w 10"/>
                <a:gd name="T1" fmla="*/ 7 h 11"/>
                <a:gd name="T2" fmla="*/ 1 w 10"/>
                <a:gd name="T3" fmla="*/ 0 h 11"/>
                <a:gd name="T4" fmla="*/ 4 w 10"/>
                <a:gd name="T5" fmla="*/ 0 h 11"/>
                <a:gd name="T6" fmla="*/ 4 w 10"/>
                <a:gd name="T7" fmla="*/ 1 h 11"/>
                <a:gd name="T8" fmla="*/ 9 w 10"/>
                <a:gd name="T9" fmla="*/ 6 h 11"/>
                <a:gd name="T10" fmla="*/ 7 w 10"/>
                <a:gd name="T11" fmla="*/ 10 h 11"/>
                <a:gd name="T12" fmla="*/ 4 w 10"/>
                <a:gd name="T13" fmla="*/ 6 h 11"/>
                <a:gd name="T14" fmla="*/ 3 w 10"/>
                <a:gd name="T15" fmla="*/ 8 h 11"/>
                <a:gd name="T16" fmla="*/ 1 w 10"/>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1">
                  <a:moveTo>
                    <a:pt x="1" y="7"/>
                  </a:moveTo>
                  <a:cubicBezTo>
                    <a:pt x="4" y="6"/>
                    <a:pt x="0" y="3"/>
                    <a:pt x="1" y="0"/>
                  </a:cubicBezTo>
                  <a:cubicBezTo>
                    <a:pt x="3" y="1"/>
                    <a:pt x="3" y="0"/>
                    <a:pt x="4" y="0"/>
                  </a:cubicBezTo>
                  <a:cubicBezTo>
                    <a:pt x="4" y="0"/>
                    <a:pt x="4" y="1"/>
                    <a:pt x="4" y="1"/>
                  </a:cubicBezTo>
                  <a:cubicBezTo>
                    <a:pt x="3" y="6"/>
                    <a:pt x="8" y="4"/>
                    <a:pt x="9" y="6"/>
                  </a:cubicBezTo>
                  <a:cubicBezTo>
                    <a:pt x="6" y="6"/>
                    <a:pt x="10" y="11"/>
                    <a:pt x="7" y="10"/>
                  </a:cubicBezTo>
                  <a:cubicBezTo>
                    <a:pt x="5" y="10"/>
                    <a:pt x="7" y="6"/>
                    <a:pt x="4" y="6"/>
                  </a:cubicBezTo>
                  <a:cubicBezTo>
                    <a:pt x="4" y="7"/>
                    <a:pt x="4" y="8"/>
                    <a:pt x="3" y="8"/>
                  </a:cubicBezTo>
                  <a:cubicBezTo>
                    <a:pt x="2" y="8"/>
                    <a:pt x="2" y="8"/>
                    <a:pt x="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97" name="Freeform 217"/>
            <p:cNvSpPr>
              <a:spLocks/>
            </p:cNvSpPr>
            <p:nvPr/>
          </p:nvSpPr>
          <p:spPr bwMode="auto">
            <a:xfrm>
              <a:off x="3535" y="710"/>
              <a:ext cx="43" cy="14"/>
            </a:xfrm>
            <a:custGeom>
              <a:avLst/>
              <a:gdLst>
                <a:gd name="T0" fmla="*/ 18 w 18"/>
                <a:gd name="T1" fmla="*/ 3 h 6"/>
                <a:gd name="T2" fmla="*/ 0 w 18"/>
                <a:gd name="T3" fmla="*/ 6 h 6"/>
                <a:gd name="T4" fmla="*/ 2 w 18"/>
                <a:gd name="T5" fmla="*/ 0 h 6"/>
                <a:gd name="T6" fmla="*/ 18 w 18"/>
                <a:gd name="T7" fmla="*/ 3 h 6"/>
              </a:gdLst>
              <a:ahLst/>
              <a:cxnLst>
                <a:cxn ang="0">
                  <a:pos x="T0" y="T1"/>
                </a:cxn>
                <a:cxn ang="0">
                  <a:pos x="T2" y="T3"/>
                </a:cxn>
                <a:cxn ang="0">
                  <a:pos x="T4" y="T5"/>
                </a:cxn>
                <a:cxn ang="0">
                  <a:pos x="T6" y="T7"/>
                </a:cxn>
              </a:cxnLst>
              <a:rect l="0" t="0" r="r" b="b"/>
              <a:pathLst>
                <a:path w="18" h="6">
                  <a:moveTo>
                    <a:pt x="18" y="3"/>
                  </a:moveTo>
                  <a:cubicBezTo>
                    <a:pt x="14" y="6"/>
                    <a:pt x="6" y="5"/>
                    <a:pt x="0" y="6"/>
                  </a:cubicBezTo>
                  <a:cubicBezTo>
                    <a:pt x="0" y="4"/>
                    <a:pt x="0" y="2"/>
                    <a:pt x="2" y="0"/>
                  </a:cubicBezTo>
                  <a:cubicBezTo>
                    <a:pt x="6" y="2"/>
                    <a:pt x="13" y="2"/>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98" name="Freeform 218"/>
            <p:cNvSpPr>
              <a:spLocks/>
            </p:cNvSpPr>
            <p:nvPr/>
          </p:nvSpPr>
          <p:spPr bwMode="auto">
            <a:xfrm>
              <a:off x="1936" y="736"/>
              <a:ext cx="132" cy="33"/>
            </a:xfrm>
            <a:custGeom>
              <a:avLst/>
              <a:gdLst>
                <a:gd name="T0" fmla="*/ 25 w 56"/>
                <a:gd name="T1" fmla="*/ 3 h 14"/>
                <a:gd name="T2" fmla="*/ 22 w 56"/>
                <a:gd name="T3" fmla="*/ 4 h 14"/>
                <a:gd name="T4" fmla="*/ 56 w 56"/>
                <a:gd name="T5" fmla="*/ 7 h 14"/>
                <a:gd name="T6" fmla="*/ 8 w 56"/>
                <a:gd name="T7" fmla="*/ 10 h 14"/>
                <a:gd name="T8" fmla="*/ 11 w 56"/>
                <a:gd name="T9" fmla="*/ 5 h 14"/>
                <a:gd name="T10" fmla="*/ 3 w 56"/>
                <a:gd name="T11" fmla="*/ 0 h 14"/>
                <a:gd name="T12" fmla="*/ 25 w 56"/>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56" h="14">
                  <a:moveTo>
                    <a:pt x="25" y="3"/>
                  </a:moveTo>
                  <a:cubicBezTo>
                    <a:pt x="25" y="4"/>
                    <a:pt x="23" y="4"/>
                    <a:pt x="22" y="4"/>
                  </a:cubicBezTo>
                  <a:cubicBezTo>
                    <a:pt x="29" y="11"/>
                    <a:pt x="47" y="1"/>
                    <a:pt x="56" y="7"/>
                  </a:cubicBezTo>
                  <a:cubicBezTo>
                    <a:pt x="44" y="14"/>
                    <a:pt x="19" y="11"/>
                    <a:pt x="8" y="10"/>
                  </a:cubicBezTo>
                  <a:cubicBezTo>
                    <a:pt x="8" y="7"/>
                    <a:pt x="11" y="7"/>
                    <a:pt x="11" y="5"/>
                  </a:cubicBezTo>
                  <a:cubicBezTo>
                    <a:pt x="9" y="3"/>
                    <a:pt x="0" y="4"/>
                    <a:pt x="3" y="0"/>
                  </a:cubicBezTo>
                  <a:cubicBezTo>
                    <a:pt x="10" y="1"/>
                    <a:pt x="20" y="0"/>
                    <a:pt x="2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99" name="Freeform 219"/>
            <p:cNvSpPr>
              <a:spLocks/>
            </p:cNvSpPr>
            <p:nvPr/>
          </p:nvSpPr>
          <p:spPr bwMode="auto">
            <a:xfrm>
              <a:off x="1744" y="733"/>
              <a:ext cx="111" cy="31"/>
            </a:xfrm>
            <a:custGeom>
              <a:avLst/>
              <a:gdLst>
                <a:gd name="T0" fmla="*/ 15 w 47"/>
                <a:gd name="T1" fmla="*/ 3 h 13"/>
                <a:gd name="T2" fmla="*/ 26 w 47"/>
                <a:gd name="T3" fmla="*/ 8 h 13"/>
                <a:gd name="T4" fmla="*/ 42 w 47"/>
                <a:gd name="T5" fmla="*/ 1 h 13"/>
                <a:gd name="T6" fmla="*/ 40 w 47"/>
                <a:gd name="T7" fmla="*/ 5 h 13"/>
                <a:gd name="T8" fmla="*/ 47 w 47"/>
                <a:gd name="T9" fmla="*/ 6 h 13"/>
                <a:gd name="T10" fmla="*/ 8 w 47"/>
                <a:gd name="T11" fmla="*/ 12 h 13"/>
                <a:gd name="T12" fmla="*/ 3 w 47"/>
                <a:gd name="T13" fmla="*/ 10 h 13"/>
                <a:gd name="T14" fmla="*/ 6 w 47"/>
                <a:gd name="T15" fmla="*/ 9 h 13"/>
                <a:gd name="T16" fmla="*/ 11 w 47"/>
                <a:gd name="T17" fmla="*/ 8 h 13"/>
                <a:gd name="T18" fmla="*/ 9 w 47"/>
                <a:gd name="T19" fmla="*/ 5 h 13"/>
                <a:gd name="T20" fmla="*/ 15 w 47"/>
                <a:gd name="T21" fmla="*/ 5 h 13"/>
                <a:gd name="T22" fmla="*/ 15 w 47"/>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13">
                  <a:moveTo>
                    <a:pt x="15" y="3"/>
                  </a:moveTo>
                  <a:cubicBezTo>
                    <a:pt x="20" y="3"/>
                    <a:pt x="25" y="3"/>
                    <a:pt x="26" y="8"/>
                  </a:cubicBezTo>
                  <a:cubicBezTo>
                    <a:pt x="34" y="8"/>
                    <a:pt x="34" y="0"/>
                    <a:pt x="42" y="1"/>
                  </a:cubicBezTo>
                  <a:cubicBezTo>
                    <a:pt x="44" y="4"/>
                    <a:pt x="39" y="2"/>
                    <a:pt x="40" y="5"/>
                  </a:cubicBezTo>
                  <a:cubicBezTo>
                    <a:pt x="41" y="7"/>
                    <a:pt x="45" y="5"/>
                    <a:pt x="47" y="6"/>
                  </a:cubicBezTo>
                  <a:cubicBezTo>
                    <a:pt x="39" y="13"/>
                    <a:pt x="21" y="11"/>
                    <a:pt x="8" y="12"/>
                  </a:cubicBezTo>
                  <a:cubicBezTo>
                    <a:pt x="11" y="9"/>
                    <a:pt x="8" y="10"/>
                    <a:pt x="3" y="10"/>
                  </a:cubicBezTo>
                  <a:cubicBezTo>
                    <a:pt x="0" y="9"/>
                    <a:pt x="5" y="8"/>
                    <a:pt x="6" y="9"/>
                  </a:cubicBezTo>
                  <a:cubicBezTo>
                    <a:pt x="7" y="8"/>
                    <a:pt x="8" y="7"/>
                    <a:pt x="11" y="8"/>
                  </a:cubicBezTo>
                  <a:cubicBezTo>
                    <a:pt x="11" y="6"/>
                    <a:pt x="9" y="6"/>
                    <a:pt x="9" y="5"/>
                  </a:cubicBezTo>
                  <a:cubicBezTo>
                    <a:pt x="11" y="5"/>
                    <a:pt x="13" y="5"/>
                    <a:pt x="15" y="5"/>
                  </a:cubicBezTo>
                  <a:cubicBezTo>
                    <a:pt x="15" y="4"/>
                    <a:pt x="15" y="3"/>
                    <a:pt x="1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00" name="Freeform 220"/>
            <p:cNvSpPr>
              <a:spLocks/>
            </p:cNvSpPr>
            <p:nvPr/>
          </p:nvSpPr>
          <p:spPr bwMode="auto">
            <a:xfrm>
              <a:off x="1888" y="738"/>
              <a:ext cx="41" cy="26"/>
            </a:xfrm>
            <a:custGeom>
              <a:avLst/>
              <a:gdLst>
                <a:gd name="T0" fmla="*/ 5 w 17"/>
                <a:gd name="T1" fmla="*/ 0 h 11"/>
                <a:gd name="T2" fmla="*/ 17 w 17"/>
                <a:gd name="T3" fmla="*/ 0 h 11"/>
                <a:gd name="T4" fmla="*/ 0 w 17"/>
                <a:gd name="T5" fmla="*/ 6 h 11"/>
                <a:gd name="T6" fmla="*/ 3 w 17"/>
                <a:gd name="T7" fmla="*/ 6 h 11"/>
                <a:gd name="T8" fmla="*/ 7 w 17"/>
                <a:gd name="T9" fmla="*/ 6 h 11"/>
                <a:gd name="T10" fmla="*/ 5 w 17"/>
                <a:gd name="T11" fmla="*/ 0 h 11"/>
              </a:gdLst>
              <a:ahLst/>
              <a:cxnLst>
                <a:cxn ang="0">
                  <a:pos x="T0" y="T1"/>
                </a:cxn>
                <a:cxn ang="0">
                  <a:pos x="T2" y="T3"/>
                </a:cxn>
                <a:cxn ang="0">
                  <a:pos x="T4" y="T5"/>
                </a:cxn>
                <a:cxn ang="0">
                  <a:pos x="T6" y="T7"/>
                </a:cxn>
                <a:cxn ang="0">
                  <a:pos x="T8" y="T9"/>
                </a:cxn>
                <a:cxn ang="0">
                  <a:pos x="T10" y="T11"/>
                </a:cxn>
              </a:cxnLst>
              <a:rect l="0" t="0" r="r" b="b"/>
              <a:pathLst>
                <a:path w="17" h="11">
                  <a:moveTo>
                    <a:pt x="5" y="0"/>
                  </a:moveTo>
                  <a:cubicBezTo>
                    <a:pt x="11" y="0"/>
                    <a:pt x="12" y="1"/>
                    <a:pt x="17" y="0"/>
                  </a:cubicBezTo>
                  <a:cubicBezTo>
                    <a:pt x="16" y="5"/>
                    <a:pt x="7" y="11"/>
                    <a:pt x="0" y="6"/>
                  </a:cubicBezTo>
                  <a:cubicBezTo>
                    <a:pt x="1" y="6"/>
                    <a:pt x="2" y="6"/>
                    <a:pt x="3" y="6"/>
                  </a:cubicBezTo>
                  <a:cubicBezTo>
                    <a:pt x="5" y="6"/>
                    <a:pt x="6" y="6"/>
                    <a:pt x="7" y="6"/>
                  </a:cubicBezTo>
                  <a:cubicBezTo>
                    <a:pt x="6" y="2"/>
                    <a:pt x="7"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01" name="Freeform 221"/>
            <p:cNvSpPr>
              <a:spLocks/>
            </p:cNvSpPr>
            <p:nvPr/>
          </p:nvSpPr>
          <p:spPr bwMode="auto">
            <a:xfrm>
              <a:off x="3957" y="747"/>
              <a:ext cx="59" cy="12"/>
            </a:xfrm>
            <a:custGeom>
              <a:avLst/>
              <a:gdLst>
                <a:gd name="T0" fmla="*/ 0 w 25"/>
                <a:gd name="T1" fmla="*/ 3 h 5"/>
                <a:gd name="T2" fmla="*/ 12 w 25"/>
                <a:gd name="T3" fmla="*/ 4 h 5"/>
                <a:gd name="T4" fmla="*/ 0 w 25"/>
                <a:gd name="T5" fmla="*/ 3 h 5"/>
              </a:gdLst>
              <a:ahLst/>
              <a:cxnLst>
                <a:cxn ang="0">
                  <a:pos x="T0" y="T1"/>
                </a:cxn>
                <a:cxn ang="0">
                  <a:pos x="T2" y="T3"/>
                </a:cxn>
                <a:cxn ang="0">
                  <a:pos x="T4" y="T5"/>
                </a:cxn>
              </a:cxnLst>
              <a:rect l="0" t="0" r="r" b="b"/>
              <a:pathLst>
                <a:path w="25" h="5">
                  <a:moveTo>
                    <a:pt x="0" y="3"/>
                  </a:moveTo>
                  <a:cubicBezTo>
                    <a:pt x="2" y="0"/>
                    <a:pt x="25" y="5"/>
                    <a:pt x="12" y="4"/>
                  </a:cubicBezTo>
                  <a:cubicBezTo>
                    <a:pt x="8" y="4"/>
                    <a:pt x="5" y="3"/>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02" name="Freeform 222"/>
            <p:cNvSpPr>
              <a:spLocks/>
            </p:cNvSpPr>
            <p:nvPr/>
          </p:nvSpPr>
          <p:spPr bwMode="auto">
            <a:xfrm>
              <a:off x="1836" y="766"/>
              <a:ext cx="57" cy="34"/>
            </a:xfrm>
            <a:custGeom>
              <a:avLst/>
              <a:gdLst>
                <a:gd name="T0" fmla="*/ 24 w 24"/>
                <a:gd name="T1" fmla="*/ 0 h 14"/>
                <a:gd name="T2" fmla="*/ 24 w 24"/>
                <a:gd name="T3" fmla="*/ 3 h 14"/>
                <a:gd name="T4" fmla="*/ 9 w 24"/>
                <a:gd name="T5" fmla="*/ 14 h 14"/>
                <a:gd name="T6" fmla="*/ 0 w 24"/>
                <a:gd name="T7" fmla="*/ 6 h 14"/>
                <a:gd name="T8" fmla="*/ 8 w 24"/>
                <a:gd name="T9" fmla="*/ 3 h 14"/>
                <a:gd name="T10" fmla="*/ 24 w 24"/>
                <a:gd name="T11" fmla="*/ 0 h 14"/>
              </a:gdLst>
              <a:ahLst/>
              <a:cxnLst>
                <a:cxn ang="0">
                  <a:pos x="T0" y="T1"/>
                </a:cxn>
                <a:cxn ang="0">
                  <a:pos x="T2" y="T3"/>
                </a:cxn>
                <a:cxn ang="0">
                  <a:pos x="T4" y="T5"/>
                </a:cxn>
                <a:cxn ang="0">
                  <a:pos x="T6" y="T7"/>
                </a:cxn>
                <a:cxn ang="0">
                  <a:pos x="T8" y="T9"/>
                </a:cxn>
                <a:cxn ang="0">
                  <a:pos x="T10" y="T11"/>
                </a:cxn>
              </a:cxnLst>
              <a:rect l="0" t="0" r="r" b="b"/>
              <a:pathLst>
                <a:path w="24" h="14">
                  <a:moveTo>
                    <a:pt x="24" y="0"/>
                  </a:moveTo>
                  <a:cubicBezTo>
                    <a:pt x="23" y="2"/>
                    <a:pt x="24" y="2"/>
                    <a:pt x="24" y="3"/>
                  </a:cubicBezTo>
                  <a:cubicBezTo>
                    <a:pt x="23" y="11"/>
                    <a:pt x="15" y="11"/>
                    <a:pt x="9" y="14"/>
                  </a:cubicBezTo>
                  <a:cubicBezTo>
                    <a:pt x="6" y="12"/>
                    <a:pt x="2" y="10"/>
                    <a:pt x="0" y="6"/>
                  </a:cubicBezTo>
                  <a:cubicBezTo>
                    <a:pt x="5" y="7"/>
                    <a:pt x="13" y="6"/>
                    <a:pt x="8" y="3"/>
                  </a:cubicBezTo>
                  <a:cubicBezTo>
                    <a:pt x="14" y="0"/>
                    <a:pt x="18" y="2"/>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03" name="Freeform 223"/>
            <p:cNvSpPr>
              <a:spLocks/>
            </p:cNvSpPr>
            <p:nvPr/>
          </p:nvSpPr>
          <p:spPr bwMode="auto">
            <a:xfrm>
              <a:off x="2033" y="766"/>
              <a:ext cx="33" cy="19"/>
            </a:xfrm>
            <a:custGeom>
              <a:avLst/>
              <a:gdLst>
                <a:gd name="T0" fmla="*/ 14 w 14"/>
                <a:gd name="T1" fmla="*/ 4 h 8"/>
                <a:gd name="T2" fmla="*/ 0 w 14"/>
                <a:gd name="T3" fmla="*/ 2 h 8"/>
                <a:gd name="T4" fmla="*/ 14 w 14"/>
                <a:gd name="T5" fmla="*/ 4 h 8"/>
              </a:gdLst>
              <a:ahLst/>
              <a:cxnLst>
                <a:cxn ang="0">
                  <a:pos x="T0" y="T1"/>
                </a:cxn>
                <a:cxn ang="0">
                  <a:pos x="T2" y="T3"/>
                </a:cxn>
                <a:cxn ang="0">
                  <a:pos x="T4" y="T5"/>
                </a:cxn>
              </a:cxnLst>
              <a:rect l="0" t="0" r="r" b="b"/>
              <a:pathLst>
                <a:path w="14" h="8">
                  <a:moveTo>
                    <a:pt x="14" y="4"/>
                  </a:moveTo>
                  <a:cubicBezTo>
                    <a:pt x="12" y="6"/>
                    <a:pt x="0" y="8"/>
                    <a:pt x="0" y="2"/>
                  </a:cubicBezTo>
                  <a:cubicBezTo>
                    <a:pt x="5" y="0"/>
                    <a:pt x="11" y="2"/>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04" name="Freeform 224"/>
            <p:cNvSpPr>
              <a:spLocks/>
            </p:cNvSpPr>
            <p:nvPr/>
          </p:nvSpPr>
          <p:spPr bwMode="auto">
            <a:xfrm>
              <a:off x="4314" y="795"/>
              <a:ext cx="31" cy="9"/>
            </a:xfrm>
            <a:custGeom>
              <a:avLst/>
              <a:gdLst>
                <a:gd name="T0" fmla="*/ 13 w 13"/>
                <a:gd name="T1" fmla="*/ 2 h 4"/>
                <a:gd name="T2" fmla="*/ 2 w 13"/>
                <a:gd name="T3" fmla="*/ 3 h 4"/>
                <a:gd name="T4" fmla="*/ 0 w 13"/>
                <a:gd name="T5" fmla="*/ 1 h 4"/>
                <a:gd name="T6" fmla="*/ 13 w 13"/>
                <a:gd name="T7" fmla="*/ 2 h 4"/>
              </a:gdLst>
              <a:ahLst/>
              <a:cxnLst>
                <a:cxn ang="0">
                  <a:pos x="T0" y="T1"/>
                </a:cxn>
                <a:cxn ang="0">
                  <a:pos x="T2" y="T3"/>
                </a:cxn>
                <a:cxn ang="0">
                  <a:pos x="T4" y="T5"/>
                </a:cxn>
                <a:cxn ang="0">
                  <a:pos x="T6" y="T7"/>
                </a:cxn>
              </a:cxnLst>
              <a:rect l="0" t="0" r="r" b="b"/>
              <a:pathLst>
                <a:path w="13" h="4">
                  <a:moveTo>
                    <a:pt x="13" y="2"/>
                  </a:moveTo>
                  <a:cubicBezTo>
                    <a:pt x="11" y="3"/>
                    <a:pt x="4" y="4"/>
                    <a:pt x="2" y="3"/>
                  </a:cubicBezTo>
                  <a:cubicBezTo>
                    <a:pt x="0" y="3"/>
                    <a:pt x="0" y="2"/>
                    <a:pt x="0" y="1"/>
                  </a:cubicBezTo>
                  <a:cubicBezTo>
                    <a:pt x="4" y="1"/>
                    <a:pt x="10" y="0"/>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05" name="Freeform 225"/>
            <p:cNvSpPr>
              <a:spLocks/>
            </p:cNvSpPr>
            <p:nvPr/>
          </p:nvSpPr>
          <p:spPr bwMode="auto">
            <a:xfrm>
              <a:off x="2232" y="809"/>
              <a:ext cx="23" cy="19"/>
            </a:xfrm>
            <a:custGeom>
              <a:avLst/>
              <a:gdLst>
                <a:gd name="T0" fmla="*/ 10 w 10"/>
                <a:gd name="T1" fmla="*/ 4 h 8"/>
                <a:gd name="T2" fmla="*/ 1 w 10"/>
                <a:gd name="T3" fmla="*/ 4 h 8"/>
                <a:gd name="T4" fmla="*/ 1 w 10"/>
                <a:gd name="T5" fmla="*/ 1 h 8"/>
                <a:gd name="T6" fmla="*/ 10 w 10"/>
                <a:gd name="T7" fmla="*/ 4 h 8"/>
              </a:gdLst>
              <a:ahLst/>
              <a:cxnLst>
                <a:cxn ang="0">
                  <a:pos x="T0" y="T1"/>
                </a:cxn>
                <a:cxn ang="0">
                  <a:pos x="T2" y="T3"/>
                </a:cxn>
                <a:cxn ang="0">
                  <a:pos x="T4" y="T5"/>
                </a:cxn>
                <a:cxn ang="0">
                  <a:pos x="T6" y="T7"/>
                </a:cxn>
              </a:cxnLst>
              <a:rect l="0" t="0" r="r" b="b"/>
              <a:pathLst>
                <a:path w="10" h="8">
                  <a:moveTo>
                    <a:pt x="10" y="4"/>
                  </a:moveTo>
                  <a:cubicBezTo>
                    <a:pt x="6" y="5"/>
                    <a:pt x="3" y="8"/>
                    <a:pt x="1" y="4"/>
                  </a:cubicBezTo>
                  <a:cubicBezTo>
                    <a:pt x="0" y="3"/>
                    <a:pt x="2" y="2"/>
                    <a:pt x="1" y="1"/>
                  </a:cubicBezTo>
                  <a:cubicBezTo>
                    <a:pt x="6" y="0"/>
                    <a:pt x="10" y="0"/>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06" name="Freeform 226"/>
            <p:cNvSpPr>
              <a:spLocks/>
            </p:cNvSpPr>
            <p:nvPr/>
          </p:nvSpPr>
          <p:spPr bwMode="auto">
            <a:xfrm>
              <a:off x="2497" y="857"/>
              <a:ext cx="99" cy="42"/>
            </a:xfrm>
            <a:custGeom>
              <a:avLst/>
              <a:gdLst>
                <a:gd name="T0" fmla="*/ 2 w 42"/>
                <a:gd name="T1" fmla="*/ 2 h 18"/>
                <a:gd name="T2" fmla="*/ 7 w 42"/>
                <a:gd name="T3" fmla="*/ 3 h 18"/>
                <a:gd name="T4" fmla="*/ 5 w 42"/>
                <a:gd name="T5" fmla="*/ 0 h 18"/>
                <a:gd name="T6" fmla="*/ 10 w 42"/>
                <a:gd name="T7" fmla="*/ 6 h 18"/>
                <a:gd name="T8" fmla="*/ 14 w 42"/>
                <a:gd name="T9" fmla="*/ 2 h 18"/>
                <a:gd name="T10" fmla="*/ 36 w 42"/>
                <a:gd name="T11" fmla="*/ 0 h 18"/>
                <a:gd name="T12" fmla="*/ 41 w 42"/>
                <a:gd name="T13" fmla="*/ 5 h 18"/>
                <a:gd name="T14" fmla="*/ 36 w 42"/>
                <a:gd name="T15" fmla="*/ 11 h 18"/>
                <a:gd name="T16" fmla="*/ 3 w 42"/>
                <a:gd name="T17" fmla="*/ 14 h 18"/>
                <a:gd name="T18" fmla="*/ 7 w 42"/>
                <a:gd name="T19" fmla="*/ 12 h 18"/>
                <a:gd name="T20" fmla="*/ 0 w 42"/>
                <a:gd name="T21" fmla="*/ 9 h 18"/>
                <a:gd name="T22" fmla="*/ 7 w 42"/>
                <a:gd name="T23" fmla="*/ 6 h 18"/>
                <a:gd name="T24" fmla="*/ 3 w 42"/>
                <a:gd name="T25" fmla="*/ 5 h 18"/>
                <a:gd name="T26" fmla="*/ 1 w 42"/>
                <a:gd name="T27" fmla="*/ 4 h 18"/>
                <a:gd name="T28" fmla="*/ 2 w 42"/>
                <a:gd name="T2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18">
                  <a:moveTo>
                    <a:pt x="2" y="2"/>
                  </a:moveTo>
                  <a:cubicBezTo>
                    <a:pt x="4" y="1"/>
                    <a:pt x="4" y="3"/>
                    <a:pt x="7" y="3"/>
                  </a:cubicBezTo>
                  <a:cubicBezTo>
                    <a:pt x="6" y="2"/>
                    <a:pt x="4" y="2"/>
                    <a:pt x="5" y="0"/>
                  </a:cubicBezTo>
                  <a:cubicBezTo>
                    <a:pt x="8" y="0"/>
                    <a:pt x="11" y="2"/>
                    <a:pt x="10" y="6"/>
                  </a:cubicBezTo>
                  <a:cubicBezTo>
                    <a:pt x="12" y="5"/>
                    <a:pt x="15" y="5"/>
                    <a:pt x="14" y="2"/>
                  </a:cubicBezTo>
                  <a:cubicBezTo>
                    <a:pt x="22" y="4"/>
                    <a:pt x="27" y="0"/>
                    <a:pt x="36" y="0"/>
                  </a:cubicBezTo>
                  <a:cubicBezTo>
                    <a:pt x="37" y="4"/>
                    <a:pt x="35" y="5"/>
                    <a:pt x="41" y="5"/>
                  </a:cubicBezTo>
                  <a:cubicBezTo>
                    <a:pt x="42" y="9"/>
                    <a:pt x="36" y="7"/>
                    <a:pt x="36" y="11"/>
                  </a:cubicBezTo>
                  <a:cubicBezTo>
                    <a:pt x="24" y="13"/>
                    <a:pt x="17" y="18"/>
                    <a:pt x="3" y="14"/>
                  </a:cubicBezTo>
                  <a:cubicBezTo>
                    <a:pt x="2" y="11"/>
                    <a:pt x="5" y="12"/>
                    <a:pt x="7" y="12"/>
                  </a:cubicBezTo>
                  <a:cubicBezTo>
                    <a:pt x="6" y="10"/>
                    <a:pt x="4" y="9"/>
                    <a:pt x="0" y="9"/>
                  </a:cubicBezTo>
                  <a:cubicBezTo>
                    <a:pt x="1" y="7"/>
                    <a:pt x="6" y="8"/>
                    <a:pt x="7" y="6"/>
                  </a:cubicBezTo>
                  <a:cubicBezTo>
                    <a:pt x="6" y="4"/>
                    <a:pt x="4" y="5"/>
                    <a:pt x="3" y="5"/>
                  </a:cubicBezTo>
                  <a:cubicBezTo>
                    <a:pt x="3" y="4"/>
                    <a:pt x="2" y="3"/>
                    <a:pt x="1" y="4"/>
                  </a:cubicBezTo>
                  <a:cubicBezTo>
                    <a:pt x="1" y="3"/>
                    <a:pt x="2" y="2"/>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07" name="Freeform 227"/>
            <p:cNvSpPr>
              <a:spLocks/>
            </p:cNvSpPr>
            <p:nvPr/>
          </p:nvSpPr>
          <p:spPr bwMode="auto">
            <a:xfrm>
              <a:off x="1879" y="864"/>
              <a:ext cx="71" cy="33"/>
            </a:xfrm>
            <a:custGeom>
              <a:avLst/>
              <a:gdLst>
                <a:gd name="T0" fmla="*/ 16 w 30"/>
                <a:gd name="T1" fmla="*/ 0 h 14"/>
                <a:gd name="T2" fmla="*/ 25 w 30"/>
                <a:gd name="T3" fmla="*/ 5 h 14"/>
                <a:gd name="T4" fmla="*/ 30 w 30"/>
                <a:gd name="T5" fmla="*/ 12 h 14"/>
                <a:gd name="T6" fmla="*/ 6 w 30"/>
                <a:gd name="T7" fmla="*/ 14 h 14"/>
                <a:gd name="T8" fmla="*/ 0 w 30"/>
                <a:gd name="T9" fmla="*/ 12 h 14"/>
                <a:gd name="T10" fmla="*/ 16 w 30"/>
                <a:gd name="T11" fmla="*/ 0 h 14"/>
              </a:gdLst>
              <a:ahLst/>
              <a:cxnLst>
                <a:cxn ang="0">
                  <a:pos x="T0" y="T1"/>
                </a:cxn>
                <a:cxn ang="0">
                  <a:pos x="T2" y="T3"/>
                </a:cxn>
                <a:cxn ang="0">
                  <a:pos x="T4" y="T5"/>
                </a:cxn>
                <a:cxn ang="0">
                  <a:pos x="T6" y="T7"/>
                </a:cxn>
                <a:cxn ang="0">
                  <a:pos x="T8" y="T9"/>
                </a:cxn>
                <a:cxn ang="0">
                  <a:pos x="T10" y="T11"/>
                </a:cxn>
              </a:cxnLst>
              <a:rect l="0" t="0" r="r" b="b"/>
              <a:pathLst>
                <a:path w="30" h="14">
                  <a:moveTo>
                    <a:pt x="16" y="0"/>
                  </a:moveTo>
                  <a:cubicBezTo>
                    <a:pt x="14" y="6"/>
                    <a:pt x="23" y="2"/>
                    <a:pt x="25" y="5"/>
                  </a:cubicBezTo>
                  <a:cubicBezTo>
                    <a:pt x="21" y="12"/>
                    <a:pt x="28" y="8"/>
                    <a:pt x="30" y="12"/>
                  </a:cubicBezTo>
                  <a:cubicBezTo>
                    <a:pt x="19" y="11"/>
                    <a:pt x="15" y="10"/>
                    <a:pt x="6" y="14"/>
                  </a:cubicBezTo>
                  <a:cubicBezTo>
                    <a:pt x="4" y="13"/>
                    <a:pt x="5" y="11"/>
                    <a:pt x="0" y="12"/>
                  </a:cubicBezTo>
                  <a:cubicBezTo>
                    <a:pt x="5" y="8"/>
                    <a:pt x="9" y="2"/>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08" name="Freeform 228"/>
            <p:cNvSpPr>
              <a:spLocks/>
            </p:cNvSpPr>
            <p:nvPr/>
          </p:nvSpPr>
          <p:spPr bwMode="auto">
            <a:xfrm>
              <a:off x="1898" y="897"/>
              <a:ext cx="26" cy="14"/>
            </a:xfrm>
            <a:custGeom>
              <a:avLst/>
              <a:gdLst>
                <a:gd name="T0" fmla="*/ 11 w 11"/>
                <a:gd name="T1" fmla="*/ 2 h 6"/>
                <a:gd name="T2" fmla="*/ 0 w 11"/>
                <a:gd name="T3" fmla="*/ 5 h 6"/>
                <a:gd name="T4" fmla="*/ 11 w 11"/>
                <a:gd name="T5" fmla="*/ 2 h 6"/>
              </a:gdLst>
              <a:ahLst/>
              <a:cxnLst>
                <a:cxn ang="0">
                  <a:pos x="T0" y="T1"/>
                </a:cxn>
                <a:cxn ang="0">
                  <a:pos x="T2" y="T3"/>
                </a:cxn>
                <a:cxn ang="0">
                  <a:pos x="T4" y="T5"/>
                </a:cxn>
              </a:cxnLst>
              <a:rect l="0" t="0" r="r" b="b"/>
              <a:pathLst>
                <a:path w="11" h="6">
                  <a:moveTo>
                    <a:pt x="11" y="2"/>
                  </a:moveTo>
                  <a:cubicBezTo>
                    <a:pt x="10" y="6"/>
                    <a:pt x="5" y="5"/>
                    <a:pt x="0" y="5"/>
                  </a:cubicBezTo>
                  <a:cubicBezTo>
                    <a:pt x="3" y="3"/>
                    <a:pt x="8" y="0"/>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09" name="Freeform 229"/>
            <p:cNvSpPr>
              <a:spLocks/>
            </p:cNvSpPr>
            <p:nvPr/>
          </p:nvSpPr>
          <p:spPr bwMode="auto">
            <a:xfrm>
              <a:off x="1127" y="958"/>
              <a:ext cx="33" cy="24"/>
            </a:xfrm>
            <a:custGeom>
              <a:avLst/>
              <a:gdLst>
                <a:gd name="T0" fmla="*/ 14 w 14"/>
                <a:gd name="T1" fmla="*/ 6 h 10"/>
                <a:gd name="T2" fmla="*/ 0 w 14"/>
                <a:gd name="T3" fmla="*/ 10 h 10"/>
                <a:gd name="T4" fmla="*/ 14 w 14"/>
                <a:gd name="T5" fmla="*/ 6 h 10"/>
              </a:gdLst>
              <a:ahLst/>
              <a:cxnLst>
                <a:cxn ang="0">
                  <a:pos x="T0" y="T1"/>
                </a:cxn>
                <a:cxn ang="0">
                  <a:pos x="T2" y="T3"/>
                </a:cxn>
                <a:cxn ang="0">
                  <a:pos x="T4" y="T5"/>
                </a:cxn>
              </a:cxnLst>
              <a:rect l="0" t="0" r="r" b="b"/>
              <a:pathLst>
                <a:path w="14" h="10">
                  <a:moveTo>
                    <a:pt x="14" y="6"/>
                  </a:moveTo>
                  <a:cubicBezTo>
                    <a:pt x="8" y="6"/>
                    <a:pt x="6" y="10"/>
                    <a:pt x="0" y="10"/>
                  </a:cubicBezTo>
                  <a:cubicBezTo>
                    <a:pt x="0" y="4"/>
                    <a:pt x="13" y="0"/>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10" name="Freeform 230"/>
            <p:cNvSpPr>
              <a:spLocks/>
            </p:cNvSpPr>
            <p:nvPr/>
          </p:nvSpPr>
          <p:spPr bwMode="auto">
            <a:xfrm>
              <a:off x="1008" y="989"/>
              <a:ext cx="36" cy="15"/>
            </a:xfrm>
            <a:custGeom>
              <a:avLst/>
              <a:gdLst>
                <a:gd name="T0" fmla="*/ 15 w 15"/>
                <a:gd name="T1" fmla="*/ 0 h 6"/>
                <a:gd name="T2" fmla="*/ 0 w 15"/>
                <a:gd name="T3" fmla="*/ 6 h 6"/>
                <a:gd name="T4" fmla="*/ 15 w 15"/>
                <a:gd name="T5" fmla="*/ 0 h 6"/>
              </a:gdLst>
              <a:ahLst/>
              <a:cxnLst>
                <a:cxn ang="0">
                  <a:pos x="T0" y="T1"/>
                </a:cxn>
                <a:cxn ang="0">
                  <a:pos x="T2" y="T3"/>
                </a:cxn>
                <a:cxn ang="0">
                  <a:pos x="T4" y="T5"/>
                </a:cxn>
              </a:cxnLst>
              <a:rect l="0" t="0" r="r" b="b"/>
              <a:pathLst>
                <a:path w="15" h="6">
                  <a:moveTo>
                    <a:pt x="15" y="0"/>
                  </a:moveTo>
                  <a:cubicBezTo>
                    <a:pt x="13" y="5"/>
                    <a:pt x="6" y="5"/>
                    <a:pt x="0" y="6"/>
                  </a:cubicBezTo>
                  <a:cubicBezTo>
                    <a:pt x="5" y="4"/>
                    <a:pt x="10" y="2"/>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11" name="Freeform 231"/>
            <p:cNvSpPr>
              <a:spLocks/>
            </p:cNvSpPr>
            <p:nvPr/>
          </p:nvSpPr>
          <p:spPr bwMode="auto">
            <a:xfrm>
              <a:off x="2598" y="999"/>
              <a:ext cx="57" cy="52"/>
            </a:xfrm>
            <a:custGeom>
              <a:avLst/>
              <a:gdLst>
                <a:gd name="T0" fmla="*/ 10 w 24"/>
                <a:gd name="T1" fmla="*/ 6 h 22"/>
                <a:gd name="T2" fmla="*/ 15 w 24"/>
                <a:gd name="T3" fmla="*/ 0 h 22"/>
                <a:gd name="T4" fmla="*/ 24 w 24"/>
                <a:gd name="T5" fmla="*/ 6 h 22"/>
                <a:gd name="T6" fmla="*/ 20 w 24"/>
                <a:gd name="T7" fmla="*/ 8 h 22"/>
                <a:gd name="T8" fmla="*/ 0 w 24"/>
                <a:gd name="T9" fmla="*/ 20 h 22"/>
                <a:gd name="T10" fmla="*/ 6 w 24"/>
                <a:gd name="T11" fmla="*/ 13 h 22"/>
                <a:gd name="T12" fmla="*/ 2 w 24"/>
                <a:gd name="T13" fmla="*/ 12 h 22"/>
                <a:gd name="T14" fmla="*/ 2 w 24"/>
                <a:gd name="T15" fmla="*/ 11 h 22"/>
                <a:gd name="T16" fmla="*/ 3 w 24"/>
                <a:gd name="T17" fmla="*/ 11 h 22"/>
                <a:gd name="T18" fmla="*/ 5 w 24"/>
                <a:gd name="T19" fmla="*/ 7 h 22"/>
                <a:gd name="T20" fmla="*/ 10 w 24"/>
                <a:gd name="T21"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2">
                  <a:moveTo>
                    <a:pt x="10" y="6"/>
                  </a:moveTo>
                  <a:cubicBezTo>
                    <a:pt x="10" y="3"/>
                    <a:pt x="13" y="3"/>
                    <a:pt x="15" y="0"/>
                  </a:cubicBezTo>
                  <a:cubicBezTo>
                    <a:pt x="19" y="1"/>
                    <a:pt x="24" y="2"/>
                    <a:pt x="24" y="6"/>
                  </a:cubicBezTo>
                  <a:cubicBezTo>
                    <a:pt x="23" y="7"/>
                    <a:pt x="22" y="7"/>
                    <a:pt x="20" y="8"/>
                  </a:cubicBezTo>
                  <a:cubicBezTo>
                    <a:pt x="23" y="21"/>
                    <a:pt x="8" y="22"/>
                    <a:pt x="0" y="20"/>
                  </a:cubicBezTo>
                  <a:cubicBezTo>
                    <a:pt x="2" y="17"/>
                    <a:pt x="4" y="15"/>
                    <a:pt x="6" y="13"/>
                  </a:cubicBezTo>
                  <a:cubicBezTo>
                    <a:pt x="6" y="11"/>
                    <a:pt x="3" y="12"/>
                    <a:pt x="2" y="12"/>
                  </a:cubicBezTo>
                  <a:cubicBezTo>
                    <a:pt x="2" y="11"/>
                    <a:pt x="2" y="11"/>
                    <a:pt x="2" y="11"/>
                  </a:cubicBezTo>
                  <a:cubicBezTo>
                    <a:pt x="2" y="11"/>
                    <a:pt x="3" y="11"/>
                    <a:pt x="3" y="11"/>
                  </a:cubicBezTo>
                  <a:cubicBezTo>
                    <a:pt x="4" y="10"/>
                    <a:pt x="3" y="7"/>
                    <a:pt x="5" y="7"/>
                  </a:cubicBezTo>
                  <a:cubicBezTo>
                    <a:pt x="6" y="6"/>
                    <a:pt x="10" y="8"/>
                    <a:pt x="10"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12" name="Freeform 232"/>
            <p:cNvSpPr>
              <a:spLocks/>
            </p:cNvSpPr>
            <p:nvPr/>
          </p:nvSpPr>
          <p:spPr bwMode="auto">
            <a:xfrm>
              <a:off x="2975" y="1276"/>
              <a:ext cx="33" cy="12"/>
            </a:xfrm>
            <a:custGeom>
              <a:avLst/>
              <a:gdLst>
                <a:gd name="T0" fmla="*/ 14 w 14"/>
                <a:gd name="T1" fmla="*/ 1 h 5"/>
                <a:gd name="T2" fmla="*/ 1 w 14"/>
                <a:gd name="T3" fmla="*/ 1 h 5"/>
                <a:gd name="T4" fmla="*/ 14 w 14"/>
                <a:gd name="T5" fmla="*/ 1 h 5"/>
              </a:gdLst>
              <a:ahLst/>
              <a:cxnLst>
                <a:cxn ang="0">
                  <a:pos x="T0" y="T1"/>
                </a:cxn>
                <a:cxn ang="0">
                  <a:pos x="T2" y="T3"/>
                </a:cxn>
                <a:cxn ang="0">
                  <a:pos x="T4" y="T5"/>
                </a:cxn>
              </a:cxnLst>
              <a:rect l="0" t="0" r="r" b="b"/>
              <a:pathLst>
                <a:path w="14" h="5">
                  <a:moveTo>
                    <a:pt x="14" y="1"/>
                  </a:moveTo>
                  <a:cubicBezTo>
                    <a:pt x="10" y="5"/>
                    <a:pt x="6" y="1"/>
                    <a:pt x="1" y="1"/>
                  </a:cubicBezTo>
                  <a:cubicBezTo>
                    <a:pt x="0" y="0"/>
                    <a:pt x="12" y="0"/>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13" name="Freeform 233"/>
            <p:cNvSpPr>
              <a:spLocks/>
            </p:cNvSpPr>
            <p:nvPr/>
          </p:nvSpPr>
          <p:spPr bwMode="auto">
            <a:xfrm>
              <a:off x="4264" y="1290"/>
              <a:ext cx="31" cy="27"/>
            </a:xfrm>
            <a:custGeom>
              <a:avLst/>
              <a:gdLst>
                <a:gd name="T0" fmla="*/ 3 w 13"/>
                <a:gd name="T1" fmla="*/ 2 h 11"/>
                <a:gd name="T2" fmla="*/ 10 w 13"/>
                <a:gd name="T3" fmla="*/ 1 h 11"/>
                <a:gd name="T4" fmla="*/ 10 w 13"/>
                <a:gd name="T5" fmla="*/ 2 h 11"/>
                <a:gd name="T6" fmla="*/ 11 w 13"/>
                <a:gd name="T7" fmla="*/ 6 h 11"/>
                <a:gd name="T8" fmla="*/ 7 w 13"/>
                <a:gd name="T9" fmla="*/ 10 h 11"/>
                <a:gd name="T10" fmla="*/ 1 w 13"/>
                <a:gd name="T11" fmla="*/ 7 h 11"/>
                <a:gd name="T12" fmla="*/ 3 w 13"/>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13" h="11">
                  <a:moveTo>
                    <a:pt x="3" y="2"/>
                  </a:moveTo>
                  <a:cubicBezTo>
                    <a:pt x="6" y="5"/>
                    <a:pt x="7" y="0"/>
                    <a:pt x="10" y="1"/>
                  </a:cubicBezTo>
                  <a:cubicBezTo>
                    <a:pt x="10" y="1"/>
                    <a:pt x="10" y="2"/>
                    <a:pt x="10" y="2"/>
                  </a:cubicBezTo>
                  <a:cubicBezTo>
                    <a:pt x="13" y="2"/>
                    <a:pt x="13" y="5"/>
                    <a:pt x="11" y="6"/>
                  </a:cubicBezTo>
                  <a:cubicBezTo>
                    <a:pt x="11" y="8"/>
                    <a:pt x="6" y="5"/>
                    <a:pt x="7" y="10"/>
                  </a:cubicBezTo>
                  <a:cubicBezTo>
                    <a:pt x="3" y="11"/>
                    <a:pt x="4" y="6"/>
                    <a:pt x="1" y="7"/>
                  </a:cubicBezTo>
                  <a:cubicBezTo>
                    <a:pt x="0" y="4"/>
                    <a:pt x="3" y="5"/>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14" name="Freeform 234"/>
            <p:cNvSpPr>
              <a:spLocks/>
            </p:cNvSpPr>
            <p:nvPr/>
          </p:nvSpPr>
          <p:spPr bwMode="auto">
            <a:xfrm>
              <a:off x="4155" y="1421"/>
              <a:ext cx="29" cy="47"/>
            </a:xfrm>
            <a:custGeom>
              <a:avLst/>
              <a:gdLst>
                <a:gd name="T0" fmla="*/ 9 w 12"/>
                <a:gd name="T1" fmla="*/ 0 h 20"/>
                <a:gd name="T2" fmla="*/ 8 w 12"/>
                <a:gd name="T3" fmla="*/ 20 h 20"/>
                <a:gd name="T4" fmla="*/ 9 w 12"/>
                <a:gd name="T5" fmla="*/ 0 h 20"/>
              </a:gdLst>
              <a:ahLst/>
              <a:cxnLst>
                <a:cxn ang="0">
                  <a:pos x="T0" y="T1"/>
                </a:cxn>
                <a:cxn ang="0">
                  <a:pos x="T2" y="T3"/>
                </a:cxn>
                <a:cxn ang="0">
                  <a:pos x="T4" y="T5"/>
                </a:cxn>
              </a:cxnLst>
              <a:rect l="0" t="0" r="r" b="b"/>
              <a:pathLst>
                <a:path w="12" h="20">
                  <a:moveTo>
                    <a:pt x="9" y="0"/>
                  </a:moveTo>
                  <a:cubicBezTo>
                    <a:pt x="12" y="6"/>
                    <a:pt x="8" y="13"/>
                    <a:pt x="8" y="20"/>
                  </a:cubicBezTo>
                  <a:cubicBezTo>
                    <a:pt x="2" y="17"/>
                    <a:pt x="0" y="1"/>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15" name="Freeform 235"/>
            <p:cNvSpPr>
              <a:spLocks/>
            </p:cNvSpPr>
            <p:nvPr/>
          </p:nvSpPr>
          <p:spPr bwMode="auto">
            <a:xfrm>
              <a:off x="1654" y="1423"/>
              <a:ext cx="128" cy="78"/>
            </a:xfrm>
            <a:custGeom>
              <a:avLst/>
              <a:gdLst>
                <a:gd name="T0" fmla="*/ 54 w 54"/>
                <a:gd name="T1" fmla="*/ 29 h 33"/>
                <a:gd name="T2" fmla="*/ 35 w 54"/>
                <a:gd name="T3" fmla="*/ 31 h 33"/>
                <a:gd name="T4" fmla="*/ 39 w 54"/>
                <a:gd name="T5" fmla="*/ 28 h 33"/>
                <a:gd name="T6" fmla="*/ 31 w 54"/>
                <a:gd name="T7" fmla="*/ 21 h 33"/>
                <a:gd name="T8" fmla="*/ 16 w 54"/>
                <a:gd name="T9" fmla="*/ 14 h 33"/>
                <a:gd name="T10" fmla="*/ 0 w 54"/>
                <a:gd name="T11" fmla="*/ 20 h 33"/>
                <a:gd name="T12" fmla="*/ 54 w 54"/>
                <a:gd name="T13" fmla="*/ 29 h 33"/>
              </a:gdLst>
              <a:ahLst/>
              <a:cxnLst>
                <a:cxn ang="0">
                  <a:pos x="T0" y="T1"/>
                </a:cxn>
                <a:cxn ang="0">
                  <a:pos x="T2" y="T3"/>
                </a:cxn>
                <a:cxn ang="0">
                  <a:pos x="T4" y="T5"/>
                </a:cxn>
                <a:cxn ang="0">
                  <a:pos x="T6" y="T7"/>
                </a:cxn>
                <a:cxn ang="0">
                  <a:pos x="T8" y="T9"/>
                </a:cxn>
                <a:cxn ang="0">
                  <a:pos x="T10" y="T11"/>
                </a:cxn>
                <a:cxn ang="0">
                  <a:pos x="T12" y="T13"/>
                </a:cxn>
              </a:cxnLst>
              <a:rect l="0" t="0" r="r" b="b"/>
              <a:pathLst>
                <a:path w="54" h="33">
                  <a:moveTo>
                    <a:pt x="54" y="29"/>
                  </a:moveTo>
                  <a:cubicBezTo>
                    <a:pt x="51" y="33"/>
                    <a:pt x="42" y="31"/>
                    <a:pt x="35" y="31"/>
                  </a:cubicBezTo>
                  <a:cubicBezTo>
                    <a:pt x="36" y="29"/>
                    <a:pt x="38" y="29"/>
                    <a:pt x="39" y="28"/>
                  </a:cubicBezTo>
                  <a:cubicBezTo>
                    <a:pt x="35" y="27"/>
                    <a:pt x="31" y="26"/>
                    <a:pt x="31" y="21"/>
                  </a:cubicBezTo>
                  <a:cubicBezTo>
                    <a:pt x="25" y="20"/>
                    <a:pt x="15" y="19"/>
                    <a:pt x="16" y="14"/>
                  </a:cubicBezTo>
                  <a:cubicBezTo>
                    <a:pt x="9" y="14"/>
                    <a:pt x="7" y="20"/>
                    <a:pt x="0" y="20"/>
                  </a:cubicBezTo>
                  <a:cubicBezTo>
                    <a:pt x="15" y="0"/>
                    <a:pt x="41" y="21"/>
                    <a:pt x="54"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16" name="Freeform 236"/>
            <p:cNvSpPr>
              <a:spLocks/>
            </p:cNvSpPr>
            <p:nvPr/>
          </p:nvSpPr>
          <p:spPr bwMode="auto">
            <a:xfrm>
              <a:off x="1865" y="1511"/>
              <a:ext cx="21" cy="19"/>
            </a:xfrm>
            <a:custGeom>
              <a:avLst/>
              <a:gdLst>
                <a:gd name="T0" fmla="*/ 0 w 9"/>
                <a:gd name="T1" fmla="*/ 4 h 8"/>
                <a:gd name="T2" fmla="*/ 9 w 9"/>
                <a:gd name="T3" fmla="*/ 3 h 8"/>
                <a:gd name="T4" fmla="*/ 0 w 9"/>
                <a:gd name="T5" fmla="*/ 4 h 8"/>
              </a:gdLst>
              <a:ahLst/>
              <a:cxnLst>
                <a:cxn ang="0">
                  <a:pos x="T0" y="T1"/>
                </a:cxn>
                <a:cxn ang="0">
                  <a:pos x="T2" y="T3"/>
                </a:cxn>
                <a:cxn ang="0">
                  <a:pos x="T4" y="T5"/>
                </a:cxn>
              </a:cxnLst>
              <a:rect l="0" t="0" r="r" b="b"/>
              <a:pathLst>
                <a:path w="9" h="8">
                  <a:moveTo>
                    <a:pt x="0" y="4"/>
                  </a:moveTo>
                  <a:cubicBezTo>
                    <a:pt x="0" y="0"/>
                    <a:pt x="6" y="4"/>
                    <a:pt x="9" y="3"/>
                  </a:cubicBezTo>
                  <a:cubicBezTo>
                    <a:pt x="9" y="6"/>
                    <a:pt x="0" y="8"/>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17" name="Freeform 237"/>
            <p:cNvSpPr>
              <a:spLocks/>
            </p:cNvSpPr>
            <p:nvPr/>
          </p:nvSpPr>
          <p:spPr bwMode="auto">
            <a:xfrm>
              <a:off x="4174" y="1511"/>
              <a:ext cx="38" cy="95"/>
            </a:xfrm>
            <a:custGeom>
              <a:avLst/>
              <a:gdLst>
                <a:gd name="T0" fmla="*/ 11 w 16"/>
                <a:gd name="T1" fmla="*/ 30 h 40"/>
                <a:gd name="T2" fmla="*/ 11 w 16"/>
                <a:gd name="T3" fmla="*/ 40 h 40"/>
                <a:gd name="T4" fmla="*/ 7 w 16"/>
                <a:gd name="T5" fmla="*/ 26 h 40"/>
                <a:gd name="T6" fmla="*/ 0 w 16"/>
                <a:gd name="T7" fmla="*/ 16 h 40"/>
                <a:gd name="T8" fmla="*/ 3 w 16"/>
                <a:gd name="T9" fmla="*/ 17 h 40"/>
                <a:gd name="T10" fmla="*/ 3 w 16"/>
                <a:gd name="T11" fmla="*/ 1 h 40"/>
                <a:gd name="T12" fmla="*/ 11 w 16"/>
                <a:gd name="T13" fmla="*/ 3 h 40"/>
                <a:gd name="T14" fmla="*/ 9 w 16"/>
                <a:gd name="T15" fmla="*/ 19 h 40"/>
                <a:gd name="T16" fmla="*/ 12 w 16"/>
                <a:gd name="T17" fmla="*/ 28 h 40"/>
                <a:gd name="T18" fmla="*/ 11 w 16"/>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40">
                  <a:moveTo>
                    <a:pt x="11" y="30"/>
                  </a:moveTo>
                  <a:cubicBezTo>
                    <a:pt x="8" y="33"/>
                    <a:pt x="12" y="36"/>
                    <a:pt x="11" y="40"/>
                  </a:cubicBezTo>
                  <a:cubicBezTo>
                    <a:pt x="7" y="37"/>
                    <a:pt x="4" y="32"/>
                    <a:pt x="7" y="26"/>
                  </a:cubicBezTo>
                  <a:cubicBezTo>
                    <a:pt x="3" y="27"/>
                    <a:pt x="1" y="21"/>
                    <a:pt x="0" y="16"/>
                  </a:cubicBezTo>
                  <a:cubicBezTo>
                    <a:pt x="1" y="16"/>
                    <a:pt x="2" y="17"/>
                    <a:pt x="3" y="17"/>
                  </a:cubicBezTo>
                  <a:cubicBezTo>
                    <a:pt x="2" y="13"/>
                    <a:pt x="2" y="4"/>
                    <a:pt x="3" y="1"/>
                  </a:cubicBezTo>
                  <a:cubicBezTo>
                    <a:pt x="7" y="0"/>
                    <a:pt x="7" y="4"/>
                    <a:pt x="11" y="3"/>
                  </a:cubicBezTo>
                  <a:cubicBezTo>
                    <a:pt x="12" y="10"/>
                    <a:pt x="16" y="16"/>
                    <a:pt x="9" y="19"/>
                  </a:cubicBezTo>
                  <a:cubicBezTo>
                    <a:pt x="10" y="22"/>
                    <a:pt x="12" y="25"/>
                    <a:pt x="12" y="28"/>
                  </a:cubicBezTo>
                  <a:cubicBezTo>
                    <a:pt x="12" y="29"/>
                    <a:pt x="11" y="29"/>
                    <a:pt x="1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18" name="Freeform 238"/>
            <p:cNvSpPr>
              <a:spLocks/>
            </p:cNvSpPr>
            <p:nvPr/>
          </p:nvSpPr>
          <p:spPr bwMode="auto">
            <a:xfrm>
              <a:off x="4236" y="1601"/>
              <a:ext cx="19" cy="19"/>
            </a:xfrm>
            <a:custGeom>
              <a:avLst/>
              <a:gdLst>
                <a:gd name="T0" fmla="*/ 6 w 8"/>
                <a:gd name="T1" fmla="*/ 0 h 8"/>
                <a:gd name="T2" fmla="*/ 8 w 8"/>
                <a:gd name="T3" fmla="*/ 8 h 8"/>
                <a:gd name="T4" fmla="*/ 0 w 8"/>
                <a:gd name="T5" fmla="*/ 0 h 8"/>
                <a:gd name="T6" fmla="*/ 6 w 8"/>
                <a:gd name="T7" fmla="*/ 0 h 8"/>
              </a:gdLst>
              <a:ahLst/>
              <a:cxnLst>
                <a:cxn ang="0">
                  <a:pos x="T0" y="T1"/>
                </a:cxn>
                <a:cxn ang="0">
                  <a:pos x="T2" y="T3"/>
                </a:cxn>
                <a:cxn ang="0">
                  <a:pos x="T4" y="T5"/>
                </a:cxn>
                <a:cxn ang="0">
                  <a:pos x="T6" y="T7"/>
                </a:cxn>
              </a:cxnLst>
              <a:rect l="0" t="0" r="r" b="b"/>
              <a:pathLst>
                <a:path w="8" h="8">
                  <a:moveTo>
                    <a:pt x="6" y="0"/>
                  </a:moveTo>
                  <a:cubicBezTo>
                    <a:pt x="6" y="3"/>
                    <a:pt x="8" y="4"/>
                    <a:pt x="8" y="8"/>
                  </a:cubicBezTo>
                  <a:cubicBezTo>
                    <a:pt x="3" y="8"/>
                    <a:pt x="2" y="3"/>
                    <a:pt x="0" y="0"/>
                  </a:cubicBezTo>
                  <a:cubicBezTo>
                    <a:pt x="2" y="0"/>
                    <a:pt x="4"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19" name="Freeform 239"/>
            <p:cNvSpPr>
              <a:spLocks/>
            </p:cNvSpPr>
            <p:nvPr/>
          </p:nvSpPr>
          <p:spPr bwMode="auto">
            <a:xfrm>
              <a:off x="3684" y="1641"/>
              <a:ext cx="31" cy="55"/>
            </a:xfrm>
            <a:custGeom>
              <a:avLst/>
              <a:gdLst>
                <a:gd name="T0" fmla="*/ 12 w 13"/>
                <a:gd name="T1" fmla="*/ 19 h 23"/>
                <a:gd name="T2" fmla="*/ 4 w 13"/>
                <a:gd name="T3" fmla="*/ 23 h 23"/>
                <a:gd name="T4" fmla="*/ 4 w 13"/>
                <a:gd name="T5" fmla="*/ 0 h 23"/>
                <a:gd name="T6" fmla="*/ 12 w 13"/>
                <a:gd name="T7" fmla="*/ 19 h 23"/>
              </a:gdLst>
              <a:ahLst/>
              <a:cxnLst>
                <a:cxn ang="0">
                  <a:pos x="T0" y="T1"/>
                </a:cxn>
                <a:cxn ang="0">
                  <a:pos x="T2" y="T3"/>
                </a:cxn>
                <a:cxn ang="0">
                  <a:pos x="T4" y="T5"/>
                </a:cxn>
                <a:cxn ang="0">
                  <a:pos x="T6" y="T7"/>
                </a:cxn>
              </a:cxnLst>
              <a:rect l="0" t="0" r="r" b="b"/>
              <a:pathLst>
                <a:path w="13" h="23">
                  <a:moveTo>
                    <a:pt x="12" y="19"/>
                  </a:moveTo>
                  <a:cubicBezTo>
                    <a:pt x="10" y="21"/>
                    <a:pt x="8" y="23"/>
                    <a:pt x="4" y="23"/>
                  </a:cubicBezTo>
                  <a:cubicBezTo>
                    <a:pt x="0" y="17"/>
                    <a:pt x="0" y="3"/>
                    <a:pt x="4" y="0"/>
                  </a:cubicBezTo>
                  <a:cubicBezTo>
                    <a:pt x="7" y="6"/>
                    <a:pt x="13" y="10"/>
                    <a:pt x="12"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20" name="Freeform 240"/>
            <p:cNvSpPr>
              <a:spLocks/>
            </p:cNvSpPr>
            <p:nvPr/>
          </p:nvSpPr>
          <p:spPr bwMode="auto">
            <a:xfrm>
              <a:off x="1543" y="1776"/>
              <a:ext cx="14" cy="22"/>
            </a:xfrm>
            <a:custGeom>
              <a:avLst/>
              <a:gdLst>
                <a:gd name="T0" fmla="*/ 6 w 6"/>
                <a:gd name="T1" fmla="*/ 2 h 9"/>
                <a:gd name="T2" fmla="*/ 2 w 6"/>
                <a:gd name="T3" fmla="*/ 8 h 9"/>
                <a:gd name="T4" fmla="*/ 1 w 6"/>
                <a:gd name="T5" fmla="*/ 1 h 9"/>
                <a:gd name="T6" fmla="*/ 6 w 6"/>
                <a:gd name="T7" fmla="*/ 2 h 9"/>
              </a:gdLst>
              <a:ahLst/>
              <a:cxnLst>
                <a:cxn ang="0">
                  <a:pos x="T0" y="T1"/>
                </a:cxn>
                <a:cxn ang="0">
                  <a:pos x="T2" y="T3"/>
                </a:cxn>
                <a:cxn ang="0">
                  <a:pos x="T4" y="T5"/>
                </a:cxn>
                <a:cxn ang="0">
                  <a:pos x="T6" y="T7"/>
                </a:cxn>
              </a:cxnLst>
              <a:rect l="0" t="0" r="r" b="b"/>
              <a:pathLst>
                <a:path w="6" h="9">
                  <a:moveTo>
                    <a:pt x="6" y="2"/>
                  </a:moveTo>
                  <a:cubicBezTo>
                    <a:pt x="3" y="3"/>
                    <a:pt x="6" y="9"/>
                    <a:pt x="2" y="8"/>
                  </a:cubicBezTo>
                  <a:cubicBezTo>
                    <a:pt x="2" y="5"/>
                    <a:pt x="0" y="4"/>
                    <a:pt x="1" y="1"/>
                  </a:cubicBezTo>
                  <a:cubicBezTo>
                    <a:pt x="4" y="0"/>
                    <a:pt x="3" y="3"/>
                    <a:pt x="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21" name="Freeform 241"/>
            <p:cNvSpPr>
              <a:spLocks/>
            </p:cNvSpPr>
            <p:nvPr/>
          </p:nvSpPr>
          <p:spPr bwMode="auto">
            <a:xfrm>
              <a:off x="4288" y="1812"/>
              <a:ext cx="42" cy="24"/>
            </a:xfrm>
            <a:custGeom>
              <a:avLst/>
              <a:gdLst>
                <a:gd name="T0" fmla="*/ 18 w 18"/>
                <a:gd name="T1" fmla="*/ 10 h 10"/>
                <a:gd name="T2" fmla="*/ 0 w 18"/>
                <a:gd name="T3" fmla="*/ 7 h 10"/>
                <a:gd name="T4" fmla="*/ 18 w 18"/>
                <a:gd name="T5" fmla="*/ 10 h 10"/>
              </a:gdLst>
              <a:ahLst/>
              <a:cxnLst>
                <a:cxn ang="0">
                  <a:pos x="T0" y="T1"/>
                </a:cxn>
                <a:cxn ang="0">
                  <a:pos x="T2" y="T3"/>
                </a:cxn>
                <a:cxn ang="0">
                  <a:pos x="T4" y="T5"/>
                </a:cxn>
              </a:cxnLst>
              <a:rect l="0" t="0" r="r" b="b"/>
              <a:pathLst>
                <a:path w="18" h="10">
                  <a:moveTo>
                    <a:pt x="18" y="10"/>
                  </a:moveTo>
                  <a:cubicBezTo>
                    <a:pt x="12" y="8"/>
                    <a:pt x="6" y="2"/>
                    <a:pt x="0" y="7"/>
                  </a:cubicBezTo>
                  <a:cubicBezTo>
                    <a:pt x="2" y="0"/>
                    <a:pt x="18" y="2"/>
                    <a:pt x="18"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22" name="Freeform 242"/>
            <p:cNvSpPr>
              <a:spLocks/>
            </p:cNvSpPr>
            <p:nvPr/>
          </p:nvSpPr>
          <p:spPr bwMode="auto">
            <a:xfrm>
              <a:off x="4546" y="1838"/>
              <a:ext cx="52" cy="40"/>
            </a:xfrm>
            <a:custGeom>
              <a:avLst/>
              <a:gdLst>
                <a:gd name="T0" fmla="*/ 22 w 22"/>
                <a:gd name="T1" fmla="*/ 0 h 17"/>
                <a:gd name="T2" fmla="*/ 0 w 22"/>
                <a:gd name="T3" fmla="*/ 8 h 17"/>
                <a:gd name="T4" fmla="*/ 14 w 22"/>
                <a:gd name="T5" fmla="*/ 7 h 17"/>
                <a:gd name="T6" fmla="*/ 17 w 22"/>
                <a:gd name="T7" fmla="*/ 0 h 17"/>
                <a:gd name="T8" fmla="*/ 22 w 22"/>
                <a:gd name="T9" fmla="*/ 0 h 17"/>
              </a:gdLst>
              <a:ahLst/>
              <a:cxnLst>
                <a:cxn ang="0">
                  <a:pos x="T0" y="T1"/>
                </a:cxn>
                <a:cxn ang="0">
                  <a:pos x="T2" y="T3"/>
                </a:cxn>
                <a:cxn ang="0">
                  <a:pos x="T4" y="T5"/>
                </a:cxn>
                <a:cxn ang="0">
                  <a:pos x="T6" y="T7"/>
                </a:cxn>
                <a:cxn ang="0">
                  <a:pos x="T8" y="T9"/>
                </a:cxn>
              </a:cxnLst>
              <a:rect l="0" t="0" r="r" b="b"/>
              <a:pathLst>
                <a:path w="22" h="17">
                  <a:moveTo>
                    <a:pt x="22" y="0"/>
                  </a:moveTo>
                  <a:cubicBezTo>
                    <a:pt x="21" y="9"/>
                    <a:pt x="6" y="17"/>
                    <a:pt x="0" y="8"/>
                  </a:cubicBezTo>
                  <a:cubicBezTo>
                    <a:pt x="8" y="9"/>
                    <a:pt x="9" y="4"/>
                    <a:pt x="14" y="7"/>
                  </a:cubicBezTo>
                  <a:cubicBezTo>
                    <a:pt x="17" y="6"/>
                    <a:pt x="18" y="4"/>
                    <a:pt x="17" y="0"/>
                  </a:cubicBezTo>
                  <a:cubicBezTo>
                    <a:pt x="19" y="0"/>
                    <a:pt x="20"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23" name="Freeform 243"/>
            <p:cNvSpPr>
              <a:spLocks/>
            </p:cNvSpPr>
            <p:nvPr/>
          </p:nvSpPr>
          <p:spPr bwMode="auto">
            <a:xfrm>
              <a:off x="4006" y="1859"/>
              <a:ext cx="128" cy="53"/>
            </a:xfrm>
            <a:custGeom>
              <a:avLst/>
              <a:gdLst>
                <a:gd name="T0" fmla="*/ 53 w 54"/>
                <a:gd name="T1" fmla="*/ 15 h 22"/>
                <a:gd name="T2" fmla="*/ 54 w 54"/>
                <a:gd name="T3" fmla="*/ 15 h 22"/>
                <a:gd name="T4" fmla="*/ 47 w 54"/>
                <a:gd name="T5" fmla="*/ 18 h 22"/>
                <a:gd name="T6" fmla="*/ 0 w 54"/>
                <a:gd name="T7" fmla="*/ 7 h 22"/>
                <a:gd name="T8" fmla="*/ 4 w 54"/>
                <a:gd name="T9" fmla="*/ 1 h 22"/>
                <a:gd name="T10" fmla="*/ 18 w 54"/>
                <a:gd name="T11" fmla="*/ 7 h 22"/>
                <a:gd name="T12" fmla="*/ 29 w 54"/>
                <a:gd name="T13" fmla="*/ 5 h 22"/>
                <a:gd name="T14" fmla="*/ 45 w 54"/>
                <a:gd name="T15" fmla="*/ 8 h 22"/>
                <a:gd name="T16" fmla="*/ 40 w 54"/>
                <a:gd name="T17" fmla="*/ 10 h 22"/>
                <a:gd name="T18" fmla="*/ 44 w 54"/>
                <a:gd name="T19" fmla="*/ 13 h 22"/>
                <a:gd name="T20" fmla="*/ 48 w 54"/>
                <a:gd name="T21" fmla="*/ 15 h 22"/>
                <a:gd name="T22" fmla="*/ 53 w 54"/>
                <a:gd name="T23" fmla="*/ 1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22">
                  <a:moveTo>
                    <a:pt x="53" y="15"/>
                  </a:moveTo>
                  <a:cubicBezTo>
                    <a:pt x="53" y="15"/>
                    <a:pt x="54" y="15"/>
                    <a:pt x="54" y="15"/>
                  </a:cubicBezTo>
                  <a:cubicBezTo>
                    <a:pt x="53" y="22"/>
                    <a:pt x="49" y="14"/>
                    <a:pt x="47" y="18"/>
                  </a:cubicBezTo>
                  <a:cubicBezTo>
                    <a:pt x="32" y="14"/>
                    <a:pt x="13" y="14"/>
                    <a:pt x="0" y="7"/>
                  </a:cubicBezTo>
                  <a:cubicBezTo>
                    <a:pt x="2" y="6"/>
                    <a:pt x="3" y="4"/>
                    <a:pt x="4" y="1"/>
                  </a:cubicBezTo>
                  <a:cubicBezTo>
                    <a:pt x="8" y="4"/>
                    <a:pt x="16" y="0"/>
                    <a:pt x="18" y="7"/>
                  </a:cubicBezTo>
                  <a:cubicBezTo>
                    <a:pt x="23" y="6"/>
                    <a:pt x="27" y="10"/>
                    <a:pt x="29" y="5"/>
                  </a:cubicBezTo>
                  <a:cubicBezTo>
                    <a:pt x="34" y="6"/>
                    <a:pt x="38" y="9"/>
                    <a:pt x="45" y="8"/>
                  </a:cubicBezTo>
                  <a:cubicBezTo>
                    <a:pt x="45" y="9"/>
                    <a:pt x="42" y="10"/>
                    <a:pt x="40" y="10"/>
                  </a:cubicBezTo>
                  <a:cubicBezTo>
                    <a:pt x="39" y="13"/>
                    <a:pt x="42" y="13"/>
                    <a:pt x="44" y="13"/>
                  </a:cubicBezTo>
                  <a:cubicBezTo>
                    <a:pt x="48" y="12"/>
                    <a:pt x="47" y="14"/>
                    <a:pt x="48" y="15"/>
                  </a:cubicBezTo>
                  <a:cubicBezTo>
                    <a:pt x="50" y="15"/>
                    <a:pt x="51" y="15"/>
                    <a:pt x="5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24" name="Freeform 244"/>
            <p:cNvSpPr>
              <a:spLocks/>
            </p:cNvSpPr>
            <p:nvPr/>
          </p:nvSpPr>
          <p:spPr bwMode="auto">
            <a:xfrm>
              <a:off x="4186" y="1883"/>
              <a:ext cx="40" cy="29"/>
            </a:xfrm>
            <a:custGeom>
              <a:avLst/>
              <a:gdLst>
                <a:gd name="T0" fmla="*/ 15 w 17"/>
                <a:gd name="T1" fmla="*/ 5 h 12"/>
                <a:gd name="T2" fmla="*/ 0 w 17"/>
                <a:gd name="T3" fmla="*/ 9 h 12"/>
                <a:gd name="T4" fmla="*/ 15 w 17"/>
                <a:gd name="T5" fmla="*/ 5 h 12"/>
              </a:gdLst>
              <a:ahLst/>
              <a:cxnLst>
                <a:cxn ang="0">
                  <a:pos x="T0" y="T1"/>
                </a:cxn>
                <a:cxn ang="0">
                  <a:pos x="T2" y="T3"/>
                </a:cxn>
                <a:cxn ang="0">
                  <a:pos x="T4" y="T5"/>
                </a:cxn>
              </a:cxnLst>
              <a:rect l="0" t="0" r="r" b="b"/>
              <a:pathLst>
                <a:path w="17" h="12">
                  <a:moveTo>
                    <a:pt x="15" y="5"/>
                  </a:moveTo>
                  <a:cubicBezTo>
                    <a:pt x="17" y="10"/>
                    <a:pt x="6" y="9"/>
                    <a:pt x="0" y="9"/>
                  </a:cubicBezTo>
                  <a:cubicBezTo>
                    <a:pt x="1" y="0"/>
                    <a:pt x="12" y="12"/>
                    <a:pt x="1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25" name="Freeform 245"/>
            <p:cNvSpPr>
              <a:spLocks/>
            </p:cNvSpPr>
            <p:nvPr/>
          </p:nvSpPr>
          <p:spPr bwMode="auto">
            <a:xfrm>
              <a:off x="4229" y="1897"/>
              <a:ext cx="49" cy="29"/>
            </a:xfrm>
            <a:custGeom>
              <a:avLst/>
              <a:gdLst>
                <a:gd name="T0" fmla="*/ 21 w 21"/>
                <a:gd name="T1" fmla="*/ 0 h 12"/>
                <a:gd name="T2" fmla="*/ 0 w 21"/>
                <a:gd name="T3" fmla="*/ 12 h 12"/>
                <a:gd name="T4" fmla="*/ 21 w 21"/>
                <a:gd name="T5" fmla="*/ 0 h 12"/>
              </a:gdLst>
              <a:ahLst/>
              <a:cxnLst>
                <a:cxn ang="0">
                  <a:pos x="T0" y="T1"/>
                </a:cxn>
                <a:cxn ang="0">
                  <a:pos x="T2" y="T3"/>
                </a:cxn>
                <a:cxn ang="0">
                  <a:pos x="T4" y="T5"/>
                </a:cxn>
              </a:cxnLst>
              <a:rect l="0" t="0" r="r" b="b"/>
              <a:pathLst>
                <a:path w="21" h="12">
                  <a:moveTo>
                    <a:pt x="21" y="0"/>
                  </a:moveTo>
                  <a:cubicBezTo>
                    <a:pt x="14" y="4"/>
                    <a:pt x="9" y="9"/>
                    <a:pt x="0" y="12"/>
                  </a:cubicBezTo>
                  <a:cubicBezTo>
                    <a:pt x="3" y="4"/>
                    <a:pt x="11" y="1"/>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26" name="Freeform 246"/>
            <p:cNvSpPr>
              <a:spLocks/>
            </p:cNvSpPr>
            <p:nvPr/>
          </p:nvSpPr>
          <p:spPr bwMode="auto">
            <a:xfrm>
              <a:off x="4879" y="2025"/>
              <a:ext cx="17" cy="17"/>
            </a:xfrm>
            <a:custGeom>
              <a:avLst/>
              <a:gdLst>
                <a:gd name="T0" fmla="*/ 7 w 7"/>
                <a:gd name="T1" fmla="*/ 0 h 7"/>
                <a:gd name="T2" fmla="*/ 6 w 7"/>
                <a:gd name="T3" fmla="*/ 6 h 7"/>
                <a:gd name="T4" fmla="*/ 0 w 7"/>
                <a:gd name="T5" fmla="*/ 5 h 7"/>
                <a:gd name="T6" fmla="*/ 7 w 7"/>
                <a:gd name="T7" fmla="*/ 0 h 7"/>
              </a:gdLst>
              <a:ahLst/>
              <a:cxnLst>
                <a:cxn ang="0">
                  <a:pos x="T0" y="T1"/>
                </a:cxn>
                <a:cxn ang="0">
                  <a:pos x="T2" y="T3"/>
                </a:cxn>
                <a:cxn ang="0">
                  <a:pos x="T4" y="T5"/>
                </a:cxn>
                <a:cxn ang="0">
                  <a:pos x="T6" y="T7"/>
                </a:cxn>
              </a:cxnLst>
              <a:rect l="0" t="0" r="r" b="b"/>
              <a:pathLst>
                <a:path w="7" h="7">
                  <a:moveTo>
                    <a:pt x="7" y="0"/>
                  </a:moveTo>
                  <a:cubicBezTo>
                    <a:pt x="7" y="3"/>
                    <a:pt x="7" y="5"/>
                    <a:pt x="6" y="6"/>
                  </a:cubicBezTo>
                  <a:cubicBezTo>
                    <a:pt x="3" y="7"/>
                    <a:pt x="2" y="5"/>
                    <a:pt x="0" y="5"/>
                  </a:cubicBezTo>
                  <a:cubicBezTo>
                    <a:pt x="1" y="2"/>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27" name="Freeform 247"/>
            <p:cNvSpPr>
              <a:spLocks/>
            </p:cNvSpPr>
            <p:nvPr/>
          </p:nvSpPr>
          <p:spPr bwMode="auto">
            <a:xfrm>
              <a:off x="4354" y="2353"/>
              <a:ext cx="50" cy="49"/>
            </a:xfrm>
            <a:custGeom>
              <a:avLst/>
              <a:gdLst>
                <a:gd name="T0" fmla="*/ 5 w 21"/>
                <a:gd name="T1" fmla="*/ 0 h 21"/>
                <a:gd name="T2" fmla="*/ 21 w 21"/>
                <a:gd name="T3" fmla="*/ 1 h 21"/>
                <a:gd name="T4" fmla="*/ 12 w 21"/>
                <a:gd name="T5" fmla="*/ 17 h 21"/>
                <a:gd name="T6" fmla="*/ 0 w 21"/>
                <a:gd name="T7" fmla="*/ 19 h 21"/>
                <a:gd name="T8" fmla="*/ 5 w 21"/>
                <a:gd name="T9" fmla="*/ 0 h 21"/>
              </a:gdLst>
              <a:ahLst/>
              <a:cxnLst>
                <a:cxn ang="0">
                  <a:pos x="T0" y="T1"/>
                </a:cxn>
                <a:cxn ang="0">
                  <a:pos x="T2" y="T3"/>
                </a:cxn>
                <a:cxn ang="0">
                  <a:pos x="T4" y="T5"/>
                </a:cxn>
                <a:cxn ang="0">
                  <a:pos x="T6" y="T7"/>
                </a:cxn>
                <a:cxn ang="0">
                  <a:pos x="T8" y="T9"/>
                </a:cxn>
              </a:cxnLst>
              <a:rect l="0" t="0" r="r" b="b"/>
              <a:pathLst>
                <a:path w="21" h="21">
                  <a:moveTo>
                    <a:pt x="5" y="0"/>
                  </a:moveTo>
                  <a:cubicBezTo>
                    <a:pt x="9" y="5"/>
                    <a:pt x="15" y="4"/>
                    <a:pt x="21" y="1"/>
                  </a:cubicBezTo>
                  <a:cubicBezTo>
                    <a:pt x="21" y="9"/>
                    <a:pt x="13" y="10"/>
                    <a:pt x="12" y="17"/>
                  </a:cubicBezTo>
                  <a:cubicBezTo>
                    <a:pt x="7" y="12"/>
                    <a:pt x="7" y="21"/>
                    <a:pt x="0" y="19"/>
                  </a:cubicBezTo>
                  <a:cubicBezTo>
                    <a:pt x="1" y="14"/>
                    <a:pt x="1" y="5"/>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28" name="Freeform 248"/>
            <p:cNvSpPr>
              <a:spLocks/>
            </p:cNvSpPr>
            <p:nvPr/>
          </p:nvSpPr>
          <p:spPr bwMode="auto">
            <a:xfrm>
              <a:off x="4562" y="2353"/>
              <a:ext cx="138" cy="102"/>
            </a:xfrm>
            <a:custGeom>
              <a:avLst/>
              <a:gdLst>
                <a:gd name="T0" fmla="*/ 53 w 58"/>
                <a:gd name="T1" fmla="*/ 0 h 43"/>
                <a:gd name="T2" fmla="*/ 52 w 58"/>
                <a:gd name="T3" fmla="*/ 4 h 43"/>
                <a:gd name="T4" fmla="*/ 58 w 58"/>
                <a:gd name="T5" fmla="*/ 3 h 43"/>
                <a:gd name="T6" fmla="*/ 41 w 58"/>
                <a:gd name="T7" fmla="*/ 21 h 43"/>
                <a:gd name="T8" fmla="*/ 0 w 58"/>
                <a:gd name="T9" fmla="*/ 34 h 43"/>
                <a:gd name="T10" fmla="*/ 53 w 58"/>
                <a:gd name="T11" fmla="*/ 0 h 43"/>
              </a:gdLst>
              <a:ahLst/>
              <a:cxnLst>
                <a:cxn ang="0">
                  <a:pos x="T0" y="T1"/>
                </a:cxn>
                <a:cxn ang="0">
                  <a:pos x="T2" y="T3"/>
                </a:cxn>
                <a:cxn ang="0">
                  <a:pos x="T4" y="T5"/>
                </a:cxn>
                <a:cxn ang="0">
                  <a:pos x="T6" y="T7"/>
                </a:cxn>
                <a:cxn ang="0">
                  <a:pos x="T8" y="T9"/>
                </a:cxn>
                <a:cxn ang="0">
                  <a:pos x="T10" y="T11"/>
                </a:cxn>
              </a:cxnLst>
              <a:rect l="0" t="0" r="r" b="b"/>
              <a:pathLst>
                <a:path w="58" h="43">
                  <a:moveTo>
                    <a:pt x="53" y="0"/>
                  </a:moveTo>
                  <a:cubicBezTo>
                    <a:pt x="53" y="2"/>
                    <a:pt x="52" y="2"/>
                    <a:pt x="52" y="4"/>
                  </a:cubicBezTo>
                  <a:cubicBezTo>
                    <a:pt x="53" y="7"/>
                    <a:pt x="55" y="2"/>
                    <a:pt x="58" y="3"/>
                  </a:cubicBezTo>
                  <a:cubicBezTo>
                    <a:pt x="56" y="12"/>
                    <a:pt x="41" y="12"/>
                    <a:pt x="41" y="21"/>
                  </a:cubicBezTo>
                  <a:cubicBezTo>
                    <a:pt x="23" y="21"/>
                    <a:pt x="18" y="43"/>
                    <a:pt x="0" y="34"/>
                  </a:cubicBezTo>
                  <a:cubicBezTo>
                    <a:pt x="15" y="20"/>
                    <a:pt x="37" y="13"/>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29" name="Freeform 255"/>
            <p:cNvSpPr>
              <a:spLocks/>
            </p:cNvSpPr>
            <p:nvPr/>
          </p:nvSpPr>
          <p:spPr bwMode="auto">
            <a:xfrm>
              <a:off x="4070" y="2130"/>
              <a:ext cx="12" cy="23"/>
            </a:xfrm>
            <a:custGeom>
              <a:avLst/>
              <a:gdLst>
                <a:gd name="T0" fmla="*/ 4 w 5"/>
                <a:gd name="T1" fmla="*/ 0 h 10"/>
                <a:gd name="T2" fmla="*/ 2 w 5"/>
                <a:gd name="T3" fmla="*/ 5 h 10"/>
                <a:gd name="T4" fmla="*/ 1 w 5"/>
                <a:gd name="T5" fmla="*/ 10 h 10"/>
                <a:gd name="T6" fmla="*/ 0 w 5"/>
                <a:gd name="T7" fmla="*/ 7 h 10"/>
                <a:gd name="T8" fmla="*/ 4 w 5"/>
                <a:gd name="T9" fmla="*/ 0 h 10"/>
              </a:gdLst>
              <a:ahLst/>
              <a:cxnLst>
                <a:cxn ang="0">
                  <a:pos x="T0" y="T1"/>
                </a:cxn>
                <a:cxn ang="0">
                  <a:pos x="T2" y="T3"/>
                </a:cxn>
                <a:cxn ang="0">
                  <a:pos x="T4" y="T5"/>
                </a:cxn>
                <a:cxn ang="0">
                  <a:pos x="T6" y="T7"/>
                </a:cxn>
                <a:cxn ang="0">
                  <a:pos x="T8" y="T9"/>
                </a:cxn>
              </a:cxnLst>
              <a:rect l="0" t="0" r="r" b="b"/>
              <a:pathLst>
                <a:path w="5" h="10">
                  <a:moveTo>
                    <a:pt x="4" y="0"/>
                  </a:moveTo>
                  <a:cubicBezTo>
                    <a:pt x="4" y="4"/>
                    <a:pt x="5" y="9"/>
                    <a:pt x="2" y="5"/>
                  </a:cubicBezTo>
                  <a:cubicBezTo>
                    <a:pt x="2" y="7"/>
                    <a:pt x="3" y="10"/>
                    <a:pt x="1" y="10"/>
                  </a:cubicBezTo>
                  <a:cubicBezTo>
                    <a:pt x="1" y="9"/>
                    <a:pt x="1" y="8"/>
                    <a:pt x="0" y="7"/>
                  </a:cubicBezTo>
                  <a:cubicBezTo>
                    <a:pt x="2" y="5"/>
                    <a:pt x="3" y="3"/>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sp>
          <p:nvSpPr>
            <p:cNvPr id="130" name="Freeform 256"/>
            <p:cNvSpPr>
              <a:spLocks/>
            </p:cNvSpPr>
            <p:nvPr/>
          </p:nvSpPr>
          <p:spPr bwMode="auto">
            <a:xfrm>
              <a:off x="4222" y="1765"/>
              <a:ext cx="23" cy="2"/>
            </a:xfrm>
            <a:custGeom>
              <a:avLst/>
              <a:gdLst>
                <a:gd name="T0" fmla="*/ 0 w 10"/>
                <a:gd name="T1" fmla="*/ 0 h 1"/>
                <a:gd name="T2" fmla="*/ 10 w 10"/>
                <a:gd name="T3" fmla="*/ 0 h 1"/>
                <a:gd name="T4" fmla="*/ 0 w 10"/>
                <a:gd name="T5" fmla="*/ 0 h 1"/>
              </a:gdLst>
              <a:ahLst/>
              <a:cxnLst>
                <a:cxn ang="0">
                  <a:pos x="T0" y="T1"/>
                </a:cxn>
                <a:cxn ang="0">
                  <a:pos x="T2" y="T3"/>
                </a:cxn>
                <a:cxn ang="0">
                  <a:pos x="T4" y="T5"/>
                </a:cxn>
              </a:cxnLst>
              <a:rect l="0" t="0" r="r" b="b"/>
              <a:pathLst>
                <a:path w="10" h="1">
                  <a:moveTo>
                    <a:pt x="0" y="0"/>
                  </a:moveTo>
                  <a:cubicBezTo>
                    <a:pt x="3" y="0"/>
                    <a:pt x="7" y="0"/>
                    <a:pt x="10" y="0"/>
                  </a:cubicBezTo>
                  <a:cubicBezTo>
                    <a:pt x="9" y="1"/>
                    <a:pt x="1"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accent4"/>
                </a:solidFill>
              </a:endParaRPr>
            </a:p>
          </p:txBody>
        </p:sp>
      </p:grpSp>
      <p:grpSp>
        <p:nvGrpSpPr>
          <p:cNvPr id="309" name="Group 9"/>
          <p:cNvGrpSpPr>
            <a:grpSpLocks noChangeAspect="1"/>
          </p:cNvGrpSpPr>
          <p:nvPr userDrawn="1"/>
        </p:nvGrpSpPr>
        <p:grpSpPr bwMode="auto">
          <a:xfrm>
            <a:off x="4620692" y="1481531"/>
            <a:ext cx="427279" cy="1396429"/>
            <a:chOff x="2536" y="0"/>
            <a:chExt cx="690" cy="3242"/>
          </a:xfrm>
          <a:solidFill>
            <a:schemeClr val="accent5"/>
          </a:solidFill>
        </p:grpSpPr>
        <p:sp>
          <p:nvSpPr>
            <p:cNvPr id="310" name="Freeform 10"/>
            <p:cNvSpPr>
              <a:spLocks/>
            </p:cNvSpPr>
            <p:nvPr userDrawn="1"/>
          </p:nvSpPr>
          <p:spPr bwMode="auto">
            <a:xfrm>
              <a:off x="2536" y="0"/>
              <a:ext cx="346" cy="3242"/>
            </a:xfrm>
            <a:custGeom>
              <a:avLst/>
              <a:gdLst>
                <a:gd name="T0" fmla="*/ 346 w 346"/>
                <a:gd name="T1" fmla="*/ 0 h 3242"/>
                <a:gd name="T2" fmla="*/ 346 w 346"/>
                <a:gd name="T3" fmla="*/ 3242 h 3242"/>
                <a:gd name="T4" fmla="*/ 0 w 346"/>
                <a:gd name="T5" fmla="*/ 2551 h 3242"/>
                <a:gd name="T6" fmla="*/ 173 w 346"/>
                <a:gd name="T7" fmla="*/ 1275 h 3242"/>
                <a:gd name="T8" fmla="*/ 346 w 346"/>
                <a:gd name="T9" fmla="*/ 0 h 3242"/>
              </a:gdLst>
              <a:ahLst/>
              <a:cxnLst>
                <a:cxn ang="0">
                  <a:pos x="T0" y="T1"/>
                </a:cxn>
                <a:cxn ang="0">
                  <a:pos x="T2" y="T3"/>
                </a:cxn>
                <a:cxn ang="0">
                  <a:pos x="T4" y="T5"/>
                </a:cxn>
                <a:cxn ang="0">
                  <a:pos x="T6" y="T7"/>
                </a:cxn>
                <a:cxn ang="0">
                  <a:pos x="T8" y="T9"/>
                </a:cxn>
              </a:cxnLst>
              <a:rect l="0" t="0" r="r" b="b"/>
              <a:pathLst>
                <a:path w="346" h="3242">
                  <a:moveTo>
                    <a:pt x="346" y="0"/>
                  </a:moveTo>
                  <a:lnTo>
                    <a:pt x="346" y="3242"/>
                  </a:lnTo>
                  <a:lnTo>
                    <a:pt x="0" y="2551"/>
                  </a:lnTo>
                  <a:lnTo>
                    <a:pt x="173" y="1275"/>
                  </a:lnTo>
                  <a:lnTo>
                    <a:pt x="346" y="0"/>
                  </a:lnTo>
                  <a:close/>
                </a:path>
              </a:pathLst>
            </a:custGeom>
            <a:solidFill>
              <a:srgbClr val="EA70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11"/>
            <p:cNvSpPr>
              <a:spLocks/>
            </p:cNvSpPr>
            <p:nvPr userDrawn="1"/>
          </p:nvSpPr>
          <p:spPr bwMode="auto">
            <a:xfrm>
              <a:off x="2882" y="0"/>
              <a:ext cx="344" cy="3242"/>
            </a:xfrm>
            <a:custGeom>
              <a:avLst/>
              <a:gdLst>
                <a:gd name="T0" fmla="*/ 344 w 344"/>
                <a:gd name="T1" fmla="*/ 2551 h 3242"/>
                <a:gd name="T2" fmla="*/ 0 w 344"/>
                <a:gd name="T3" fmla="*/ 3242 h 3242"/>
                <a:gd name="T4" fmla="*/ 0 w 344"/>
                <a:gd name="T5" fmla="*/ 0 h 3242"/>
                <a:gd name="T6" fmla="*/ 171 w 344"/>
                <a:gd name="T7" fmla="*/ 1275 h 3242"/>
                <a:gd name="T8" fmla="*/ 344 w 344"/>
                <a:gd name="T9" fmla="*/ 2551 h 3242"/>
              </a:gdLst>
              <a:ahLst/>
              <a:cxnLst>
                <a:cxn ang="0">
                  <a:pos x="T0" y="T1"/>
                </a:cxn>
                <a:cxn ang="0">
                  <a:pos x="T2" y="T3"/>
                </a:cxn>
                <a:cxn ang="0">
                  <a:pos x="T4" y="T5"/>
                </a:cxn>
                <a:cxn ang="0">
                  <a:pos x="T6" y="T7"/>
                </a:cxn>
                <a:cxn ang="0">
                  <a:pos x="T8" y="T9"/>
                </a:cxn>
              </a:cxnLst>
              <a:rect l="0" t="0" r="r" b="b"/>
              <a:pathLst>
                <a:path w="344" h="3242">
                  <a:moveTo>
                    <a:pt x="344" y="2551"/>
                  </a:moveTo>
                  <a:lnTo>
                    <a:pt x="0" y="3242"/>
                  </a:lnTo>
                  <a:lnTo>
                    <a:pt x="0" y="0"/>
                  </a:lnTo>
                  <a:lnTo>
                    <a:pt x="171" y="1275"/>
                  </a:lnTo>
                  <a:lnTo>
                    <a:pt x="344" y="2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2" name="Group 9"/>
          <p:cNvGrpSpPr>
            <a:grpSpLocks noChangeAspect="1"/>
          </p:cNvGrpSpPr>
          <p:nvPr userDrawn="1"/>
        </p:nvGrpSpPr>
        <p:grpSpPr bwMode="auto">
          <a:xfrm>
            <a:off x="1238938" y="1671798"/>
            <a:ext cx="324855" cy="1061685"/>
            <a:chOff x="2536" y="0"/>
            <a:chExt cx="690" cy="3242"/>
          </a:xfrm>
          <a:solidFill>
            <a:schemeClr val="accent4"/>
          </a:solidFill>
        </p:grpSpPr>
        <p:sp>
          <p:nvSpPr>
            <p:cNvPr id="313" name="Freeform 10"/>
            <p:cNvSpPr>
              <a:spLocks/>
            </p:cNvSpPr>
            <p:nvPr userDrawn="1"/>
          </p:nvSpPr>
          <p:spPr bwMode="auto">
            <a:xfrm>
              <a:off x="2536" y="0"/>
              <a:ext cx="346" cy="3242"/>
            </a:xfrm>
            <a:custGeom>
              <a:avLst/>
              <a:gdLst>
                <a:gd name="T0" fmla="*/ 346 w 346"/>
                <a:gd name="T1" fmla="*/ 0 h 3242"/>
                <a:gd name="T2" fmla="*/ 346 w 346"/>
                <a:gd name="T3" fmla="*/ 3242 h 3242"/>
                <a:gd name="T4" fmla="*/ 0 w 346"/>
                <a:gd name="T5" fmla="*/ 2551 h 3242"/>
                <a:gd name="T6" fmla="*/ 173 w 346"/>
                <a:gd name="T7" fmla="*/ 1275 h 3242"/>
                <a:gd name="T8" fmla="*/ 346 w 346"/>
                <a:gd name="T9" fmla="*/ 0 h 3242"/>
              </a:gdLst>
              <a:ahLst/>
              <a:cxnLst>
                <a:cxn ang="0">
                  <a:pos x="T0" y="T1"/>
                </a:cxn>
                <a:cxn ang="0">
                  <a:pos x="T2" y="T3"/>
                </a:cxn>
                <a:cxn ang="0">
                  <a:pos x="T4" y="T5"/>
                </a:cxn>
                <a:cxn ang="0">
                  <a:pos x="T6" y="T7"/>
                </a:cxn>
                <a:cxn ang="0">
                  <a:pos x="T8" y="T9"/>
                </a:cxn>
              </a:cxnLst>
              <a:rect l="0" t="0" r="r" b="b"/>
              <a:pathLst>
                <a:path w="346" h="3242">
                  <a:moveTo>
                    <a:pt x="346" y="0"/>
                  </a:moveTo>
                  <a:lnTo>
                    <a:pt x="346" y="3242"/>
                  </a:lnTo>
                  <a:lnTo>
                    <a:pt x="0" y="2551"/>
                  </a:lnTo>
                  <a:lnTo>
                    <a:pt x="173" y="1275"/>
                  </a:lnTo>
                  <a:lnTo>
                    <a:pt x="346" y="0"/>
                  </a:lnTo>
                  <a:close/>
                </a:path>
              </a:pathLst>
            </a:custGeom>
            <a:solidFill>
              <a:srgbClr val="FCA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11"/>
            <p:cNvSpPr>
              <a:spLocks/>
            </p:cNvSpPr>
            <p:nvPr userDrawn="1"/>
          </p:nvSpPr>
          <p:spPr bwMode="auto">
            <a:xfrm>
              <a:off x="2882" y="0"/>
              <a:ext cx="344" cy="3242"/>
            </a:xfrm>
            <a:custGeom>
              <a:avLst/>
              <a:gdLst>
                <a:gd name="T0" fmla="*/ 344 w 344"/>
                <a:gd name="T1" fmla="*/ 2551 h 3242"/>
                <a:gd name="T2" fmla="*/ 0 w 344"/>
                <a:gd name="T3" fmla="*/ 3242 h 3242"/>
                <a:gd name="T4" fmla="*/ 0 w 344"/>
                <a:gd name="T5" fmla="*/ 0 h 3242"/>
                <a:gd name="T6" fmla="*/ 171 w 344"/>
                <a:gd name="T7" fmla="*/ 1275 h 3242"/>
                <a:gd name="T8" fmla="*/ 344 w 344"/>
                <a:gd name="T9" fmla="*/ 2551 h 3242"/>
              </a:gdLst>
              <a:ahLst/>
              <a:cxnLst>
                <a:cxn ang="0">
                  <a:pos x="T0" y="T1"/>
                </a:cxn>
                <a:cxn ang="0">
                  <a:pos x="T2" y="T3"/>
                </a:cxn>
                <a:cxn ang="0">
                  <a:pos x="T4" y="T5"/>
                </a:cxn>
                <a:cxn ang="0">
                  <a:pos x="T6" y="T7"/>
                </a:cxn>
                <a:cxn ang="0">
                  <a:pos x="T8" y="T9"/>
                </a:cxn>
              </a:cxnLst>
              <a:rect l="0" t="0" r="r" b="b"/>
              <a:pathLst>
                <a:path w="344" h="3242">
                  <a:moveTo>
                    <a:pt x="344" y="2551"/>
                  </a:moveTo>
                  <a:lnTo>
                    <a:pt x="0" y="3242"/>
                  </a:lnTo>
                  <a:lnTo>
                    <a:pt x="0" y="0"/>
                  </a:lnTo>
                  <a:lnTo>
                    <a:pt x="171" y="1275"/>
                  </a:lnTo>
                  <a:lnTo>
                    <a:pt x="344" y="2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5" name="Group 9"/>
          <p:cNvGrpSpPr>
            <a:grpSpLocks noChangeAspect="1"/>
          </p:cNvGrpSpPr>
          <p:nvPr userDrawn="1"/>
        </p:nvGrpSpPr>
        <p:grpSpPr bwMode="auto">
          <a:xfrm>
            <a:off x="3424262" y="1583138"/>
            <a:ext cx="274946" cy="898570"/>
            <a:chOff x="2536" y="0"/>
            <a:chExt cx="690" cy="3242"/>
          </a:xfrm>
          <a:solidFill>
            <a:schemeClr val="accent2"/>
          </a:solidFill>
        </p:grpSpPr>
        <p:sp>
          <p:nvSpPr>
            <p:cNvPr id="316" name="Freeform 10"/>
            <p:cNvSpPr>
              <a:spLocks/>
            </p:cNvSpPr>
            <p:nvPr userDrawn="1"/>
          </p:nvSpPr>
          <p:spPr bwMode="auto">
            <a:xfrm>
              <a:off x="2536" y="0"/>
              <a:ext cx="346" cy="3242"/>
            </a:xfrm>
            <a:custGeom>
              <a:avLst/>
              <a:gdLst>
                <a:gd name="T0" fmla="*/ 346 w 346"/>
                <a:gd name="T1" fmla="*/ 0 h 3242"/>
                <a:gd name="T2" fmla="*/ 346 w 346"/>
                <a:gd name="T3" fmla="*/ 3242 h 3242"/>
                <a:gd name="T4" fmla="*/ 0 w 346"/>
                <a:gd name="T5" fmla="*/ 2551 h 3242"/>
                <a:gd name="T6" fmla="*/ 173 w 346"/>
                <a:gd name="T7" fmla="*/ 1275 h 3242"/>
                <a:gd name="T8" fmla="*/ 346 w 346"/>
                <a:gd name="T9" fmla="*/ 0 h 3242"/>
              </a:gdLst>
              <a:ahLst/>
              <a:cxnLst>
                <a:cxn ang="0">
                  <a:pos x="T0" y="T1"/>
                </a:cxn>
                <a:cxn ang="0">
                  <a:pos x="T2" y="T3"/>
                </a:cxn>
                <a:cxn ang="0">
                  <a:pos x="T4" y="T5"/>
                </a:cxn>
                <a:cxn ang="0">
                  <a:pos x="T6" y="T7"/>
                </a:cxn>
                <a:cxn ang="0">
                  <a:pos x="T8" y="T9"/>
                </a:cxn>
              </a:cxnLst>
              <a:rect l="0" t="0" r="r" b="b"/>
              <a:pathLst>
                <a:path w="346" h="3242">
                  <a:moveTo>
                    <a:pt x="346" y="0"/>
                  </a:moveTo>
                  <a:lnTo>
                    <a:pt x="346" y="3242"/>
                  </a:lnTo>
                  <a:lnTo>
                    <a:pt x="0" y="2551"/>
                  </a:lnTo>
                  <a:lnTo>
                    <a:pt x="173" y="1275"/>
                  </a:lnTo>
                  <a:lnTo>
                    <a:pt x="346" y="0"/>
                  </a:lnTo>
                  <a:close/>
                </a:path>
              </a:pathLst>
            </a:custGeom>
            <a:solidFill>
              <a:srgbClr val="A7E1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Freeform 11"/>
            <p:cNvSpPr>
              <a:spLocks/>
            </p:cNvSpPr>
            <p:nvPr userDrawn="1"/>
          </p:nvSpPr>
          <p:spPr bwMode="auto">
            <a:xfrm>
              <a:off x="2882" y="0"/>
              <a:ext cx="344" cy="3242"/>
            </a:xfrm>
            <a:custGeom>
              <a:avLst/>
              <a:gdLst>
                <a:gd name="T0" fmla="*/ 344 w 344"/>
                <a:gd name="T1" fmla="*/ 2551 h 3242"/>
                <a:gd name="T2" fmla="*/ 0 w 344"/>
                <a:gd name="T3" fmla="*/ 3242 h 3242"/>
                <a:gd name="T4" fmla="*/ 0 w 344"/>
                <a:gd name="T5" fmla="*/ 0 h 3242"/>
                <a:gd name="T6" fmla="*/ 171 w 344"/>
                <a:gd name="T7" fmla="*/ 1275 h 3242"/>
                <a:gd name="T8" fmla="*/ 344 w 344"/>
                <a:gd name="T9" fmla="*/ 2551 h 3242"/>
              </a:gdLst>
              <a:ahLst/>
              <a:cxnLst>
                <a:cxn ang="0">
                  <a:pos x="T0" y="T1"/>
                </a:cxn>
                <a:cxn ang="0">
                  <a:pos x="T2" y="T3"/>
                </a:cxn>
                <a:cxn ang="0">
                  <a:pos x="T4" y="T5"/>
                </a:cxn>
                <a:cxn ang="0">
                  <a:pos x="T6" y="T7"/>
                </a:cxn>
                <a:cxn ang="0">
                  <a:pos x="T8" y="T9"/>
                </a:cxn>
              </a:cxnLst>
              <a:rect l="0" t="0" r="r" b="b"/>
              <a:pathLst>
                <a:path w="344" h="3242">
                  <a:moveTo>
                    <a:pt x="344" y="2551"/>
                  </a:moveTo>
                  <a:lnTo>
                    <a:pt x="0" y="3242"/>
                  </a:lnTo>
                  <a:lnTo>
                    <a:pt x="0" y="0"/>
                  </a:lnTo>
                  <a:lnTo>
                    <a:pt x="171" y="1275"/>
                  </a:lnTo>
                  <a:lnTo>
                    <a:pt x="344" y="2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8" name="Group 317"/>
          <p:cNvGrpSpPr/>
          <p:nvPr userDrawn="1"/>
        </p:nvGrpSpPr>
        <p:grpSpPr>
          <a:xfrm>
            <a:off x="6729766" y="2639479"/>
            <a:ext cx="199621" cy="544591"/>
            <a:chOff x="683568" y="2892859"/>
            <a:chExt cx="432048" cy="1178677"/>
          </a:xfrm>
        </p:grpSpPr>
        <p:sp>
          <p:nvSpPr>
            <p:cNvPr id="319" name="Rounded Rectangle 318"/>
            <p:cNvSpPr/>
            <p:nvPr userDrawn="1"/>
          </p:nvSpPr>
          <p:spPr>
            <a:xfrm>
              <a:off x="683568" y="4005855"/>
              <a:ext cx="432048" cy="65681"/>
            </a:xfrm>
            <a:prstGeom prst="round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ed Rectangle 319"/>
            <p:cNvSpPr/>
            <p:nvPr userDrawn="1"/>
          </p:nvSpPr>
          <p:spPr>
            <a:xfrm>
              <a:off x="683568" y="3882187"/>
              <a:ext cx="432048" cy="65681"/>
            </a:xfrm>
            <a:prstGeom prst="round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ounded Rectangle 320"/>
            <p:cNvSpPr/>
            <p:nvPr userDrawn="1"/>
          </p:nvSpPr>
          <p:spPr>
            <a:xfrm>
              <a:off x="683568" y="3758521"/>
              <a:ext cx="432048" cy="65681"/>
            </a:xfrm>
            <a:prstGeom prst="round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ed Rectangle 321"/>
            <p:cNvSpPr/>
            <p:nvPr userDrawn="1"/>
          </p:nvSpPr>
          <p:spPr>
            <a:xfrm>
              <a:off x="683568" y="3634855"/>
              <a:ext cx="432048" cy="65681"/>
            </a:xfrm>
            <a:prstGeom prst="round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ed Rectangle 322"/>
            <p:cNvSpPr/>
            <p:nvPr userDrawn="1"/>
          </p:nvSpPr>
          <p:spPr>
            <a:xfrm>
              <a:off x="683568" y="3511189"/>
              <a:ext cx="432048" cy="65681"/>
            </a:xfrm>
            <a:prstGeom prst="round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ed Rectangle 323"/>
            <p:cNvSpPr/>
            <p:nvPr userDrawn="1"/>
          </p:nvSpPr>
          <p:spPr>
            <a:xfrm>
              <a:off x="683568" y="3387523"/>
              <a:ext cx="432048" cy="65681"/>
            </a:xfrm>
            <a:prstGeom prst="round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ed Rectangle 324"/>
            <p:cNvSpPr/>
            <p:nvPr userDrawn="1"/>
          </p:nvSpPr>
          <p:spPr>
            <a:xfrm>
              <a:off x="683568" y="3263857"/>
              <a:ext cx="432048" cy="65681"/>
            </a:xfrm>
            <a:prstGeom prst="round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ed Rectangle 325"/>
            <p:cNvSpPr/>
            <p:nvPr userDrawn="1"/>
          </p:nvSpPr>
          <p:spPr>
            <a:xfrm>
              <a:off x="683568" y="3140191"/>
              <a:ext cx="432048" cy="65681"/>
            </a:xfrm>
            <a:prstGeom prst="round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userDrawn="1"/>
          </p:nvSpPr>
          <p:spPr>
            <a:xfrm>
              <a:off x="683568" y="3016525"/>
              <a:ext cx="432048" cy="65681"/>
            </a:xfrm>
            <a:prstGeom prst="round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327"/>
            <p:cNvSpPr/>
            <p:nvPr userDrawn="1"/>
          </p:nvSpPr>
          <p:spPr>
            <a:xfrm>
              <a:off x="683568" y="2892859"/>
              <a:ext cx="432048" cy="65681"/>
            </a:xfrm>
            <a:prstGeom prst="round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9" name="Text Placeholder 23"/>
          <p:cNvSpPr>
            <a:spLocks noGrp="1"/>
          </p:cNvSpPr>
          <p:nvPr>
            <p:ph type="body" sz="quarter" idx="14" hasCustomPrompt="1"/>
          </p:nvPr>
        </p:nvSpPr>
        <p:spPr>
          <a:xfrm>
            <a:off x="6893750" y="2788453"/>
            <a:ext cx="936105" cy="546348"/>
          </a:xfrm>
        </p:spPr>
        <p:txBody>
          <a:bodyPr anchor="ctr">
            <a:noAutofit/>
          </a:bodyPr>
          <a:lstStyle>
            <a:lvl1pPr marL="0" indent="0" algn="ctr">
              <a:buNone/>
              <a:defRPr sz="2800">
                <a:solidFill>
                  <a:schemeClr val="accent5"/>
                </a:solidFill>
                <a:latin typeface="Calibri Light" panose="020F0302020204030204" pitchFamily="34" charset="0"/>
              </a:defRPr>
            </a:lvl1pPr>
          </a:lstStyle>
          <a:p>
            <a:pPr lvl="0"/>
            <a:r>
              <a:rPr lang="fr-CA" dirty="0"/>
              <a:t>74%</a:t>
            </a:r>
            <a:endParaRPr lang="en-US" dirty="0"/>
          </a:p>
        </p:txBody>
      </p:sp>
      <p:sp>
        <p:nvSpPr>
          <p:cNvPr id="330" name="Text Placeholder 23"/>
          <p:cNvSpPr>
            <a:spLocks noGrp="1"/>
          </p:cNvSpPr>
          <p:nvPr>
            <p:ph type="body" sz="quarter" idx="16" hasCustomPrompt="1"/>
          </p:nvPr>
        </p:nvSpPr>
        <p:spPr>
          <a:xfrm>
            <a:off x="6869893" y="3653156"/>
            <a:ext cx="936105" cy="546348"/>
          </a:xfrm>
        </p:spPr>
        <p:txBody>
          <a:bodyPr anchor="ctr">
            <a:noAutofit/>
          </a:bodyPr>
          <a:lstStyle>
            <a:lvl1pPr marL="0" indent="0" algn="ctr">
              <a:buNone/>
              <a:defRPr sz="2800">
                <a:solidFill>
                  <a:schemeClr val="accent2">
                    <a:lumMod val="75000"/>
                  </a:schemeClr>
                </a:solidFill>
                <a:latin typeface="Calibri Light" panose="020F0302020204030204" pitchFamily="34" charset="0"/>
              </a:defRPr>
            </a:lvl1pPr>
          </a:lstStyle>
          <a:p>
            <a:pPr lvl="0"/>
            <a:r>
              <a:rPr lang="fr-CA" dirty="0"/>
              <a:t>42%</a:t>
            </a:r>
            <a:endParaRPr lang="en-US" dirty="0"/>
          </a:p>
        </p:txBody>
      </p:sp>
      <p:grpSp>
        <p:nvGrpSpPr>
          <p:cNvPr id="331" name="Group 330"/>
          <p:cNvGrpSpPr/>
          <p:nvPr userDrawn="1"/>
        </p:nvGrpSpPr>
        <p:grpSpPr>
          <a:xfrm>
            <a:off x="6723404" y="3516364"/>
            <a:ext cx="199621" cy="544591"/>
            <a:chOff x="714531" y="2759312"/>
            <a:chExt cx="199621" cy="544591"/>
          </a:xfrm>
        </p:grpSpPr>
        <p:sp>
          <p:nvSpPr>
            <p:cNvPr id="332" name="Rounded Rectangle 331"/>
            <p:cNvSpPr/>
            <p:nvPr userDrawn="1"/>
          </p:nvSpPr>
          <p:spPr>
            <a:xfrm>
              <a:off x="714531" y="3273556"/>
              <a:ext cx="199621" cy="30347"/>
            </a:xfrm>
            <a:prstGeom prst="round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332"/>
            <p:cNvSpPr/>
            <p:nvPr userDrawn="1"/>
          </p:nvSpPr>
          <p:spPr>
            <a:xfrm>
              <a:off x="714531" y="3216417"/>
              <a:ext cx="199621" cy="30347"/>
            </a:xfrm>
            <a:prstGeom prst="round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ed Rectangle 333"/>
            <p:cNvSpPr/>
            <p:nvPr userDrawn="1"/>
          </p:nvSpPr>
          <p:spPr>
            <a:xfrm>
              <a:off x="714531" y="3159279"/>
              <a:ext cx="199621" cy="30347"/>
            </a:xfrm>
            <a:prstGeom prst="round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ounded Rectangle 334"/>
            <p:cNvSpPr/>
            <p:nvPr userDrawn="1"/>
          </p:nvSpPr>
          <p:spPr>
            <a:xfrm>
              <a:off x="714531" y="3102141"/>
              <a:ext cx="199621" cy="30347"/>
            </a:xfrm>
            <a:prstGeom prst="round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ed Rectangle 335"/>
            <p:cNvSpPr/>
            <p:nvPr userDrawn="1"/>
          </p:nvSpPr>
          <p:spPr>
            <a:xfrm>
              <a:off x="714531" y="3045003"/>
              <a:ext cx="199621" cy="30347"/>
            </a:xfrm>
            <a:prstGeom prst="round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ed Rectangle 336"/>
            <p:cNvSpPr/>
            <p:nvPr userDrawn="1"/>
          </p:nvSpPr>
          <p:spPr>
            <a:xfrm>
              <a:off x="714531" y="2987865"/>
              <a:ext cx="199621" cy="30347"/>
            </a:xfrm>
            <a:prstGeom prst="round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337"/>
            <p:cNvSpPr/>
            <p:nvPr userDrawn="1"/>
          </p:nvSpPr>
          <p:spPr>
            <a:xfrm>
              <a:off x="714531" y="2930726"/>
              <a:ext cx="199621" cy="30347"/>
            </a:xfrm>
            <a:prstGeom prst="round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userDrawn="1"/>
          </p:nvSpPr>
          <p:spPr>
            <a:xfrm>
              <a:off x="714531" y="2873588"/>
              <a:ext cx="199621" cy="30347"/>
            </a:xfrm>
            <a:prstGeom prst="round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ed Rectangle 339"/>
            <p:cNvSpPr/>
            <p:nvPr userDrawn="1"/>
          </p:nvSpPr>
          <p:spPr>
            <a:xfrm>
              <a:off x="714531" y="2816450"/>
              <a:ext cx="199621" cy="30347"/>
            </a:xfrm>
            <a:prstGeom prst="round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ed Rectangle 340"/>
            <p:cNvSpPr/>
            <p:nvPr userDrawn="1"/>
          </p:nvSpPr>
          <p:spPr>
            <a:xfrm>
              <a:off x="714531" y="2759312"/>
              <a:ext cx="199621" cy="30347"/>
            </a:xfrm>
            <a:prstGeom prst="round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2" name="Text Placeholder 23"/>
          <p:cNvSpPr>
            <a:spLocks noGrp="1"/>
          </p:cNvSpPr>
          <p:nvPr>
            <p:ph type="body" sz="quarter" idx="15" hasCustomPrompt="1"/>
          </p:nvPr>
        </p:nvSpPr>
        <p:spPr>
          <a:xfrm>
            <a:off x="6876255" y="1924293"/>
            <a:ext cx="936105" cy="546348"/>
          </a:xfrm>
        </p:spPr>
        <p:txBody>
          <a:bodyPr anchor="ctr">
            <a:noAutofit/>
          </a:bodyPr>
          <a:lstStyle>
            <a:lvl1pPr marL="0" indent="0" algn="ctr">
              <a:buNone/>
              <a:defRPr sz="2800">
                <a:solidFill>
                  <a:schemeClr val="accent4"/>
                </a:solidFill>
                <a:latin typeface="Calibri Light" panose="020F0302020204030204" pitchFamily="34" charset="0"/>
              </a:defRPr>
            </a:lvl1pPr>
          </a:lstStyle>
          <a:p>
            <a:pPr lvl="0"/>
            <a:r>
              <a:rPr lang="fr-CA" dirty="0"/>
              <a:t>56%</a:t>
            </a:r>
            <a:endParaRPr lang="en-US" dirty="0"/>
          </a:p>
        </p:txBody>
      </p:sp>
      <p:grpSp>
        <p:nvGrpSpPr>
          <p:cNvPr id="343" name="Group 342"/>
          <p:cNvGrpSpPr/>
          <p:nvPr userDrawn="1"/>
        </p:nvGrpSpPr>
        <p:grpSpPr>
          <a:xfrm>
            <a:off x="6729766" y="1787501"/>
            <a:ext cx="199621" cy="544591"/>
            <a:chOff x="1403648" y="3702255"/>
            <a:chExt cx="299766" cy="817797"/>
          </a:xfrm>
          <a:solidFill>
            <a:schemeClr val="accent3"/>
          </a:solidFill>
        </p:grpSpPr>
        <p:sp>
          <p:nvSpPr>
            <p:cNvPr id="344" name="Rounded Rectangle 343"/>
            <p:cNvSpPr/>
            <p:nvPr userDrawn="1"/>
          </p:nvSpPr>
          <p:spPr>
            <a:xfrm>
              <a:off x="1403648" y="4474481"/>
              <a:ext cx="299766" cy="45571"/>
            </a:xfrm>
            <a:prstGeom prst="round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ounded Rectangle 344"/>
            <p:cNvSpPr/>
            <p:nvPr userDrawn="1"/>
          </p:nvSpPr>
          <p:spPr>
            <a:xfrm>
              <a:off x="1403648" y="4388677"/>
              <a:ext cx="299766" cy="45571"/>
            </a:xfrm>
            <a:prstGeom prst="round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345"/>
            <p:cNvSpPr/>
            <p:nvPr userDrawn="1"/>
          </p:nvSpPr>
          <p:spPr>
            <a:xfrm>
              <a:off x="1403648" y="4302874"/>
              <a:ext cx="299766" cy="45571"/>
            </a:xfrm>
            <a:prstGeom prst="round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ed Rectangle 346"/>
            <p:cNvSpPr/>
            <p:nvPr userDrawn="1"/>
          </p:nvSpPr>
          <p:spPr>
            <a:xfrm>
              <a:off x="1403648" y="4217071"/>
              <a:ext cx="299766" cy="45571"/>
            </a:xfrm>
            <a:prstGeom prst="round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ed Rectangle 347"/>
            <p:cNvSpPr/>
            <p:nvPr userDrawn="1"/>
          </p:nvSpPr>
          <p:spPr>
            <a:xfrm>
              <a:off x="1403648" y="4131269"/>
              <a:ext cx="299766" cy="45571"/>
            </a:xfrm>
            <a:prstGeom prst="round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348"/>
            <p:cNvSpPr/>
            <p:nvPr userDrawn="1"/>
          </p:nvSpPr>
          <p:spPr>
            <a:xfrm>
              <a:off x="1403648" y="4045466"/>
              <a:ext cx="299766" cy="45571"/>
            </a:xfrm>
            <a:prstGeom prst="round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349"/>
            <p:cNvSpPr/>
            <p:nvPr userDrawn="1"/>
          </p:nvSpPr>
          <p:spPr>
            <a:xfrm>
              <a:off x="1403648" y="3959663"/>
              <a:ext cx="299766" cy="45571"/>
            </a:xfrm>
            <a:prstGeom prst="round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350"/>
            <p:cNvSpPr/>
            <p:nvPr userDrawn="1"/>
          </p:nvSpPr>
          <p:spPr>
            <a:xfrm>
              <a:off x="1403648" y="3873860"/>
              <a:ext cx="299766" cy="45571"/>
            </a:xfrm>
            <a:prstGeom prst="round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351"/>
            <p:cNvSpPr/>
            <p:nvPr userDrawn="1"/>
          </p:nvSpPr>
          <p:spPr>
            <a:xfrm>
              <a:off x="1403648" y="3788058"/>
              <a:ext cx="299766" cy="45571"/>
            </a:xfrm>
            <a:prstGeom prst="round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ed Rectangle 352"/>
            <p:cNvSpPr/>
            <p:nvPr userDrawn="1"/>
          </p:nvSpPr>
          <p:spPr>
            <a:xfrm>
              <a:off x="1403648" y="3702255"/>
              <a:ext cx="299766" cy="45571"/>
            </a:xfrm>
            <a:prstGeom prst="round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6503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p:spPr>
        <p:txBody>
          <a:bodyPr anchor="t"/>
          <a:lstStyle>
            <a:lvl1pPr algn="l">
              <a:defRPr sz="4000" b="0" cap="all">
                <a:solidFill>
                  <a:schemeClr val="tx1"/>
                </a:solidFill>
              </a:defRPr>
            </a:lvl1pPr>
          </a:lstStyle>
          <a:p>
            <a:r>
              <a:rPr lang="en-US" dirty="0"/>
              <a:t>Insert your desired text here</a:t>
            </a:r>
          </a:p>
        </p:txBody>
      </p:sp>
      <p:sp>
        <p:nvSpPr>
          <p:cNvPr id="3" name="Text Placeholder 2"/>
          <p:cNvSpPr>
            <a:spLocks noGrp="1"/>
          </p:cNvSpPr>
          <p:nvPr>
            <p:ph type="body" idx="1" hasCustomPrompt="1"/>
          </p:nvPr>
        </p:nvSpPr>
        <p:spPr>
          <a:xfrm>
            <a:off x="722313" y="2787773"/>
            <a:ext cx="7772400" cy="517401"/>
          </a:xfrm>
        </p:spPr>
        <p:txBody>
          <a:bodyPr anchor="b">
            <a:normAutofit/>
          </a:bodyPr>
          <a:lstStyle>
            <a:lvl1pPr marL="0" indent="0">
              <a:buNone/>
              <a:defRPr sz="2400">
                <a:solidFill>
                  <a:schemeClr val="tx1">
                    <a:lumMod val="50000"/>
                    <a:lumOff val="50000"/>
                  </a:schemeClr>
                </a:solidFill>
                <a:latin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Divider</a:t>
            </a:r>
          </a:p>
        </p:txBody>
      </p:sp>
      <p:sp>
        <p:nvSpPr>
          <p:cNvPr id="4" name="Date Placeholder 3"/>
          <p:cNvSpPr>
            <a:spLocks noGrp="1"/>
          </p:cNvSpPr>
          <p:nvPr>
            <p:ph type="dt" sz="half" idx="10"/>
          </p:nvPr>
        </p:nvSpPr>
        <p:spPr/>
        <p:txBody>
          <a:bodyPr/>
          <a:lstStyle/>
          <a:p>
            <a:fld id="{083AF3D4-82CC-4688-87DA-AE4ED5637E73}"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727231-24F9-4B92-AA2B-DDB9DCD801F2}" type="slidenum">
              <a:rPr lang="en-US" smtClean="0"/>
              <a:t>‹#›</a:t>
            </a:fld>
            <a:endParaRPr lang="en-US"/>
          </a:p>
        </p:txBody>
      </p:sp>
    </p:spTree>
    <p:extLst>
      <p:ext uri="{BB962C8B-B14F-4D97-AF65-F5344CB8AC3E}">
        <p14:creationId xmlns:p14="http://schemas.microsoft.com/office/powerpoint/2010/main" val="263013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1700658"/>
            <a:ext cx="4968551" cy="2794313"/>
          </a:xfrm>
          <a:prstGeom prst="rect">
            <a:avLst/>
          </a:prstGeom>
        </p:spPr>
      </p:pic>
      <p:sp>
        <p:nvSpPr>
          <p:cNvPr id="5" name="Date Placeholder 4"/>
          <p:cNvSpPr>
            <a:spLocks noGrp="1"/>
          </p:cNvSpPr>
          <p:nvPr>
            <p:ph type="dt" sz="half" idx="10"/>
          </p:nvPr>
        </p:nvSpPr>
        <p:spPr/>
        <p:txBody>
          <a:bodyPr/>
          <a:lstStyle>
            <a:lvl1pPr>
              <a:defRPr>
                <a:latin typeface="Calibri Light" panose="020F0302020204030204" pitchFamily="34" charset="0"/>
              </a:defRPr>
            </a:lvl1pPr>
          </a:lstStyle>
          <a:p>
            <a:fld id="{083AF3D4-82CC-4688-87DA-AE4ED5637E73}" type="datetimeFigureOut">
              <a:rPr lang="en-US" smtClean="0"/>
              <a:pPr/>
              <a:t>2/16/2021</a:t>
            </a:fld>
            <a:endParaRPr lang="en-US"/>
          </a:p>
        </p:txBody>
      </p:sp>
      <p:sp>
        <p:nvSpPr>
          <p:cNvPr id="6" name="Footer Placeholder 5"/>
          <p:cNvSpPr>
            <a:spLocks noGrp="1"/>
          </p:cNvSpPr>
          <p:nvPr>
            <p:ph type="ftr" sz="quarter" idx="11"/>
          </p:nvPr>
        </p:nvSpPr>
        <p:spPr/>
        <p:txBody>
          <a:bodyPr/>
          <a:lstStyle>
            <a:lvl1pPr>
              <a:defRPr>
                <a:latin typeface="Calibri Light" panose="020F03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Light" panose="020F0302020204030204" pitchFamily="34" charset="0"/>
              </a:defRPr>
            </a:lvl1pPr>
          </a:lstStyle>
          <a:p>
            <a:fld id="{20727231-24F9-4B92-AA2B-DDB9DCD801F2}" type="slidenum">
              <a:rPr lang="en-US" smtClean="0"/>
              <a:pPr/>
              <a:t>‹#›</a:t>
            </a:fld>
            <a:endParaRPr lang="en-US"/>
          </a:p>
        </p:txBody>
      </p:sp>
      <p:sp>
        <p:nvSpPr>
          <p:cNvPr id="8" name="Title 1"/>
          <p:cNvSpPr>
            <a:spLocks noGrp="1"/>
          </p:cNvSpPr>
          <p:nvPr>
            <p:ph type="title" hasCustomPrompt="1"/>
          </p:nvPr>
        </p:nvSpPr>
        <p:spPr>
          <a:xfrm>
            <a:off x="457200" y="267494"/>
            <a:ext cx="8229600" cy="723726"/>
          </a:xfrm>
        </p:spPr>
        <p:txBody>
          <a:bodyPr>
            <a:normAutofit/>
          </a:bodyPr>
          <a:lstStyle>
            <a:lvl1pPr algn="l">
              <a:defRPr sz="4000" baseline="0">
                <a:solidFill>
                  <a:schemeClr val="tx1">
                    <a:lumMod val="75000"/>
                  </a:schemeClr>
                </a:solidFill>
                <a:latin typeface="Calibri Light" panose="020F0302020204030204" pitchFamily="34" charset="0"/>
              </a:defRPr>
            </a:lvl1pPr>
          </a:lstStyle>
          <a:p>
            <a:r>
              <a:rPr lang="en-US" dirty="0"/>
              <a:t>1 Picture Portfolio</a:t>
            </a:r>
          </a:p>
        </p:txBody>
      </p:sp>
      <p:sp>
        <p:nvSpPr>
          <p:cNvPr id="9" name="Text Placeholder 7"/>
          <p:cNvSpPr>
            <a:spLocks noGrp="1"/>
          </p:cNvSpPr>
          <p:nvPr>
            <p:ph type="body" sz="quarter" idx="13" hasCustomPrompt="1"/>
          </p:nvPr>
        </p:nvSpPr>
        <p:spPr>
          <a:xfrm>
            <a:off x="468313" y="843980"/>
            <a:ext cx="8207375" cy="576262"/>
          </a:xfrm>
        </p:spPr>
        <p:txBody>
          <a:bodyPr>
            <a:normAutofit/>
          </a:bodyPr>
          <a:lstStyle>
            <a:lvl1pPr marL="0" indent="0">
              <a:buNone/>
              <a:defRPr sz="2800">
                <a:solidFill>
                  <a:schemeClr val="tx1">
                    <a:lumMod val="65000"/>
                    <a:lumOff val="35000"/>
                  </a:schemeClr>
                </a:solidFill>
                <a:latin typeface="Calibri Light" panose="020F0302020204030204" pitchFamily="34" charset="0"/>
              </a:defRPr>
            </a:lvl1pPr>
          </a:lstStyle>
          <a:p>
            <a:pPr lvl="0"/>
            <a:r>
              <a:rPr lang="en-US" dirty="0"/>
              <a:t>This is a sample text. Insert your desired text here.</a:t>
            </a:r>
          </a:p>
        </p:txBody>
      </p:sp>
      <p:sp>
        <p:nvSpPr>
          <p:cNvPr id="19" name="Picture Placeholder 10"/>
          <p:cNvSpPr>
            <a:spLocks noGrp="1"/>
          </p:cNvSpPr>
          <p:nvPr>
            <p:ph type="pic" sz="quarter" idx="14" hasCustomPrompt="1"/>
          </p:nvPr>
        </p:nvSpPr>
        <p:spPr>
          <a:xfrm>
            <a:off x="467544" y="1563638"/>
            <a:ext cx="4967783" cy="2952799"/>
          </a:xfrm>
          <a:ln w="9525">
            <a:solidFill>
              <a:schemeClr val="bg1">
                <a:lumMod val="85000"/>
              </a:schemeClr>
            </a:solidFill>
          </a:ln>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Calibri Light" panose="020F0302020204030204" pitchFamily="34" charset="0"/>
              </a:defRPr>
            </a:lvl1pPr>
          </a:lstStyle>
          <a:p>
            <a:r>
              <a:rPr lang="en-US" dirty="0"/>
              <a:t>Click Icon to add picture</a:t>
            </a:r>
          </a:p>
        </p:txBody>
      </p:sp>
      <p:sp>
        <p:nvSpPr>
          <p:cNvPr id="20" name="Text Placeholder 10"/>
          <p:cNvSpPr>
            <a:spLocks noGrp="1"/>
          </p:cNvSpPr>
          <p:nvPr>
            <p:ph type="body" sz="quarter" idx="15" hasCustomPrompt="1"/>
          </p:nvPr>
        </p:nvSpPr>
        <p:spPr>
          <a:xfrm>
            <a:off x="5724128" y="2283718"/>
            <a:ext cx="2663527" cy="2232248"/>
          </a:xfrm>
        </p:spPr>
        <p:txBody>
          <a:bodyPr>
            <a:normAutofit/>
          </a:bodyPr>
          <a:lstStyle>
            <a:lvl1pPr marL="0" indent="0" algn="l">
              <a:buNone/>
              <a:defRPr sz="1800">
                <a:solidFill>
                  <a:schemeClr val="tx1">
                    <a:lumMod val="75000"/>
                  </a:schemeClr>
                </a:solidFill>
                <a:latin typeface="Calibri Light" panose="020F030202020403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21" name="Text Placeholder 10"/>
          <p:cNvSpPr>
            <a:spLocks noGrp="1"/>
          </p:cNvSpPr>
          <p:nvPr>
            <p:ph type="body" sz="quarter" idx="16" hasCustomPrompt="1"/>
          </p:nvPr>
        </p:nvSpPr>
        <p:spPr>
          <a:xfrm>
            <a:off x="5724128" y="1923678"/>
            <a:ext cx="2663527" cy="432048"/>
          </a:xfrm>
        </p:spPr>
        <p:txBody>
          <a:bodyPr>
            <a:normAutofit/>
          </a:bodyPr>
          <a:lstStyle>
            <a:lvl1pPr marL="0" indent="0" algn="l">
              <a:buNone/>
              <a:defRPr sz="2200" b="0">
                <a:solidFill>
                  <a:schemeClr val="tx1">
                    <a:lumMod val="75000"/>
                  </a:schemeClr>
                </a:solidFill>
                <a:latin typeface="Calibri Light" panose="020F0302020204030204" pitchFamily="34" charset="0"/>
              </a:defRPr>
            </a:lvl1pPr>
          </a:lstStyle>
          <a:p>
            <a:pPr lvl="0"/>
            <a:r>
              <a:rPr lang="en-US" dirty="0"/>
              <a:t>Your text here</a:t>
            </a:r>
          </a:p>
        </p:txBody>
      </p:sp>
    </p:spTree>
    <p:extLst>
      <p:ext uri="{BB962C8B-B14F-4D97-AF65-F5344CB8AC3E}">
        <p14:creationId xmlns:p14="http://schemas.microsoft.com/office/powerpoint/2010/main" val="280210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id-ID"/>
              <a:t>Klik untuk mengedit gaya judul Master</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d-ID"/>
              <a:t>Edit gaya teks Master</a:t>
            </a:r>
          </a:p>
          <a:p>
            <a:pPr lvl="1"/>
            <a:r>
              <a:rPr lang="id-ID"/>
              <a:t>Tingkat kedua</a:t>
            </a:r>
          </a:p>
          <a:p>
            <a:pPr lvl="2"/>
            <a:r>
              <a:rPr lang="id-ID"/>
              <a:t>Tingkat ketiga</a:t>
            </a:r>
          </a:p>
          <a:p>
            <a:pPr lvl="3"/>
            <a:r>
              <a:rPr lang="id-ID"/>
              <a:t>Tingkat keempat</a:t>
            </a:r>
          </a:p>
          <a:p>
            <a:pPr lvl="4"/>
            <a:r>
              <a:rPr lang="id-ID"/>
              <a:t>Tingkat kelima</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AF3D4-82CC-4688-87DA-AE4ED5637E73}" type="datetimeFigureOut">
              <a:rPr lang="en-US" smtClean="0"/>
              <a:t>2/16/2021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727231-24F9-4B92-AA2B-DDB9DCD801F2}" type="slidenum">
              <a:rPr lang="en-US" smtClean="0"/>
              <a:t>‹#›</a:t>
            </a:fld>
            <a:endParaRPr lang="en-US"/>
          </a:p>
        </p:txBody>
      </p:sp>
    </p:spTree>
    <p:extLst>
      <p:ext uri="{BB962C8B-B14F-4D97-AF65-F5344CB8AC3E}">
        <p14:creationId xmlns:p14="http://schemas.microsoft.com/office/powerpoint/2010/main" val="214384258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2" r:id="rId3"/>
    <p:sldLayoutId id="2147483669" r:id="rId4"/>
    <p:sldLayoutId id="2147483670" r:id="rId5"/>
    <p:sldLayoutId id="2147483672" r:id="rId6"/>
    <p:sldLayoutId id="2147483671" r:id="rId7"/>
    <p:sldLayoutId id="2147483651" r:id="rId8"/>
    <p:sldLayoutId id="2147483665" r:id="rId9"/>
    <p:sldLayoutId id="2147483652" r:id="rId10"/>
    <p:sldLayoutId id="2147483666" r:id="rId11"/>
    <p:sldLayoutId id="2147483650" r:id="rId12"/>
    <p:sldLayoutId id="2147483660" r:id="rId13"/>
    <p:sldLayoutId id="2147483661" r:id="rId14"/>
    <p:sldLayoutId id="2147483667" r:id="rId15"/>
    <p:sldLayoutId id="2147483668"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6750"/>
            <a:ext cx="7772400" cy="1253852"/>
          </a:xfrm>
        </p:spPr>
        <p:txBody>
          <a:bodyPr/>
          <a:lstStyle/>
          <a:p>
            <a:r>
              <a:rPr lang="en-US" b="1" dirty="0">
                <a:latin typeface="DK Lemon Yellow Sun" panose="02000000000000000000" pitchFamily="50" charset="0"/>
              </a:rPr>
              <a:t>Strategic </a:t>
            </a:r>
            <a:r>
              <a:rPr lang="en-US" b="1" dirty="0">
                <a:latin typeface="Adobe Fan Heiti Std B" panose="020B0700000000000000" pitchFamily="34" charset="-128"/>
                <a:ea typeface="Adobe Fan Heiti Std B" panose="020B0700000000000000" pitchFamily="34" charset="-128"/>
              </a:rPr>
              <a:t>&amp;</a:t>
            </a:r>
            <a:r>
              <a:rPr lang="en-US" b="1" dirty="0">
                <a:latin typeface="DK Lemon Yellow Sun" panose="02000000000000000000" pitchFamily="50" charset="0"/>
              </a:rPr>
              <a:t> Human Resource Planning</a:t>
            </a:r>
          </a:p>
        </p:txBody>
      </p:sp>
      <p:sp>
        <p:nvSpPr>
          <p:cNvPr id="3" name="Kotak Teks 2">
            <a:extLst>
              <a:ext uri="{FF2B5EF4-FFF2-40B4-BE49-F238E27FC236}">
                <a16:creationId xmlns:a16="http://schemas.microsoft.com/office/drawing/2014/main" id="{5CC34440-B6DC-4660-AAE3-4D75738EB72A}"/>
              </a:ext>
            </a:extLst>
          </p:cNvPr>
          <p:cNvSpPr txBox="1"/>
          <p:nvPr/>
        </p:nvSpPr>
        <p:spPr>
          <a:xfrm>
            <a:off x="381000" y="3638550"/>
            <a:ext cx="2362200" cy="646331"/>
          </a:xfrm>
          <a:prstGeom prst="rect">
            <a:avLst/>
          </a:prstGeom>
          <a:noFill/>
        </p:spPr>
        <p:txBody>
          <a:bodyPr wrap="square" rtlCol="0">
            <a:spAutoFit/>
          </a:bodyPr>
          <a:lstStyle/>
          <a:p>
            <a:r>
              <a:rPr lang="en-US" dirty="0"/>
              <a:t>Nicholas Chiesa</a:t>
            </a:r>
          </a:p>
          <a:p>
            <a:r>
              <a:rPr lang="en-US" dirty="0"/>
              <a:t>Jeremy Jonathan</a:t>
            </a:r>
          </a:p>
        </p:txBody>
      </p:sp>
    </p:spTree>
    <p:extLst>
      <p:ext uri="{BB962C8B-B14F-4D97-AF65-F5344CB8AC3E}">
        <p14:creationId xmlns:p14="http://schemas.microsoft.com/office/powerpoint/2010/main" val="4116219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223F70D-ACFF-4C47-8E3C-C4BA5C07B046}"/>
              </a:ext>
            </a:extLst>
          </p:cNvPr>
          <p:cNvSpPr txBox="1">
            <a:spLocks/>
          </p:cNvSpPr>
          <p:nvPr/>
        </p:nvSpPr>
        <p:spPr>
          <a:xfrm>
            <a:off x="381000" y="895350"/>
            <a:ext cx="8534400" cy="2057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DK Lemon Yellow Sun" panose="02000000000000000000" pitchFamily="50" charset="0"/>
              </a:rPr>
              <a:t>&amp; </a:t>
            </a:r>
            <a:r>
              <a:rPr lang="en-US" dirty="0"/>
              <a:t>It is also incorporated into the business and financial planning process, so it provides a foundation for a plan that is aligned with the business strategy.</a:t>
            </a:r>
          </a:p>
        </p:txBody>
      </p:sp>
    </p:spTree>
    <p:extLst>
      <p:ext uri="{BB962C8B-B14F-4D97-AF65-F5344CB8AC3E}">
        <p14:creationId xmlns:p14="http://schemas.microsoft.com/office/powerpoint/2010/main" val="71346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3B86D37-01E3-4FBD-83AE-775178B32ED8}"/>
              </a:ext>
            </a:extLst>
          </p:cNvPr>
          <p:cNvSpPr txBox="1">
            <a:spLocks/>
          </p:cNvSpPr>
          <p:nvPr/>
        </p:nvSpPr>
        <p:spPr>
          <a:xfrm>
            <a:off x="381000" y="1428750"/>
            <a:ext cx="8610600" cy="312724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Requirements (Determining the number, skill, and location of employees the organization will need at future dates to meet its goals.)</a:t>
            </a:r>
          </a:p>
          <a:p>
            <a:r>
              <a:rPr lang="en-US" sz="2800" dirty="0"/>
              <a:t>and availability (Determination of whether the firm will be able to secure employees with the necessary skills, and from what sources.)</a:t>
            </a:r>
          </a:p>
        </p:txBody>
      </p:sp>
      <p:sp>
        <p:nvSpPr>
          <p:cNvPr id="6" name="Kotak Teks 5">
            <a:extLst>
              <a:ext uri="{FF2B5EF4-FFF2-40B4-BE49-F238E27FC236}">
                <a16:creationId xmlns:a16="http://schemas.microsoft.com/office/drawing/2014/main" id="{A15CBEE7-BDE1-413C-8314-F8DC7AD59AA7}"/>
              </a:ext>
            </a:extLst>
          </p:cNvPr>
          <p:cNvSpPr txBox="1"/>
          <p:nvPr/>
        </p:nvSpPr>
        <p:spPr>
          <a:xfrm>
            <a:off x="609600" y="361950"/>
            <a:ext cx="6781800" cy="707886"/>
          </a:xfrm>
          <a:prstGeom prst="rect">
            <a:avLst/>
          </a:prstGeom>
          <a:noFill/>
        </p:spPr>
        <p:txBody>
          <a:bodyPr wrap="square">
            <a:spAutoFit/>
          </a:bodyPr>
          <a:lstStyle/>
          <a:p>
            <a:r>
              <a:rPr lang="en-US" sz="4000" b="1" dirty="0">
                <a:latin typeface="DK Lemon Yellow Sun" panose="02000000000000000000" pitchFamily="50" charset="0"/>
              </a:rPr>
              <a:t>HR planning has two components </a:t>
            </a:r>
          </a:p>
        </p:txBody>
      </p:sp>
    </p:spTree>
    <p:extLst>
      <p:ext uri="{BB962C8B-B14F-4D97-AF65-F5344CB8AC3E}">
        <p14:creationId xmlns:p14="http://schemas.microsoft.com/office/powerpoint/2010/main" val="221471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0A1F-5FCA-4C4D-A151-CBE0FC5A4002}"/>
              </a:ext>
            </a:extLst>
          </p:cNvPr>
          <p:cNvSpPr>
            <a:spLocks noGrp="1"/>
          </p:cNvSpPr>
          <p:nvPr>
            <p:ph type="title"/>
          </p:nvPr>
        </p:nvSpPr>
        <p:spPr>
          <a:xfrm>
            <a:off x="381000" y="133350"/>
            <a:ext cx="7924800" cy="1344168"/>
          </a:xfrm>
        </p:spPr>
        <p:txBody>
          <a:bodyPr/>
          <a:lstStyle/>
          <a:p>
            <a:r>
              <a:rPr lang="en-US" b="1" dirty="0">
                <a:solidFill>
                  <a:srgbClr val="FF0000"/>
                </a:solidFill>
                <a:latin typeface="DK Lemon Yellow Sun" panose="02000000000000000000" pitchFamily="50" charset="0"/>
              </a:rPr>
              <a:t>Forecasting human resource requirements</a:t>
            </a:r>
          </a:p>
        </p:txBody>
      </p:sp>
      <p:sp>
        <p:nvSpPr>
          <p:cNvPr id="3" name="Content Placeholder 2">
            <a:extLst>
              <a:ext uri="{FF2B5EF4-FFF2-40B4-BE49-F238E27FC236}">
                <a16:creationId xmlns:a16="http://schemas.microsoft.com/office/drawing/2014/main" id="{E5822B83-1262-47AC-BA30-92115AB40999}"/>
              </a:ext>
            </a:extLst>
          </p:cNvPr>
          <p:cNvSpPr txBox="1">
            <a:spLocks/>
          </p:cNvSpPr>
          <p:nvPr/>
        </p:nvSpPr>
        <p:spPr>
          <a:xfrm>
            <a:off x="495300" y="1447835"/>
            <a:ext cx="8153400" cy="31272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Before HR requirements can be projected, demand for the firm’s goods or services must be forecasted. This forecast is then converted into people requirements for the activities necessary to meet this demand.</a:t>
            </a:r>
          </a:p>
        </p:txBody>
      </p:sp>
    </p:spTree>
    <p:extLst>
      <p:ext uri="{BB962C8B-B14F-4D97-AF65-F5344CB8AC3E}">
        <p14:creationId xmlns:p14="http://schemas.microsoft.com/office/powerpoint/2010/main" val="2934722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DBE0-BEFE-417A-9359-D23E3774619B}"/>
              </a:ext>
            </a:extLst>
          </p:cNvPr>
          <p:cNvSpPr>
            <a:spLocks noGrp="1"/>
          </p:cNvSpPr>
          <p:nvPr>
            <p:ph type="title"/>
          </p:nvPr>
        </p:nvSpPr>
        <p:spPr>
          <a:xfrm>
            <a:off x="609600" y="361950"/>
            <a:ext cx="7467600" cy="1344168"/>
          </a:xfrm>
        </p:spPr>
        <p:txBody>
          <a:bodyPr>
            <a:normAutofit fontScale="90000"/>
          </a:bodyPr>
          <a:lstStyle/>
          <a:p>
            <a:r>
              <a:rPr lang="en-US" b="1" dirty="0">
                <a:latin typeface="Times New Roman" panose="02020603050405020304" pitchFamily="18" charset="0"/>
                <a:cs typeface="Times New Roman" panose="02020603050405020304" pitchFamily="18" charset="0"/>
              </a:rPr>
              <a:t>Several techniques for forecasting HR requirements are currently used</a:t>
            </a:r>
          </a:p>
        </p:txBody>
      </p:sp>
      <p:sp>
        <p:nvSpPr>
          <p:cNvPr id="3" name="Content Placeholder 2">
            <a:extLst>
              <a:ext uri="{FF2B5EF4-FFF2-40B4-BE49-F238E27FC236}">
                <a16:creationId xmlns:a16="http://schemas.microsoft.com/office/drawing/2014/main" id="{AD6D2AFD-EBD6-4A35-858E-D0BAFE3A09B6}"/>
              </a:ext>
            </a:extLst>
          </p:cNvPr>
          <p:cNvSpPr txBox="1">
            <a:spLocks/>
          </p:cNvSpPr>
          <p:nvPr/>
        </p:nvSpPr>
        <p:spPr>
          <a:xfrm>
            <a:off x="838200" y="1809750"/>
            <a:ext cx="5257800" cy="13441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qualitative in nature </a:t>
            </a:r>
          </a:p>
          <a:p>
            <a:r>
              <a:rPr lang="en-US"/>
              <a:t>and others are quantitative</a:t>
            </a:r>
            <a:endParaRPr lang="en-US" dirty="0"/>
          </a:p>
        </p:txBody>
      </p:sp>
    </p:spTree>
    <p:extLst>
      <p:ext uri="{BB962C8B-B14F-4D97-AF65-F5344CB8AC3E}">
        <p14:creationId xmlns:p14="http://schemas.microsoft.com/office/powerpoint/2010/main" val="2202225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7DC6-DFAC-42BF-8046-01AA91133FFF}"/>
              </a:ext>
            </a:extLst>
          </p:cNvPr>
          <p:cNvSpPr>
            <a:spLocks noGrp="1"/>
          </p:cNvSpPr>
          <p:nvPr>
            <p:ph type="title"/>
          </p:nvPr>
        </p:nvSpPr>
        <p:spPr>
          <a:xfrm>
            <a:off x="762000" y="209550"/>
            <a:ext cx="6178296" cy="1344168"/>
          </a:xfrm>
        </p:spPr>
        <p:txBody>
          <a:bodyPr>
            <a:normAutofit/>
          </a:bodyPr>
          <a:lstStyle/>
          <a:p>
            <a:r>
              <a:rPr lang="en-US" sz="4800" b="1" dirty="0">
                <a:latin typeface="DK Lemon Yellow Sun" panose="02000000000000000000" pitchFamily="50" charset="0"/>
              </a:rPr>
              <a:t>Zero-base forecast</a:t>
            </a:r>
          </a:p>
        </p:txBody>
      </p:sp>
      <p:sp>
        <p:nvSpPr>
          <p:cNvPr id="3" name="Content Placeholder 2">
            <a:extLst>
              <a:ext uri="{FF2B5EF4-FFF2-40B4-BE49-F238E27FC236}">
                <a16:creationId xmlns:a16="http://schemas.microsoft.com/office/drawing/2014/main" id="{4C6F48D4-EBB1-454F-A91C-0843C2742CC3}"/>
              </a:ext>
            </a:extLst>
          </p:cNvPr>
          <p:cNvSpPr txBox="1">
            <a:spLocks/>
          </p:cNvSpPr>
          <p:nvPr/>
        </p:nvSpPr>
        <p:spPr>
          <a:xfrm>
            <a:off x="788581" y="1553718"/>
            <a:ext cx="7086600" cy="21567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zero-base forecast Forecasting method that uses the organization’s current level of employment as the starting point for determining future staffing needs.</a:t>
            </a:r>
            <a:endParaRPr lang="en-US" dirty="0"/>
          </a:p>
        </p:txBody>
      </p:sp>
    </p:spTree>
    <p:extLst>
      <p:ext uri="{BB962C8B-B14F-4D97-AF65-F5344CB8AC3E}">
        <p14:creationId xmlns:p14="http://schemas.microsoft.com/office/powerpoint/2010/main" val="344812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85469-720E-469E-946F-83D835F68A13}"/>
              </a:ext>
            </a:extLst>
          </p:cNvPr>
          <p:cNvSpPr>
            <a:spLocks noGrp="1"/>
          </p:cNvSpPr>
          <p:nvPr>
            <p:ph type="title"/>
          </p:nvPr>
        </p:nvSpPr>
        <p:spPr>
          <a:xfrm>
            <a:off x="609600" y="133350"/>
            <a:ext cx="4730496" cy="1344168"/>
          </a:xfrm>
        </p:spPr>
        <p:txBody>
          <a:bodyPr>
            <a:normAutofit/>
          </a:bodyPr>
          <a:lstStyle/>
          <a:p>
            <a:r>
              <a:rPr lang="en-US" sz="4400" b="1" dirty="0">
                <a:latin typeface="DK Lemon Yellow Sun" panose="02000000000000000000" pitchFamily="50" charset="0"/>
              </a:rPr>
              <a:t>bottom-up forecast</a:t>
            </a:r>
          </a:p>
        </p:txBody>
      </p:sp>
      <p:sp>
        <p:nvSpPr>
          <p:cNvPr id="3" name="Content Placeholder 2">
            <a:extLst>
              <a:ext uri="{FF2B5EF4-FFF2-40B4-BE49-F238E27FC236}">
                <a16:creationId xmlns:a16="http://schemas.microsoft.com/office/drawing/2014/main" id="{946AFB8B-4436-46DD-B502-9AD9E72B46DC}"/>
              </a:ext>
            </a:extLst>
          </p:cNvPr>
          <p:cNvSpPr txBox="1">
            <a:spLocks/>
          </p:cNvSpPr>
          <p:nvPr/>
        </p:nvSpPr>
        <p:spPr>
          <a:xfrm>
            <a:off x="803148" y="1440747"/>
            <a:ext cx="7537704" cy="257880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Forecasting method in which each successive level in the organization, starting with the lowest, forecasts its requirements, ultimately providing an aggregate forecast of employees needed. </a:t>
            </a:r>
          </a:p>
        </p:txBody>
      </p:sp>
    </p:spTree>
    <p:extLst>
      <p:ext uri="{BB962C8B-B14F-4D97-AF65-F5344CB8AC3E}">
        <p14:creationId xmlns:p14="http://schemas.microsoft.com/office/powerpoint/2010/main" val="3655416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CEA35-8189-4795-8192-B91C877236BD}"/>
              </a:ext>
            </a:extLst>
          </p:cNvPr>
          <p:cNvSpPr>
            <a:spLocks noGrp="1"/>
          </p:cNvSpPr>
          <p:nvPr>
            <p:ph type="title"/>
          </p:nvPr>
        </p:nvSpPr>
        <p:spPr>
          <a:xfrm>
            <a:off x="457200" y="361950"/>
            <a:ext cx="8001000" cy="1344168"/>
          </a:xfrm>
        </p:spPr>
        <p:txBody>
          <a:bodyPr>
            <a:normAutofit fontScale="90000"/>
          </a:bodyPr>
          <a:lstStyle/>
          <a:p>
            <a:r>
              <a:rPr lang="en-US" b="1" dirty="0">
                <a:solidFill>
                  <a:srgbClr val="FF0000"/>
                </a:solidFill>
              </a:rPr>
              <a:t>Relationship between Volume of Sales and Number of Workers Required</a:t>
            </a:r>
            <a:br>
              <a:rPr lang="en-US" dirty="0">
                <a:solidFill>
                  <a:srgbClr val="FF0000"/>
                </a:solidFill>
              </a:rPr>
            </a:br>
            <a:endParaRPr lang="en-US" dirty="0">
              <a:solidFill>
                <a:srgbClr val="FF0000"/>
              </a:solidFill>
            </a:endParaRPr>
          </a:p>
        </p:txBody>
      </p:sp>
      <p:sp>
        <p:nvSpPr>
          <p:cNvPr id="3" name="Content Placeholder 2">
            <a:extLst>
              <a:ext uri="{FF2B5EF4-FFF2-40B4-BE49-F238E27FC236}">
                <a16:creationId xmlns:a16="http://schemas.microsoft.com/office/drawing/2014/main" id="{7C8D1BA0-8B2C-4E85-9AA6-977ED6D37F1B}"/>
              </a:ext>
            </a:extLst>
          </p:cNvPr>
          <p:cNvSpPr txBox="1">
            <a:spLocks/>
          </p:cNvSpPr>
          <p:nvPr/>
        </p:nvSpPr>
        <p:spPr>
          <a:xfrm>
            <a:off x="571500" y="1581150"/>
            <a:ext cx="8001000" cy="29230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managers can approximate the number of employees required at different demand levels. Quantitative methods such as regression analysis can be helpful in determining the number of workers needed.</a:t>
            </a:r>
            <a:endParaRPr lang="en-US" dirty="0"/>
          </a:p>
        </p:txBody>
      </p:sp>
    </p:spTree>
    <p:extLst>
      <p:ext uri="{BB962C8B-B14F-4D97-AF65-F5344CB8AC3E}">
        <p14:creationId xmlns:p14="http://schemas.microsoft.com/office/powerpoint/2010/main" val="2029993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3B7763B-BBA0-4E02-9165-1B116940F9FE}"/>
              </a:ext>
            </a:extLst>
          </p:cNvPr>
          <p:cNvSpPr txBox="1">
            <a:spLocks/>
          </p:cNvSpPr>
          <p:nvPr/>
        </p:nvSpPr>
        <p:spPr>
          <a:xfrm>
            <a:off x="457200" y="1055975"/>
            <a:ext cx="9144000" cy="153393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To forecast availability, the HR manager looks to both internal sources (current employees) and external sources (the labor market)</a:t>
            </a:r>
            <a:endParaRPr lang="en-US" dirty="0"/>
          </a:p>
        </p:txBody>
      </p:sp>
    </p:spTree>
    <p:extLst>
      <p:ext uri="{BB962C8B-B14F-4D97-AF65-F5344CB8AC3E}">
        <p14:creationId xmlns:p14="http://schemas.microsoft.com/office/powerpoint/2010/main" val="177183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A938-4299-4308-A35B-B97CDA0A9658}"/>
              </a:ext>
            </a:extLst>
          </p:cNvPr>
          <p:cNvSpPr>
            <a:spLocks noGrp="1"/>
          </p:cNvSpPr>
          <p:nvPr>
            <p:ph type="title"/>
          </p:nvPr>
        </p:nvSpPr>
        <p:spPr>
          <a:xfrm>
            <a:off x="609600" y="361950"/>
            <a:ext cx="7016496" cy="1344168"/>
          </a:xfrm>
        </p:spPr>
        <p:txBody>
          <a:bodyPr/>
          <a:lstStyle/>
          <a:p>
            <a:r>
              <a:rPr lang="en-US" b="1" dirty="0">
                <a:solidFill>
                  <a:srgbClr val="FF0000"/>
                </a:solidFill>
              </a:rPr>
              <a:t>Shortage or surplus of Workers Forecasted</a:t>
            </a:r>
          </a:p>
        </p:txBody>
      </p:sp>
      <p:sp>
        <p:nvSpPr>
          <p:cNvPr id="3" name="Content Placeholder 2">
            <a:extLst>
              <a:ext uri="{FF2B5EF4-FFF2-40B4-BE49-F238E27FC236}">
                <a16:creationId xmlns:a16="http://schemas.microsoft.com/office/drawing/2014/main" id="{2F841F71-AEB6-4145-951B-904B89F04665}"/>
              </a:ext>
            </a:extLst>
          </p:cNvPr>
          <p:cNvSpPr txBox="1">
            <a:spLocks/>
          </p:cNvSpPr>
          <p:nvPr/>
        </p:nvSpPr>
        <p:spPr>
          <a:xfrm>
            <a:off x="914400" y="1767840"/>
            <a:ext cx="7542028" cy="24246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When firms are faced with a shortage of workers, organizations will have to intensify their efforts to recruit the necessary people to meet the needs of the firm.</a:t>
            </a:r>
          </a:p>
        </p:txBody>
      </p:sp>
    </p:spTree>
    <p:extLst>
      <p:ext uri="{BB962C8B-B14F-4D97-AF65-F5344CB8AC3E}">
        <p14:creationId xmlns:p14="http://schemas.microsoft.com/office/powerpoint/2010/main" val="187927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DF58-24C4-4659-99D7-B45463F26D5B}"/>
              </a:ext>
            </a:extLst>
          </p:cNvPr>
          <p:cNvSpPr>
            <a:spLocks noGrp="1"/>
          </p:cNvSpPr>
          <p:nvPr>
            <p:ph type="title"/>
          </p:nvPr>
        </p:nvSpPr>
        <p:spPr>
          <a:xfrm>
            <a:off x="533400" y="209550"/>
            <a:ext cx="5187696" cy="1013261"/>
          </a:xfrm>
        </p:spPr>
        <p:txBody>
          <a:bodyPr/>
          <a:lstStyle/>
          <a:p>
            <a:r>
              <a:rPr lang="en-US" b="1" dirty="0">
                <a:latin typeface="DK Lemon Yellow Sun" panose="02000000000000000000" pitchFamily="50" charset="0"/>
              </a:rPr>
              <a:t>Innovative Recruiting </a:t>
            </a:r>
          </a:p>
        </p:txBody>
      </p:sp>
      <p:sp>
        <p:nvSpPr>
          <p:cNvPr id="3" name="Content Placeholder 2">
            <a:extLst>
              <a:ext uri="{FF2B5EF4-FFF2-40B4-BE49-F238E27FC236}">
                <a16:creationId xmlns:a16="http://schemas.microsoft.com/office/drawing/2014/main" id="{A04FF814-3448-445A-B902-033F310A2372}"/>
              </a:ext>
            </a:extLst>
          </p:cNvPr>
          <p:cNvSpPr txBox="1">
            <a:spLocks/>
          </p:cNvSpPr>
          <p:nvPr/>
        </p:nvSpPr>
        <p:spPr>
          <a:xfrm>
            <a:off x="685800" y="1504950"/>
            <a:ext cx="8001000" cy="153393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In using innovative recruiting, businesses must attempt to determine who their prospective employees are and what motivates them</a:t>
            </a:r>
          </a:p>
        </p:txBody>
      </p:sp>
    </p:spTree>
    <p:extLst>
      <p:ext uri="{BB962C8B-B14F-4D97-AF65-F5344CB8AC3E}">
        <p14:creationId xmlns:p14="http://schemas.microsoft.com/office/powerpoint/2010/main" val="260814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ambar 14">
            <a:extLst>
              <a:ext uri="{FF2B5EF4-FFF2-40B4-BE49-F238E27FC236}">
                <a16:creationId xmlns:a16="http://schemas.microsoft.com/office/drawing/2014/main" id="{2D2DAB6E-265B-4A62-9B1B-68516169B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819150"/>
            <a:ext cx="4800600" cy="4139217"/>
          </a:xfrm>
          <a:prstGeom prst="rect">
            <a:avLst/>
          </a:prstGeom>
        </p:spPr>
      </p:pic>
      <p:sp>
        <p:nvSpPr>
          <p:cNvPr id="16" name="Kotak Teks 15">
            <a:extLst>
              <a:ext uri="{FF2B5EF4-FFF2-40B4-BE49-F238E27FC236}">
                <a16:creationId xmlns:a16="http://schemas.microsoft.com/office/drawing/2014/main" id="{8EE985C7-B820-4251-AA22-13173F5AE350}"/>
              </a:ext>
            </a:extLst>
          </p:cNvPr>
          <p:cNvSpPr txBox="1"/>
          <p:nvPr/>
        </p:nvSpPr>
        <p:spPr>
          <a:xfrm>
            <a:off x="1977656" y="146982"/>
            <a:ext cx="5105400" cy="707886"/>
          </a:xfrm>
          <a:prstGeom prst="rect">
            <a:avLst/>
          </a:prstGeom>
          <a:noFill/>
        </p:spPr>
        <p:txBody>
          <a:bodyPr wrap="square" rtlCol="0">
            <a:spAutoFit/>
          </a:bodyPr>
          <a:lstStyle/>
          <a:p>
            <a:r>
              <a:rPr lang="en-US" sz="4000" b="1" i="0" u="none" strike="noStrike" baseline="0" dirty="0">
                <a:latin typeface="DK Lemon Yellow Sun" panose="02000000000000000000" pitchFamily="50" charset="0"/>
              </a:rPr>
              <a:t>Strategic Planning Process</a:t>
            </a:r>
            <a:endParaRPr lang="en-US" sz="4000" dirty="0">
              <a:latin typeface="DK Lemon Yellow Sun" panose="02000000000000000000" pitchFamily="50" charset="0"/>
            </a:endParaRPr>
          </a:p>
        </p:txBody>
      </p:sp>
    </p:spTree>
    <p:extLst>
      <p:ext uri="{BB962C8B-B14F-4D97-AF65-F5344CB8AC3E}">
        <p14:creationId xmlns:p14="http://schemas.microsoft.com/office/powerpoint/2010/main" val="375527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EACCB-DF77-4BEC-ADD9-DB0DD6DC0049}"/>
              </a:ext>
            </a:extLst>
          </p:cNvPr>
          <p:cNvSpPr>
            <a:spLocks noGrp="1"/>
          </p:cNvSpPr>
          <p:nvPr>
            <p:ph type="title"/>
          </p:nvPr>
        </p:nvSpPr>
        <p:spPr>
          <a:xfrm>
            <a:off x="609600" y="133350"/>
            <a:ext cx="5873496" cy="1344168"/>
          </a:xfrm>
        </p:spPr>
        <p:txBody>
          <a:bodyPr/>
          <a:lstStyle/>
          <a:p>
            <a:r>
              <a:rPr lang="en-US" b="1" dirty="0">
                <a:latin typeface="DK Lemon Yellow Sun" panose="02000000000000000000" pitchFamily="50" charset="0"/>
              </a:rPr>
              <a:t>Compensation Incentives Firms</a:t>
            </a:r>
          </a:p>
        </p:txBody>
      </p:sp>
      <p:sp>
        <p:nvSpPr>
          <p:cNvPr id="3" name="Content Placeholder 2">
            <a:extLst>
              <a:ext uri="{FF2B5EF4-FFF2-40B4-BE49-F238E27FC236}">
                <a16:creationId xmlns:a16="http://schemas.microsoft.com/office/drawing/2014/main" id="{A0C665B0-E7A6-43FF-8F5F-352A1BFBE641}"/>
              </a:ext>
            </a:extLst>
          </p:cNvPr>
          <p:cNvSpPr txBox="1">
            <a:spLocks/>
          </p:cNvSpPr>
          <p:nvPr/>
        </p:nvSpPr>
        <p:spPr>
          <a:xfrm>
            <a:off x="838200" y="1483277"/>
            <a:ext cx="7467600" cy="15206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Firms competing for workers in a high-demand situation may have to rely on compensation incentives. Premium pay is one obvious method</a:t>
            </a:r>
          </a:p>
        </p:txBody>
      </p:sp>
    </p:spTree>
    <p:extLst>
      <p:ext uri="{BB962C8B-B14F-4D97-AF65-F5344CB8AC3E}">
        <p14:creationId xmlns:p14="http://schemas.microsoft.com/office/powerpoint/2010/main" val="2699178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7A9E-A3D3-470C-B1EF-8C0CEC556DA5}"/>
              </a:ext>
            </a:extLst>
          </p:cNvPr>
          <p:cNvSpPr>
            <a:spLocks noGrp="1"/>
          </p:cNvSpPr>
          <p:nvPr>
            <p:ph type="title"/>
          </p:nvPr>
        </p:nvSpPr>
        <p:spPr>
          <a:xfrm>
            <a:off x="609600" y="16392"/>
            <a:ext cx="4882896" cy="1344168"/>
          </a:xfrm>
        </p:spPr>
        <p:txBody>
          <a:bodyPr/>
          <a:lstStyle/>
          <a:p>
            <a:r>
              <a:rPr lang="en-US" b="1" dirty="0">
                <a:latin typeface="DK Lemon Yellow Sun" panose="02000000000000000000" pitchFamily="50" charset="0"/>
              </a:rPr>
              <a:t>Alternatives to Layoffs </a:t>
            </a:r>
          </a:p>
        </p:txBody>
      </p:sp>
      <p:sp>
        <p:nvSpPr>
          <p:cNvPr id="3" name="Content Placeholder 2">
            <a:extLst>
              <a:ext uri="{FF2B5EF4-FFF2-40B4-BE49-F238E27FC236}">
                <a16:creationId xmlns:a16="http://schemas.microsoft.com/office/drawing/2014/main" id="{8F09ED0D-CC87-4B77-85EF-6718C0825AB1}"/>
              </a:ext>
            </a:extLst>
          </p:cNvPr>
          <p:cNvSpPr txBox="1">
            <a:spLocks/>
          </p:cNvSpPr>
          <p:nvPr/>
        </p:nvSpPr>
        <p:spPr>
          <a:xfrm>
            <a:off x="533400" y="1276350"/>
            <a:ext cx="8153400" cy="31272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a:t>Most companies look to alternatives to layoffs but downsizing may ultimately be required. At times, layoffs can be a necessary cost-cutting measure. </a:t>
            </a:r>
          </a:p>
          <a:p>
            <a:r>
              <a:rPr lang="en-US" sz="2800" dirty="0"/>
              <a:t>One of the first alternatives to layoffs is to implement a restricted hiring policy that reduces the workforce by not replacing employees who leave. </a:t>
            </a:r>
          </a:p>
        </p:txBody>
      </p:sp>
    </p:spTree>
    <p:extLst>
      <p:ext uri="{BB962C8B-B14F-4D97-AF65-F5344CB8AC3E}">
        <p14:creationId xmlns:p14="http://schemas.microsoft.com/office/powerpoint/2010/main" val="3050683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A3F0253-6876-46A5-ABE0-C0E0B8D30354}"/>
              </a:ext>
            </a:extLst>
          </p:cNvPr>
          <p:cNvSpPr txBox="1">
            <a:spLocks/>
          </p:cNvSpPr>
          <p:nvPr/>
        </p:nvSpPr>
        <p:spPr>
          <a:xfrm>
            <a:off x="914400" y="895350"/>
            <a:ext cx="6400800" cy="312724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There are basically three forms of freezes</a:t>
            </a:r>
          </a:p>
          <a:p>
            <a:pPr marL="514350" indent="-514350">
              <a:buFont typeface="Arial" panose="020B0604020202020204" pitchFamily="34" charset="0"/>
              <a:buAutoNum type="alphaUcPeriod"/>
            </a:pPr>
            <a:r>
              <a:rPr lang="en-US" dirty="0"/>
              <a:t>A hard freeze</a:t>
            </a:r>
          </a:p>
          <a:p>
            <a:pPr marL="514350" indent="-514350">
              <a:buFont typeface="Arial" panose="020B0604020202020204" pitchFamily="34" charset="0"/>
              <a:buAutoNum type="alphaUcPeriod"/>
            </a:pPr>
            <a:r>
              <a:rPr lang="en-US" dirty="0"/>
              <a:t>A soft freeze</a:t>
            </a:r>
          </a:p>
          <a:p>
            <a:pPr marL="514350" indent="-514350">
              <a:buFont typeface="Arial" panose="020B0604020202020204" pitchFamily="34" charset="0"/>
              <a:buAutoNum type="alphaUcPeriod"/>
            </a:pPr>
            <a:r>
              <a:rPr lang="en-US" dirty="0"/>
              <a:t>Smart freeze</a:t>
            </a:r>
          </a:p>
        </p:txBody>
      </p:sp>
    </p:spTree>
    <p:extLst>
      <p:ext uri="{BB962C8B-B14F-4D97-AF65-F5344CB8AC3E}">
        <p14:creationId xmlns:p14="http://schemas.microsoft.com/office/powerpoint/2010/main" val="3237712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EF2A29F-6C4F-40F3-919F-EF9EC8CF17ED}"/>
              </a:ext>
            </a:extLst>
          </p:cNvPr>
          <p:cNvSpPr txBox="1">
            <a:spLocks/>
          </p:cNvSpPr>
          <p:nvPr/>
        </p:nvSpPr>
        <p:spPr>
          <a:xfrm>
            <a:off x="495300" y="895350"/>
            <a:ext cx="8153400" cy="312724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Early retirement is another way to reduce the number of workers.</a:t>
            </a:r>
          </a:p>
          <a:p>
            <a:r>
              <a:rPr lang="en-US" dirty="0"/>
              <a:t>Another alternative to layoffs is permitting an employee to go from full-time to 30 hours a week without losing health benefits</a:t>
            </a:r>
          </a:p>
        </p:txBody>
      </p:sp>
    </p:spTree>
    <p:extLst>
      <p:ext uri="{BB962C8B-B14F-4D97-AF65-F5344CB8AC3E}">
        <p14:creationId xmlns:p14="http://schemas.microsoft.com/office/powerpoint/2010/main" val="347875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Your Questions</a:t>
            </a:r>
          </a:p>
        </p:txBody>
      </p:sp>
      <p:sp>
        <p:nvSpPr>
          <p:cNvPr id="3" name="Text Placeholder 2"/>
          <p:cNvSpPr>
            <a:spLocks noGrp="1"/>
          </p:cNvSpPr>
          <p:nvPr>
            <p:ph type="body" idx="1"/>
          </p:nvPr>
        </p:nvSpPr>
        <p:spPr/>
        <p:txBody>
          <a:bodyPr/>
          <a:lstStyle/>
          <a:p>
            <a:r>
              <a:rPr lang="en-US" dirty="0"/>
              <a:t>Q&amp;A</a:t>
            </a:r>
          </a:p>
        </p:txBody>
      </p:sp>
    </p:spTree>
    <p:extLst>
      <p:ext uri="{BB962C8B-B14F-4D97-AF65-F5344CB8AC3E}">
        <p14:creationId xmlns:p14="http://schemas.microsoft.com/office/powerpoint/2010/main" val="1521027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For Your Attention</a:t>
            </a:r>
          </a:p>
        </p:txBody>
      </p:sp>
    </p:spTree>
    <p:extLst>
      <p:ext uri="{BB962C8B-B14F-4D97-AF65-F5344CB8AC3E}">
        <p14:creationId xmlns:p14="http://schemas.microsoft.com/office/powerpoint/2010/main" val="199917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Kotak Teks 15">
            <a:extLst>
              <a:ext uri="{FF2B5EF4-FFF2-40B4-BE49-F238E27FC236}">
                <a16:creationId xmlns:a16="http://schemas.microsoft.com/office/drawing/2014/main" id="{8EE985C7-B820-4251-AA22-13173F5AE350}"/>
              </a:ext>
            </a:extLst>
          </p:cNvPr>
          <p:cNvSpPr txBox="1"/>
          <p:nvPr/>
        </p:nvSpPr>
        <p:spPr>
          <a:xfrm>
            <a:off x="533400" y="209550"/>
            <a:ext cx="8458200" cy="707886"/>
          </a:xfrm>
          <a:prstGeom prst="rect">
            <a:avLst/>
          </a:prstGeom>
          <a:noFill/>
        </p:spPr>
        <p:txBody>
          <a:bodyPr wrap="square" rtlCol="0">
            <a:spAutoFit/>
          </a:bodyPr>
          <a:lstStyle/>
          <a:p>
            <a:r>
              <a:rPr lang="en-US" sz="4000" b="1" i="0" u="none" strike="noStrike" baseline="0" dirty="0">
                <a:latin typeface="DK Lemon Yellow Sun" panose="02000000000000000000" pitchFamily="50" charset="0"/>
              </a:rPr>
              <a:t>Mission Determination </a:t>
            </a:r>
            <a:r>
              <a:rPr lang="en-US" sz="2000" b="1" i="0" u="none" strike="noStrike" baseline="0" dirty="0">
                <a:latin typeface="DK Lemon Yellow Sun" panose="02000000000000000000" pitchFamily="50" charset="0"/>
              </a:rPr>
              <a:t>// </a:t>
            </a:r>
            <a:r>
              <a:rPr lang="en-US" sz="2000" b="1" i="0" u="none" strike="noStrike" baseline="0" dirty="0" err="1">
                <a:latin typeface="DK Lemon Yellow Sun" panose="02000000000000000000" pitchFamily="50" charset="0"/>
              </a:rPr>
              <a:t>Menentukan</a:t>
            </a:r>
            <a:r>
              <a:rPr lang="en-US" sz="2000" b="1" i="0" u="none" strike="noStrike" baseline="0" dirty="0">
                <a:latin typeface="DK Lemon Yellow Sun" panose="02000000000000000000" pitchFamily="50" charset="0"/>
              </a:rPr>
              <a:t> </a:t>
            </a:r>
            <a:r>
              <a:rPr lang="en-US" sz="2000" b="1" i="0" u="none" strike="noStrike" baseline="0" dirty="0" err="1">
                <a:latin typeface="DK Lemon Yellow Sun" panose="02000000000000000000" pitchFamily="50" charset="0"/>
              </a:rPr>
              <a:t>Misi</a:t>
            </a:r>
            <a:r>
              <a:rPr lang="en-US" sz="2000" b="1" i="0" u="none" strike="noStrike" baseline="0" dirty="0">
                <a:latin typeface="DK Lemon Yellow Sun" panose="02000000000000000000" pitchFamily="50" charset="0"/>
              </a:rPr>
              <a:t> </a:t>
            </a:r>
            <a:endParaRPr lang="en-US" sz="4000" dirty="0">
              <a:latin typeface="DK Lemon Yellow Sun" panose="02000000000000000000" pitchFamily="50" charset="0"/>
            </a:endParaRPr>
          </a:p>
        </p:txBody>
      </p:sp>
      <p:pic>
        <p:nvPicPr>
          <p:cNvPr id="3" name="Gambar 2">
            <a:extLst>
              <a:ext uri="{FF2B5EF4-FFF2-40B4-BE49-F238E27FC236}">
                <a16:creationId xmlns:a16="http://schemas.microsoft.com/office/drawing/2014/main" id="{81D8DDF6-A1D3-470E-ADAC-BCDC30208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969627"/>
            <a:ext cx="2534093" cy="2109632"/>
          </a:xfrm>
          <a:prstGeom prst="rect">
            <a:avLst/>
          </a:prstGeom>
        </p:spPr>
      </p:pic>
      <p:sp>
        <p:nvSpPr>
          <p:cNvPr id="7" name="Kotak Teks 6">
            <a:extLst>
              <a:ext uri="{FF2B5EF4-FFF2-40B4-BE49-F238E27FC236}">
                <a16:creationId xmlns:a16="http://schemas.microsoft.com/office/drawing/2014/main" id="{9CFA140B-D64D-4ED5-B600-BFC9C555A5D0}"/>
              </a:ext>
            </a:extLst>
          </p:cNvPr>
          <p:cNvSpPr txBox="1"/>
          <p:nvPr/>
        </p:nvSpPr>
        <p:spPr>
          <a:xfrm>
            <a:off x="527427" y="1969353"/>
            <a:ext cx="3786963" cy="1200329"/>
          </a:xfrm>
          <a:prstGeom prst="rect">
            <a:avLst/>
          </a:prstGeom>
          <a:noFill/>
        </p:spPr>
        <p:txBody>
          <a:bodyPr wrap="square">
            <a:spAutoFit/>
          </a:bodyPr>
          <a:lstStyle/>
          <a:p>
            <a:r>
              <a:rPr lang="en-US" dirty="0"/>
              <a:t>Key :</a:t>
            </a:r>
          </a:p>
          <a:p>
            <a:r>
              <a:rPr lang="en-US" dirty="0">
                <a:latin typeface="DK Lemon Yellow Sun" panose="02000000000000000000" pitchFamily="50" charset="0"/>
              </a:rPr>
              <a:t>&amp;</a:t>
            </a:r>
            <a:r>
              <a:rPr lang="en-US" dirty="0"/>
              <a:t>Decide what is to be accomplished (purpose) // </a:t>
            </a:r>
            <a:r>
              <a:rPr lang="en-US" dirty="0" err="1"/>
              <a:t>Putuskan</a:t>
            </a:r>
            <a:r>
              <a:rPr lang="en-US" dirty="0"/>
              <a:t> </a:t>
            </a:r>
            <a:r>
              <a:rPr lang="en-US" dirty="0" err="1"/>
              <a:t>apa</a:t>
            </a:r>
            <a:r>
              <a:rPr lang="en-US" dirty="0"/>
              <a:t> yang </a:t>
            </a:r>
            <a:r>
              <a:rPr lang="en-US" dirty="0" err="1"/>
              <a:t>ingin</a:t>
            </a:r>
            <a:r>
              <a:rPr lang="en-US" dirty="0"/>
              <a:t> </a:t>
            </a:r>
            <a:r>
              <a:rPr lang="en-US" dirty="0" err="1"/>
              <a:t>dicapai</a:t>
            </a:r>
            <a:r>
              <a:rPr lang="en-US" dirty="0"/>
              <a:t> (</a:t>
            </a:r>
            <a:r>
              <a:rPr lang="en-US" dirty="0" err="1"/>
              <a:t>tujuan</a:t>
            </a:r>
            <a:r>
              <a:rPr lang="en-US" dirty="0"/>
              <a:t>) </a:t>
            </a:r>
            <a:r>
              <a:rPr lang="en-US" dirty="0" err="1"/>
              <a:t>atau</a:t>
            </a:r>
            <a:r>
              <a:rPr lang="en-US" dirty="0"/>
              <a:t> GOALS.</a:t>
            </a:r>
          </a:p>
        </p:txBody>
      </p:sp>
      <p:grpSp>
        <p:nvGrpSpPr>
          <p:cNvPr id="14" name="Grup 13">
            <a:extLst>
              <a:ext uri="{FF2B5EF4-FFF2-40B4-BE49-F238E27FC236}">
                <a16:creationId xmlns:a16="http://schemas.microsoft.com/office/drawing/2014/main" id="{52A1A1AC-3649-4F0D-ABA8-501D3B95F8EA}"/>
              </a:ext>
            </a:extLst>
          </p:cNvPr>
          <p:cNvGrpSpPr/>
          <p:nvPr/>
        </p:nvGrpSpPr>
        <p:grpSpPr>
          <a:xfrm>
            <a:off x="5029200" y="2343150"/>
            <a:ext cx="3095190" cy="2544921"/>
            <a:chOff x="5029200" y="2343150"/>
            <a:chExt cx="3095190" cy="2544921"/>
          </a:xfrm>
        </p:grpSpPr>
        <p:pic>
          <p:nvPicPr>
            <p:cNvPr id="9" name="Gambar 8">
              <a:extLst>
                <a:ext uri="{FF2B5EF4-FFF2-40B4-BE49-F238E27FC236}">
                  <a16:creationId xmlns:a16="http://schemas.microsoft.com/office/drawing/2014/main" id="{AC68A65F-5955-4C4D-968F-434E7C5DBF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2343150"/>
              <a:ext cx="3095190" cy="2544921"/>
            </a:xfrm>
            <a:prstGeom prst="rect">
              <a:avLst/>
            </a:prstGeom>
          </p:spPr>
        </p:pic>
        <p:sp>
          <p:nvSpPr>
            <p:cNvPr id="10" name="Kotak Teks 9">
              <a:extLst>
                <a:ext uri="{FF2B5EF4-FFF2-40B4-BE49-F238E27FC236}">
                  <a16:creationId xmlns:a16="http://schemas.microsoft.com/office/drawing/2014/main" id="{095BAD65-235B-4119-B16C-0F4069D10C93}"/>
                </a:ext>
              </a:extLst>
            </p:cNvPr>
            <p:cNvSpPr txBox="1"/>
            <p:nvPr/>
          </p:nvSpPr>
          <p:spPr>
            <a:xfrm>
              <a:off x="6576795" y="2800350"/>
              <a:ext cx="716863" cy="369332"/>
            </a:xfrm>
            <a:prstGeom prst="rect">
              <a:avLst/>
            </a:prstGeom>
            <a:noFill/>
          </p:spPr>
          <p:txBody>
            <a:bodyPr wrap="none" rtlCol="0">
              <a:spAutoFit/>
            </a:bodyPr>
            <a:lstStyle/>
            <a:p>
              <a:r>
                <a:rPr lang="en-US" b="1" dirty="0">
                  <a:solidFill>
                    <a:schemeClr val="bg1"/>
                  </a:solidFill>
                </a:rPr>
                <a:t>Goals</a:t>
              </a:r>
            </a:p>
          </p:txBody>
        </p:sp>
        <p:sp>
          <p:nvSpPr>
            <p:cNvPr id="13" name="Kotak Teks 12">
              <a:extLst>
                <a:ext uri="{FF2B5EF4-FFF2-40B4-BE49-F238E27FC236}">
                  <a16:creationId xmlns:a16="http://schemas.microsoft.com/office/drawing/2014/main" id="{76EDCC40-04B1-4CF4-BFFE-48CAF0B9CAA5}"/>
                </a:ext>
              </a:extLst>
            </p:cNvPr>
            <p:cNvSpPr txBox="1"/>
            <p:nvPr/>
          </p:nvSpPr>
          <p:spPr>
            <a:xfrm>
              <a:off x="5668878" y="2700804"/>
              <a:ext cx="839869" cy="338554"/>
            </a:xfrm>
            <a:prstGeom prst="rect">
              <a:avLst/>
            </a:prstGeom>
            <a:noFill/>
          </p:spPr>
          <p:txBody>
            <a:bodyPr wrap="square" rtlCol="0">
              <a:spAutoFit/>
            </a:bodyPr>
            <a:lstStyle/>
            <a:p>
              <a:r>
                <a:rPr lang="en-US" sz="1600" b="1" dirty="0">
                  <a:solidFill>
                    <a:schemeClr val="bg1"/>
                  </a:solidFill>
                </a:rPr>
                <a:t>Other</a:t>
              </a:r>
            </a:p>
          </p:txBody>
        </p:sp>
      </p:grpSp>
      <p:sp>
        <p:nvSpPr>
          <p:cNvPr id="17" name="Kotak Teks 16">
            <a:extLst>
              <a:ext uri="{FF2B5EF4-FFF2-40B4-BE49-F238E27FC236}">
                <a16:creationId xmlns:a16="http://schemas.microsoft.com/office/drawing/2014/main" id="{FBA088CF-F743-443F-83D1-13D3DA38D580}"/>
              </a:ext>
            </a:extLst>
          </p:cNvPr>
          <p:cNvSpPr txBox="1"/>
          <p:nvPr/>
        </p:nvSpPr>
        <p:spPr>
          <a:xfrm>
            <a:off x="4649226" y="1403315"/>
            <a:ext cx="4572000" cy="1231106"/>
          </a:xfrm>
          <a:prstGeom prst="rect">
            <a:avLst/>
          </a:prstGeom>
          <a:noFill/>
        </p:spPr>
        <p:txBody>
          <a:bodyPr wrap="square">
            <a:spAutoFit/>
          </a:bodyPr>
          <a:lstStyle/>
          <a:p>
            <a:r>
              <a:rPr lang="en-US" dirty="0">
                <a:latin typeface="DK Lemon Yellow Sun" panose="02000000000000000000" pitchFamily="50" charset="0"/>
              </a:rPr>
              <a:t>&amp; </a:t>
            </a:r>
            <a:r>
              <a:rPr lang="en-US" dirty="0"/>
              <a:t>Determine principles that will guide the effort // </a:t>
            </a:r>
            <a:r>
              <a:rPr kumimoji="0" lang="en-US" altLang="en-US" sz="1800" b="0" i="0" u="none" strike="noStrike" cap="none" normalizeH="0" baseline="0" dirty="0" err="1">
                <a:ln>
                  <a:noFill/>
                </a:ln>
                <a:solidFill>
                  <a:srgbClr val="202124"/>
                </a:solidFill>
                <a:effectLst/>
                <a:latin typeface="Google Sans"/>
              </a:rPr>
              <a:t>Tentukan</a:t>
            </a:r>
            <a:r>
              <a:rPr kumimoji="0" lang="en-US" altLang="en-US" sz="1800" b="0" i="0" u="none" strike="noStrike" cap="none" normalizeH="0" baseline="0" dirty="0">
                <a:ln>
                  <a:noFill/>
                </a:ln>
                <a:solidFill>
                  <a:srgbClr val="202124"/>
                </a:solidFill>
                <a:effectLst/>
                <a:latin typeface="Google Sans"/>
              </a:rPr>
              <a:t> </a:t>
            </a:r>
            <a:r>
              <a:rPr kumimoji="0" lang="en-US" altLang="en-US" sz="1800" b="0" i="0" u="none" strike="noStrike" cap="none" normalizeH="0" baseline="0" dirty="0" err="1">
                <a:ln>
                  <a:noFill/>
                </a:ln>
                <a:solidFill>
                  <a:srgbClr val="202124"/>
                </a:solidFill>
                <a:effectLst/>
                <a:latin typeface="Google Sans"/>
              </a:rPr>
              <a:t>prinsip</a:t>
            </a:r>
            <a:r>
              <a:rPr kumimoji="0" lang="en-US" altLang="en-US" sz="1800" b="0" i="0" u="none" strike="noStrike" cap="none" normalizeH="0" baseline="0" dirty="0">
                <a:ln>
                  <a:noFill/>
                </a:ln>
                <a:solidFill>
                  <a:srgbClr val="202124"/>
                </a:solidFill>
                <a:effectLst/>
                <a:latin typeface="Google Sans"/>
              </a:rPr>
              <a:t> yang </a:t>
            </a:r>
            <a:r>
              <a:rPr kumimoji="0" lang="en-US" altLang="en-US" sz="1800" b="0" i="0" u="none" strike="noStrike" cap="none" normalizeH="0" baseline="0" dirty="0" err="1">
                <a:ln>
                  <a:noFill/>
                </a:ln>
                <a:solidFill>
                  <a:srgbClr val="202124"/>
                </a:solidFill>
                <a:effectLst/>
                <a:latin typeface="Google Sans"/>
              </a:rPr>
              <a:t>akan</a:t>
            </a:r>
            <a:r>
              <a:rPr kumimoji="0" lang="en-US" altLang="en-US" sz="1800" b="0" i="0" u="none" strike="noStrike" cap="none" normalizeH="0" baseline="0" dirty="0">
                <a:ln>
                  <a:noFill/>
                </a:ln>
                <a:solidFill>
                  <a:srgbClr val="202124"/>
                </a:solidFill>
                <a:effectLst/>
                <a:latin typeface="Google Sans"/>
              </a:rPr>
              <a:t> </a:t>
            </a:r>
            <a:r>
              <a:rPr kumimoji="0" lang="en-US" altLang="en-US" sz="1800" b="0" i="0" u="none" strike="noStrike" cap="none" normalizeH="0" baseline="0" dirty="0" err="1">
                <a:ln>
                  <a:noFill/>
                </a:ln>
                <a:solidFill>
                  <a:srgbClr val="202124"/>
                </a:solidFill>
                <a:effectLst/>
                <a:latin typeface="Google Sans"/>
              </a:rPr>
              <a:t>memandu</a:t>
            </a:r>
            <a:r>
              <a:rPr kumimoji="0" lang="en-US" altLang="en-US" sz="1800" b="0" i="0" u="none" strike="noStrike" cap="none" normalizeH="0" baseline="0" dirty="0">
                <a:ln>
                  <a:noFill/>
                </a:ln>
                <a:solidFill>
                  <a:srgbClr val="202124"/>
                </a:solidFill>
                <a:effectLst/>
                <a:latin typeface="Google Sans"/>
              </a:rPr>
              <a:t> </a:t>
            </a:r>
            <a:r>
              <a:rPr kumimoji="0" lang="en-US" altLang="en-US" sz="1800" b="0" i="0" u="none" strike="noStrike" cap="none" normalizeH="0" baseline="0" dirty="0" err="1">
                <a:ln>
                  <a:noFill/>
                </a:ln>
                <a:solidFill>
                  <a:srgbClr val="202124"/>
                </a:solidFill>
                <a:effectLst/>
                <a:latin typeface="Google Sans"/>
              </a:rPr>
              <a:t>usaha</a:t>
            </a:r>
            <a:r>
              <a:rPr kumimoji="0" lang="en-US" altLang="en-US" sz="1800" b="0" i="0" u="none" strike="noStrike" cap="none" normalizeH="0" baseline="0" dirty="0">
                <a:ln>
                  <a:noFill/>
                </a:ln>
                <a:solidFill>
                  <a:srgbClr val="202124"/>
                </a:solidFill>
                <a:effectLst/>
                <a:latin typeface="Google Sans"/>
              </a:rPr>
              <a:t> </a:t>
            </a:r>
            <a:r>
              <a:rPr kumimoji="0" lang="en-US" altLang="en-US" sz="1800" b="0" i="0" u="none" strike="noStrike" cap="none" normalizeH="0" baseline="0" dirty="0" err="1">
                <a:ln>
                  <a:noFill/>
                </a:ln>
                <a:solidFill>
                  <a:srgbClr val="202124"/>
                </a:solidFill>
                <a:effectLst/>
                <a:latin typeface="Google Sans"/>
              </a:rPr>
              <a:t>anda</a:t>
            </a:r>
            <a:r>
              <a:rPr kumimoji="0" lang="en-US" altLang="en-US" sz="600" b="0" i="0" u="none" strike="noStrike" cap="none" normalizeH="0" baseline="0" dirty="0">
                <a:ln>
                  <a:noFill/>
                </a:ln>
                <a:solidFill>
                  <a:schemeClr val="tx1"/>
                </a:solidFill>
                <a:effectLst/>
              </a:rPr>
              <a:t> </a:t>
            </a:r>
            <a:r>
              <a:rPr kumimoji="0" lang="en-US" altLang="en-US" sz="2000" b="0" i="0" u="none" strike="noStrike" cap="none" normalizeH="0" baseline="0" dirty="0">
                <a:ln>
                  <a:noFill/>
                </a:ln>
                <a:solidFill>
                  <a:schemeClr val="tx1"/>
                </a:solidFill>
                <a:effectLst/>
              </a:rPr>
              <a:t>.</a:t>
            </a:r>
            <a:endParaRPr kumimoji="0" lang="en-US" altLang="en-US" sz="14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18" name="Kotak Teks 17">
            <a:extLst>
              <a:ext uri="{FF2B5EF4-FFF2-40B4-BE49-F238E27FC236}">
                <a16:creationId xmlns:a16="http://schemas.microsoft.com/office/drawing/2014/main" id="{67F68F1F-154D-47C4-B110-BDE86D903B1B}"/>
              </a:ext>
            </a:extLst>
          </p:cNvPr>
          <p:cNvSpPr txBox="1"/>
          <p:nvPr/>
        </p:nvSpPr>
        <p:spPr>
          <a:xfrm>
            <a:off x="266700" y="898831"/>
            <a:ext cx="4572000" cy="1200329"/>
          </a:xfrm>
          <a:prstGeom prst="rect">
            <a:avLst/>
          </a:prstGeom>
          <a:noFill/>
        </p:spPr>
        <p:txBody>
          <a:bodyPr wrap="square">
            <a:spAutoFit/>
          </a:bodyPr>
          <a:lstStyle/>
          <a:p>
            <a:r>
              <a:rPr lang="en-US" dirty="0">
                <a:latin typeface="DK Lemon Yellow Sun" panose="02000000000000000000" pitchFamily="50" charset="0"/>
              </a:rPr>
              <a:t>Langkah </a:t>
            </a:r>
            <a:r>
              <a:rPr lang="en-US" dirty="0" err="1">
                <a:latin typeface="DK Lemon Yellow Sun" panose="02000000000000000000" pitchFamily="50" charset="0"/>
              </a:rPr>
              <a:t>awal</a:t>
            </a:r>
            <a:r>
              <a:rPr lang="en-US" dirty="0">
                <a:latin typeface="DK Lemon Yellow Sun" panose="02000000000000000000" pitchFamily="50" charset="0"/>
              </a:rPr>
              <a:t> </a:t>
            </a:r>
            <a:r>
              <a:rPr lang="en-US" dirty="0" err="1">
                <a:latin typeface="DK Lemon Yellow Sun" panose="02000000000000000000" pitchFamily="50" charset="0"/>
              </a:rPr>
              <a:t>yaitu</a:t>
            </a:r>
            <a:r>
              <a:rPr lang="en-US" dirty="0">
                <a:latin typeface="DK Lemon Yellow Sun" panose="02000000000000000000" pitchFamily="50" charset="0"/>
              </a:rPr>
              <a:t> </a:t>
            </a:r>
            <a:r>
              <a:rPr lang="en-US" dirty="0" err="1">
                <a:latin typeface="DK Lemon Yellow Sun" panose="02000000000000000000" pitchFamily="50" charset="0"/>
              </a:rPr>
              <a:t>menentukan</a:t>
            </a:r>
            <a:r>
              <a:rPr lang="en-US" dirty="0">
                <a:latin typeface="DK Lemon Yellow Sun" panose="02000000000000000000" pitchFamily="50" charset="0"/>
              </a:rPr>
              <a:t> </a:t>
            </a:r>
            <a:r>
              <a:rPr lang="en-US" dirty="0" err="1">
                <a:latin typeface="DK Lemon Yellow Sun" panose="02000000000000000000" pitchFamily="50" charset="0"/>
              </a:rPr>
              <a:t>misi</a:t>
            </a:r>
            <a:r>
              <a:rPr lang="en-US" dirty="0">
                <a:latin typeface="DK Lemon Yellow Sun" panose="02000000000000000000" pitchFamily="50" charset="0"/>
              </a:rPr>
              <a:t> </a:t>
            </a:r>
            <a:r>
              <a:rPr lang="en-US" dirty="0" err="1">
                <a:latin typeface="DK Lemon Yellow Sun" panose="02000000000000000000" pitchFamily="50" charset="0"/>
              </a:rPr>
              <a:t>suatu</a:t>
            </a:r>
            <a:r>
              <a:rPr lang="en-US" dirty="0">
                <a:latin typeface="DK Lemon Yellow Sun" panose="02000000000000000000" pitchFamily="50" charset="0"/>
              </a:rPr>
              <a:t> </a:t>
            </a:r>
            <a:r>
              <a:rPr lang="en-US" dirty="0" err="1">
                <a:latin typeface="DK Lemon Yellow Sun" panose="02000000000000000000" pitchFamily="50" charset="0"/>
              </a:rPr>
              <a:t>perusahaan</a:t>
            </a:r>
            <a:r>
              <a:rPr lang="en-US" dirty="0">
                <a:latin typeface="DK Lemon Yellow Sun" panose="02000000000000000000" pitchFamily="50" charset="0"/>
              </a:rPr>
              <a:t>, </a:t>
            </a:r>
            <a:r>
              <a:rPr lang="en-US" dirty="0" err="1">
                <a:latin typeface="DK Lemon Yellow Sun" panose="02000000000000000000" pitchFamily="50" charset="0"/>
              </a:rPr>
              <a:t>menentukan</a:t>
            </a:r>
            <a:r>
              <a:rPr lang="en-US" dirty="0">
                <a:latin typeface="DK Lemon Yellow Sun" panose="02000000000000000000" pitchFamily="50" charset="0"/>
              </a:rPr>
              <a:t> </a:t>
            </a:r>
            <a:r>
              <a:rPr lang="en-US" dirty="0" err="1">
                <a:latin typeface="DK Lemon Yellow Sun" panose="02000000000000000000" pitchFamily="50" charset="0"/>
              </a:rPr>
              <a:t>tujuan</a:t>
            </a:r>
            <a:r>
              <a:rPr lang="en-US" dirty="0">
                <a:latin typeface="DK Lemon Yellow Sun" panose="02000000000000000000" pitchFamily="50" charset="0"/>
              </a:rPr>
              <a:t> dan </a:t>
            </a:r>
            <a:r>
              <a:rPr lang="en-US" dirty="0" err="1">
                <a:latin typeface="DK Lemon Yellow Sun" panose="02000000000000000000" pitchFamily="50" charset="0"/>
              </a:rPr>
              <a:t>alasan</a:t>
            </a:r>
            <a:r>
              <a:rPr lang="en-US" dirty="0">
                <a:latin typeface="DK Lemon Yellow Sun" panose="02000000000000000000" pitchFamily="50" charset="0"/>
              </a:rPr>
              <a:t> </a:t>
            </a:r>
            <a:r>
              <a:rPr lang="en-US" dirty="0" err="1">
                <a:latin typeface="DK Lemon Yellow Sun" panose="02000000000000000000" pitchFamily="50" charset="0"/>
              </a:rPr>
              <a:t>keberlangsungan</a:t>
            </a:r>
            <a:r>
              <a:rPr lang="en-US" dirty="0">
                <a:latin typeface="DK Lemon Yellow Sun" panose="02000000000000000000" pitchFamily="50" charset="0"/>
              </a:rPr>
              <a:t> </a:t>
            </a:r>
            <a:r>
              <a:rPr lang="en-US" dirty="0" err="1">
                <a:latin typeface="DK Lemon Yellow Sun" panose="02000000000000000000" pitchFamily="50" charset="0"/>
              </a:rPr>
              <a:t>suatu</a:t>
            </a:r>
            <a:r>
              <a:rPr lang="en-US" dirty="0">
                <a:latin typeface="DK Lemon Yellow Sun" panose="02000000000000000000" pitchFamily="50" charset="0"/>
              </a:rPr>
              <a:t> </a:t>
            </a:r>
            <a:r>
              <a:rPr lang="en-US" dirty="0" err="1">
                <a:latin typeface="DK Lemon Yellow Sun" panose="02000000000000000000" pitchFamily="50" charset="0"/>
              </a:rPr>
              <a:t>perusahaan</a:t>
            </a:r>
            <a:endParaRPr kumimoji="0" lang="en-US" altLang="en-US" sz="1400" b="0" i="0" u="none" strike="noStrike" cap="none" normalizeH="0" baseline="0" dirty="0">
              <a:ln>
                <a:noFill/>
              </a:ln>
              <a:solidFill>
                <a:schemeClr val="tx1"/>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166485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Kotak Teks 20">
            <a:extLst>
              <a:ext uri="{FF2B5EF4-FFF2-40B4-BE49-F238E27FC236}">
                <a16:creationId xmlns:a16="http://schemas.microsoft.com/office/drawing/2014/main" id="{450406B8-4156-4A45-B96B-1CC5B603B1B6}"/>
              </a:ext>
            </a:extLst>
          </p:cNvPr>
          <p:cNvSpPr txBox="1"/>
          <p:nvPr/>
        </p:nvSpPr>
        <p:spPr>
          <a:xfrm>
            <a:off x="609600" y="361950"/>
            <a:ext cx="7391400" cy="707886"/>
          </a:xfrm>
          <a:prstGeom prst="rect">
            <a:avLst/>
          </a:prstGeom>
          <a:noFill/>
        </p:spPr>
        <p:txBody>
          <a:bodyPr wrap="square">
            <a:spAutoFit/>
          </a:bodyPr>
          <a:lstStyle/>
          <a:p>
            <a:r>
              <a:rPr lang="en-US" sz="4000" b="1" i="0" u="none" strike="noStrike" baseline="0" dirty="0">
                <a:latin typeface="DK Lemon Yellow Sun" panose="02000000000000000000" pitchFamily="50" charset="0"/>
              </a:rPr>
              <a:t>Environmental Assessment </a:t>
            </a:r>
            <a:r>
              <a:rPr lang="en-US" b="1" i="0" u="none" strike="noStrike" baseline="0" dirty="0">
                <a:latin typeface="DK Lemon Yellow Sun" panose="02000000000000000000" pitchFamily="50" charset="0"/>
              </a:rPr>
              <a:t>// </a:t>
            </a:r>
            <a:r>
              <a:rPr lang="en-US" b="1" i="0" u="none" strike="noStrike" baseline="0" dirty="0" err="1">
                <a:latin typeface="DK Lemon Yellow Sun" panose="02000000000000000000" pitchFamily="50" charset="0"/>
              </a:rPr>
              <a:t>Penilaian</a:t>
            </a:r>
            <a:r>
              <a:rPr lang="en-US" b="1" i="0" u="none" strike="noStrike" baseline="0" dirty="0">
                <a:latin typeface="DK Lemon Yellow Sun" panose="02000000000000000000" pitchFamily="50" charset="0"/>
              </a:rPr>
              <a:t> </a:t>
            </a:r>
            <a:r>
              <a:rPr lang="en-US" b="1" i="0" u="none" strike="noStrike" baseline="0" dirty="0" err="1">
                <a:latin typeface="DK Lemon Yellow Sun" panose="02000000000000000000" pitchFamily="50" charset="0"/>
              </a:rPr>
              <a:t>Lingkungan</a:t>
            </a:r>
            <a:endParaRPr lang="en-US" sz="4000" b="1" dirty="0">
              <a:latin typeface="DK Lemon Yellow Sun" panose="02000000000000000000" pitchFamily="50" charset="0"/>
            </a:endParaRPr>
          </a:p>
        </p:txBody>
      </p:sp>
      <p:sp>
        <p:nvSpPr>
          <p:cNvPr id="23" name="Kotak Teks 22">
            <a:extLst>
              <a:ext uri="{FF2B5EF4-FFF2-40B4-BE49-F238E27FC236}">
                <a16:creationId xmlns:a16="http://schemas.microsoft.com/office/drawing/2014/main" id="{06CD4A94-964E-4635-B1E5-8A326EB57DDE}"/>
              </a:ext>
            </a:extLst>
          </p:cNvPr>
          <p:cNvSpPr txBox="1"/>
          <p:nvPr/>
        </p:nvSpPr>
        <p:spPr>
          <a:xfrm>
            <a:off x="876300" y="1428750"/>
            <a:ext cx="6896100"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Setelah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misi</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ditentukan</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perusahaan</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harus</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menilai</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kekuatan</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dan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kelemahannya</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di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lingkungan</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internal dan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ancaman</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serta</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peluang</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dari</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lingkungan</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eksternal</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atau</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Analisis</a:t>
            </a:r>
            <a:r>
              <a:rPr kumimoji="0" lang="en-US" altLang="en-US"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SWOT</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4" name="Kotak Teks 23">
            <a:extLst>
              <a:ext uri="{FF2B5EF4-FFF2-40B4-BE49-F238E27FC236}">
                <a16:creationId xmlns:a16="http://schemas.microsoft.com/office/drawing/2014/main" id="{DE7F3C4E-7F57-426D-A003-105466D3C0BA}"/>
              </a:ext>
            </a:extLst>
          </p:cNvPr>
          <p:cNvSpPr txBox="1"/>
          <p:nvPr/>
        </p:nvSpPr>
        <p:spPr>
          <a:xfrm>
            <a:off x="876300" y="3105150"/>
            <a:ext cx="7391400"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202124"/>
                </a:solidFill>
                <a:latin typeface="Times New Roman" panose="02020603050405020304" pitchFamily="18" charset="0"/>
                <a:cs typeface="Times New Roman" panose="02020603050405020304" pitchFamily="18" charset="0"/>
              </a:rPr>
              <a:t>Strategi </a:t>
            </a:r>
            <a:r>
              <a:rPr lang="en-US" altLang="en-US" sz="2400" dirty="0" err="1">
                <a:solidFill>
                  <a:srgbClr val="202124"/>
                </a:solidFill>
                <a:latin typeface="Times New Roman" panose="02020603050405020304" pitchFamily="18" charset="0"/>
                <a:cs typeface="Times New Roman" panose="02020603050405020304" pitchFamily="18" charset="0"/>
              </a:rPr>
              <a:t>ini</a:t>
            </a:r>
            <a:r>
              <a:rPr lang="en-US" altLang="en-US" sz="2400" dirty="0">
                <a:solidFill>
                  <a:srgbClr val="202124"/>
                </a:solidFill>
                <a:latin typeface="Times New Roman" panose="02020603050405020304" pitchFamily="18" charset="0"/>
                <a:cs typeface="Times New Roman" panose="02020603050405020304" pitchFamily="18" charset="0"/>
              </a:rPr>
              <a:t> </a:t>
            </a:r>
            <a:r>
              <a:rPr lang="en-US" altLang="en-US" sz="2400" dirty="0" err="1">
                <a:solidFill>
                  <a:srgbClr val="202124"/>
                </a:solidFill>
                <a:latin typeface="Times New Roman" panose="02020603050405020304" pitchFamily="18" charset="0"/>
                <a:cs typeface="Times New Roman" panose="02020603050405020304" pitchFamily="18" charset="0"/>
              </a:rPr>
              <a:t>akan</a:t>
            </a:r>
            <a:r>
              <a:rPr lang="en-US" altLang="en-US" sz="2400" dirty="0">
                <a:solidFill>
                  <a:srgbClr val="202124"/>
                </a:solidFill>
                <a:latin typeface="Times New Roman" panose="02020603050405020304" pitchFamily="18" charset="0"/>
                <a:cs typeface="Times New Roman" panose="02020603050405020304" pitchFamily="18" charset="0"/>
              </a:rPr>
              <a:t> </a:t>
            </a:r>
            <a:r>
              <a:rPr lang="en-US" altLang="en-US" sz="2400" dirty="0" err="1">
                <a:solidFill>
                  <a:srgbClr val="202124"/>
                </a:solidFill>
                <a:latin typeface="Times New Roman" panose="02020603050405020304" pitchFamily="18" charset="0"/>
                <a:cs typeface="Times New Roman" panose="02020603050405020304" pitchFamily="18" charset="0"/>
              </a:rPr>
              <a:t>memanfaatkan</a:t>
            </a:r>
            <a:r>
              <a:rPr lang="en-US" altLang="en-US" sz="2400" dirty="0">
                <a:solidFill>
                  <a:srgbClr val="202124"/>
                </a:solidFill>
                <a:latin typeface="Times New Roman" panose="02020603050405020304" pitchFamily="18" charset="0"/>
                <a:cs typeface="Times New Roman" panose="02020603050405020304" pitchFamily="18" charset="0"/>
              </a:rPr>
              <a:t> </a:t>
            </a:r>
            <a:r>
              <a:rPr lang="en-US" altLang="en-US" sz="2400" dirty="0" err="1">
                <a:solidFill>
                  <a:srgbClr val="202124"/>
                </a:solidFill>
                <a:latin typeface="Times New Roman" panose="02020603050405020304" pitchFamily="18" charset="0"/>
                <a:cs typeface="Times New Roman" panose="02020603050405020304" pitchFamily="18" charset="0"/>
              </a:rPr>
              <a:t>kekuatan</a:t>
            </a:r>
            <a:r>
              <a:rPr lang="en-US" altLang="en-US" sz="2400" dirty="0">
                <a:solidFill>
                  <a:srgbClr val="202124"/>
                </a:solidFill>
                <a:latin typeface="Times New Roman" panose="02020603050405020304" pitchFamily="18" charset="0"/>
                <a:cs typeface="Times New Roman" panose="02020603050405020304" pitchFamily="18" charset="0"/>
              </a:rPr>
              <a:t> </a:t>
            </a:r>
            <a:r>
              <a:rPr lang="en-US" altLang="en-US" sz="2400" dirty="0" err="1">
                <a:solidFill>
                  <a:srgbClr val="202124"/>
                </a:solidFill>
                <a:latin typeface="Times New Roman" panose="02020603050405020304" pitchFamily="18" charset="0"/>
                <a:cs typeface="Times New Roman" panose="02020603050405020304" pitchFamily="18" charset="0"/>
              </a:rPr>
              <a:t>perusahaan</a:t>
            </a:r>
            <a:r>
              <a:rPr lang="en-US" altLang="en-US" sz="2400" dirty="0">
                <a:solidFill>
                  <a:srgbClr val="202124"/>
                </a:solidFill>
                <a:latin typeface="Times New Roman" panose="02020603050405020304" pitchFamily="18" charset="0"/>
                <a:cs typeface="Times New Roman" panose="02020603050405020304" pitchFamily="18" charset="0"/>
              </a:rPr>
              <a:t> dan </a:t>
            </a:r>
            <a:r>
              <a:rPr lang="en-US" altLang="en-US" sz="2400" dirty="0" err="1">
                <a:solidFill>
                  <a:srgbClr val="202124"/>
                </a:solidFill>
                <a:latin typeface="Times New Roman" panose="02020603050405020304" pitchFamily="18" charset="0"/>
                <a:cs typeface="Times New Roman" panose="02020603050405020304" pitchFamily="18" charset="0"/>
              </a:rPr>
              <a:t>meminimalisir</a:t>
            </a:r>
            <a:r>
              <a:rPr lang="en-US" altLang="en-US" sz="2400" dirty="0">
                <a:solidFill>
                  <a:srgbClr val="202124"/>
                </a:solidFill>
                <a:latin typeface="Times New Roman" panose="02020603050405020304" pitchFamily="18" charset="0"/>
                <a:cs typeface="Times New Roman" panose="02020603050405020304" pitchFamily="18" charset="0"/>
              </a:rPr>
              <a:t> </a:t>
            </a:r>
            <a:r>
              <a:rPr lang="en-US" altLang="en-US" sz="2400" dirty="0" err="1">
                <a:solidFill>
                  <a:srgbClr val="202124"/>
                </a:solidFill>
                <a:latin typeface="Times New Roman" panose="02020603050405020304" pitchFamily="18" charset="0"/>
                <a:cs typeface="Times New Roman" panose="02020603050405020304" pitchFamily="18" charset="0"/>
              </a:rPr>
              <a:t>kelemahan</a:t>
            </a:r>
            <a:r>
              <a:rPr lang="en-US" altLang="en-US" sz="2400" dirty="0">
                <a:solidFill>
                  <a:srgbClr val="202124"/>
                </a:solidFill>
                <a:latin typeface="Times New Roman" panose="02020603050405020304" pitchFamily="18" charset="0"/>
                <a:cs typeface="Times New Roman" panose="02020603050405020304" pitchFamily="18" charset="0"/>
              </a:rPr>
              <a:t> </a:t>
            </a:r>
            <a:r>
              <a:rPr lang="en-US" altLang="en-US" sz="2400" dirty="0" err="1">
                <a:solidFill>
                  <a:srgbClr val="202124"/>
                </a:solidFill>
                <a:latin typeface="Times New Roman" panose="02020603050405020304" pitchFamily="18" charset="0"/>
                <a:cs typeface="Times New Roman" panose="02020603050405020304" pitchFamily="18" charset="0"/>
              </a:rPr>
              <a:t>untuk</a:t>
            </a:r>
            <a:r>
              <a:rPr lang="en-US" altLang="en-US" sz="2400" dirty="0">
                <a:solidFill>
                  <a:srgbClr val="202124"/>
                </a:solidFill>
                <a:latin typeface="Times New Roman" panose="02020603050405020304" pitchFamily="18" charset="0"/>
                <a:cs typeface="Times New Roman" panose="02020603050405020304" pitchFamily="18" charset="0"/>
              </a:rPr>
              <a:t> </a:t>
            </a:r>
            <a:r>
              <a:rPr lang="en-US" altLang="en-US" sz="2400" dirty="0" err="1">
                <a:solidFill>
                  <a:srgbClr val="202124"/>
                </a:solidFill>
                <a:latin typeface="Times New Roman" panose="02020603050405020304" pitchFamily="18" charset="0"/>
                <a:cs typeface="Times New Roman" panose="02020603050405020304" pitchFamily="18" charset="0"/>
              </a:rPr>
              <a:t>menangkap</a:t>
            </a:r>
            <a:r>
              <a:rPr lang="en-US" altLang="en-US" sz="2400" dirty="0">
                <a:solidFill>
                  <a:srgbClr val="202124"/>
                </a:solidFill>
                <a:latin typeface="Times New Roman" panose="02020603050405020304" pitchFamily="18" charset="0"/>
                <a:cs typeface="Times New Roman" panose="02020603050405020304" pitchFamily="18" charset="0"/>
              </a:rPr>
              <a:t> </a:t>
            </a:r>
            <a:r>
              <a:rPr lang="en-US" altLang="en-US" sz="2400" dirty="0" err="1">
                <a:solidFill>
                  <a:srgbClr val="202124"/>
                </a:solidFill>
                <a:latin typeface="Times New Roman" panose="02020603050405020304" pitchFamily="18" charset="0"/>
                <a:cs typeface="Times New Roman" panose="02020603050405020304" pitchFamily="18" charset="0"/>
              </a:rPr>
              <a:t>peluang</a:t>
            </a:r>
            <a:r>
              <a:rPr lang="en-US" altLang="en-US" sz="2400" dirty="0">
                <a:solidFill>
                  <a:srgbClr val="202124"/>
                </a:solidFill>
                <a:latin typeface="Times New Roman" panose="02020603050405020304" pitchFamily="18" charset="0"/>
                <a:cs typeface="Times New Roman" panose="02020603050405020304" pitchFamily="18" charset="0"/>
              </a:rPr>
              <a:t> dan </a:t>
            </a:r>
            <a:r>
              <a:rPr lang="en-US" altLang="en-US" sz="2400" dirty="0" err="1">
                <a:solidFill>
                  <a:srgbClr val="202124"/>
                </a:solidFill>
                <a:latin typeface="Times New Roman" panose="02020603050405020304" pitchFamily="18" charset="0"/>
                <a:cs typeface="Times New Roman" panose="02020603050405020304" pitchFamily="18" charset="0"/>
              </a:rPr>
              <a:t>menghindari</a:t>
            </a:r>
            <a:r>
              <a:rPr lang="en-US" altLang="en-US" sz="2400" dirty="0">
                <a:solidFill>
                  <a:srgbClr val="202124"/>
                </a:solidFill>
                <a:latin typeface="Times New Roman" panose="02020603050405020304" pitchFamily="18" charset="0"/>
                <a:cs typeface="Times New Roman" panose="02020603050405020304" pitchFamily="18" charset="0"/>
              </a:rPr>
              <a:t> </a:t>
            </a:r>
            <a:r>
              <a:rPr lang="en-US" altLang="en-US" sz="2400" dirty="0" err="1">
                <a:solidFill>
                  <a:srgbClr val="202124"/>
                </a:solidFill>
                <a:latin typeface="Times New Roman" panose="02020603050405020304" pitchFamily="18" charset="0"/>
                <a:cs typeface="Times New Roman" panose="02020603050405020304" pitchFamily="18" charset="0"/>
              </a:rPr>
              <a:t>ancaman</a:t>
            </a:r>
            <a:r>
              <a:rPr lang="en-US" altLang="en-US" sz="2400" dirty="0">
                <a:solidFill>
                  <a:srgbClr val="202124"/>
                </a:solidFill>
                <a:latin typeface="Times New Roman" panose="02020603050405020304" pitchFamily="18" charset="0"/>
                <a:cs typeface="Times New Roman" panose="02020603050405020304" pitchFamily="18" charset="0"/>
              </a:rPr>
              <a:t>.</a:t>
            </a:r>
            <a:endPar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1681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Kotak Teks 20">
            <a:extLst>
              <a:ext uri="{FF2B5EF4-FFF2-40B4-BE49-F238E27FC236}">
                <a16:creationId xmlns:a16="http://schemas.microsoft.com/office/drawing/2014/main" id="{450406B8-4156-4A45-B96B-1CC5B603B1B6}"/>
              </a:ext>
            </a:extLst>
          </p:cNvPr>
          <p:cNvSpPr txBox="1"/>
          <p:nvPr/>
        </p:nvSpPr>
        <p:spPr>
          <a:xfrm>
            <a:off x="609600" y="361950"/>
            <a:ext cx="7391400" cy="707886"/>
          </a:xfrm>
          <a:prstGeom prst="rect">
            <a:avLst/>
          </a:prstGeom>
          <a:noFill/>
        </p:spPr>
        <p:txBody>
          <a:bodyPr wrap="square">
            <a:spAutoFit/>
          </a:bodyPr>
          <a:lstStyle/>
          <a:p>
            <a:r>
              <a:rPr lang="en-US" sz="4000" b="1" i="0" u="none" strike="noStrike" baseline="0" dirty="0">
                <a:latin typeface="DK Lemon Yellow Sun" panose="02000000000000000000" pitchFamily="50" charset="0"/>
              </a:rPr>
              <a:t>Objective setting </a:t>
            </a:r>
            <a:r>
              <a:rPr lang="en-US" b="1" i="0" u="none" strike="noStrike" baseline="0" dirty="0">
                <a:latin typeface="DK Lemon Yellow Sun" panose="02000000000000000000" pitchFamily="50" charset="0"/>
              </a:rPr>
              <a:t>// </a:t>
            </a:r>
            <a:r>
              <a:rPr lang="en-US" b="1" i="0" u="none" strike="noStrike" baseline="0" dirty="0" err="1">
                <a:latin typeface="DK Lemon Yellow Sun" panose="02000000000000000000" pitchFamily="50" charset="0"/>
              </a:rPr>
              <a:t>Mengatur</a:t>
            </a:r>
            <a:r>
              <a:rPr lang="en-US" b="1" i="0" u="none" strike="noStrike" baseline="0" dirty="0">
                <a:latin typeface="DK Lemon Yellow Sun" panose="02000000000000000000" pitchFamily="50" charset="0"/>
              </a:rPr>
              <a:t> </a:t>
            </a:r>
            <a:r>
              <a:rPr lang="en-US" b="1" i="0" u="none" strike="noStrike" baseline="0" dirty="0" err="1">
                <a:latin typeface="DK Lemon Yellow Sun" panose="02000000000000000000" pitchFamily="50" charset="0"/>
              </a:rPr>
              <a:t>tujuan</a:t>
            </a:r>
            <a:endParaRPr lang="en-US" sz="4000" b="1" dirty="0">
              <a:latin typeface="DK Lemon Yellow Sun" panose="02000000000000000000" pitchFamily="50" charset="0"/>
            </a:endParaRPr>
          </a:p>
        </p:txBody>
      </p:sp>
      <p:sp>
        <p:nvSpPr>
          <p:cNvPr id="5" name="Kotak Teks 4">
            <a:extLst>
              <a:ext uri="{FF2B5EF4-FFF2-40B4-BE49-F238E27FC236}">
                <a16:creationId xmlns:a16="http://schemas.microsoft.com/office/drawing/2014/main" id="{B0C61E3B-0F3D-4A76-AE7B-AF9BB3CDD934}"/>
              </a:ext>
            </a:extLst>
          </p:cNvPr>
          <p:cNvSpPr txBox="1"/>
          <p:nvPr/>
        </p:nvSpPr>
        <p:spPr>
          <a:xfrm>
            <a:off x="609600" y="1086228"/>
            <a:ext cx="7391400" cy="646331"/>
          </a:xfrm>
          <a:prstGeom prst="rect">
            <a:avLst/>
          </a:prstGeom>
          <a:noFill/>
        </p:spPr>
        <p:txBody>
          <a:bodyPr wrap="square">
            <a:spAutoFit/>
          </a:bodyPr>
          <a:lstStyle/>
          <a:p>
            <a:r>
              <a:rPr lang="en-US" i="0" u="none" strike="noStrike" baseline="0" dirty="0">
                <a:latin typeface="Times New Roman" panose="02020603050405020304" pitchFamily="18" charset="0"/>
                <a:cs typeface="Times New Roman" panose="02020603050405020304" pitchFamily="18" charset="0"/>
              </a:rPr>
              <a:t>Objective </a:t>
            </a:r>
            <a:r>
              <a:rPr lang="en-US" i="0" u="none" strike="noStrike" baseline="0" dirty="0" err="1">
                <a:latin typeface="Times New Roman" panose="02020603050405020304" pitchFamily="18" charset="0"/>
                <a:cs typeface="Times New Roman" panose="02020603050405020304" pitchFamily="18" charset="0"/>
              </a:rPr>
              <a:t>atau</a:t>
            </a:r>
            <a:r>
              <a:rPr lang="en-US" i="0" u="none" strike="noStrike" baseline="0" dirty="0">
                <a:latin typeface="Times New Roman" panose="02020603050405020304" pitchFamily="18" charset="0"/>
                <a:cs typeface="Times New Roman" panose="02020603050405020304" pitchFamily="18" charset="0"/>
              </a:rPr>
              <a:t> </a:t>
            </a:r>
            <a:r>
              <a:rPr lang="en-US" i="0" u="none" strike="noStrike" baseline="0" dirty="0" err="1">
                <a:latin typeface="Times New Roman" panose="02020603050405020304" pitchFamily="18" charset="0"/>
                <a:cs typeface="Times New Roman" panose="02020603050405020304" pitchFamily="18" charset="0"/>
              </a:rPr>
              <a:t>tujuan</a:t>
            </a:r>
            <a:r>
              <a:rPr lang="en-US" i="0" u="none" strike="noStrike" baseline="0" dirty="0">
                <a:latin typeface="Times New Roman" panose="02020603050405020304" pitchFamily="18" charset="0"/>
                <a:cs typeface="Times New Roman" panose="02020603050405020304" pitchFamily="18" charset="0"/>
              </a:rPr>
              <a:t> </a:t>
            </a:r>
            <a:r>
              <a:rPr lang="en-US" i="0" u="none" strike="noStrike" baseline="0" dirty="0" err="1">
                <a:latin typeface="Times New Roman" panose="02020603050405020304" pitchFamily="18" charset="0"/>
                <a:cs typeface="Times New Roman" panose="02020603050405020304" pitchFamily="18" charset="0"/>
              </a:rPr>
              <a:t>merupakan</a:t>
            </a:r>
            <a:r>
              <a:rPr lang="en-US" i="0" u="none" strike="noStrike" baseline="0" dirty="0">
                <a:latin typeface="Times New Roman" panose="02020603050405020304" pitchFamily="18" charset="0"/>
                <a:cs typeface="Times New Roman" panose="02020603050405020304" pitchFamily="18" charset="0"/>
              </a:rPr>
              <a:t> </a:t>
            </a:r>
            <a:r>
              <a:rPr lang="en-US" i="0" u="none" strike="noStrike" baseline="0" dirty="0" err="1">
                <a:latin typeface="Times New Roman" panose="02020603050405020304" pitchFamily="18" charset="0"/>
                <a:cs typeface="Times New Roman" panose="02020603050405020304" pitchFamily="18" charset="0"/>
              </a:rPr>
              <a:t>hasil</a:t>
            </a:r>
            <a:r>
              <a:rPr lang="en-US" i="0" u="none" strike="noStrike" baseline="0" dirty="0">
                <a:latin typeface="Times New Roman" panose="02020603050405020304" pitchFamily="18" charset="0"/>
                <a:cs typeface="Times New Roman" panose="02020603050405020304" pitchFamily="18" charset="0"/>
              </a:rPr>
              <a:t> </a:t>
            </a:r>
            <a:r>
              <a:rPr lang="en-US" i="0" u="none" strike="noStrike" baseline="0" dirty="0" err="1">
                <a:latin typeface="Times New Roman" panose="02020603050405020304" pitchFamily="18" charset="0"/>
                <a:cs typeface="Times New Roman" panose="02020603050405020304" pitchFamily="18" charset="0"/>
              </a:rPr>
              <a:t>akhir</a:t>
            </a:r>
            <a:r>
              <a:rPr lang="en-US" i="0" u="none" strike="noStrike" baseline="0" dirty="0">
                <a:latin typeface="Times New Roman" panose="02020603050405020304" pitchFamily="18" charset="0"/>
                <a:cs typeface="Times New Roman" panose="02020603050405020304" pitchFamily="18" charset="0"/>
              </a:rPr>
              <a:t> yang </a:t>
            </a:r>
            <a:r>
              <a:rPr lang="en-US" i="0" u="none" strike="noStrike" baseline="0" dirty="0" err="1">
                <a:latin typeface="Times New Roman" panose="02020603050405020304" pitchFamily="18" charset="0"/>
                <a:cs typeface="Times New Roman" panose="02020603050405020304" pitchFamily="18" charset="0"/>
              </a:rPr>
              <a:t>diinginkan</a:t>
            </a:r>
            <a:r>
              <a:rPr lang="en-US" i="0" u="none" strike="noStrike" baseline="0" dirty="0">
                <a:latin typeface="Times New Roman" panose="02020603050405020304" pitchFamily="18" charset="0"/>
                <a:cs typeface="Times New Roman" panose="02020603050405020304" pitchFamily="18" charset="0"/>
              </a:rPr>
              <a:t> </a:t>
            </a:r>
            <a:r>
              <a:rPr lang="en-US" i="0" u="none" strike="noStrike" baseline="0" dirty="0" err="1">
                <a:latin typeface="Times New Roman" panose="02020603050405020304" pitchFamily="18" charset="0"/>
                <a:cs typeface="Times New Roman" panose="02020603050405020304" pitchFamily="18" charset="0"/>
              </a:rPr>
              <a:t>dari</a:t>
            </a:r>
            <a:r>
              <a:rPr lang="en-US" i="0" u="none" strike="noStrike" baseline="0" dirty="0">
                <a:latin typeface="Times New Roman" panose="02020603050405020304" pitchFamily="18" charset="0"/>
                <a:cs typeface="Times New Roman" panose="02020603050405020304" pitchFamily="18" charset="0"/>
              </a:rPr>
              <a:t> </a:t>
            </a:r>
            <a:r>
              <a:rPr lang="en-US" i="0" u="none" strike="noStrike" baseline="0" dirty="0" err="1">
                <a:latin typeface="Times New Roman" panose="02020603050405020304" pitchFamily="18" charset="0"/>
                <a:cs typeface="Times New Roman" panose="02020603050405020304" pitchFamily="18" charset="0"/>
              </a:rPr>
              <a:t>setiap</a:t>
            </a:r>
            <a:r>
              <a:rPr lang="en-US" i="0" u="none" strike="noStrike" baseline="0" dirty="0">
                <a:latin typeface="Times New Roman" panose="02020603050405020304" pitchFamily="18" charset="0"/>
                <a:cs typeface="Times New Roman" panose="02020603050405020304" pitchFamily="18" charset="0"/>
              </a:rPr>
              <a:t> </a:t>
            </a:r>
            <a:r>
              <a:rPr lang="en-US" i="0" u="none" strike="noStrike" baseline="0" dirty="0" err="1">
                <a:latin typeface="Times New Roman" panose="02020603050405020304" pitchFamily="18" charset="0"/>
                <a:cs typeface="Times New Roman" panose="02020603050405020304" pitchFamily="18" charset="0"/>
              </a:rPr>
              <a:t>aktivitas</a:t>
            </a:r>
            <a:r>
              <a:rPr lang="en-US" i="0" u="none" strike="noStrike" baseline="0" dirty="0">
                <a:latin typeface="Times New Roman" panose="02020603050405020304" pitchFamily="18" charset="0"/>
                <a:cs typeface="Times New Roman" panose="02020603050405020304" pitchFamily="18" charset="0"/>
              </a:rPr>
              <a:t> </a:t>
            </a:r>
            <a:r>
              <a:rPr lang="en-US" i="0" u="none" strike="noStrike" baseline="0" dirty="0" err="1">
                <a:latin typeface="Times New Roman" panose="02020603050405020304" pitchFamily="18" charset="0"/>
                <a:cs typeface="Times New Roman" panose="02020603050405020304" pitchFamily="18" charset="0"/>
              </a:rPr>
              <a:t>dalam</a:t>
            </a:r>
            <a:r>
              <a:rPr lang="en-US" i="0" u="none" strike="noStrike" baseline="0" dirty="0">
                <a:latin typeface="Times New Roman" panose="02020603050405020304" pitchFamily="18" charset="0"/>
                <a:cs typeface="Times New Roman" panose="02020603050405020304" pitchFamily="18" charset="0"/>
              </a:rPr>
              <a:t> </a:t>
            </a:r>
            <a:r>
              <a:rPr lang="en-US" i="0" u="none" strike="noStrike" baseline="0" dirty="0" err="1">
                <a:latin typeface="Times New Roman" panose="02020603050405020304" pitchFamily="18" charset="0"/>
                <a:cs typeface="Times New Roman" panose="02020603050405020304" pitchFamily="18" charset="0"/>
              </a:rPr>
              <a:t>perusahaan</a:t>
            </a:r>
            <a:r>
              <a:rPr lang="en-US" i="0" u="none" strike="noStrike"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7" name="Kotak Teks 6">
            <a:extLst>
              <a:ext uri="{FF2B5EF4-FFF2-40B4-BE49-F238E27FC236}">
                <a16:creationId xmlns:a16="http://schemas.microsoft.com/office/drawing/2014/main" id="{51392AE0-6648-43F6-86A8-92BD4C5DF4F4}"/>
              </a:ext>
            </a:extLst>
          </p:cNvPr>
          <p:cNvSpPr txBox="1"/>
          <p:nvPr/>
        </p:nvSpPr>
        <p:spPr>
          <a:xfrm>
            <a:off x="609600" y="2114550"/>
            <a:ext cx="8063023" cy="1477328"/>
          </a:xfrm>
          <a:prstGeom prst="rect">
            <a:avLst/>
          </a:prstGeom>
          <a:noFill/>
        </p:spPr>
        <p:txBody>
          <a:bodyPr wrap="square">
            <a:spAutoFit/>
          </a:bodyPr>
          <a:lstStyle/>
          <a:p>
            <a:r>
              <a:rPr lang="en-US" sz="1800" b="1" i="0" u="none" strike="noStrike" baseline="0" dirty="0">
                <a:latin typeface="TimesLTStd-Roman"/>
              </a:rPr>
              <a:t>4 basic characteristics :</a:t>
            </a:r>
          </a:p>
          <a:p>
            <a:r>
              <a:rPr lang="en-US" dirty="0">
                <a:latin typeface="DK Lemon Yellow Sun" panose="02000000000000000000" pitchFamily="50" charset="0"/>
              </a:rPr>
              <a:t>&amp;</a:t>
            </a:r>
            <a:r>
              <a:rPr lang="en-US" b="1" dirty="0">
                <a:latin typeface="DK Lemon Yellow Sun" panose="02000000000000000000" pitchFamily="50" charset="0"/>
              </a:rPr>
              <a:t> </a:t>
            </a:r>
            <a:r>
              <a:rPr lang="en-US" sz="1800" b="0" i="0" u="none" strike="noStrike" baseline="0" dirty="0">
                <a:latin typeface="TimesLTStd-Roman"/>
              </a:rPr>
              <a:t>They should be </a:t>
            </a:r>
            <a:r>
              <a:rPr lang="en-US" sz="1800" b="1" i="0" u="none" strike="noStrike" baseline="0" dirty="0">
                <a:latin typeface="TimesLTStd-Roman"/>
              </a:rPr>
              <a:t>expressed in writing </a:t>
            </a:r>
            <a:r>
              <a:rPr lang="en-US" sz="1800" b="0" i="0" u="none" strike="noStrike" baseline="0" dirty="0">
                <a:latin typeface="TimesLTStd-Roman"/>
              </a:rPr>
              <a:t>// </a:t>
            </a:r>
            <a:r>
              <a:rPr lang="en-US" dirty="0" err="1">
                <a:latin typeface="TimesLTStd-Roman"/>
              </a:rPr>
              <a:t>D</a:t>
            </a:r>
            <a:r>
              <a:rPr lang="en-US" sz="1800" b="0" i="0" u="none" strike="noStrike" baseline="0" dirty="0" err="1">
                <a:latin typeface="TimesLTStd-Roman"/>
              </a:rPr>
              <a:t>iungkapkan</a:t>
            </a:r>
            <a:r>
              <a:rPr lang="en-US" sz="1800" b="0" i="0" u="none" strike="noStrike" baseline="0" dirty="0">
                <a:latin typeface="TimesLTStd-Roman"/>
              </a:rPr>
              <a:t> </a:t>
            </a:r>
            <a:r>
              <a:rPr lang="en-US" sz="1800" b="0" i="0" u="none" strike="noStrike" baseline="0" dirty="0" err="1">
                <a:latin typeface="TimesLTStd-Roman"/>
              </a:rPr>
              <a:t>secara</a:t>
            </a:r>
            <a:r>
              <a:rPr lang="en-US" sz="1800" b="0" i="0" u="none" strike="noStrike" baseline="0" dirty="0">
                <a:latin typeface="TimesLTStd-Roman"/>
              </a:rPr>
              <a:t> </a:t>
            </a:r>
            <a:r>
              <a:rPr lang="en-US" sz="1800" b="0" i="0" u="none" strike="noStrike" baseline="0" dirty="0" err="1">
                <a:latin typeface="TimesLTStd-Roman"/>
              </a:rPr>
              <a:t>tertulis</a:t>
            </a:r>
            <a:endParaRPr lang="en-US" sz="1800" b="0" i="0" u="none" strike="noStrike" baseline="0" dirty="0">
              <a:latin typeface="TimesLTStd-Roman"/>
            </a:endParaRPr>
          </a:p>
          <a:p>
            <a:r>
              <a:rPr lang="en-US" dirty="0">
                <a:latin typeface="DK Lemon Yellow Sun" panose="02000000000000000000" pitchFamily="50" charset="0"/>
              </a:rPr>
              <a:t>&amp; </a:t>
            </a:r>
            <a:r>
              <a:rPr lang="en-US" dirty="0">
                <a:latin typeface="TimesLTStd-Roman"/>
              </a:rPr>
              <a:t>T</a:t>
            </a:r>
            <a:r>
              <a:rPr lang="en-US" sz="1800" b="0" i="0" u="none" strike="noStrike" baseline="0" dirty="0">
                <a:latin typeface="TimesLTStd-Roman"/>
              </a:rPr>
              <a:t>hey should be </a:t>
            </a:r>
            <a:r>
              <a:rPr lang="en-US" sz="1800" b="1" i="0" u="none" strike="noStrike" baseline="0" dirty="0">
                <a:latin typeface="TimesLTStd-Roman"/>
              </a:rPr>
              <a:t>measurable</a:t>
            </a:r>
            <a:r>
              <a:rPr lang="en-US" sz="1800" b="0" i="0" u="none" strike="noStrike" baseline="0" dirty="0">
                <a:latin typeface="TimesLTStd-Roman"/>
              </a:rPr>
              <a:t> // </a:t>
            </a:r>
            <a:r>
              <a:rPr lang="en-US" dirty="0" err="1">
                <a:latin typeface="TimesLTStd-Roman"/>
              </a:rPr>
              <a:t>D</a:t>
            </a:r>
            <a:r>
              <a:rPr lang="en-US" sz="1800" b="0" i="0" u="none" strike="noStrike" baseline="0" dirty="0" err="1">
                <a:latin typeface="TimesLTStd-Roman"/>
              </a:rPr>
              <a:t>apat</a:t>
            </a:r>
            <a:r>
              <a:rPr lang="en-US" sz="1800" b="0" i="0" u="none" strike="noStrike" baseline="0" dirty="0">
                <a:latin typeface="TimesLTStd-Roman"/>
              </a:rPr>
              <a:t> </a:t>
            </a:r>
            <a:r>
              <a:rPr lang="en-US" sz="1800" b="0" i="0" u="none" strike="noStrike" baseline="0" dirty="0" err="1">
                <a:latin typeface="TimesLTStd-Roman"/>
              </a:rPr>
              <a:t>diukur</a:t>
            </a:r>
            <a:endParaRPr lang="en-US" dirty="0">
              <a:latin typeface="DK Lemon Yellow Sun" panose="02000000000000000000" pitchFamily="50" charset="0"/>
            </a:endParaRPr>
          </a:p>
          <a:p>
            <a:pPr algn="l"/>
            <a:r>
              <a:rPr lang="en-US" dirty="0">
                <a:latin typeface="DK Lemon Yellow Sun" panose="02000000000000000000" pitchFamily="50" charset="0"/>
              </a:rPr>
              <a:t>&amp; </a:t>
            </a:r>
            <a:r>
              <a:rPr lang="en-US" dirty="0">
                <a:latin typeface="TimesLTStd-Roman"/>
              </a:rPr>
              <a:t>T</a:t>
            </a:r>
            <a:r>
              <a:rPr lang="en-US" sz="1800" b="0" i="0" u="none" strike="noStrike" baseline="0" dirty="0">
                <a:latin typeface="TimesLTStd-Roman"/>
              </a:rPr>
              <a:t>hey should be </a:t>
            </a:r>
            <a:r>
              <a:rPr lang="en-US" sz="1800" b="1" i="0" u="none" strike="noStrike" baseline="0" dirty="0">
                <a:latin typeface="TimesLTStd-Roman"/>
              </a:rPr>
              <a:t>specific as to time </a:t>
            </a:r>
            <a:r>
              <a:rPr lang="en-US" sz="1800" b="0" i="0" u="none" strike="noStrike" baseline="0" dirty="0">
                <a:latin typeface="TimesLTStd-Roman"/>
              </a:rPr>
              <a:t>// </a:t>
            </a:r>
            <a:r>
              <a:rPr lang="en-US" dirty="0" err="1">
                <a:latin typeface="TimesLTStd-Roman"/>
              </a:rPr>
              <a:t>S</a:t>
            </a:r>
            <a:r>
              <a:rPr lang="en-US" sz="1800" b="0" i="0" u="none" strike="noStrike" baseline="0" dirty="0" err="1">
                <a:latin typeface="TimesLTStd-Roman"/>
              </a:rPr>
              <a:t>pesifik</a:t>
            </a:r>
            <a:endParaRPr lang="en-US" dirty="0">
              <a:latin typeface="DK Lemon Yellow Sun" panose="02000000000000000000" pitchFamily="50" charset="0"/>
            </a:endParaRPr>
          </a:p>
          <a:p>
            <a:r>
              <a:rPr lang="en-US" dirty="0">
                <a:latin typeface="DK Lemon Yellow Sun" panose="02000000000000000000" pitchFamily="50" charset="0"/>
              </a:rPr>
              <a:t>&amp; </a:t>
            </a:r>
            <a:r>
              <a:rPr lang="en-US" dirty="0">
                <a:latin typeface="TimesLTStd-Roman"/>
              </a:rPr>
              <a:t>T</a:t>
            </a:r>
            <a:r>
              <a:rPr lang="en-US" sz="1800" b="0" i="0" u="none" strike="noStrike" baseline="0" dirty="0">
                <a:latin typeface="TimesLTStd-Roman"/>
              </a:rPr>
              <a:t>hey should be </a:t>
            </a:r>
            <a:r>
              <a:rPr lang="en-US" sz="1800" b="1" i="0" u="none" strike="noStrike" baseline="0" dirty="0">
                <a:latin typeface="TimesLTStd-Roman"/>
              </a:rPr>
              <a:t>challenging but attainable </a:t>
            </a:r>
            <a:r>
              <a:rPr lang="en-US" sz="1800" b="0" i="0" u="none" strike="noStrike" baseline="0" dirty="0">
                <a:latin typeface="TimesLTStd-Roman"/>
              </a:rPr>
              <a:t>// </a:t>
            </a:r>
            <a:r>
              <a:rPr lang="en-US" sz="1800" b="0" i="0" u="none" strike="noStrike" baseline="0" dirty="0" err="1">
                <a:latin typeface="TimesLTStd-Roman"/>
              </a:rPr>
              <a:t>Menantang</a:t>
            </a:r>
            <a:r>
              <a:rPr lang="en-US" sz="1800" b="0" i="0" u="none" strike="noStrike" baseline="0" dirty="0">
                <a:latin typeface="TimesLTStd-Roman"/>
              </a:rPr>
              <a:t> </a:t>
            </a:r>
            <a:r>
              <a:rPr lang="en-US" sz="1800" b="0" i="0" u="none" strike="noStrike" baseline="0" dirty="0" err="1">
                <a:latin typeface="TimesLTStd-Roman"/>
              </a:rPr>
              <a:t>tetapi</a:t>
            </a:r>
            <a:r>
              <a:rPr lang="en-US" sz="1800" b="0" i="0" u="none" strike="noStrike" baseline="0" dirty="0">
                <a:latin typeface="TimesLTStd-Roman"/>
              </a:rPr>
              <a:t> </a:t>
            </a:r>
            <a:r>
              <a:rPr lang="en-US" sz="1800" b="0" i="0" u="none" strike="noStrike" baseline="0" dirty="0" err="1">
                <a:latin typeface="TimesLTStd-Roman"/>
              </a:rPr>
              <a:t>harus</a:t>
            </a:r>
            <a:r>
              <a:rPr lang="en-US" sz="1800" b="0" i="0" u="none" strike="noStrike" baseline="0" dirty="0">
                <a:latin typeface="TimesLTStd-Roman"/>
              </a:rPr>
              <a:t> </a:t>
            </a:r>
            <a:r>
              <a:rPr lang="en-US" sz="1800" b="0" i="0" u="none" strike="noStrike" baseline="0" dirty="0" err="1">
                <a:latin typeface="TimesLTStd-Roman"/>
              </a:rPr>
              <a:t>bisa</a:t>
            </a:r>
            <a:r>
              <a:rPr lang="en-US" sz="1800" b="0" i="0" u="none" strike="noStrike" baseline="0" dirty="0">
                <a:latin typeface="TimesLTStd-Roman"/>
              </a:rPr>
              <a:t> </a:t>
            </a:r>
            <a:r>
              <a:rPr lang="en-US" sz="1800" b="0" i="0" u="none" strike="noStrike" baseline="0" dirty="0" err="1">
                <a:latin typeface="TimesLTStd-Roman"/>
              </a:rPr>
              <a:t>dicapai</a:t>
            </a:r>
            <a:endParaRPr lang="en-US" b="1" dirty="0">
              <a:latin typeface="DK Lemon Yellow Sun" panose="02000000000000000000" pitchFamily="50" charset="0"/>
            </a:endParaRPr>
          </a:p>
        </p:txBody>
      </p:sp>
    </p:spTree>
    <p:extLst>
      <p:ext uri="{BB962C8B-B14F-4D97-AF65-F5344CB8AC3E}">
        <p14:creationId xmlns:p14="http://schemas.microsoft.com/office/powerpoint/2010/main" val="376919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Kotak Teks 20">
            <a:extLst>
              <a:ext uri="{FF2B5EF4-FFF2-40B4-BE49-F238E27FC236}">
                <a16:creationId xmlns:a16="http://schemas.microsoft.com/office/drawing/2014/main" id="{450406B8-4156-4A45-B96B-1CC5B603B1B6}"/>
              </a:ext>
            </a:extLst>
          </p:cNvPr>
          <p:cNvSpPr txBox="1"/>
          <p:nvPr/>
        </p:nvSpPr>
        <p:spPr>
          <a:xfrm>
            <a:off x="609600" y="361950"/>
            <a:ext cx="7391400" cy="707886"/>
          </a:xfrm>
          <a:prstGeom prst="rect">
            <a:avLst/>
          </a:prstGeom>
          <a:noFill/>
        </p:spPr>
        <p:txBody>
          <a:bodyPr wrap="square">
            <a:spAutoFit/>
          </a:bodyPr>
          <a:lstStyle/>
          <a:p>
            <a:r>
              <a:rPr lang="en-US" sz="4000" b="1" i="0" u="none" strike="noStrike" baseline="0" dirty="0">
                <a:latin typeface="DK Lemon Yellow Sun" panose="02000000000000000000" pitchFamily="50" charset="0"/>
              </a:rPr>
              <a:t>Strategy Setting</a:t>
            </a:r>
            <a:r>
              <a:rPr lang="en-US" b="1" i="0" u="none" strike="noStrike" baseline="0" dirty="0">
                <a:latin typeface="DK Lemon Yellow Sun" panose="02000000000000000000" pitchFamily="50" charset="0"/>
              </a:rPr>
              <a:t>// </a:t>
            </a:r>
            <a:r>
              <a:rPr lang="en-US" b="1" i="0" u="none" strike="noStrike" baseline="0" dirty="0" err="1">
                <a:latin typeface="DK Lemon Yellow Sun" panose="02000000000000000000" pitchFamily="50" charset="0"/>
              </a:rPr>
              <a:t>Pengaturan</a:t>
            </a:r>
            <a:r>
              <a:rPr lang="en-US" b="1" i="0" u="none" strike="noStrike" baseline="0" dirty="0">
                <a:latin typeface="DK Lemon Yellow Sun" panose="02000000000000000000" pitchFamily="50" charset="0"/>
              </a:rPr>
              <a:t> strategi</a:t>
            </a:r>
            <a:endParaRPr lang="en-US" sz="4000" b="1" dirty="0">
              <a:latin typeface="DK Lemon Yellow Sun" panose="02000000000000000000" pitchFamily="50" charset="0"/>
            </a:endParaRPr>
          </a:p>
        </p:txBody>
      </p:sp>
      <p:pic>
        <p:nvPicPr>
          <p:cNvPr id="3" name="Gambar 2">
            <a:extLst>
              <a:ext uri="{FF2B5EF4-FFF2-40B4-BE49-F238E27FC236}">
                <a16:creationId xmlns:a16="http://schemas.microsoft.com/office/drawing/2014/main" id="{FBAB8EA1-5AA2-48FD-9AAB-D9EA579E03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3551" y="1316418"/>
            <a:ext cx="2257425" cy="1293653"/>
          </a:xfrm>
          <a:prstGeom prst="rect">
            <a:avLst/>
          </a:prstGeom>
        </p:spPr>
      </p:pic>
      <p:pic>
        <p:nvPicPr>
          <p:cNvPr id="5" name="Gambar 4">
            <a:extLst>
              <a:ext uri="{FF2B5EF4-FFF2-40B4-BE49-F238E27FC236}">
                <a16:creationId xmlns:a16="http://schemas.microsoft.com/office/drawing/2014/main" id="{00F2B669-DF56-47E5-B356-5E8CB84C44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4551" y="1296261"/>
            <a:ext cx="2556449" cy="1275489"/>
          </a:xfrm>
          <a:prstGeom prst="rect">
            <a:avLst/>
          </a:prstGeom>
        </p:spPr>
      </p:pic>
      <p:sp>
        <p:nvSpPr>
          <p:cNvPr id="6" name="Panah: Kanan 5">
            <a:extLst>
              <a:ext uri="{FF2B5EF4-FFF2-40B4-BE49-F238E27FC236}">
                <a16:creationId xmlns:a16="http://schemas.microsoft.com/office/drawing/2014/main" id="{2060FF7D-6B8E-4C29-A0F0-C3D3FE8C0BCB}"/>
              </a:ext>
            </a:extLst>
          </p:cNvPr>
          <p:cNvSpPr/>
          <p:nvPr/>
        </p:nvSpPr>
        <p:spPr>
          <a:xfrm>
            <a:off x="4071954" y="1734644"/>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Kotak Teks 9">
            <a:extLst>
              <a:ext uri="{FF2B5EF4-FFF2-40B4-BE49-F238E27FC236}">
                <a16:creationId xmlns:a16="http://schemas.microsoft.com/office/drawing/2014/main" id="{549A9F73-9523-4C84-B8BD-B53860F116D6}"/>
              </a:ext>
            </a:extLst>
          </p:cNvPr>
          <p:cNvSpPr txBox="1"/>
          <p:nvPr/>
        </p:nvSpPr>
        <p:spPr>
          <a:xfrm>
            <a:off x="620914" y="2818332"/>
            <a:ext cx="7391400" cy="2308324"/>
          </a:xfrm>
          <a:prstGeom prst="rect">
            <a:avLst/>
          </a:prstGeom>
          <a:noFill/>
        </p:spPr>
        <p:txBody>
          <a:bodyPr wrap="square">
            <a:spAutoFit/>
          </a:bodyPr>
          <a:lstStyle/>
          <a:p>
            <a:r>
              <a:rPr lang="en-US" sz="2400" i="0" u="none" strike="noStrike" baseline="0" dirty="0">
                <a:latin typeface="Times New Roman" panose="02020603050405020304" pitchFamily="18" charset="0"/>
                <a:cs typeface="Times New Roman" panose="02020603050405020304" pitchFamily="18" charset="0"/>
              </a:rPr>
              <a:t>Setelah </a:t>
            </a:r>
            <a:r>
              <a:rPr lang="en-US" sz="2400" i="0" u="none" strike="noStrike" baseline="0" dirty="0" err="1">
                <a:latin typeface="Times New Roman" panose="02020603050405020304" pitchFamily="18" charset="0"/>
                <a:cs typeface="Times New Roman" panose="02020603050405020304" pitchFamily="18" charset="0"/>
              </a:rPr>
              <a:t>analisis</a:t>
            </a:r>
            <a:r>
              <a:rPr lang="en-US" sz="2400" i="0" u="none" strike="noStrike" baseline="0" dirty="0">
                <a:latin typeface="Times New Roman" panose="02020603050405020304" pitchFamily="18" charset="0"/>
                <a:cs typeface="Times New Roman" panose="02020603050405020304" pitchFamily="18" charset="0"/>
              </a:rPr>
              <a:t> swot </a:t>
            </a:r>
            <a:r>
              <a:rPr lang="en-US" sz="2400" i="0" u="none" strike="noStrike" baseline="0" dirty="0" err="1">
                <a:latin typeface="Times New Roman" panose="02020603050405020304" pitchFamily="18" charset="0"/>
                <a:cs typeface="Times New Roman" panose="02020603050405020304" pitchFamily="18" charset="0"/>
              </a:rPr>
              <a:t>tadi</a:t>
            </a:r>
            <a:r>
              <a:rPr lang="en-US" sz="2400" i="0" u="none" strike="noStrike" baseline="0" dirty="0">
                <a:latin typeface="Times New Roman" panose="02020603050405020304" pitchFamily="18" charset="0"/>
                <a:cs typeface="Times New Roman" panose="02020603050405020304" pitchFamily="18" charset="0"/>
              </a:rPr>
              <a:t> </a:t>
            </a:r>
            <a:r>
              <a:rPr lang="en-US" sz="2400" i="0" u="none" strike="noStrike" baseline="0" dirty="0" err="1">
                <a:latin typeface="Times New Roman" panose="02020603050405020304" pitchFamily="18" charset="0"/>
                <a:cs typeface="Times New Roman" panose="02020603050405020304" pitchFamily="18" charset="0"/>
              </a:rPr>
              <a:t>dilakukan</a:t>
            </a:r>
            <a:r>
              <a:rPr lang="en-US" sz="2400" i="0" u="none" strike="noStrike" baseline="0" dirty="0">
                <a:latin typeface="Times New Roman" panose="02020603050405020304" pitchFamily="18" charset="0"/>
                <a:cs typeface="Times New Roman" panose="02020603050405020304" pitchFamily="18" charset="0"/>
              </a:rPr>
              <a:t> </a:t>
            </a:r>
            <a:r>
              <a:rPr lang="en-US" sz="2400" i="0" u="none" strike="noStrike" baseline="0" dirty="0" err="1">
                <a:latin typeface="Times New Roman" panose="02020603050405020304" pitchFamily="18" charset="0"/>
                <a:cs typeface="Times New Roman" panose="02020603050405020304" pitchFamily="18" charset="0"/>
              </a:rPr>
              <a:t>lalu</a:t>
            </a:r>
            <a:r>
              <a:rPr lang="en-US" sz="2400" i="0" u="none" strike="noStrike" baseline="0" dirty="0">
                <a:latin typeface="Times New Roman" panose="02020603050405020304" pitchFamily="18" charset="0"/>
                <a:cs typeface="Times New Roman" panose="02020603050405020304" pitchFamily="18" charset="0"/>
              </a:rPr>
              <a:t> </a:t>
            </a:r>
            <a:r>
              <a:rPr lang="en-US" sz="2400" i="0" u="none" strike="noStrike" baseline="0" dirty="0" err="1">
                <a:latin typeface="Times New Roman" panose="02020603050405020304" pitchFamily="18" charset="0"/>
                <a:cs typeface="Times New Roman" panose="02020603050405020304" pitchFamily="18" charset="0"/>
              </a:rPr>
              <a:t>tahap</a:t>
            </a:r>
            <a:r>
              <a:rPr lang="en-US" sz="2400" i="0" u="none" strike="noStrike" baseline="0" dirty="0">
                <a:latin typeface="Times New Roman" panose="02020603050405020304" pitchFamily="18" charset="0"/>
                <a:cs typeface="Times New Roman" panose="02020603050405020304" pitchFamily="18" charset="0"/>
              </a:rPr>
              <a:t> </a:t>
            </a:r>
            <a:r>
              <a:rPr lang="en-US" sz="2400" i="0" u="none" strike="noStrike" baseline="0" dirty="0" err="1">
                <a:latin typeface="Times New Roman" panose="02020603050405020304" pitchFamily="18" charset="0"/>
                <a:cs typeface="Times New Roman" panose="02020603050405020304" pitchFamily="18" charset="0"/>
              </a:rPr>
              <a:t>selanjutnya</a:t>
            </a:r>
            <a:r>
              <a:rPr lang="en-US" sz="2400" i="0" u="none" strike="noStrike" baseline="0" dirty="0">
                <a:latin typeface="Times New Roman" panose="02020603050405020304" pitchFamily="18" charset="0"/>
                <a:cs typeface="Times New Roman" panose="02020603050405020304" pitchFamily="18" charset="0"/>
              </a:rPr>
              <a:t> yang </a:t>
            </a:r>
            <a:r>
              <a:rPr lang="en-US" sz="2400" i="0" u="none" strike="noStrike" baseline="0" dirty="0" err="1">
                <a:latin typeface="Times New Roman" panose="02020603050405020304" pitchFamily="18" charset="0"/>
                <a:cs typeface="Times New Roman" panose="02020603050405020304" pitchFamily="18" charset="0"/>
              </a:rPr>
              <a:t>lebih</a:t>
            </a:r>
            <a:r>
              <a:rPr lang="en-US" sz="2400" i="0" u="none" strike="noStrike" baseline="0" dirty="0">
                <a:latin typeface="Times New Roman" panose="02020603050405020304" pitchFamily="18" charset="0"/>
                <a:cs typeface="Times New Roman" panose="02020603050405020304" pitchFamily="18" charset="0"/>
              </a:rPr>
              <a:t> </a:t>
            </a:r>
            <a:r>
              <a:rPr lang="en-US" sz="2400" i="0" u="none" strike="noStrike" baseline="0" dirty="0" err="1">
                <a:latin typeface="Times New Roman" panose="02020603050405020304" pitchFamily="18" charset="0"/>
                <a:cs typeface="Times New Roman" panose="02020603050405020304" pitchFamily="18" charset="0"/>
              </a:rPr>
              <a:t>spesifik</a:t>
            </a:r>
            <a:r>
              <a:rPr lang="en-US" sz="2400" i="0" u="none" strike="noStrike" baseline="0" dirty="0">
                <a:latin typeface="Times New Roman" panose="02020603050405020304" pitchFamily="18" charset="0"/>
                <a:cs typeface="Times New Roman" panose="02020603050405020304" pitchFamily="18" charset="0"/>
              </a:rPr>
              <a:t> </a:t>
            </a:r>
            <a:r>
              <a:rPr lang="en-US" sz="2400" i="0" u="none" strike="noStrike" baseline="0" dirty="0" err="1">
                <a:latin typeface="Times New Roman" panose="02020603050405020304" pitchFamily="18" charset="0"/>
                <a:cs typeface="Times New Roman" panose="02020603050405020304" pitchFamily="18" charset="0"/>
              </a:rPr>
              <a:t>lagi</a:t>
            </a:r>
            <a:r>
              <a:rPr lang="en-US" sz="2400" i="0" u="none" strike="noStrike" baseline="0" dirty="0">
                <a:latin typeface="Times New Roman" panose="02020603050405020304" pitchFamily="18" charset="0"/>
                <a:cs typeface="Times New Roman" panose="02020603050405020304" pitchFamily="18" charset="0"/>
              </a:rPr>
              <a:t> </a:t>
            </a:r>
            <a:r>
              <a:rPr lang="en-US" sz="2400" i="0" u="none" strike="noStrike" baseline="0" dirty="0" err="1">
                <a:latin typeface="Times New Roman" panose="02020603050405020304" pitchFamily="18" charset="0"/>
                <a:cs typeface="Times New Roman" panose="02020603050405020304" pitchFamily="18" charset="0"/>
              </a:rPr>
              <a:t>yaitu</a:t>
            </a:r>
            <a:r>
              <a:rPr lang="en-US" sz="2400" i="0" u="none" strike="noStrike" baseline="0" dirty="0">
                <a:latin typeface="Times New Roman" panose="02020603050405020304" pitchFamily="18" charset="0"/>
                <a:cs typeface="Times New Roman" panose="02020603050405020304" pitchFamily="18" charset="0"/>
              </a:rPr>
              <a:t> </a:t>
            </a:r>
            <a:r>
              <a:rPr lang="en-US" sz="2400" i="0" u="none" strike="noStrike" baseline="0" dirty="0" err="1">
                <a:latin typeface="Times New Roman" panose="02020603050405020304" pitchFamily="18" charset="0"/>
                <a:cs typeface="Times New Roman" panose="02020603050405020304" pitchFamily="18" charset="0"/>
              </a:rPr>
              <a:t>mengatur</a:t>
            </a:r>
            <a:r>
              <a:rPr lang="en-US" sz="2400" dirty="0">
                <a:latin typeface="Times New Roman" panose="02020603050405020304" pitchFamily="18" charset="0"/>
                <a:cs typeface="Times New Roman" panose="02020603050405020304" pitchFamily="18" charset="0"/>
              </a:rPr>
              <a:t> strategi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mengembangkan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atau</a:t>
            </a:r>
            <a:r>
              <a:rPr lang="en-US" sz="2400" dirty="0">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202124"/>
                </a:solidFill>
                <a:effectLst/>
                <a:latin typeface="Google Sans"/>
              </a:rPr>
              <a:t>memanfaatkan</a:t>
            </a:r>
            <a:r>
              <a:rPr kumimoji="0" lang="en-US" altLang="en-US" sz="2400" b="0" i="0" u="none" strike="noStrike" cap="none" normalizeH="0" baseline="0" dirty="0">
                <a:ln>
                  <a:noFill/>
                </a:ln>
                <a:solidFill>
                  <a:srgbClr val="202124"/>
                </a:solidFill>
                <a:effectLst/>
                <a:latin typeface="Google Sans"/>
              </a:rPr>
              <a:t> </a:t>
            </a:r>
            <a:r>
              <a:rPr kumimoji="0" lang="en-US" altLang="en-US" sz="2400" b="0" i="0" u="none" strike="noStrike" cap="none" normalizeH="0" baseline="0" dirty="0" err="1">
                <a:ln>
                  <a:noFill/>
                </a:ln>
                <a:solidFill>
                  <a:srgbClr val="202124"/>
                </a:solidFill>
                <a:effectLst/>
                <a:latin typeface="Google Sans"/>
              </a:rPr>
              <a:t>kekuatan</a:t>
            </a:r>
            <a:r>
              <a:rPr kumimoji="0" lang="en-US" altLang="en-US" sz="2400" b="0" i="0" u="none" strike="noStrike" cap="none" normalizeH="0" baseline="0" dirty="0">
                <a:ln>
                  <a:noFill/>
                </a:ln>
                <a:solidFill>
                  <a:srgbClr val="202124"/>
                </a:solidFill>
                <a:effectLst/>
                <a:latin typeface="Google Sans"/>
              </a:rPr>
              <a:t> </a:t>
            </a:r>
            <a:r>
              <a:rPr kumimoji="0" lang="en-US" altLang="en-US" sz="2400" b="0" i="0" u="none" strike="noStrike" cap="none" normalizeH="0" baseline="0" dirty="0" err="1">
                <a:ln>
                  <a:noFill/>
                </a:ln>
                <a:solidFill>
                  <a:srgbClr val="202124"/>
                </a:solidFill>
                <a:effectLst/>
                <a:latin typeface="Google Sans"/>
              </a:rPr>
              <a:t>perusahaan</a:t>
            </a:r>
            <a:r>
              <a:rPr kumimoji="0" lang="en-US" altLang="en-US" sz="2400" b="0" i="0" u="none" strike="noStrike" cap="none" normalizeH="0" baseline="0" dirty="0">
                <a:ln>
                  <a:noFill/>
                </a:ln>
                <a:solidFill>
                  <a:srgbClr val="202124"/>
                </a:solidFill>
                <a:effectLst/>
                <a:latin typeface="Google Sans"/>
              </a:rPr>
              <a:t> dan </a:t>
            </a:r>
            <a:r>
              <a:rPr kumimoji="0" lang="en-US" altLang="en-US" sz="2400" b="0" i="0" u="none" strike="noStrike" cap="none" normalizeH="0" baseline="0" dirty="0" err="1">
                <a:ln>
                  <a:noFill/>
                </a:ln>
                <a:solidFill>
                  <a:srgbClr val="202124"/>
                </a:solidFill>
                <a:effectLst/>
                <a:latin typeface="Google Sans"/>
              </a:rPr>
              <a:t>meminimalkan</a:t>
            </a:r>
            <a:r>
              <a:rPr kumimoji="0" lang="en-US" altLang="en-US" sz="2400" b="0" i="0" u="none" strike="noStrike" cap="none" normalizeH="0" baseline="0" dirty="0">
                <a:ln>
                  <a:noFill/>
                </a:ln>
                <a:solidFill>
                  <a:srgbClr val="202124"/>
                </a:solidFill>
                <a:effectLst/>
                <a:latin typeface="Google Sans"/>
              </a:rPr>
              <a:t> </a:t>
            </a:r>
            <a:r>
              <a:rPr kumimoji="0" lang="en-US" altLang="en-US" sz="2400" b="0" i="0" u="none" strike="noStrike" cap="none" normalizeH="0" baseline="0" dirty="0" err="1">
                <a:ln>
                  <a:noFill/>
                </a:ln>
                <a:solidFill>
                  <a:srgbClr val="202124"/>
                </a:solidFill>
                <a:effectLst/>
                <a:latin typeface="Google Sans"/>
              </a:rPr>
              <a:t>kelemahannya</a:t>
            </a:r>
            <a:r>
              <a:rPr kumimoji="0" lang="en-US" altLang="en-US" sz="2400" b="0" i="0" u="none" strike="noStrike" cap="none" normalizeH="0" baseline="0" dirty="0">
                <a:ln>
                  <a:noFill/>
                </a:ln>
                <a:solidFill>
                  <a:srgbClr val="202124"/>
                </a:solidFill>
                <a:effectLst/>
                <a:latin typeface="Google Sans"/>
              </a:rPr>
              <a:t> </a:t>
            </a:r>
            <a:r>
              <a:rPr kumimoji="0" lang="en-US" altLang="en-US" sz="2400" b="0" i="0" u="none" strike="noStrike" cap="none" normalizeH="0" baseline="0" dirty="0" err="1">
                <a:ln>
                  <a:noFill/>
                </a:ln>
                <a:solidFill>
                  <a:srgbClr val="202124"/>
                </a:solidFill>
                <a:effectLst/>
                <a:latin typeface="Google Sans"/>
              </a:rPr>
              <a:t>untuk</a:t>
            </a:r>
            <a:r>
              <a:rPr kumimoji="0" lang="en-US" altLang="en-US" sz="2400" b="0" i="0" u="none" strike="noStrike" cap="none" normalizeH="0" baseline="0" dirty="0">
                <a:ln>
                  <a:noFill/>
                </a:ln>
                <a:solidFill>
                  <a:srgbClr val="202124"/>
                </a:solidFill>
                <a:effectLst/>
                <a:latin typeface="Google Sans"/>
              </a:rPr>
              <a:t> </a:t>
            </a:r>
            <a:r>
              <a:rPr kumimoji="0" lang="en-US" altLang="en-US" sz="2400" b="0" i="0" u="none" strike="noStrike" cap="none" normalizeH="0" baseline="0" dirty="0" err="1">
                <a:ln>
                  <a:noFill/>
                </a:ln>
                <a:solidFill>
                  <a:srgbClr val="202124"/>
                </a:solidFill>
                <a:effectLst/>
                <a:latin typeface="Google Sans"/>
              </a:rPr>
              <a:t>menangkap</a:t>
            </a:r>
            <a:r>
              <a:rPr kumimoji="0" lang="en-US" altLang="en-US" sz="2400" b="0" i="0" u="none" strike="noStrike" cap="none" normalizeH="0" baseline="0" dirty="0">
                <a:ln>
                  <a:noFill/>
                </a:ln>
                <a:solidFill>
                  <a:srgbClr val="202124"/>
                </a:solidFill>
                <a:effectLst/>
                <a:latin typeface="Google Sans"/>
              </a:rPr>
              <a:t> </a:t>
            </a:r>
            <a:r>
              <a:rPr kumimoji="0" lang="en-US" altLang="en-US" sz="2400" b="0" i="0" u="none" strike="noStrike" cap="none" normalizeH="0" baseline="0" dirty="0" err="1">
                <a:ln>
                  <a:noFill/>
                </a:ln>
                <a:solidFill>
                  <a:srgbClr val="202124"/>
                </a:solidFill>
                <a:effectLst/>
                <a:latin typeface="Google Sans"/>
              </a:rPr>
              <a:t>peluang</a:t>
            </a:r>
            <a:r>
              <a:rPr kumimoji="0" lang="en-US" altLang="en-US" sz="2400" b="0" i="0" u="none" strike="noStrike" cap="none" normalizeH="0" baseline="0" dirty="0">
                <a:ln>
                  <a:noFill/>
                </a:ln>
                <a:solidFill>
                  <a:srgbClr val="202124"/>
                </a:solidFill>
                <a:effectLst/>
                <a:latin typeface="Google Sans"/>
              </a:rPr>
              <a:t> dan </a:t>
            </a:r>
            <a:r>
              <a:rPr kumimoji="0" lang="en-US" altLang="en-US" sz="2400" b="0" i="0" u="none" strike="noStrike" cap="none" normalizeH="0" baseline="0" dirty="0" err="1">
                <a:ln>
                  <a:noFill/>
                </a:ln>
                <a:solidFill>
                  <a:srgbClr val="202124"/>
                </a:solidFill>
                <a:effectLst/>
                <a:latin typeface="Google Sans"/>
              </a:rPr>
              <a:t>hindari</a:t>
            </a:r>
            <a:r>
              <a:rPr kumimoji="0" lang="en-US" altLang="en-US" sz="2400" b="0" i="0" u="none" strike="noStrike" cap="none" normalizeH="0" baseline="0" dirty="0">
                <a:ln>
                  <a:noFill/>
                </a:ln>
                <a:solidFill>
                  <a:srgbClr val="202124"/>
                </a:solidFill>
                <a:effectLst/>
                <a:latin typeface="Google Sans"/>
              </a:rPr>
              <a:t> </a:t>
            </a:r>
            <a:r>
              <a:rPr kumimoji="0" lang="en-US" altLang="en-US" sz="2400" b="0" i="0" u="none" strike="noStrike" cap="none" normalizeH="0" baseline="0" dirty="0" err="1">
                <a:ln>
                  <a:noFill/>
                </a:ln>
                <a:solidFill>
                  <a:srgbClr val="202124"/>
                </a:solidFill>
                <a:effectLst/>
                <a:latin typeface="Google Sans"/>
              </a:rPr>
              <a:t>ancaman</a:t>
            </a:r>
            <a:r>
              <a:rPr kumimoji="0" lang="en-US" altLang="en-US" sz="9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559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Kotak Teks 20">
            <a:extLst>
              <a:ext uri="{FF2B5EF4-FFF2-40B4-BE49-F238E27FC236}">
                <a16:creationId xmlns:a16="http://schemas.microsoft.com/office/drawing/2014/main" id="{450406B8-4156-4A45-B96B-1CC5B603B1B6}"/>
              </a:ext>
            </a:extLst>
          </p:cNvPr>
          <p:cNvSpPr txBox="1"/>
          <p:nvPr/>
        </p:nvSpPr>
        <p:spPr>
          <a:xfrm>
            <a:off x="609600" y="361950"/>
            <a:ext cx="7391400" cy="707886"/>
          </a:xfrm>
          <a:prstGeom prst="rect">
            <a:avLst/>
          </a:prstGeom>
          <a:noFill/>
        </p:spPr>
        <p:txBody>
          <a:bodyPr wrap="square">
            <a:spAutoFit/>
          </a:bodyPr>
          <a:lstStyle/>
          <a:p>
            <a:r>
              <a:rPr lang="en-US" sz="4000" b="1" i="0" u="none" strike="noStrike" baseline="0" dirty="0">
                <a:latin typeface="DK Lemon Yellow Sun" panose="02000000000000000000" pitchFamily="50" charset="0"/>
              </a:rPr>
              <a:t>Strategy Implementation</a:t>
            </a:r>
            <a:r>
              <a:rPr lang="en-US" b="1" i="0" u="none" strike="noStrike" baseline="0" dirty="0">
                <a:latin typeface="DK Lemon Yellow Sun" panose="02000000000000000000" pitchFamily="50" charset="0"/>
              </a:rPr>
              <a:t>// </a:t>
            </a:r>
            <a:r>
              <a:rPr lang="en-US" b="1" i="0" u="none" strike="noStrike" baseline="0" dirty="0" err="1">
                <a:latin typeface="DK Lemon Yellow Sun" panose="02000000000000000000" pitchFamily="50" charset="0"/>
              </a:rPr>
              <a:t>Implementasi</a:t>
            </a:r>
            <a:r>
              <a:rPr lang="en-US" b="1" i="0" u="none" strike="noStrike" baseline="0" dirty="0">
                <a:latin typeface="DK Lemon Yellow Sun" panose="02000000000000000000" pitchFamily="50" charset="0"/>
              </a:rPr>
              <a:t> Strategy</a:t>
            </a:r>
            <a:endParaRPr lang="en-US" sz="4000" b="1" dirty="0">
              <a:latin typeface="DK Lemon Yellow Sun" panose="02000000000000000000" pitchFamily="50" charset="0"/>
            </a:endParaRPr>
          </a:p>
        </p:txBody>
      </p:sp>
      <p:sp>
        <p:nvSpPr>
          <p:cNvPr id="11" name="Kotak Teks 10">
            <a:extLst>
              <a:ext uri="{FF2B5EF4-FFF2-40B4-BE49-F238E27FC236}">
                <a16:creationId xmlns:a16="http://schemas.microsoft.com/office/drawing/2014/main" id="{8825425D-B16E-4930-859D-A336870F6A17}"/>
              </a:ext>
            </a:extLst>
          </p:cNvPr>
          <p:cNvSpPr txBox="1"/>
          <p:nvPr/>
        </p:nvSpPr>
        <p:spPr>
          <a:xfrm>
            <a:off x="613144" y="1276350"/>
            <a:ext cx="7545572" cy="92333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202124"/>
                </a:solidFill>
                <a:effectLst/>
                <a:latin typeface="Google Sans"/>
              </a:rPr>
              <a:t>Implementasi</a:t>
            </a:r>
            <a:r>
              <a:rPr kumimoji="0" lang="en-US" altLang="en-US" sz="1800" b="0" i="0" u="none" strike="noStrike" cap="none" normalizeH="0" baseline="0" dirty="0">
                <a:ln>
                  <a:noFill/>
                </a:ln>
                <a:solidFill>
                  <a:srgbClr val="202124"/>
                </a:solidFill>
                <a:effectLst/>
                <a:latin typeface="Google Sans"/>
              </a:rPr>
              <a:t> Strategi </a:t>
            </a:r>
            <a:r>
              <a:rPr lang="en-US" altLang="en-US" dirty="0" err="1">
                <a:solidFill>
                  <a:srgbClr val="202124"/>
                </a:solidFill>
                <a:latin typeface="Google Sans"/>
              </a:rPr>
              <a:t>merupakan</a:t>
            </a:r>
            <a:r>
              <a:rPr lang="en-US" altLang="en-US" dirty="0">
                <a:solidFill>
                  <a:srgbClr val="202124"/>
                </a:solidFill>
                <a:latin typeface="Google Sans"/>
              </a:rPr>
              <a:t> </a:t>
            </a:r>
            <a:r>
              <a:rPr lang="en-US" altLang="en-US" dirty="0" err="1">
                <a:solidFill>
                  <a:srgbClr val="202124"/>
                </a:solidFill>
                <a:latin typeface="Google Sans"/>
              </a:rPr>
              <a:t>wujud</a:t>
            </a:r>
            <a:r>
              <a:rPr lang="en-US" altLang="en-US" dirty="0">
                <a:solidFill>
                  <a:srgbClr val="202124"/>
                </a:solidFill>
                <a:latin typeface="Google Sans"/>
              </a:rPr>
              <a:t> </a:t>
            </a:r>
            <a:r>
              <a:rPr lang="en-US" altLang="en-US" dirty="0" err="1">
                <a:solidFill>
                  <a:srgbClr val="202124"/>
                </a:solidFill>
                <a:latin typeface="Google Sans"/>
              </a:rPr>
              <a:t>pelaksanaan</a:t>
            </a:r>
            <a:r>
              <a:rPr lang="en-US" altLang="en-US" dirty="0">
                <a:solidFill>
                  <a:srgbClr val="202124"/>
                </a:solidFill>
                <a:latin typeface="Google Sans"/>
              </a:rPr>
              <a:t> </a:t>
            </a:r>
            <a:r>
              <a:rPr lang="en-US" altLang="en-US" dirty="0" err="1">
                <a:solidFill>
                  <a:srgbClr val="202124"/>
                </a:solidFill>
                <a:latin typeface="Google Sans"/>
              </a:rPr>
              <a:t>dari</a:t>
            </a:r>
            <a:r>
              <a:rPr lang="en-US" altLang="en-US" dirty="0">
                <a:solidFill>
                  <a:srgbClr val="202124"/>
                </a:solidFill>
                <a:latin typeface="Google Sans"/>
              </a:rPr>
              <a:t> </a:t>
            </a:r>
            <a:r>
              <a:rPr lang="en-US" altLang="en-US" dirty="0" err="1">
                <a:solidFill>
                  <a:srgbClr val="202124"/>
                </a:solidFill>
                <a:latin typeface="Google Sans"/>
              </a:rPr>
              <a:t>perancangan</a:t>
            </a:r>
            <a:r>
              <a:rPr lang="en-US" altLang="en-US" dirty="0">
                <a:solidFill>
                  <a:srgbClr val="202124"/>
                </a:solidFill>
                <a:latin typeface="Google Sans"/>
              </a:rPr>
              <a:t> strategi yang </a:t>
            </a:r>
            <a:r>
              <a:rPr lang="en-US" altLang="en-US" dirty="0" err="1">
                <a:solidFill>
                  <a:srgbClr val="202124"/>
                </a:solidFill>
                <a:latin typeface="Google Sans"/>
              </a:rPr>
              <a:t>telah</a:t>
            </a:r>
            <a:r>
              <a:rPr lang="en-US" altLang="en-US" dirty="0">
                <a:solidFill>
                  <a:srgbClr val="202124"/>
                </a:solidFill>
                <a:latin typeface="Google Sans"/>
              </a:rPr>
              <a:t> </a:t>
            </a:r>
            <a:r>
              <a:rPr lang="en-US" altLang="en-US" dirty="0" err="1">
                <a:solidFill>
                  <a:srgbClr val="202124"/>
                </a:solidFill>
                <a:latin typeface="Google Sans"/>
              </a:rPr>
              <a:t>dibuat</a:t>
            </a:r>
            <a:r>
              <a:rPr lang="en-US" altLang="en-US" dirty="0">
                <a:solidFill>
                  <a:srgbClr val="202124"/>
                </a:solidFill>
                <a:latin typeface="Google Sans"/>
              </a:rPr>
              <a:t> </a:t>
            </a:r>
            <a:r>
              <a:rPr lang="en-US" altLang="en-US" dirty="0" err="1">
                <a:solidFill>
                  <a:srgbClr val="202124"/>
                </a:solidFill>
                <a:latin typeface="Google Sans"/>
              </a:rPr>
              <a:t>lalu</a:t>
            </a:r>
            <a:r>
              <a:rPr lang="en-US" altLang="en-US" dirty="0">
                <a:solidFill>
                  <a:srgbClr val="202124"/>
                </a:solidFill>
                <a:latin typeface="Google Sans"/>
              </a:rPr>
              <a:t> </a:t>
            </a:r>
            <a:r>
              <a:rPr kumimoji="0" lang="en-US" altLang="en-US" sz="1800" b="0" i="0" u="none" strike="noStrike" cap="none" normalizeH="0" baseline="0" dirty="0" err="1">
                <a:ln>
                  <a:noFill/>
                </a:ln>
                <a:solidFill>
                  <a:srgbClr val="202124"/>
                </a:solidFill>
                <a:effectLst/>
                <a:latin typeface="Google Sans"/>
              </a:rPr>
              <a:t>diimplementasikan</a:t>
            </a:r>
            <a:r>
              <a:rPr kumimoji="0" lang="en-US" altLang="en-US" sz="1800" b="0" i="0" u="none" strike="noStrike" cap="none" normalizeH="0" baseline="0" dirty="0">
                <a:ln>
                  <a:noFill/>
                </a:ln>
                <a:solidFill>
                  <a:srgbClr val="202124"/>
                </a:solidFill>
                <a:effectLst/>
                <a:latin typeface="Google Sans"/>
              </a:rPr>
              <a:t> </a:t>
            </a:r>
            <a:r>
              <a:rPr kumimoji="0" lang="en-US" altLang="en-US" sz="1800" b="0" i="0" u="none" strike="noStrike" cap="none" normalizeH="0" baseline="0" dirty="0" err="1">
                <a:ln>
                  <a:noFill/>
                </a:ln>
                <a:solidFill>
                  <a:srgbClr val="202124"/>
                </a:solidFill>
                <a:effectLst/>
                <a:latin typeface="Google Sans"/>
              </a:rPr>
              <a:t>Strategynya</a:t>
            </a:r>
            <a:r>
              <a:rPr kumimoji="0" lang="en-US" altLang="en-US" sz="1800" b="0" i="0" u="none" strike="noStrike" cap="none" normalizeH="0" baseline="0" dirty="0">
                <a:ln>
                  <a:noFill/>
                </a:ln>
                <a:solidFill>
                  <a:srgbClr val="202124"/>
                </a:solidFill>
                <a:effectLst/>
                <a:latin typeface="Google Sans"/>
              </a:rPr>
              <a:t> yang </a:t>
            </a:r>
            <a:r>
              <a:rPr kumimoji="0" lang="en-US" altLang="en-US" sz="1800" b="0" i="0" u="none" strike="noStrike" cap="none" normalizeH="0" baseline="0" dirty="0" err="1">
                <a:ln>
                  <a:noFill/>
                </a:ln>
                <a:solidFill>
                  <a:srgbClr val="202124"/>
                </a:solidFill>
                <a:effectLst/>
                <a:latin typeface="Google Sans"/>
              </a:rPr>
              <a:t>telah</a:t>
            </a:r>
            <a:r>
              <a:rPr kumimoji="0" lang="en-US" altLang="en-US" sz="1800" b="0" i="0" u="none" strike="noStrike" cap="none" normalizeH="0" baseline="0" dirty="0">
                <a:ln>
                  <a:noFill/>
                </a:ln>
                <a:solidFill>
                  <a:srgbClr val="202124"/>
                </a:solidFill>
                <a:effectLst/>
                <a:latin typeface="Google Sans"/>
              </a:rPr>
              <a:t> </a:t>
            </a:r>
            <a:r>
              <a:rPr kumimoji="0" lang="en-US" altLang="en-US" sz="1800" b="0" i="0" u="none" strike="noStrike" cap="none" normalizeH="0" baseline="0" dirty="0" err="1">
                <a:ln>
                  <a:noFill/>
                </a:ln>
                <a:solidFill>
                  <a:srgbClr val="202124"/>
                </a:solidFill>
                <a:effectLst/>
                <a:latin typeface="Google Sans"/>
              </a:rPr>
              <a:t>dibuat</a:t>
            </a:r>
            <a:r>
              <a:rPr kumimoji="0" lang="en-US" altLang="en-US" sz="1800" b="0" i="0" u="none" strike="noStrike" cap="none" normalizeH="0" baseline="0" dirty="0">
                <a:ln>
                  <a:noFill/>
                </a:ln>
                <a:solidFill>
                  <a:srgbClr val="202124"/>
                </a:solidFill>
                <a:effectLst/>
                <a:latin typeface="Google Sans"/>
              </a:rPr>
              <a:t> </a:t>
            </a:r>
            <a:r>
              <a:rPr kumimoji="0" lang="en-US" altLang="en-US" sz="1800" b="0" i="0" u="none" strike="noStrike" cap="none" normalizeH="0" baseline="0" dirty="0" err="1">
                <a:ln>
                  <a:noFill/>
                </a:ln>
                <a:solidFill>
                  <a:srgbClr val="202124"/>
                </a:solidFill>
                <a:effectLst/>
                <a:latin typeface="Google Sans"/>
              </a:rPr>
              <a:t>ke</a:t>
            </a:r>
            <a:r>
              <a:rPr kumimoji="0" lang="en-US" altLang="en-US" sz="1800" b="0" i="0" u="none" strike="noStrike" cap="none" normalizeH="0" baseline="0" dirty="0">
                <a:ln>
                  <a:noFill/>
                </a:ln>
                <a:solidFill>
                  <a:srgbClr val="202124"/>
                </a:solidFill>
                <a:effectLst/>
                <a:latin typeface="Google Sans"/>
              </a:rPr>
              <a:t> </a:t>
            </a:r>
            <a:r>
              <a:rPr kumimoji="0" lang="en-US" altLang="en-US" sz="1800" b="0" i="0" u="none" strike="noStrike" cap="none" normalizeH="0" baseline="0" dirty="0" err="1">
                <a:ln>
                  <a:noFill/>
                </a:ln>
                <a:solidFill>
                  <a:srgbClr val="202124"/>
                </a:solidFill>
                <a:effectLst/>
                <a:latin typeface="Google Sans"/>
              </a:rPr>
              <a:t>dalam</a:t>
            </a:r>
            <a:r>
              <a:rPr kumimoji="0" lang="en-US" altLang="en-US" sz="1800" b="0" i="0" u="none" strike="noStrike" cap="none" normalizeH="0" baseline="0" dirty="0">
                <a:ln>
                  <a:noFill/>
                </a:ln>
                <a:solidFill>
                  <a:srgbClr val="202124"/>
                </a:solidFill>
                <a:effectLst/>
                <a:latin typeface="Google Sans"/>
              </a:rPr>
              <a:t> </a:t>
            </a:r>
            <a:r>
              <a:rPr kumimoji="0" lang="en-US" altLang="en-US" sz="1800" b="0" i="0" u="none" strike="noStrike" cap="none" normalizeH="0" baseline="0" dirty="0" err="1">
                <a:ln>
                  <a:noFill/>
                </a:ln>
                <a:solidFill>
                  <a:srgbClr val="202124"/>
                </a:solidFill>
                <a:effectLst/>
                <a:latin typeface="Google Sans"/>
              </a:rPr>
              <a:t>perusahaan</a:t>
            </a:r>
            <a:r>
              <a:rPr kumimoji="0" lang="en-US" altLang="en-US" sz="1800" b="0" i="0" u="none" strike="noStrike" cap="none" normalizeH="0" baseline="0" dirty="0">
                <a:ln>
                  <a:noFill/>
                </a:ln>
                <a:solidFill>
                  <a:srgbClr val="202124"/>
                </a:solidFill>
                <a:effectLst/>
                <a:latin typeface="Google Sans"/>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2" name="Kotak Teks 11">
            <a:extLst>
              <a:ext uri="{FF2B5EF4-FFF2-40B4-BE49-F238E27FC236}">
                <a16:creationId xmlns:a16="http://schemas.microsoft.com/office/drawing/2014/main" id="{0C2913F9-9F01-4FFD-8E0D-8433EF391C23}"/>
              </a:ext>
            </a:extLst>
          </p:cNvPr>
          <p:cNvSpPr txBox="1"/>
          <p:nvPr/>
        </p:nvSpPr>
        <p:spPr>
          <a:xfrm>
            <a:off x="597195" y="2651433"/>
            <a:ext cx="7391400" cy="584775"/>
          </a:xfrm>
          <a:prstGeom prst="rect">
            <a:avLst/>
          </a:prstGeom>
          <a:noFill/>
        </p:spPr>
        <p:txBody>
          <a:bodyPr wrap="square">
            <a:spAutoFit/>
          </a:bodyPr>
          <a:lstStyle/>
          <a:p>
            <a:r>
              <a:rPr lang="en-US" sz="3200" b="1" i="0" u="none" strike="noStrike" baseline="0" dirty="0">
                <a:latin typeface="DK Lemon Yellow Sun" panose="02000000000000000000" pitchFamily="50" charset="0"/>
              </a:rPr>
              <a:t>who has to implement strategy? </a:t>
            </a:r>
            <a:r>
              <a:rPr lang="en-US" sz="1400" b="1" i="0" u="none" strike="noStrike" baseline="0" dirty="0">
                <a:latin typeface="DK Lemon Yellow Sun" panose="02000000000000000000" pitchFamily="50" charset="0"/>
              </a:rPr>
              <a:t>// </a:t>
            </a:r>
            <a:r>
              <a:rPr lang="en-US" sz="1400" b="1" i="0" u="none" strike="noStrike" baseline="0" dirty="0" err="1">
                <a:latin typeface="DK Lemon Yellow Sun" panose="02000000000000000000" pitchFamily="50" charset="0"/>
              </a:rPr>
              <a:t>Siapa</a:t>
            </a:r>
            <a:r>
              <a:rPr lang="en-US" sz="1400" b="1" i="0" u="none" strike="noStrike" baseline="0" dirty="0">
                <a:latin typeface="DK Lemon Yellow Sun" panose="02000000000000000000" pitchFamily="50" charset="0"/>
              </a:rPr>
              <a:t> ?</a:t>
            </a:r>
            <a:endParaRPr lang="en-US" sz="3200" b="1" dirty="0">
              <a:latin typeface="DK Lemon Yellow Sun" panose="02000000000000000000" pitchFamily="50" charset="0"/>
            </a:endParaRPr>
          </a:p>
        </p:txBody>
      </p:sp>
      <p:sp>
        <p:nvSpPr>
          <p:cNvPr id="13" name="Kotak Teks 12">
            <a:extLst>
              <a:ext uri="{FF2B5EF4-FFF2-40B4-BE49-F238E27FC236}">
                <a16:creationId xmlns:a16="http://schemas.microsoft.com/office/drawing/2014/main" id="{D4E9125B-0F79-4C28-9123-AE867A127371}"/>
              </a:ext>
            </a:extLst>
          </p:cNvPr>
          <p:cNvSpPr txBox="1"/>
          <p:nvPr/>
        </p:nvSpPr>
        <p:spPr>
          <a:xfrm>
            <a:off x="630865" y="3334999"/>
            <a:ext cx="6477000"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b="1" dirty="0" err="1">
                <a:latin typeface="Arial" panose="020B0604020202020204" pitchFamily="34" charset="0"/>
              </a:rPr>
              <a:t>Setiap</a:t>
            </a:r>
            <a:r>
              <a:rPr lang="en-US" altLang="en-US" sz="1400" b="1" dirty="0">
                <a:latin typeface="Arial" panose="020B0604020202020204" pitchFamily="34" charset="0"/>
              </a:rPr>
              <a:t> orang yang </a:t>
            </a:r>
            <a:r>
              <a:rPr lang="en-US" altLang="en-US" sz="1400" b="1" dirty="0" err="1">
                <a:latin typeface="Arial" panose="020B0604020202020204" pitchFamily="34" charset="0"/>
              </a:rPr>
              <a:t>ada</a:t>
            </a:r>
            <a:r>
              <a:rPr lang="en-US" altLang="en-US" sz="1400" b="1" dirty="0">
                <a:latin typeface="Arial" panose="020B0604020202020204" pitchFamily="34" charset="0"/>
              </a:rPr>
              <a:t> </a:t>
            </a:r>
            <a:r>
              <a:rPr lang="en-US" altLang="en-US" sz="1400" b="1" dirty="0" err="1">
                <a:latin typeface="Arial" panose="020B0604020202020204" pitchFamily="34" charset="0"/>
              </a:rPr>
              <a:t>didalam</a:t>
            </a:r>
            <a:r>
              <a:rPr lang="en-US" altLang="en-US" sz="1400" b="1" dirty="0">
                <a:latin typeface="Arial" panose="020B0604020202020204" pitchFamily="34" charset="0"/>
              </a:rPr>
              <a:t> </a:t>
            </a:r>
            <a:r>
              <a:rPr lang="en-US" altLang="en-US" sz="1400" b="1" dirty="0" err="1">
                <a:latin typeface="Arial" panose="020B0604020202020204" pitchFamily="34" charset="0"/>
              </a:rPr>
              <a:t>organisasi</a:t>
            </a:r>
            <a:r>
              <a:rPr lang="en-US" altLang="en-US" sz="1400" b="1" dirty="0">
                <a:latin typeface="Arial" panose="020B0604020202020204" pitchFamily="34" charset="0"/>
              </a:rPr>
              <a:t> </a:t>
            </a:r>
            <a:r>
              <a:rPr lang="en-US" altLang="en-US" sz="1400" b="1" dirty="0" err="1">
                <a:latin typeface="Arial" panose="020B0604020202020204" pitchFamily="34" charset="0"/>
              </a:rPr>
              <a:t>perusahaan</a:t>
            </a:r>
            <a:r>
              <a:rPr lang="en-US" altLang="en-US" sz="1400" b="1" dirty="0">
                <a:latin typeface="Arial" panose="020B0604020202020204" pitchFamily="34" charset="0"/>
              </a:rPr>
              <a:t> </a:t>
            </a:r>
            <a:r>
              <a:rPr lang="en-US" altLang="en-US" sz="1400" b="1" dirty="0" err="1">
                <a:latin typeface="Arial" panose="020B0604020202020204" pitchFamily="34" charset="0"/>
              </a:rPr>
              <a:t>tersebut</a:t>
            </a:r>
            <a:r>
              <a:rPr lang="en-US" altLang="en-US" sz="1400" b="1" dirty="0">
                <a:latin typeface="Arial" panose="020B0604020202020204" pitchFamily="34" charset="0"/>
              </a:rPr>
              <a:t> </a:t>
            </a:r>
            <a:r>
              <a:rPr lang="en-US" altLang="en-US" sz="1400" b="1" dirty="0" err="1">
                <a:latin typeface="Arial" panose="020B0604020202020204" pitchFamily="34" charset="0"/>
              </a:rPr>
              <a:t>atau</a:t>
            </a:r>
            <a:r>
              <a:rPr lang="en-US" altLang="en-US" sz="1400" b="1" dirty="0">
                <a:latin typeface="Arial" panose="020B0604020202020204" pitchFamily="34" charset="0"/>
              </a:rPr>
              <a:t> </a:t>
            </a:r>
            <a:r>
              <a:rPr lang="en-US" altLang="en-US" sz="1400" b="1" dirty="0" err="1">
                <a:latin typeface="Arial" panose="020B0604020202020204" pitchFamily="34" charset="0"/>
              </a:rPr>
              <a:t>setiap</a:t>
            </a:r>
            <a:r>
              <a:rPr lang="en-US" altLang="en-US" sz="1400" b="1" dirty="0">
                <a:latin typeface="Arial" panose="020B0604020202020204" pitchFamily="34" charset="0"/>
              </a:rPr>
              <a:t> orang yang </a:t>
            </a:r>
            <a:r>
              <a:rPr lang="en-US" altLang="en-US" sz="1400" b="1" dirty="0" err="1">
                <a:latin typeface="Arial" panose="020B0604020202020204" pitchFamily="34" charset="0"/>
              </a:rPr>
              <a:t>ada</a:t>
            </a:r>
            <a:r>
              <a:rPr lang="en-US" altLang="en-US" sz="1400" b="1" dirty="0">
                <a:latin typeface="Arial" panose="020B0604020202020204" pitchFamily="34" charset="0"/>
              </a:rPr>
              <a:t> pada </a:t>
            </a:r>
            <a:r>
              <a:rPr lang="en-US" altLang="en-US" sz="1400" b="1" dirty="0" err="1">
                <a:latin typeface="Arial" panose="020B0604020202020204" pitchFamily="34" charset="0"/>
              </a:rPr>
              <a:t>struktur</a:t>
            </a:r>
            <a:r>
              <a:rPr lang="en-US" altLang="en-US" sz="1400" b="1" dirty="0">
                <a:latin typeface="Arial" panose="020B0604020202020204" pitchFamily="34" charset="0"/>
              </a:rPr>
              <a:t> </a:t>
            </a:r>
            <a:r>
              <a:rPr lang="en-US" altLang="en-US" sz="1400" b="1" dirty="0" err="1">
                <a:latin typeface="Arial" panose="020B0604020202020204" pitchFamily="34" charset="0"/>
              </a:rPr>
              <a:t>organisasi</a:t>
            </a:r>
            <a:r>
              <a:rPr lang="en-US" altLang="en-US" sz="1400" b="1" dirty="0">
                <a:latin typeface="Arial" panose="020B0604020202020204" pitchFamily="34" charset="0"/>
              </a:rPr>
              <a:t> </a:t>
            </a:r>
            <a:r>
              <a:rPr lang="en-US" altLang="en-US" sz="1400" b="1" dirty="0" err="1">
                <a:latin typeface="Arial" panose="020B0604020202020204" pitchFamily="34" charset="0"/>
              </a:rPr>
              <a:t>seperti</a:t>
            </a:r>
            <a:r>
              <a:rPr lang="en-US" altLang="en-US" sz="1400" b="1" dirty="0">
                <a:latin typeface="Arial" panose="020B0604020202020204" pitchFamily="34" charset="0"/>
              </a:rPr>
              <a:t>, </a:t>
            </a:r>
            <a:r>
              <a:rPr lang="en-US" altLang="en-US" sz="1400" b="1" dirty="0" err="1">
                <a:latin typeface="Arial" panose="020B0604020202020204" pitchFamily="34" charset="0"/>
              </a:rPr>
              <a:t>Manajer</a:t>
            </a:r>
            <a:r>
              <a:rPr lang="en-US" altLang="en-US" sz="1400" b="1" dirty="0">
                <a:latin typeface="Arial" panose="020B0604020202020204" pitchFamily="34" charset="0"/>
              </a:rPr>
              <a:t>, Leader, HRD dan para staff </a:t>
            </a:r>
            <a:r>
              <a:rPr lang="en-US" altLang="en-US" sz="1400" b="1" dirty="0" err="1">
                <a:latin typeface="Arial" panose="020B0604020202020204" pitchFamily="34" charset="0"/>
              </a:rPr>
              <a:t>lainnya</a:t>
            </a:r>
            <a:r>
              <a:rPr lang="en-US" altLang="en-US" sz="1400" b="1" dirty="0">
                <a:latin typeface="Arial" panose="020B0604020202020204" pitchFamily="34" charset="0"/>
              </a:rPr>
              <a: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4866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Kotak Teks 7">
            <a:extLst>
              <a:ext uri="{FF2B5EF4-FFF2-40B4-BE49-F238E27FC236}">
                <a16:creationId xmlns:a16="http://schemas.microsoft.com/office/drawing/2014/main" id="{9C022D38-0D9C-4873-819C-F8AB96548F2A}"/>
              </a:ext>
            </a:extLst>
          </p:cNvPr>
          <p:cNvSpPr txBox="1"/>
          <p:nvPr/>
        </p:nvSpPr>
        <p:spPr>
          <a:xfrm>
            <a:off x="609600" y="361950"/>
            <a:ext cx="4572000" cy="707886"/>
          </a:xfrm>
          <a:prstGeom prst="rect">
            <a:avLst/>
          </a:prstGeom>
          <a:noFill/>
        </p:spPr>
        <p:txBody>
          <a:bodyPr wrap="square">
            <a:spAutoFit/>
          </a:bodyPr>
          <a:lstStyle/>
          <a:p>
            <a:r>
              <a:rPr lang="en-US" sz="4000" dirty="0">
                <a:solidFill>
                  <a:srgbClr val="FF0000"/>
                </a:solidFill>
                <a:latin typeface="DK Lemon Yellow Sun" panose="02000000000000000000" pitchFamily="50" charset="0"/>
              </a:rPr>
              <a:t>Human resources </a:t>
            </a:r>
            <a:r>
              <a:rPr lang="en-US" sz="4000" dirty="0" err="1">
                <a:solidFill>
                  <a:srgbClr val="FF0000"/>
                </a:solidFill>
                <a:latin typeface="DK Lemon Yellow Sun" panose="02000000000000000000" pitchFamily="50" charset="0"/>
              </a:rPr>
              <a:t>planing</a:t>
            </a:r>
            <a:endParaRPr lang="en-US" sz="4000" dirty="0">
              <a:latin typeface="DK Lemon Yellow Sun" panose="02000000000000000000" pitchFamily="50" charset="0"/>
            </a:endParaRPr>
          </a:p>
        </p:txBody>
      </p:sp>
      <p:sp>
        <p:nvSpPr>
          <p:cNvPr id="9" name="Content Placeholder 2">
            <a:extLst>
              <a:ext uri="{FF2B5EF4-FFF2-40B4-BE49-F238E27FC236}">
                <a16:creationId xmlns:a16="http://schemas.microsoft.com/office/drawing/2014/main" id="{0E9287E6-C4A3-4734-B217-2F3F86D2760F}"/>
              </a:ext>
            </a:extLst>
          </p:cNvPr>
          <p:cNvSpPr txBox="1">
            <a:spLocks/>
          </p:cNvSpPr>
          <p:nvPr/>
        </p:nvSpPr>
        <p:spPr>
          <a:xfrm>
            <a:off x="641498" y="1581150"/>
            <a:ext cx="6629400" cy="169296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a:latin typeface="Times New Roman" panose="02020603050405020304" pitchFamily="18" charset="0"/>
                <a:cs typeface="Times New Roman" panose="02020603050405020304" pitchFamily="18" charset="0"/>
              </a:rPr>
              <a:t>The systematic process of matching the internal and external supply of people with job openings anticipated in the organization over a specific period of time.</a:t>
            </a:r>
          </a:p>
        </p:txBody>
      </p:sp>
    </p:spTree>
    <p:extLst>
      <p:ext uri="{BB962C8B-B14F-4D97-AF65-F5344CB8AC3E}">
        <p14:creationId xmlns:p14="http://schemas.microsoft.com/office/powerpoint/2010/main" val="386662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BBD5-34F2-49E8-A4B6-CD34299289F6}"/>
              </a:ext>
            </a:extLst>
          </p:cNvPr>
          <p:cNvSpPr>
            <a:spLocks noGrp="1"/>
          </p:cNvSpPr>
          <p:nvPr>
            <p:ph type="title"/>
          </p:nvPr>
        </p:nvSpPr>
        <p:spPr>
          <a:xfrm>
            <a:off x="419100" y="438150"/>
            <a:ext cx="8305800" cy="1344168"/>
          </a:xfrm>
        </p:spPr>
        <p:txBody>
          <a:bodyPr>
            <a:noAutofit/>
          </a:bodyPr>
          <a:lstStyle/>
          <a:p>
            <a:r>
              <a:rPr lang="en-US" sz="3200" b="1" dirty="0">
                <a:latin typeface="DK Lemon Yellow Sun" panose="02000000000000000000" pitchFamily="50" charset="0"/>
              </a:rPr>
              <a:t>Workforce planning has evolved from a knee-jerk planning undertaking to a fundamental strategic function. It includes </a:t>
            </a:r>
          </a:p>
        </p:txBody>
      </p:sp>
      <p:sp>
        <p:nvSpPr>
          <p:cNvPr id="3" name="Content Placeholder 2">
            <a:extLst>
              <a:ext uri="{FF2B5EF4-FFF2-40B4-BE49-F238E27FC236}">
                <a16:creationId xmlns:a16="http://schemas.microsoft.com/office/drawing/2014/main" id="{CDC5E8CE-4A86-4D86-91FE-74FD00283F78}"/>
              </a:ext>
            </a:extLst>
          </p:cNvPr>
          <p:cNvSpPr txBox="1">
            <a:spLocks/>
          </p:cNvSpPr>
          <p:nvPr/>
        </p:nvSpPr>
        <p:spPr>
          <a:xfrm>
            <a:off x="533400" y="2114550"/>
            <a:ext cx="6325486" cy="181223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DK Lemon Yellow Sun" panose="02000000000000000000" pitchFamily="50" charset="0"/>
              </a:rPr>
              <a:t>&amp; </a:t>
            </a:r>
            <a:r>
              <a:rPr lang="en-US" dirty="0"/>
              <a:t>Business plan</a:t>
            </a:r>
          </a:p>
          <a:p>
            <a:pPr marL="0" indent="0">
              <a:buNone/>
            </a:pPr>
            <a:r>
              <a:rPr lang="en-US" dirty="0">
                <a:latin typeface="DK Lemon Yellow Sun" panose="02000000000000000000" pitchFamily="50" charset="0"/>
              </a:rPr>
              <a:t>&amp; </a:t>
            </a:r>
            <a:r>
              <a:rPr lang="en-US" dirty="0"/>
              <a:t>HR data </a:t>
            </a:r>
          </a:p>
          <a:p>
            <a:pPr marL="0" indent="0">
              <a:buNone/>
            </a:pPr>
            <a:r>
              <a:rPr lang="en-US" dirty="0">
                <a:latin typeface="DK Lemon Yellow Sun" panose="02000000000000000000" pitchFamily="50" charset="0"/>
              </a:rPr>
              <a:t>&amp; </a:t>
            </a:r>
            <a:r>
              <a:rPr lang="en-US" dirty="0"/>
              <a:t>Statistical analyses of those data</a:t>
            </a:r>
          </a:p>
        </p:txBody>
      </p:sp>
    </p:spTree>
    <p:extLst>
      <p:ext uri="{BB962C8B-B14F-4D97-AF65-F5344CB8AC3E}">
        <p14:creationId xmlns:p14="http://schemas.microsoft.com/office/powerpoint/2010/main" val="2699244943"/>
      </p:ext>
    </p:extLst>
  </p:cSld>
  <p:clrMapOvr>
    <a:masterClrMapping/>
  </p:clrMapOvr>
</p:sld>
</file>

<file path=ppt/theme/theme1.xml><?xml version="1.0" encoding="utf-8"?>
<a:theme xmlns:a="http://schemas.openxmlformats.org/drawingml/2006/main" name="(c) Templateswise.com">
  <a:themeElements>
    <a:clrScheme name="PresentationDeck.com #0005">
      <a:dk1>
        <a:srgbClr val="3F3F3F"/>
      </a:dk1>
      <a:lt1>
        <a:sysClr val="window" lastClr="FFFFFF"/>
      </a:lt1>
      <a:dk2>
        <a:srgbClr val="3F3F3F"/>
      </a:dk2>
      <a:lt2>
        <a:srgbClr val="EEECE1"/>
      </a:lt2>
      <a:accent1>
        <a:srgbClr val="92C3F5"/>
      </a:accent1>
      <a:accent2>
        <a:srgbClr val="87D64E"/>
      </a:accent2>
      <a:accent3>
        <a:srgbClr val="FDF23D"/>
      </a:accent3>
      <a:accent4>
        <a:srgbClr val="FB883F"/>
      </a:accent4>
      <a:accent5>
        <a:srgbClr val="E55030"/>
      </a:accent5>
      <a:accent6>
        <a:srgbClr val="EE89AA"/>
      </a:accent6>
      <a:hlink>
        <a:srgbClr val="92C3F5"/>
      </a:hlink>
      <a:folHlink>
        <a:srgbClr val="EE89A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1531</Template>
  <TotalTime>774</TotalTime>
  <Words>792</Words>
  <Application>Microsoft Office PowerPoint</Application>
  <PresentationFormat>Peragaan Layar (16:9)</PresentationFormat>
  <Paragraphs>67</Paragraphs>
  <Slides>25</Slides>
  <Notes>0</Notes>
  <HiddenSlides>0</HiddenSlides>
  <MMClips>0</MMClips>
  <ScaleCrop>false</ScaleCrop>
  <HeadingPairs>
    <vt:vector size="6" baseType="variant">
      <vt:variant>
        <vt:lpstr>Font Dipakai</vt:lpstr>
      </vt:variant>
      <vt:variant>
        <vt:i4>8</vt:i4>
      </vt:variant>
      <vt:variant>
        <vt:lpstr>Tema</vt:lpstr>
      </vt:variant>
      <vt:variant>
        <vt:i4>1</vt:i4>
      </vt:variant>
      <vt:variant>
        <vt:lpstr>Judul Slide</vt:lpstr>
      </vt:variant>
      <vt:variant>
        <vt:i4>25</vt:i4>
      </vt:variant>
    </vt:vector>
  </HeadingPairs>
  <TitlesOfParts>
    <vt:vector size="34" baseType="lpstr">
      <vt:lpstr>Adobe Fan Heiti Std B</vt:lpstr>
      <vt:lpstr>Arial</vt:lpstr>
      <vt:lpstr>Calibri</vt:lpstr>
      <vt:lpstr>Calibri Light</vt:lpstr>
      <vt:lpstr>DK Lemon Yellow Sun</vt:lpstr>
      <vt:lpstr>Google Sans</vt:lpstr>
      <vt:lpstr>Times New Roman</vt:lpstr>
      <vt:lpstr>TimesLTStd-Roman</vt:lpstr>
      <vt:lpstr>(c) Templateswise.com</vt:lpstr>
      <vt:lpstr>Strategic &amp; Human Resource Planning</vt:lpstr>
      <vt:lpstr>Presentasi PowerPoint</vt:lpstr>
      <vt:lpstr>Presentasi PowerPoint</vt:lpstr>
      <vt:lpstr>Presentasi PowerPoint</vt:lpstr>
      <vt:lpstr>Presentasi PowerPoint</vt:lpstr>
      <vt:lpstr>Presentasi PowerPoint</vt:lpstr>
      <vt:lpstr>Presentasi PowerPoint</vt:lpstr>
      <vt:lpstr>Presentasi PowerPoint</vt:lpstr>
      <vt:lpstr>Workforce planning has evolved from a knee-jerk planning undertaking to a fundamental strategic function. It includes </vt:lpstr>
      <vt:lpstr>Presentasi PowerPoint</vt:lpstr>
      <vt:lpstr>Presentasi PowerPoint</vt:lpstr>
      <vt:lpstr>Forecasting human resource requirements</vt:lpstr>
      <vt:lpstr>Several techniques for forecasting HR requirements are currently used</vt:lpstr>
      <vt:lpstr>Zero-base forecast</vt:lpstr>
      <vt:lpstr>bottom-up forecast</vt:lpstr>
      <vt:lpstr>Relationship between Volume of Sales and Number of Workers Required </vt:lpstr>
      <vt:lpstr>Presentasi PowerPoint</vt:lpstr>
      <vt:lpstr>Shortage or surplus of Workers Forecasted</vt:lpstr>
      <vt:lpstr>Innovative Recruiting </vt:lpstr>
      <vt:lpstr>Compensation Incentives Firms</vt:lpstr>
      <vt:lpstr>Alternatives to Layoffs </vt:lpstr>
      <vt:lpstr>Presentasi PowerPoint</vt:lpstr>
      <vt:lpstr>Presentasi PowerPoint</vt:lpstr>
      <vt:lpstr>Ask Your Questions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Nicholas Chiesa</dc:creator>
  <cp:lastModifiedBy>Nicholas Chiesa</cp:lastModifiedBy>
  <cp:revision>24</cp:revision>
  <dcterms:created xsi:type="dcterms:W3CDTF">2019-02-17T15:37:00Z</dcterms:created>
  <dcterms:modified xsi:type="dcterms:W3CDTF">2021-02-16T02:20:41Z</dcterms:modified>
</cp:coreProperties>
</file>