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88338-40DE-43FC-97E4-CC8FBB6E4B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45E0B7-D828-4A03-9BD9-706841D7A8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599A9-88EF-4BE1-B3FF-C5FCA2A29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B749-0DEC-49AE-9C63-E3A3311107F4}" type="datetimeFigureOut">
              <a:rPr lang="en-ID" smtClean="0"/>
              <a:t>10/12/2023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4A8DF3-1847-4188-97D6-98196C0BB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70B4F4-64B3-4B48-9654-2AA390B76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B5DE0-B604-4E11-B22C-CF0555C35FC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33214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BA0FA-778C-4851-9B59-6182C2DC5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708622-04C4-481E-9ECB-1413ACD8D9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0490D2-2B80-4A3A-8442-EDFEB2939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B749-0DEC-49AE-9C63-E3A3311107F4}" type="datetimeFigureOut">
              <a:rPr lang="en-ID" smtClean="0"/>
              <a:t>10/12/2023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F5D5B-9EB5-4E05-AABC-7C8A6413E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EAC3A5-7A0A-4493-9B6C-9E1B96DC7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B5DE0-B604-4E11-B22C-CF0555C35FC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71105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61F3E3-714B-41AD-BC3B-B4F874608F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3CDCA2-0EC3-4A57-908C-6ED2F14F32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34A502-E88F-41CD-830C-1558B4421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B749-0DEC-49AE-9C63-E3A3311107F4}" type="datetimeFigureOut">
              <a:rPr lang="en-ID" smtClean="0"/>
              <a:t>10/12/2023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AE9209-D0F8-46A1-9C22-A2075C03E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E1E5C8-3511-4D5A-9A7D-379FF6658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B5DE0-B604-4E11-B22C-CF0555C35FC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40615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B749-0DEC-49AE-9C63-E3A3311107F4}" type="datetimeFigureOut">
              <a:rPr lang="en-ID" smtClean="0"/>
              <a:t>10/12/2023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B5DE0-B604-4E11-B22C-CF0555C35FC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38933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B749-0DEC-49AE-9C63-E3A3311107F4}" type="datetimeFigureOut">
              <a:rPr lang="en-ID" smtClean="0"/>
              <a:t>10/12/2023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B5DE0-B604-4E11-B22C-CF0555C35FC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79602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B749-0DEC-49AE-9C63-E3A3311107F4}" type="datetimeFigureOut">
              <a:rPr lang="en-ID" smtClean="0"/>
              <a:t>10/12/2023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B5DE0-B604-4E11-B22C-CF0555C35FC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6894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B749-0DEC-49AE-9C63-E3A3311107F4}" type="datetimeFigureOut">
              <a:rPr lang="en-ID" smtClean="0"/>
              <a:t>10/12/2023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B5DE0-B604-4E11-B22C-CF0555C35FC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923905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B749-0DEC-49AE-9C63-E3A3311107F4}" type="datetimeFigureOut">
              <a:rPr lang="en-ID" smtClean="0"/>
              <a:t>10/12/2023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B5DE0-B604-4E11-B22C-CF0555C35FC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76517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B749-0DEC-49AE-9C63-E3A3311107F4}" type="datetimeFigureOut">
              <a:rPr lang="en-ID" smtClean="0"/>
              <a:t>10/12/2023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B5DE0-B604-4E11-B22C-CF0555C35FC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728858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B749-0DEC-49AE-9C63-E3A3311107F4}" type="datetimeFigureOut">
              <a:rPr lang="en-ID" smtClean="0"/>
              <a:t>10/12/2023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B5DE0-B604-4E11-B22C-CF0555C35FC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964566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B749-0DEC-49AE-9C63-E3A3311107F4}" type="datetimeFigureOut">
              <a:rPr lang="en-ID" smtClean="0"/>
              <a:t>10/12/2023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B5DE0-B604-4E11-B22C-CF0555C35FC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5225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E910D-7490-45DE-B4F6-D8ECCAB69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6F84E-BCFF-4C1B-A5F0-9D848FD3A9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7295F1-DC36-4D4F-A632-7DFDD58B8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B749-0DEC-49AE-9C63-E3A3311107F4}" type="datetimeFigureOut">
              <a:rPr lang="en-ID" smtClean="0"/>
              <a:t>10/12/2023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C004D5-D387-4543-A2F2-006FF3EDC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907E9-222C-47BE-A699-AA9859E88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B5DE0-B604-4E11-B22C-CF0555C35FC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963205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B749-0DEC-49AE-9C63-E3A3311107F4}" type="datetimeFigureOut">
              <a:rPr lang="en-ID" smtClean="0"/>
              <a:t>10/12/2023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B5DE0-B604-4E11-B22C-CF0555C35FC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072962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B749-0DEC-49AE-9C63-E3A3311107F4}" type="datetimeFigureOut">
              <a:rPr lang="en-ID" smtClean="0"/>
              <a:t>10/12/2023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B5DE0-B604-4E11-B22C-CF0555C35FC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354170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B749-0DEC-49AE-9C63-E3A3311107F4}" type="datetimeFigureOut">
              <a:rPr lang="en-ID" smtClean="0"/>
              <a:t>10/12/2023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B5DE0-B604-4E11-B22C-CF0555C35FC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62985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3CE90-B067-42BD-9FE4-97423CB7C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1B402E-1C42-416C-ADDE-B91AB11AC2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B4E4F-10D7-495F-AF16-BBDA3E4E0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B749-0DEC-49AE-9C63-E3A3311107F4}" type="datetimeFigureOut">
              <a:rPr lang="en-ID" smtClean="0"/>
              <a:t>10/12/2023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F716D6-0408-4054-8F4F-3DE1E6C16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E6FEE-6D7F-4AE5-BD89-901E3CD3E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B5DE0-B604-4E11-B22C-CF0555C35FC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99991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F7204-B4CF-4804-B9C2-67498061A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B7B57-6BAD-4715-94F9-3459E40C0B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3D0227-8E88-46C1-BE59-8B771AA6CD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485D9C-3DE6-4A5D-A22C-D8528DAA5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B749-0DEC-49AE-9C63-E3A3311107F4}" type="datetimeFigureOut">
              <a:rPr lang="en-ID" smtClean="0"/>
              <a:t>10/12/2023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349E98-D261-42AB-9851-737CCAAF2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E4B0A4-2CF9-4EB1-A078-E1234A047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B5DE0-B604-4E11-B22C-CF0555C35FC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01550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45FA0-1F54-4EB1-B075-A2AD0F24D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695AA5-88F9-4AD5-BC49-A1A66C9D64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91CFB8-B4A7-4560-B614-82AF830BAD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BF75F7-056A-4F33-9D22-39F9B58006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2A57CC-0FC9-452D-87C4-C5FCFEFE11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72DE37-A3EB-4792-9F7E-55B8317FA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B749-0DEC-49AE-9C63-E3A3311107F4}" type="datetimeFigureOut">
              <a:rPr lang="en-ID" smtClean="0"/>
              <a:t>10/12/2023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F63425-A6E4-461C-AD80-69ABB44E1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3CD21E-B112-4801-8CD9-32B4810F7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B5DE0-B604-4E11-B22C-CF0555C35FC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93541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B6418-5F5F-48EF-ABD7-08A6E3EEC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08DFCE-124A-4929-8743-9EA528B3A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B749-0DEC-49AE-9C63-E3A3311107F4}" type="datetimeFigureOut">
              <a:rPr lang="en-ID" smtClean="0"/>
              <a:t>10/12/2023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BB595A-E4F0-417C-B6F5-9A9512A92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89D3C9-D562-4579-861D-DD881ABA2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B5DE0-B604-4E11-B22C-CF0555C35FC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29969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4BCD95-A0D3-49AC-BBC7-8F314575C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B749-0DEC-49AE-9C63-E3A3311107F4}" type="datetimeFigureOut">
              <a:rPr lang="en-ID" smtClean="0"/>
              <a:t>10/12/2023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3A9DFB-38BF-47A0-8E41-DCB2D6A60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FC01A-E685-4FB7-8FB8-8B5C57BF6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B5DE0-B604-4E11-B22C-CF0555C35FC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61743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20CBE-9D30-4F70-90BB-6E494E3F1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61625-1FC0-4C64-B6EC-DD5661584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7C46A8-0B66-4F2A-987B-4139227127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69F768-14D1-4A79-B1E1-15056EEC6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B749-0DEC-49AE-9C63-E3A3311107F4}" type="datetimeFigureOut">
              <a:rPr lang="en-ID" smtClean="0"/>
              <a:t>10/12/2023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EEAA1F-A0A1-41F0-8F67-8C75A52AE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CFF42E-1574-4A11-8A33-57EFBA8B3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B5DE0-B604-4E11-B22C-CF0555C35FC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56335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25FA5-8D21-4AA5-9687-CA9D14885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526B12-8DA4-4C1D-AC7B-3132050106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3A9B59-9521-46D8-81D4-782AF73DAF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EF98E2-83E7-421C-82D0-2204086E2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FB749-0DEC-49AE-9C63-E3A3311107F4}" type="datetimeFigureOut">
              <a:rPr lang="en-ID" smtClean="0"/>
              <a:t>10/12/2023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E47B05-D799-4F24-9DFE-E6E90D61A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DE28F2-F889-4C29-8435-74808F9E1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B5DE0-B604-4E11-B22C-CF0555C35FC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65499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184726-C143-41C9-B1E4-58021813D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E951C6-6E30-4CAD-A041-B33F9EA99B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2535BD-4BF2-401F-BF7D-0D57ADA48A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FB749-0DEC-49AE-9C63-E3A3311107F4}" type="datetimeFigureOut">
              <a:rPr lang="en-ID" smtClean="0"/>
              <a:t>10/12/2023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E99B2E-74DC-43F8-86D5-2B460DA63A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C49D0F-5892-41EE-B2B3-3CC72408C3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B5DE0-B604-4E11-B22C-CF0555C35FC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58764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FB749-0DEC-49AE-9C63-E3A3311107F4}" type="datetimeFigureOut">
              <a:rPr lang="en-ID" smtClean="0"/>
              <a:t>10/12/2023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B5DE0-B604-4E11-B22C-CF0555C35FC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61651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33BD250-F176-482B-A06E-0FE8B61EB8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4160"/>
          <a:stretch/>
        </p:blipFill>
        <p:spPr>
          <a:xfrm>
            <a:off x="3551623" y="-18287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2AF47D-B1E9-7E8E-7446-5E810551D5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0" y="1122363"/>
            <a:ext cx="5472653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 err="1">
                <a:solidFill>
                  <a:schemeClr val="bg1"/>
                </a:solidFill>
              </a:rPr>
              <a:t>Mengidentifikasi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  <a:r>
              <a:rPr lang="en-US" sz="4800" dirty="0" err="1">
                <a:solidFill>
                  <a:schemeClr val="bg1"/>
                </a:solidFill>
              </a:rPr>
              <a:t>Materi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  <a:r>
              <a:rPr lang="en-US" sz="4800" dirty="0" err="1">
                <a:solidFill>
                  <a:schemeClr val="bg1"/>
                </a:solidFill>
              </a:rPr>
              <a:t>dalam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  <a:r>
              <a:rPr lang="en-US" sz="4800" dirty="0" err="1">
                <a:solidFill>
                  <a:schemeClr val="bg1"/>
                </a:solidFill>
              </a:rPr>
              <a:t>Pembelajaran</a:t>
            </a:r>
            <a:r>
              <a:rPr lang="en-US" sz="4800">
                <a:solidFill>
                  <a:schemeClr val="bg1"/>
                </a:solidFill>
              </a:rPr>
              <a:t> BIPA (1)</a:t>
            </a:r>
            <a:endParaRPr lang="en-ID" sz="48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E282CA-7CBF-769C-783B-6F0A7F9AC9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solidFill>
                  <a:schemeClr val="bg1"/>
                </a:solidFill>
              </a:rPr>
              <a:t>Priska Filomena </a:t>
            </a:r>
            <a:r>
              <a:rPr lang="en-US" sz="3600" dirty="0" err="1">
                <a:solidFill>
                  <a:schemeClr val="bg1"/>
                </a:solidFill>
              </a:rPr>
              <a:t>Iku</a:t>
            </a:r>
            <a:endParaRPr lang="en-ID" sz="3600" dirty="0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5080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3000">
              <a:schemeClr val="bg1"/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AB321-E746-492C-8277-41F6B1258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43412-4B4A-4071-9793-04B54C76C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/>
              <a:t> </a:t>
            </a:r>
            <a:r>
              <a:rPr lang="en-ID" dirty="0" err="1"/>
              <a:t>Menciptakan</a:t>
            </a:r>
            <a:r>
              <a:rPr lang="en-ID" dirty="0"/>
              <a:t> </a:t>
            </a:r>
            <a:r>
              <a:rPr lang="en-ID" dirty="0" err="1"/>
              <a:t>teks</a:t>
            </a:r>
            <a:r>
              <a:rPr lang="en-ID" dirty="0"/>
              <a:t> recount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ragam</a:t>
            </a:r>
            <a:r>
              <a:rPr lang="en-ID" dirty="0"/>
              <a:t> </a:t>
            </a:r>
            <a:r>
              <a:rPr lang="en-ID" dirty="0" err="1"/>
              <a:t>lisan</a:t>
            </a:r>
            <a:r>
              <a:rPr lang="en-ID" dirty="0"/>
              <a:t> dan </a:t>
            </a:r>
            <a:r>
              <a:rPr lang="en-ID" dirty="0" err="1"/>
              <a:t>tulis</a:t>
            </a:r>
            <a:r>
              <a:rPr lang="en-ID" dirty="0"/>
              <a:t>.</a:t>
            </a:r>
          </a:p>
          <a:p>
            <a:r>
              <a:rPr lang="en-ID" dirty="0" err="1"/>
              <a:t>Keterampilan</a:t>
            </a:r>
            <a:r>
              <a:rPr lang="en-ID" dirty="0"/>
              <a:t> </a:t>
            </a:r>
            <a:r>
              <a:rPr lang="en-ID" dirty="0" err="1"/>
              <a:t>menyimak</a:t>
            </a:r>
            <a:r>
              <a:rPr lang="en-ID" dirty="0"/>
              <a:t>: </a:t>
            </a:r>
            <a:r>
              <a:rPr lang="en-ID" dirty="0" err="1"/>
              <a:t>Memahami</a:t>
            </a:r>
            <a:r>
              <a:rPr lang="en-ID" dirty="0"/>
              <a:t> </a:t>
            </a:r>
            <a:r>
              <a:rPr lang="en-ID" dirty="0" err="1"/>
              <a:t>pokok</a:t>
            </a:r>
            <a:r>
              <a:rPr lang="en-ID" dirty="0"/>
              <a:t> </a:t>
            </a:r>
            <a:r>
              <a:rPr lang="en-ID" dirty="0" err="1"/>
              <a:t>pikiran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tuturan</a:t>
            </a:r>
            <a:r>
              <a:rPr lang="en-ID" dirty="0"/>
              <a:t> yang </a:t>
            </a:r>
            <a:r>
              <a:rPr lang="en-ID" dirty="0" err="1"/>
              <a:t>disampaikan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jelas</a:t>
            </a:r>
            <a:r>
              <a:rPr lang="en-ID" dirty="0"/>
              <a:t> dan </a:t>
            </a:r>
            <a:r>
              <a:rPr lang="en-ID" dirty="0" err="1"/>
              <a:t>berkaitan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hal-hal</a:t>
            </a:r>
            <a:r>
              <a:rPr lang="en-ID" dirty="0"/>
              <a:t> </a:t>
            </a:r>
            <a:r>
              <a:rPr lang="en-ID" dirty="0" err="1"/>
              <a:t>umum</a:t>
            </a:r>
            <a:r>
              <a:rPr lang="en-ID" dirty="0"/>
              <a:t> yang </a:t>
            </a:r>
            <a:r>
              <a:rPr lang="en-ID" dirty="0" err="1"/>
              <a:t>ditemukan</a:t>
            </a:r>
            <a:r>
              <a:rPr lang="en-ID" dirty="0"/>
              <a:t>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bekerja</a:t>
            </a:r>
            <a:r>
              <a:rPr lang="en-ID" dirty="0"/>
              <a:t>, </a:t>
            </a:r>
            <a:r>
              <a:rPr lang="en-ID" dirty="0" err="1"/>
              <a:t>belajar</a:t>
            </a:r>
            <a:r>
              <a:rPr lang="en-ID" dirty="0"/>
              <a:t>, dan </a:t>
            </a:r>
            <a:r>
              <a:rPr lang="en-ID" dirty="0" err="1"/>
              <a:t>bersantai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aktivitas</a:t>
            </a:r>
            <a:r>
              <a:rPr lang="en-ID" dirty="0"/>
              <a:t> </a:t>
            </a:r>
            <a:r>
              <a:rPr lang="en-ID" dirty="0" err="1"/>
              <a:t>sehari-hari</a:t>
            </a:r>
            <a:r>
              <a:rPr lang="en-ID" dirty="0"/>
              <a:t>.</a:t>
            </a:r>
          </a:p>
          <a:p>
            <a:r>
              <a:rPr lang="en-ID" dirty="0" err="1"/>
              <a:t>Keterampilan</a:t>
            </a:r>
            <a:r>
              <a:rPr lang="en-ID" dirty="0"/>
              <a:t> </a:t>
            </a:r>
            <a:r>
              <a:rPr lang="en-ID" dirty="0" err="1"/>
              <a:t>berbicara</a:t>
            </a:r>
            <a:r>
              <a:rPr lang="en-ID" dirty="0"/>
              <a:t>: Mampu </a:t>
            </a:r>
            <a:r>
              <a:rPr lang="en-ID" dirty="0" err="1"/>
              <a:t>berperan</a:t>
            </a:r>
            <a:r>
              <a:rPr lang="en-ID" dirty="0"/>
              <a:t>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</a:t>
            </a:r>
            <a:r>
              <a:rPr lang="en-ID" dirty="0" err="1"/>
              <a:t>percakapan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minat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aktivitas</a:t>
            </a:r>
            <a:r>
              <a:rPr lang="en-ID" dirty="0"/>
              <a:t> </a:t>
            </a:r>
            <a:r>
              <a:rPr lang="en-ID" dirty="0" err="1"/>
              <a:t>sehari-hari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spontan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aktivitas</a:t>
            </a:r>
            <a:r>
              <a:rPr lang="en-ID" dirty="0"/>
              <a:t> </a:t>
            </a:r>
            <a:r>
              <a:rPr lang="en-ID" dirty="0" err="1"/>
              <a:t>sehari-hari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768137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3000">
              <a:schemeClr val="bg1"/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A6FE5-033F-4962-96DE-F875FF1CC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748FA-CF0B-49C9-B6F2-6FDECEE6E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membaca</a:t>
            </a:r>
            <a:r>
              <a:rPr lang="en-US" dirty="0"/>
              <a:t>: Mampu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narasi</a:t>
            </a:r>
            <a:r>
              <a:rPr lang="en-US" dirty="0"/>
              <a:t> yang </a:t>
            </a:r>
            <a:r>
              <a:rPr lang="en-US" dirty="0" err="1"/>
              <a:t>menggunakan</a:t>
            </a:r>
            <a:r>
              <a:rPr lang="en-US" dirty="0"/>
              <a:t> kata-kata </a:t>
            </a:r>
            <a:r>
              <a:rPr lang="en-US" dirty="0" err="1"/>
              <a:t>sehari-hari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yang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hal-hal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yang </a:t>
            </a:r>
            <a:r>
              <a:rPr lang="en-US" dirty="0" err="1"/>
              <a:t>ditemukan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, </a:t>
            </a:r>
            <a:r>
              <a:rPr lang="en-US" dirty="0" err="1"/>
              <a:t>belajar</a:t>
            </a:r>
            <a:r>
              <a:rPr lang="en-US" dirty="0"/>
              <a:t>, dan </a:t>
            </a:r>
            <a:r>
              <a:rPr lang="en-US" dirty="0" err="1"/>
              <a:t>bersantai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sehari-hari</a:t>
            </a:r>
            <a:r>
              <a:rPr lang="en-US" dirty="0"/>
              <a:t>.</a:t>
            </a:r>
          </a:p>
          <a:p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menulis</a:t>
            </a:r>
            <a:r>
              <a:rPr lang="en-US" dirty="0"/>
              <a:t>: Mampu </a:t>
            </a:r>
            <a:r>
              <a:rPr lang="en-US" dirty="0" err="1"/>
              <a:t>menulis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narasi</a:t>
            </a:r>
            <a:r>
              <a:rPr lang="en-US" dirty="0"/>
              <a:t> yang </a:t>
            </a:r>
            <a:r>
              <a:rPr lang="en-US" dirty="0" err="1"/>
              <a:t>menggambarkan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dan </a:t>
            </a:r>
            <a:r>
              <a:rPr lang="en-US" dirty="0" err="1"/>
              <a:t>pandangan</a:t>
            </a:r>
            <a:r>
              <a:rPr lang="en-US" dirty="0"/>
              <a:t> </a:t>
            </a:r>
            <a:r>
              <a:rPr lang="en-US" dirty="0" err="1"/>
              <a:t>pribadi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sehari-hari</a:t>
            </a:r>
            <a:r>
              <a:rPr lang="en-US" dirty="0"/>
              <a:t>. </a:t>
            </a:r>
          </a:p>
          <a:p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kebahasaan</a:t>
            </a:r>
            <a:r>
              <a:rPr lang="en-US" dirty="0"/>
              <a:t>: </a:t>
            </a:r>
            <a:r>
              <a:rPr lang="fi-FI" dirty="0"/>
              <a:t>Mampu menggunakan kata kerja transitif dalam kalimat.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841621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3000">
              <a:schemeClr val="bg1"/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51811-835A-400D-9078-139830F00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93BF0-AE9F-4130-9E25-A864B6716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Daftar Pustaka:</a:t>
            </a:r>
          </a:p>
          <a:p>
            <a:r>
              <a:rPr lang="en-ID" dirty="0" err="1"/>
              <a:t>Larasati</a:t>
            </a:r>
            <a:r>
              <a:rPr lang="en-ID" dirty="0"/>
              <a:t> &amp; </a:t>
            </a:r>
            <a:r>
              <a:rPr lang="en-ID" dirty="0" err="1"/>
              <a:t>Mely</a:t>
            </a:r>
            <a:r>
              <a:rPr lang="en-ID" dirty="0"/>
              <a:t> </a:t>
            </a:r>
            <a:r>
              <a:rPr lang="en-ID" dirty="0" err="1"/>
              <a:t>Sinaga</a:t>
            </a:r>
            <a:r>
              <a:rPr lang="en-ID" dirty="0"/>
              <a:t> (2019), </a:t>
            </a:r>
            <a:r>
              <a:rPr lang="en-ID" dirty="0" err="1"/>
              <a:t>Bahan</a:t>
            </a:r>
            <a:r>
              <a:rPr lang="en-ID" dirty="0"/>
              <a:t> </a:t>
            </a:r>
            <a:r>
              <a:rPr lang="en-ID" dirty="0" err="1"/>
              <a:t>Diplomasi</a:t>
            </a:r>
            <a:r>
              <a:rPr lang="en-ID" dirty="0"/>
              <a:t> Bahasa Indonesia 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Penutur</a:t>
            </a:r>
            <a:r>
              <a:rPr lang="en-ID" dirty="0"/>
              <a:t> </a:t>
            </a:r>
            <a:r>
              <a:rPr lang="en-ID" dirty="0" err="1"/>
              <a:t>Asing</a:t>
            </a:r>
            <a:r>
              <a:rPr lang="en-ID" dirty="0"/>
              <a:t> </a:t>
            </a:r>
            <a:r>
              <a:rPr lang="en-ID" dirty="0" err="1"/>
              <a:t>Sahabatku</a:t>
            </a:r>
            <a:r>
              <a:rPr lang="en-ID" dirty="0"/>
              <a:t> Indonesia BIPA 3. Jakarta: Badan </a:t>
            </a:r>
            <a:r>
              <a:rPr lang="en-ID" dirty="0" err="1"/>
              <a:t>Pengembangan</a:t>
            </a:r>
            <a:r>
              <a:rPr lang="en-ID" dirty="0"/>
              <a:t> Bahasa dan </a:t>
            </a:r>
            <a:r>
              <a:rPr lang="en-ID" dirty="0" err="1"/>
              <a:t>Perbukuan</a:t>
            </a:r>
            <a:r>
              <a:rPr lang="en-ID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24969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8000">
              <a:schemeClr val="bg1"/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EAE71-B53D-4072-9BBC-7CF6C554F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Jenis-jenis</a:t>
            </a:r>
            <a:r>
              <a:rPr lang="en-US" dirty="0"/>
              <a:t> Teks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BIPA</a:t>
            </a:r>
            <a:endParaRPr lang="en-ID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A8CD42-644A-4ED5-8D6D-48E475467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Teks </a:t>
            </a:r>
            <a:r>
              <a:rPr lang="en-US" b="1" dirty="0" err="1"/>
              <a:t>fungsional</a:t>
            </a:r>
            <a:r>
              <a:rPr lang="en-US" b="1" dirty="0"/>
              <a:t> </a:t>
            </a:r>
            <a:r>
              <a:rPr lang="en-US" dirty="0" err="1"/>
              <a:t>pendek</a:t>
            </a:r>
            <a:r>
              <a:rPr lang="en-US" dirty="0"/>
              <a:t> </a:t>
            </a:r>
            <a:r>
              <a:rPr lang="en-US" dirty="0" err="1"/>
              <a:t>lisan</a:t>
            </a:r>
            <a:r>
              <a:rPr lang="en-US" dirty="0"/>
              <a:t> dan </a:t>
            </a:r>
            <a:r>
              <a:rPr lang="en-US" dirty="0" err="1"/>
              <a:t>tulis</a:t>
            </a:r>
            <a:r>
              <a:rPr lang="en-US" dirty="0"/>
              <a:t>.</a:t>
            </a:r>
          </a:p>
          <a:p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menyimak</a:t>
            </a:r>
            <a:r>
              <a:rPr lang="en-US" dirty="0"/>
              <a:t>: Mampu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pokok</a:t>
            </a:r>
            <a:r>
              <a:rPr lang="en-US" dirty="0"/>
              <a:t> </a:t>
            </a:r>
            <a:r>
              <a:rPr lang="en-US" dirty="0" err="1"/>
              <a:t>pikiran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tuturan</a:t>
            </a:r>
            <a:r>
              <a:rPr lang="en-US" dirty="0"/>
              <a:t> yang </a:t>
            </a:r>
            <a:r>
              <a:rPr lang="en-US" dirty="0" err="1"/>
              <a:t>disampaikan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danberkaitan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hal-hal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yang </a:t>
            </a:r>
            <a:r>
              <a:rPr lang="en-US" dirty="0" err="1"/>
              <a:t>ditemukan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, </a:t>
            </a:r>
            <a:r>
              <a:rPr lang="en-US" dirty="0" err="1"/>
              <a:t>belajar</a:t>
            </a:r>
            <a:r>
              <a:rPr lang="en-US" dirty="0"/>
              <a:t>, dan </a:t>
            </a:r>
            <a:r>
              <a:rPr lang="en-US" dirty="0" err="1"/>
              <a:t>bersantai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ucapan</a:t>
            </a:r>
            <a:r>
              <a:rPr lang="en-US" dirty="0"/>
              <a:t> </a:t>
            </a:r>
            <a:r>
              <a:rPr lang="en-US" dirty="0" err="1"/>
              <a:t>selamat</a:t>
            </a:r>
            <a:r>
              <a:rPr lang="en-US" dirty="0"/>
              <a:t>, </a:t>
            </a:r>
            <a:r>
              <a:rPr lang="en-US" dirty="0" err="1"/>
              <a:t>harapan</a:t>
            </a:r>
            <a:r>
              <a:rPr lang="en-US" dirty="0"/>
              <a:t>, dan </a:t>
            </a:r>
            <a:r>
              <a:rPr lang="en-US" dirty="0" err="1"/>
              <a:t>doa</a:t>
            </a:r>
            <a:r>
              <a:rPr lang="en-US" dirty="0"/>
              <a:t>.</a:t>
            </a:r>
          </a:p>
          <a:p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berbicara</a:t>
            </a:r>
            <a:r>
              <a:rPr lang="en-US" dirty="0"/>
              <a:t>: Mampu </a:t>
            </a:r>
            <a:r>
              <a:rPr lang="en-US" dirty="0" err="1"/>
              <a:t>merangkai</a:t>
            </a:r>
            <a:r>
              <a:rPr lang="en-US" dirty="0"/>
              <a:t> kata-kata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sederhana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menguraikan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dan </a:t>
            </a:r>
            <a:r>
              <a:rPr lang="en-US" dirty="0" err="1"/>
              <a:t>peristiwa</a:t>
            </a:r>
            <a:r>
              <a:rPr lang="en-US" dirty="0"/>
              <a:t>, </a:t>
            </a:r>
            <a:r>
              <a:rPr lang="en-US" dirty="0" err="1"/>
              <a:t>harapan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cita-cita</a:t>
            </a:r>
            <a:r>
              <a:rPr lang="en-US" dirty="0"/>
              <a:t>.</a:t>
            </a:r>
          </a:p>
          <a:p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membaca</a:t>
            </a:r>
            <a:r>
              <a:rPr lang="en-US" dirty="0"/>
              <a:t>: Mampu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nonformal/</a:t>
            </a:r>
            <a:r>
              <a:rPr lang="en-US" dirty="0" err="1"/>
              <a:t>pribadi</a:t>
            </a:r>
            <a:r>
              <a:rPr lang="en-US" dirty="0"/>
              <a:t>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peristiwa</a:t>
            </a:r>
            <a:r>
              <a:rPr lang="en-US" dirty="0"/>
              <a:t>, </a:t>
            </a:r>
            <a:r>
              <a:rPr lang="en-US" dirty="0" err="1"/>
              <a:t>perasaan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harapan</a:t>
            </a:r>
            <a:r>
              <a:rPr lang="en-US" dirty="0"/>
              <a:t>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235715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3000">
              <a:schemeClr val="bg1"/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ED14B-AE02-45AC-91EC-01B329867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3DDFD-8F40-4E24-A641-F8E0587A5D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Menulis</a:t>
            </a:r>
            <a:r>
              <a:rPr lang="en-US" dirty="0"/>
              <a:t>: </a:t>
            </a:r>
            <a:r>
              <a:rPr lang="nl-NL" dirty="0"/>
              <a:t>Mampu menulis teks yang berkaitan dengan pekerjaan, sekolah dan waktu luang tentang ucapan selamat, harapan, dan doa.</a:t>
            </a:r>
          </a:p>
          <a:p>
            <a:r>
              <a:rPr lang="nl-NL" dirty="0"/>
              <a:t>Kemampuan kebahasaan: Mampu Menggunakan </a:t>
            </a:r>
          </a:p>
          <a:p>
            <a:r>
              <a:rPr lang="nl-NL" dirty="0"/>
              <a:t>1. kata depan, </a:t>
            </a:r>
          </a:p>
          <a:p>
            <a:r>
              <a:rPr lang="nl-NL" dirty="0"/>
              <a:t>2. ungkapan untuk menyampaikan harapan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94338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3000">
              <a:schemeClr val="bg1"/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06675-5D4E-47EC-A99E-B71138033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B33DD0-99CA-4548-8D79-A3B768CBA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b="1" dirty="0"/>
              <a:t>Teks </a:t>
            </a:r>
            <a:r>
              <a:rPr lang="en-ID" b="1" dirty="0" err="1"/>
              <a:t>eksposisi</a:t>
            </a:r>
            <a:r>
              <a:rPr lang="en-ID" b="1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ragam</a:t>
            </a:r>
            <a:r>
              <a:rPr lang="en-ID" dirty="0"/>
              <a:t> </a:t>
            </a:r>
            <a:r>
              <a:rPr lang="en-ID" dirty="0" err="1"/>
              <a:t>lisan</a:t>
            </a:r>
            <a:r>
              <a:rPr lang="en-ID" dirty="0"/>
              <a:t> dan </a:t>
            </a:r>
            <a:r>
              <a:rPr lang="en-ID" dirty="0" err="1"/>
              <a:t>tulis</a:t>
            </a:r>
            <a:endParaRPr lang="en-ID" dirty="0"/>
          </a:p>
          <a:p>
            <a:r>
              <a:rPr lang="en-ID" dirty="0" err="1"/>
              <a:t>Keterampilan</a:t>
            </a:r>
            <a:r>
              <a:rPr lang="en-ID" dirty="0"/>
              <a:t> </a:t>
            </a:r>
            <a:r>
              <a:rPr lang="en-ID" dirty="0" err="1"/>
              <a:t>menyimak</a:t>
            </a:r>
            <a:r>
              <a:rPr lang="en-ID" dirty="0"/>
              <a:t>: </a:t>
            </a:r>
            <a:r>
              <a:rPr lang="it-IT" dirty="0"/>
              <a:t>Mampu memahami pokok pikiran dari program radio atau televisi yang berkaitan dengan berita sehari-hari tentang peristiwa alam.</a:t>
            </a:r>
          </a:p>
          <a:p>
            <a:r>
              <a:rPr lang="en-ID" dirty="0" err="1"/>
              <a:t>Keterampilan</a:t>
            </a:r>
            <a:r>
              <a:rPr lang="en-ID" dirty="0"/>
              <a:t> </a:t>
            </a:r>
            <a:r>
              <a:rPr lang="en-ID" dirty="0" err="1"/>
              <a:t>berbicara</a:t>
            </a:r>
            <a:r>
              <a:rPr lang="en-ID" dirty="0"/>
              <a:t>: Mampu </a:t>
            </a:r>
            <a:r>
              <a:rPr lang="en-ID" dirty="0" err="1"/>
              <a:t>mengungkapkan</a:t>
            </a:r>
            <a:r>
              <a:rPr lang="en-ID" dirty="0"/>
              <a:t> </a:t>
            </a:r>
            <a:r>
              <a:rPr lang="en-ID" dirty="0" err="1"/>
              <a:t>gagasan</a:t>
            </a:r>
            <a:r>
              <a:rPr lang="en-ID" dirty="0"/>
              <a:t> yang </a:t>
            </a:r>
            <a:r>
              <a:rPr lang="en-ID" dirty="0" err="1"/>
              <a:t>disertai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alasan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peristiwa</a:t>
            </a:r>
            <a:r>
              <a:rPr lang="en-ID" dirty="0"/>
              <a:t> </a:t>
            </a:r>
            <a:r>
              <a:rPr lang="en-ID" dirty="0" err="1"/>
              <a:t>alam</a:t>
            </a:r>
            <a:r>
              <a:rPr lang="en-ID" dirty="0"/>
              <a:t>.</a:t>
            </a:r>
          </a:p>
          <a:p>
            <a:r>
              <a:rPr lang="en-ID" dirty="0" err="1"/>
              <a:t>Keterampilan</a:t>
            </a:r>
            <a:r>
              <a:rPr lang="en-ID" dirty="0"/>
              <a:t> </a:t>
            </a:r>
            <a:r>
              <a:rPr lang="en-ID" dirty="0" err="1"/>
              <a:t>membaca</a:t>
            </a:r>
            <a:r>
              <a:rPr lang="en-ID" dirty="0"/>
              <a:t>: Mampu </a:t>
            </a:r>
            <a:r>
              <a:rPr lang="en-ID" dirty="0" err="1"/>
              <a:t>memahami</a:t>
            </a:r>
            <a:r>
              <a:rPr lang="en-ID" dirty="0"/>
              <a:t> </a:t>
            </a:r>
            <a:r>
              <a:rPr lang="en-ID" dirty="0" err="1"/>
              <a:t>teks</a:t>
            </a:r>
            <a:r>
              <a:rPr lang="en-ID" dirty="0"/>
              <a:t> </a:t>
            </a:r>
            <a:r>
              <a:rPr lang="en-ID" dirty="0" err="1"/>
              <a:t>eksposisi</a:t>
            </a:r>
            <a:r>
              <a:rPr lang="en-ID" dirty="0"/>
              <a:t> yang </a:t>
            </a:r>
            <a:r>
              <a:rPr lang="en-ID" dirty="0" err="1"/>
              <a:t>menggunakan</a:t>
            </a:r>
            <a:r>
              <a:rPr lang="en-ID" dirty="0"/>
              <a:t> kata-kata </a:t>
            </a:r>
            <a:r>
              <a:rPr lang="en-ID" dirty="0" err="1"/>
              <a:t>sehari-hari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yang </a:t>
            </a:r>
            <a:r>
              <a:rPr lang="en-ID" dirty="0" err="1"/>
              <a:t>berhubungan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pekerjaannya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peristiwa</a:t>
            </a:r>
            <a:r>
              <a:rPr lang="en-ID" dirty="0"/>
              <a:t> </a:t>
            </a:r>
            <a:r>
              <a:rPr lang="en-ID" dirty="0" err="1"/>
              <a:t>alam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832717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3000">
              <a:schemeClr val="bg1"/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6B86A-D486-48F9-83E8-560E20BD9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4133B-D359-4E20-83BE-8943E1BC1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membaca</a:t>
            </a:r>
            <a:r>
              <a:rPr lang="en-US" dirty="0"/>
              <a:t>: Mampu </a:t>
            </a:r>
            <a:r>
              <a:rPr lang="en-US" dirty="0" err="1"/>
              <a:t>menulis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 </a:t>
            </a:r>
            <a:r>
              <a:rPr lang="en-US" dirty="0" err="1"/>
              <a:t>eksposisi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peristiwa</a:t>
            </a:r>
            <a:r>
              <a:rPr lang="en-US" dirty="0"/>
              <a:t> </a:t>
            </a:r>
            <a:r>
              <a:rPr lang="en-US" dirty="0" err="1"/>
              <a:t>alam</a:t>
            </a:r>
            <a:r>
              <a:rPr lang="en-US" dirty="0"/>
              <a:t>.</a:t>
            </a:r>
          </a:p>
          <a:p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menulis</a:t>
            </a:r>
            <a:r>
              <a:rPr lang="en-US" dirty="0"/>
              <a:t>: Mampu </a:t>
            </a:r>
            <a:r>
              <a:rPr lang="en-US" dirty="0" err="1"/>
              <a:t>menggunakan</a:t>
            </a:r>
            <a:r>
              <a:rPr lang="en-US" dirty="0"/>
              <a:t> </a:t>
            </a:r>
          </a:p>
          <a:p>
            <a:r>
              <a:rPr lang="en-US" dirty="0"/>
              <a:t>1. </a:t>
            </a:r>
            <a:r>
              <a:rPr lang="en-US" dirty="0" err="1"/>
              <a:t>partikel</a:t>
            </a:r>
            <a:r>
              <a:rPr lang="en-US" dirty="0"/>
              <a:t> -</a:t>
            </a:r>
            <a:r>
              <a:rPr lang="en-US" dirty="0" err="1"/>
              <a:t>lah</a:t>
            </a:r>
            <a:r>
              <a:rPr lang="en-US" dirty="0"/>
              <a:t>, -</a:t>
            </a:r>
            <a:r>
              <a:rPr lang="en-US" dirty="0" err="1"/>
              <a:t>kah</a:t>
            </a:r>
            <a:r>
              <a:rPr lang="en-US" dirty="0"/>
              <a:t>, -pun, </a:t>
            </a:r>
          </a:p>
          <a:p>
            <a:r>
              <a:rPr lang="en-US" dirty="0"/>
              <a:t>2. </a:t>
            </a:r>
            <a:r>
              <a:rPr lang="en-US" dirty="0" err="1"/>
              <a:t>klitik</a:t>
            </a:r>
            <a:r>
              <a:rPr lang="en-US" dirty="0"/>
              <a:t> -</a:t>
            </a:r>
            <a:r>
              <a:rPr lang="en-US" dirty="0" err="1"/>
              <a:t>nya</a:t>
            </a:r>
            <a:r>
              <a:rPr lang="en-US" dirty="0"/>
              <a:t>, dan </a:t>
            </a:r>
          </a:p>
          <a:p>
            <a:r>
              <a:rPr lang="en-US" dirty="0"/>
              <a:t>3. </a:t>
            </a:r>
            <a:r>
              <a:rPr lang="en-US" dirty="0" err="1"/>
              <a:t>ungkapan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berdiskusi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72311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3000">
              <a:schemeClr val="bg1"/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3C4A0-B46E-4569-BE89-5F52D74C2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8CEF2-67A1-4433-848B-EF1CA29E5A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b="1" dirty="0"/>
              <a:t>Mampu </a:t>
            </a:r>
            <a:r>
              <a:rPr lang="en-ID" b="1" dirty="0" err="1"/>
              <a:t>memahami</a:t>
            </a:r>
            <a:r>
              <a:rPr lang="en-ID" b="1" dirty="0"/>
              <a:t> </a:t>
            </a:r>
            <a:r>
              <a:rPr lang="en-ID" b="1" dirty="0" err="1"/>
              <a:t>teks</a:t>
            </a:r>
            <a:r>
              <a:rPr lang="en-ID" b="1" dirty="0"/>
              <a:t> </a:t>
            </a:r>
            <a:r>
              <a:rPr lang="en-ID" dirty="0"/>
              <a:t>yang </a:t>
            </a:r>
            <a:r>
              <a:rPr lang="en-ID" dirty="0" err="1"/>
              <a:t>berupa</a:t>
            </a:r>
            <a:r>
              <a:rPr lang="en-ID" dirty="0"/>
              <a:t> synopsis film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ragam</a:t>
            </a:r>
            <a:r>
              <a:rPr lang="en-ID" dirty="0"/>
              <a:t> </a:t>
            </a:r>
            <a:r>
              <a:rPr lang="en-ID" dirty="0" err="1"/>
              <a:t>lisan</a:t>
            </a:r>
            <a:r>
              <a:rPr lang="en-ID" dirty="0"/>
              <a:t> dan </a:t>
            </a:r>
            <a:r>
              <a:rPr lang="en-ID" dirty="0" err="1"/>
              <a:t>tulis</a:t>
            </a:r>
            <a:r>
              <a:rPr lang="en-ID" dirty="0"/>
              <a:t>.</a:t>
            </a:r>
          </a:p>
          <a:p>
            <a:r>
              <a:rPr lang="en-ID" dirty="0" err="1"/>
              <a:t>Keterampilan</a:t>
            </a:r>
            <a:r>
              <a:rPr lang="en-ID" dirty="0"/>
              <a:t> </a:t>
            </a:r>
            <a:r>
              <a:rPr lang="en-ID" dirty="0" err="1"/>
              <a:t>menyimak</a:t>
            </a:r>
            <a:r>
              <a:rPr lang="en-ID" dirty="0"/>
              <a:t>: Mampu </a:t>
            </a:r>
            <a:r>
              <a:rPr lang="en-ID" dirty="0" err="1"/>
              <a:t>memahami</a:t>
            </a:r>
            <a:r>
              <a:rPr lang="en-ID" dirty="0"/>
              <a:t> </a:t>
            </a:r>
            <a:r>
              <a:rPr lang="en-ID" dirty="0" err="1"/>
              <a:t>pokok</a:t>
            </a:r>
            <a:r>
              <a:rPr lang="en-ID" dirty="0"/>
              <a:t> </a:t>
            </a:r>
            <a:r>
              <a:rPr lang="en-ID" dirty="0" err="1"/>
              <a:t>pikiran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program radio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televisi</a:t>
            </a:r>
            <a:r>
              <a:rPr lang="en-ID" dirty="0"/>
              <a:t> </a:t>
            </a:r>
            <a:r>
              <a:rPr lang="en-ID" dirty="0" err="1"/>
              <a:t>terkait</a:t>
            </a:r>
            <a:r>
              <a:rPr lang="en-ID" dirty="0"/>
              <a:t> </a:t>
            </a:r>
            <a:r>
              <a:rPr lang="en-ID" dirty="0" err="1"/>
              <a:t>topik</a:t>
            </a:r>
            <a:r>
              <a:rPr lang="en-ID" dirty="0"/>
              <a:t> </a:t>
            </a:r>
            <a:r>
              <a:rPr lang="en-ID" dirty="0" err="1"/>
              <a:t>serbaneka</a:t>
            </a:r>
            <a:r>
              <a:rPr lang="en-ID" dirty="0"/>
              <a:t> yang </a:t>
            </a:r>
            <a:r>
              <a:rPr lang="en-ID" dirty="0" err="1"/>
              <a:t>berkaitan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minat</a:t>
            </a:r>
            <a:r>
              <a:rPr lang="en-ID" dirty="0"/>
              <a:t> </a:t>
            </a:r>
            <a:r>
              <a:rPr lang="en-ID" dirty="0" err="1"/>
              <a:t>pribadi</a:t>
            </a:r>
            <a:r>
              <a:rPr lang="en-ID" dirty="0"/>
              <a:t> dan </a:t>
            </a:r>
            <a:r>
              <a:rPr lang="en-ID" dirty="0" err="1"/>
              <a:t>pekerjaan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film.</a:t>
            </a:r>
          </a:p>
          <a:p>
            <a:r>
              <a:rPr lang="en-ID" dirty="0" err="1"/>
              <a:t>Keterampilan</a:t>
            </a:r>
            <a:r>
              <a:rPr lang="en-ID" dirty="0"/>
              <a:t> </a:t>
            </a:r>
            <a:r>
              <a:rPr lang="en-ID" dirty="0" err="1"/>
              <a:t>berbicara</a:t>
            </a:r>
            <a:r>
              <a:rPr lang="en-ID" dirty="0"/>
              <a:t>: </a:t>
            </a:r>
            <a:r>
              <a:rPr lang="sv-SE" dirty="0"/>
              <a:t>Mampu berperan serta dalam suatu percakapan tentang minat atau aktivitas sehari-hari secara spontan tentang film.</a:t>
            </a:r>
          </a:p>
          <a:p>
            <a:r>
              <a:rPr lang="sv-SE" dirty="0"/>
              <a:t>Keterampilan membaca: Mampu memahami teks tulis yang berbentuk sinopsis film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118444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3000">
              <a:schemeClr val="bg1"/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3AA92-1B37-43E7-8946-7C86E31DA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68275-A344-4EA9-ACEA-33B8F3F84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Keterampilan</a:t>
            </a:r>
            <a:r>
              <a:rPr lang="en-US" b="1" dirty="0"/>
              <a:t> </a:t>
            </a:r>
            <a:r>
              <a:rPr lang="en-US" b="1" dirty="0" err="1"/>
              <a:t>menulis</a:t>
            </a:r>
            <a:r>
              <a:rPr lang="en-US" dirty="0"/>
              <a:t>: Mampu </a:t>
            </a:r>
            <a:r>
              <a:rPr lang="en-US" dirty="0" err="1"/>
              <a:t>menulis</a:t>
            </a:r>
            <a:r>
              <a:rPr lang="en-US" dirty="0"/>
              <a:t> </a:t>
            </a:r>
            <a:r>
              <a:rPr lang="en-US" dirty="0" err="1"/>
              <a:t>sinopsis</a:t>
            </a:r>
            <a:r>
              <a:rPr lang="en-US" dirty="0"/>
              <a:t> film.</a:t>
            </a:r>
          </a:p>
          <a:p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kebahasaan</a:t>
            </a:r>
            <a:r>
              <a:rPr lang="en-US" dirty="0"/>
              <a:t>: Mampu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imbuhan</a:t>
            </a:r>
            <a:r>
              <a:rPr lang="en-US" dirty="0"/>
              <a:t> meng-...-I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makna</a:t>
            </a:r>
            <a:r>
              <a:rPr lang="en-US" dirty="0"/>
              <a:t> </a:t>
            </a:r>
            <a:r>
              <a:rPr lang="en-US" dirty="0" err="1"/>
              <a:t>kausatif</a:t>
            </a:r>
            <a:r>
              <a:rPr lang="en-US" dirty="0"/>
              <a:t> dan </a:t>
            </a:r>
            <a:r>
              <a:rPr lang="en-US" dirty="0" err="1"/>
              <a:t>lokatif</a:t>
            </a:r>
            <a:r>
              <a:rPr lang="en-US" dirty="0"/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209775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3000">
              <a:schemeClr val="bg1"/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A8958-1C05-4103-8876-7C0783BB0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BAF20-A09E-40F4-A5E9-4A23C2BCB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D" dirty="0"/>
              <a:t>Mampu </a:t>
            </a:r>
            <a:r>
              <a:rPr lang="en-ID" dirty="0" err="1"/>
              <a:t>menciptakan</a:t>
            </a:r>
            <a:r>
              <a:rPr lang="en-ID" dirty="0"/>
              <a:t> </a:t>
            </a:r>
            <a:r>
              <a:rPr lang="en-ID" dirty="0" err="1"/>
              <a:t>teks</a:t>
            </a:r>
            <a:r>
              <a:rPr lang="en-ID" dirty="0"/>
              <a:t> </a:t>
            </a:r>
            <a:r>
              <a:rPr lang="en-ID" dirty="0" err="1"/>
              <a:t>eksplanasi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 </a:t>
            </a:r>
            <a:r>
              <a:rPr lang="en-ID" dirty="0" err="1"/>
              <a:t>ragam</a:t>
            </a:r>
            <a:r>
              <a:rPr lang="en-ID" dirty="0"/>
              <a:t> </a:t>
            </a:r>
            <a:r>
              <a:rPr lang="en-ID" dirty="0" err="1"/>
              <a:t>lisan</a:t>
            </a:r>
            <a:r>
              <a:rPr lang="en-ID" dirty="0"/>
              <a:t> dan </a:t>
            </a:r>
            <a:r>
              <a:rPr lang="en-ID" dirty="0" err="1"/>
              <a:t>tulis</a:t>
            </a:r>
            <a:r>
              <a:rPr lang="en-ID" dirty="0"/>
              <a:t>.</a:t>
            </a:r>
          </a:p>
          <a:p>
            <a:r>
              <a:rPr lang="en-ID" dirty="0" err="1"/>
              <a:t>Keterampilan</a:t>
            </a:r>
            <a:r>
              <a:rPr lang="en-ID" dirty="0"/>
              <a:t> </a:t>
            </a:r>
            <a:r>
              <a:rPr lang="en-ID" dirty="0" err="1"/>
              <a:t>menyimak</a:t>
            </a:r>
            <a:r>
              <a:rPr lang="en-ID" dirty="0"/>
              <a:t>: Mampu </a:t>
            </a:r>
            <a:r>
              <a:rPr lang="en-ID" dirty="0" err="1"/>
              <a:t>memahami</a:t>
            </a:r>
            <a:r>
              <a:rPr lang="en-ID" dirty="0"/>
              <a:t> </a:t>
            </a:r>
            <a:r>
              <a:rPr lang="en-ID" dirty="0" err="1"/>
              <a:t>pokok</a:t>
            </a:r>
            <a:r>
              <a:rPr lang="en-ID" dirty="0"/>
              <a:t> </a:t>
            </a:r>
            <a:r>
              <a:rPr lang="en-ID" dirty="0" err="1"/>
              <a:t>pikiran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program radio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televisi</a:t>
            </a:r>
            <a:r>
              <a:rPr lang="en-ID" dirty="0"/>
              <a:t> yang </a:t>
            </a:r>
            <a:r>
              <a:rPr lang="en-ID" dirty="0" err="1"/>
              <a:t>berkaitan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berita</a:t>
            </a:r>
            <a:r>
              <a:rPr lang="en-ID" dirty="0"/>
              <a:t> </a:t>
            </a:r>
            <a:r>
              <a:rPr lang="en-ID" dirty="0" err="1"/>
              <a:t>sehari-hari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makanan</a:t>
            </a:r>
            <a:r>
              <a:rPr lang="en-ID" dirty="0"/>
              <a:t> </a:t>
            </a:r>
            <a:r>
              <a:rPr lang="en-ID" dirty="0" err="1"/>
              <a:t>sehat</a:t>
            </a:r>
            <a:r>
              <a:rPr lang="en-ID" dirty="0"/>
              <a:t>.</a:t>
            </a:r>
          </a:p>
          <a:p>
            <a:r>
              <a:rPr lang="en-ID" dirty="0" err="1"/>
              <a:t>Keterampilan</a:t>
            </a:r>
            <a:r>
              <a:rPr lang="en-ID" dirty="0"/>
              <a:t> </a:t>
            </a:r>
            <a:r>
              <a:rPr lang="en-ID" dirty="0" err="1"/>
              <a:t>berbicara</a:t>
            </a:r>
            <a:r>
              <a:rPr lang="en-ID" dirty="0"/>
              <a:t>: Mampu </a:t>
            </a:r>
            <a:r>
              <a:rPr lang="en-ID" dirty="0" err="1"/>
              <a:t>mengungkapkan</a:t>
            </a:r>
            <a:r>
              <a:rPr lang="en-ID" dirty="0"/>
              <a:t> </a:t>
            </a:r>
            <a:r>
              <a:rPr lang="en-ID" dirty="0" err="1"/>
              <a:t>gagasan</a:t>
            </a:r>
            <a:r>
              <a:rPr lang="en-ID" dirty="0"/>
              <a:t> yang </a:t>
            </a:r>
            <a:r>
              <a:rPr lang="en-ID" dirty="0" err="1"/>
              <a:t>disertai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makanan</a:t>
            </a:r>
            <a:r>
              <a:rPr lang="en-ID" dirty="0"/>
              <a:t> </a:t>
            </a:r>
            <a:r>
              <a:rPr lang="en-ID" dirty="0" err="1"/>
              <a:t>sehat</a:t>
            </a:r>
            <a:r>
              <a:rPr lang="en-ID" dirty="0"/>
              <a:t>.</a:t>
            </a:r>
          </a:p>
          <a:p>
            <a:r>
              <a:rPr lang="en-ID" dirty="0" err="1"/>
              <a:t>Keterampilan</a:t>
            </a:r>
            <a:r>
              <a:rPr lang="en-ID" dirty="0"/>
              <a:t> </a:t>
            </a:r>
            <a:r>
              <a:rPr lang="en-ID" dirty="0" err="1"/>
              <a:t>membaca</a:t>
            </a:r>
            <a:r>
              <a:rPr lang="en-ID" dirty="0"/>
              <a:t>: Mampu </a:t>
            </a:r>
            <a:r>
              <a:rPr lang="en-ID" dirty="0" err="1"/>
              <a:t>memahami</a:t>
            </a:r>
            <a:r>
              <a:rPr lang="en-ID" dirty="0"/>
              <a:t> </a:t>
            </a:r>
            <a:r>
              <a:rPr lang="en-ID" dirty="0" err="1"/>
              <a:t>teks</a:t>
            </a:r>
            <a:r>
              <a:rPr lang="en-ID" dirty="0"/>
              <a:t> </a:t>
            </a:r>
            <a:r>
              <a:rPr lang="en-ID" dirty="0" err="1"/>
              <a:t>eksplanasi</a:t>
            </a:r>
            <a:r>
              <a:rPr lang="en-ID" dirty="0"/>
              <a:t> yang </a:t>
            </a:r>
            <a:r>
              <a:rPr lang="en-ID" dirty="0" err="1"/>
              <a:t>menggunakan</a:t>
            </a:r>
            <a:r>
              <a:rPr lang="en-ID" dirty="0"/>
              <a:t> kata-kata </a:t>
            </a:r>
            <a:r>
              <a:rPr lang="en-ID" dirty="0" err="1"/>
              <a:t>sehari-hari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makanan</a:t>
            </a:r>
            <a:r>
              <a:rPr lang="en-ID" dirty="0"/>
              <a:t> </a:t>
            </a:r>
            <a:r>
              <a:rPr lang="en-ID" dirty="0" err="1"/>
              <a:t>sehat</a:t>
            </a:r>
            <a:r>
              <a:rPr lang="en-ID" dirty="0"/>
              <a:t>.</a:t>
            </a:r>
          </a:p>
          <a:p>
            <a:r>
              <a:rPr lang="en-ID" dirty="0" err="1"/>
              <a:t>Keterampilan</a:t>
            </a:r>
            <a:r>
              <a:rPr lang="en-ID" dirty="0"/>
              <a:t> </a:t>
            </a:r>
            <a:r>
              <a:rPr lang="en-ID" dirty="0" err="1"/>
              <a:t>menulis</a:t>
            </a:r>
            <a:r>
              <a:rPr lang="en-ID" dirty="0"/>
              <a:t>: </a:t>
            </a:r>
            <a:r>
              <a:rPr lang="en-ID" dirty="0" err="1"/>
              <a:t>mampu</a:t>
            </a:r>
            <a:r>
              <a:rPr lang="en-ID" dirty="0"/>
              <a:t> </a:t>
            </a:r>
            <a:r>
              <a:rPr lang="en-ID" dirty="0" err="1"/>
              <a:t>menulis</a:t>
            </a:r>
            <a:r>
              <a:rPr lang="en-ID" dirty="0"/>
              <a:t> </a:t>
            </a:r>
            <a:r>
              <a:rPr lang="en-ID" dirty="0" err="1"/>
              <a:t>teks</a:t>
            </a:r>
            <a:r>
              <a:rPr lang="en-ID" dirty="0"/>
              <a:t> </a:t>
            </a:r>
            <a:r>
              <a:rPr lang="en-ID" dirty="0" err="1"/>
              <a:t>eksplanasi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makanan</a:t>
            </a:r>
            <a:r>
              <a:rPr lang="en-ID" dirty="0"/>
              <a:t> </a:t>
            </a:r>
            <a:r>
              <a:rPr lang="en-ID" dirty="0" err="1"/>
              <a:t>sehat</a:t>
            </a:r>
            <a:r>
              <a:rPr lang="en-ID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151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3000">
              <a:schemeClr val="bg1"/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45CE7-860D-4727-A1EB-7DC133937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4D83B-A0FE-47E0-BE90-66C90D365A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kebahasaan</a:t>
            </a:r>
            <a:r>
              <a:rPr lang="en-US" dirty="0"/>
              <a:t>: </a:t>
            </a:r>
            <a:r>
              <a:rPr lang="fi-FI" dirty="0"/>
              <a:t>Mampu menggunakan </a:t>
            </a:r>
          </a:p>
          <a:p>
            <a:pPr marL="514350" indent="-514350">
              <a:buAutoNum type="arabicPeriod"/>
            </a:pPr>
            <a:r>
              <a:rPr lang="fi-FI" dirty="0"/>
              <a:t>ungkapan untuk menyatakan definisi</a:t>
            </a:r>
          </a:p>
          <a:p>
            <a:pPr marL="514350" indent="-514350">
              <a:buAutoNum type="arabicPeriod"/>
            </a:pPr>
            <a:r>
              <a:rPr lang="fi-FI" dirty="0"/>
              <a:t>Imbuhan meng-kan dengan makna kausatif.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67620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559</Words>
  <Application>Microsoft Office PowerPoint</Application>
  <PresentationFormat>Widescreen</PresentationFormat>
  <Paragraphs>42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1_Office Theme</vt:lpstr>
      <vt:lpstr>Mengidentifikasi Materi dalam Pembelajaran BIPA (1)</vt:lpstr>
      <vt:lpstr>Jenis-jenis Teks dalam Pembelajaran BIPA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Mengidentifikasi Materi dalam Pembelajaran BIPA</dc:title>
  <dc:creator>asus</dc:creator>
  <cp:lastModifiedBy>Acer</cp:lastModifiedBy>
  <cp:revision>4</cp:revision>
  <dcterms:created xsi:type="dcterms:W3CDTF">2023-12-10T02:34:02Z</dcterms:created>
  <dcterms:modified xsi:type="dcterms:W3CDTF">2023-12-10T04:38:03Z</dcterms:modified>
</cp:coreProperties>
</file>