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97" r:id="rId3"/>
    <p:sldId id="293" r:id="rId4"/>
    <p:sldId id="294" r:id="rId5"/>
    <p:sldId id="295" r:id="rId6"/>
    <p:sldId id="296" r:id="rId7"/>
    <p:sldId id="302" r:id="rId8"/>
    <p:sldId id="306" r:id="rId9"/>
    <p:sldId id="303" r:id="rId10"/>
    <p:sldId id="307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0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25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qAG7uOlkA" TargetMode="External"/><Relationship Id="rId2" Type="http://schemas.openxmlformats.org/officeDocument/2006/relationships/hyperlink" Target="https://www.youtube.com/watch?v=Gml3P2qDFTQ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qAG7uOlkA" TargetMode="External"/><Relationship Id="rId2" Type="http://schemas.openxmlformats.org/officeDocument/2006/relationships/hyperlink" Target="https://www.youtube.com/watch?v=Gml3P2qDFTQ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A0F0-5033-4FB2-B986-0BA734469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295" y="1066801"/>
            <a:ext cx="4612277" cy="20773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9-10</a:t>
            </a:r>
            <a:br>
              <a:rPr lang="en-US" dirty="0"/>
            </a:b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aud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4C098-D106-43CD-B6C0-A917CAE7E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96" y="4876803"/>
            <a:ext cx="4241074" cy="1233323"/>
          </a:xfrm>
        </p:spPr>
        <p:txBody>
          <a:bodyPr anchor="t">
            <a:normAutofit/>
          </a:bodyPr>
          <a:lstStyle/>
          <a:p>
            <a:r>
              <a:rPr lang="en-US" dirty="0"/>
              <a:t>Noor Baiti, </a:t>
            </a:r>
            <a:r>
              <a:rPr lang="en-US" dirty="0" err="1"/>
              <a:t>M.Pd</a:t>
            </a:r>
            <a:endParaRPr lang="en-ID" dirty="0"/>
          </a:p>
        </p:txBody>
      </p:sp>
      <p:pic>
        <p:nvPicPr>
          <p:cNvPr id="4" name="Picture 3" descr="Paint in motion from the bottom of the view">
            <a:extLst>
              <a:ext uri="{FF2B5EF4-FFF2-40B4-BE49-F238E27FC236}">
                <a16:creationId xmlns:a16="http://schemas.microsoft.com/office/drawing/2014/main" id="{AE9F8EEC-E985-2B2F-AE57-D2CF70C3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57" r="17987" b="-1"/>
          <a:stretch/>
        </p:blipFill>
        <p:spPr>
          <a:xfrm>
            <a:off x="20" y="10"/>
            <a:ext cx="5938847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13E88E-02A3-4437-A4F4-F501100FE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61364"/>
            <a:ext cx="769359" cy="778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CDA75-415C-4947-B5B2-F517C453A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99A65D-4D9E-4000-8FEB-CC92CD64D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9F0452-2AF1-47F4-ABA0-B121732999CB}"/>
              </a:ext>
            </a:extLst>
          </p:cNvPr>
          <p:cNvSpPr txBox="1"/>
          <p:nvPr/>
        </p:nvSpPr>
        <p:spPr>
          <a:xfrm>
            <a:off x="3336209" y="32198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83260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5297-3466-4713-8300-804B8175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447" y="1066800"/>
            <a:ext cx="6692779" cy="1147894"/>
          </a:xfrm>
        </p:spPr>
        <p:txBody>
          <a:bodyPr/>
          <a:lstStyle/>
          <a:p>
            <a:r>
              <a:rPr lang="en-ID" b="1" dirty="0" err="1"/>
              <a:t>Gerak</a:t>
            </a:r>
            <a:r>
              <a:rPr lang="en-ID" b="1" dirty="0"/>
              <a:t> Dasar </a:t>
            </a:r>
            <a:r>
              <a:rPr lang="en-ID" b="1" dirty="0" err="1"/>
              <a:t>Lokomotor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22A3-C9CE-49AF-A4F7-51B112FB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ID" b="1" dirty="0" err="1"/>
              <a:t>Berjalan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maju</a:t>
            </a:r>
            <a:r>
              <a:rPr lang="en-ID" dirty="0"/>
              <a:t>, </a:t>
            </a:r>
            <a:r>
              <a:rPr lang="en-ID" dirty="0" err="1"/>
              <a:t>mundur</a:t>
            </a:r>
            <a:r>
              <a:rPr lang="en-ID" dirty="0"/>
              <a:t>, </a:t>
            </a:r>
            <a:r>
              <a:rPr lang="en-ID" dirty="0" err="1"/>
              <a:t>menyamping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berjinjit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bola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keranjang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Berlari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Lari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, </a:t>
            </a:r>
            <a:r>
              <a:rPr lang="en-ID" dirty="0" err="1"/>
              <a:t>lari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, </a:t>
            </a:r>
            <a:r>
              <a:rPr lang="en-ID" dirty="0" err="1"/>
              <a:t>lari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lari</a:t>
            </a:r>
            <a:r>
              <a:rPr lang="en-ID" dirty="0"/>
              <a:t> zigzag.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Lari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rintangan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melempar</a:t>
            </a:r>
            <a:r>
              <a:rPr lang="en-ID" dirty="0"/>
              <a:t> dan </a:t>
            </a:r>
            <a:r>
              <a:rPr lang="en-ID" dirty="0" err="1"/>
              <a:t>menangkap</a:t>
            </a:r>
            <a:r>
              <a:rPr lang="en-ID" dirty="0"/>
              <a:t> bola.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Melompat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Melompat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kaki, </a:t>
            </a:r>
            <a:r>
              <a:rPr lang="en-ID" dirty="0" err="1"/>
              <a:t>dua</a:t>
            </a:r>
            <a:r>
              <a:rPr lang="en-ID" dirty="0"/>
              <a:t> kaki,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melompat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ketinggian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Melompat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lingkaran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lingkaran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melompat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tali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Berlompat-lompat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Berlompat-lompat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kaki (hop), </a:t>
            </a:r>
            <a:r>
              <a:rPr lang="en-ID" dirty="0" err="1"/>
              <a:t>dua</a:t>
            </a:r>
            <a:r>
              <a:rPr lang="en-ID" dirty="0"/>
              <a:t> kaki (jump),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bergantian</a:t>
            </a:r>
            <a:r>
              <a:rPr lang="en-ID" dirty="0"/>
              <a:t> kaki.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Berlompat-lompat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garis</a:t>
            </a:r>
            <a:r>
              <a:rPr lang="en-ID" dirty="0"/>
              <a:t>,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kon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623B5-74F3-4B5A-8E83-B486224E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34470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0D0F7-FC5C-47C6-B9CA-7D2C54C1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F71A5-782E-43AD-9E33-0B41B0DA5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FF00F-4FA6-4B08-BA20-BB583927CAB3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74613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012" y="1568363"/>
            <a:ext cx="7217214" cy="646331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Gerak</a:t>
            </a:r>
            <a:r>
              <a:rPr lang="en-ID" b="1" dirty="0"/>
              <a:t> Dasar Non-</a:t>
            </a:r>
            <a:r>
              <a:rPr lang="en-ID" b="1" dirty="0" err="1"/>
              <a:t>Lokomotor</a:t>
            </a:r>
            <a:br>
              <a:rPr lang="en-ID" b="1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ID" b="1" dirty="0" err="1"/>
              <a:t>Membungkuk</a:t>
            </a:r>
            <a:r>
              <a:rPr lang="en-ID" b="1" dirty="0"/>
              <a:t> dan </a:t>
            </a:r>
            <a:r>
              <a:rPr lang="en-ID" b="1" dirty="0" err="1"/>
              <a:t>Meluruskan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Membungkuk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,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berputar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membungkuk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Membungkuk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lantai</a:t>
            </a:r>
            <a:r>
              <a:rPr lang="en-ID" dirty="0"/>
              <a:t> dan </a:t>
            </a:r>
            <a:r>
              <a:rPr lang="en-ID" dirty="0" err="1"/>
              <a:t>meluruskan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meletakkannya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Memutar</a:t>
            </a:r>
            <a:r>
              <a:rPr lang="en-ID" b="1" dirty="0"/>
              <a:t> dan </a:t>
            </a:r>
            <a:r>
              <a:rPr lang="en-ID" b="1" dirty="0" err="1"/>
              <a:t>Memiringkan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Memutar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, </a:t>
            </a:r>
            <a:r>
              <a:rPr lang="en-ID" dirty="0" err="1"/>
              <a:t>setengah</a:t>
            </a:r>
            <a:r>
              <a:rPr lang="en-ID" dirty="0"/>
              <a:t> </a:t>
            </a:r>
            <a:r>
              <a:rPr lang="en-ID" dirty="0" err="1"/>
              <a:t>putaran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Memutar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bola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memiringkan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menyeimbangkan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di </a:t>
            </a:r>
            <a:r>
              <a:rPr lang="en-ID" dirty="0" err="1"/>
              <a:t>kepala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Menarik</a:t>
            </a:r>
            <a:r>
              <a:rPr lang="en-ID" b="1" dirty="0"/>
              <a:t> dan </a:t>
            </a:r>
            <a:r>
              <a:rPr lang="en-ID" b="1" dirty="0" err="1"/>
              <a:t>Mendorong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mundur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kereta</a:t>
            </a:r>
            <a:r>
              <a:rPr lang="en-ID" dirty="0"/>
              <a:t> </a:t>
            </a:r>
            <a:r>
              <a:rPr lang="en-ID" dirty="0" err="1"/>
              <a:t>dorong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.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E8BD-98C6-4337-9F3A-9D9D1919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74811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71A6-646E-4BA9-9367-08C0CD91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48DF-A446-4EBB-87C3-673BC489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EAF42-6732-49E2-932E-DEB153440507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854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93" y="953476"/>
            <a:ext cx="10364451" cy="1596177"/>
          </a:xfrm>
        </p:spPr>
        <p:txBody>
          <a:bodyPr>
            <a:normAutofit/>
          </a:bodyPr>
          <a:lstStyle/>
          <a:p>
            <a:r>
              <a:rPr lang="en-ID" b="1" dirty="0" err="1"/>
              <a:t>Gerak</a:t>
            </a:r>
            <a:r>
              <a:rPr lang="en-ID" b="1" dirty="0"/>
              <a:t> Dasar </a:t>
            </a:r>
            <a:r>
              <a:rPr lang="en-ID" b="1" dirty="0" err="1"/>
              <a:t>Manipulatif</a:t>
            </a:r>
            <a:br>
              <a:rPr lang="en-ID" b="1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ID" b="1" dirty="0" err="1"/>
              <a:t>Menangkap</a:t>
            </a:r>
            <a:r>
              <a:rPr lang="en-ID" b="1" dirty="0"/>
              <a:t> dan </a:t>
            </a:r>
            <a:r>
              <a:rPr lang="en-ID" b="1" dirty="0" err="1"/>
              <a:t>Melempar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Menangkap</a:t>
            </a:r>
            <a:r>
              <a:rPr lang="en-ID" dirty="0"/>
              <a:t> dan </a:t>
            </a:r>
            <a:r>
              <a:rPr lang="en-ID" dirty="0" err="1"/>
              <a:t>melempar</a:t>
            </a:r>
            <a:r>
              <a:rPr lang="en-ID" dirty="0"/>
              <a:t> bola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ketinggian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Melempar</a:t>
            </a:r>
            <a:r>
              <a:rPr lang="en-ID" dirty="0"/>
              <a:t> bola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menangkap</a:t>
            </a:r>
            <a:r>
              <a:rPr lang="en-ID" dirty="0"/>
              <a:t> bola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bergerak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Menggiring</a:t>
            </a:r>
            <a:r>
              <a:rPr lang="en-ID" b="1" dirty="0"/>
              <a:t> dan </a:t>
            </a:r>
            <a:r>
              <a:rPr lang="en-ID" b="1" dirty="0" err="1"/>
              <a:t>Menendang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Menggiring</a:t>
            </a:r>
            <a:r>
              <a:rPr lang="en-ID" dirty="0"/>
              <a:t> bola </a:t>
            </a:r>
            <a:r>
              <a:rPr lang="en-ID" dirty="0" err="1"/>
              <a:t>dengan</a:t>
            </a:r>
            <a:r>
              <a:rPr lang="en-ID" dirty="0"/>
              <a:t> kaki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</a:t>
            </a:r>
            <a:r>
              <a:rPr lang="en-ID" dirty="0" err="1"/>
              <a:t>menendang</a:t>
            </a:r>
            <a:r>
              <a:rPr lang="en-ID" dirty="0"/>
              <a:t> bola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dan </a:t>
            </a:r>
            <a:r>
              <a:rPr lang="en-ID" dirty="0" err="1"/>
              <a:t>arah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Menggiring</a:t>
            </a:r>
            <a:r>
              <a:rPr lang="en-ID" dirty="0"/>
              <a:t> bola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rintangan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menendang</a:t>
            </a:r>
            <a:r>
              <a:rPr lang="en-ID" dirty="0"/>
              <a:t> bola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gawang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Memukul</a:t>
            </a:r>
            <a:r>
              <a:rPr lang="en-ID" b="1" dirty="0"/>
              <a:t> dan </a:t>
            </a:r>
            <a:r>
              <a:rPr lang="en-ID" b="1" dirty="0" err="1"/>
              <a:t>Memantulkan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Variasi</a:t>
            </a:r>
            <a:r>
              <a:rPr lang="en-ID" dirty="0"/>
              <a:t>: </a:t>
            </a:r>
            <a:r>
              <a:rPr lang="en-ID" dirty="0" err="1"/>
              <a:t>Memukul</a:t>
            </a:r>
            <a:r>
              <a:rPr lang="en-ID" dirty="0"/>
              <a:t> bola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raket</a:t>
            </a:r>
            <a:r>
              <a:rPr lang="en-ID" dirty="0"/>
              <a:t>, </a:t>
            </a:r>
            <a:r>
              <a:rPr lang="en-ID" dirty="0" err="1"/>
              <a:t>memantulkan</a:t>
            </a:r>
            <a:r>
              <a:rPr lang="en-ID" dirty="0"/>
              <a:t> bola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lantai</a:t>
            </a:r>
            <a:r>
              <a:rPr lang="en-ID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Kombinasi</a:t>
            </a:r>
            <a:r>
              <a:rPr lang="en-ID" dirty="0"/>
              <a:t>: </a:t>
            </a:r>
            <a:r>
              <a:rPr lang="en-ID" dirty="0" err="1"/>
              <a:t>Memukul</a:t>
            </a:r>
            <a:r>
              <a:rPr lang="en-ID" dirty="0"/>
              <a:t> bola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memantulkan</a:t>
            </a:r>
            <a:r>
              <a:rPr lang="en-ID" dirty="0"/>
              <a:t> bola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berlari</a:t>
            </a:r>
            <a:r>
              <a:rPr lang="en-ID" dirty="0"/>
              <a:t>.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E8BD-98C6-4337-9F3A-9D9D1919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74811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71A6-646E-4BA9-9367-08C0CD91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48DF-A446-4EBB-87C3-673BC489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EAF42-6732-49E2-932E-DEB153440507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2175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0357-A419-49D7-9058-0A9D121A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F3BF-B4E4-4536-BFB3-243157BB46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/>
              <a:t>Sub-CPMK6: Mampu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variasi</a:t>
            </a:r>
            <a:r>
              <a:rPr lang="en-ID" dirty="0"/>
              <a:t> dan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gerak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(C4,A4)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E6A28-9FF6-48CA-8E59-7F976020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BB3AE-477B-4639-AF30-B59081FD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2481C-3DC0-47AE-872D-773337BA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0C68D5-5546-4673-A24D-7B1D5057AEF9}"/>
              </a:ext>
            </a:extLst>
          </p:cNvPr>
          <p:cNvSpPr txBox="1"/>
          <p:nvPr/>
        </p:nvSpPr>
        <p:spPr>
          <a:xfrm>
            <a:off x="3336209" y="32198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67052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210" y="540709"/>
            <a:ext cx="7358063" cy="908745"/>
          </a:xfrm>
        </p:spPr>
        <p:txBody>
          <a:bodyPr/>
          <a:lstStyle/>
          <a:p>
            <a:r>
              <a:rPr lang="id-ID" sz="4400" dirty="0"/>
              <a:t>Variasi gerak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7" y="1916832"/>
            <a:ext cx="7358063" cy="3946086"/>
          </a:xfrm>
        </p:spPr>
        <p:txBody>
          <a:bodyPr>
            <a:normAutofit/>
          </a:bodyPr>
          <a:lstStyle/>
          <a:p>
            <a:pPr algn="just"/>
            <a:r>
              <a:rPr lang="id-ID" cap="none" dirty="0"/>
              <a:t>agar anak dapat melakukan gerakan yang teratur dan mengembangkan ototnya dengan baik, diperlukan bimbingan melalui permainan agara anak tidak lekas bosan. </a:t>
            </a:r>
          </a:p>
          <a:p>
            <a:pPr algn="just"/>
            <a:r>
              <a:rPr lang="id-ID" cap="none" dirty="0"/>
              <a:t>untuk melatih gerakan jasmani anak dengan benar dan tepat dapat ditampilkan gerakan melalui bimbingan yang intensif dan gerakan menyenangkan, sepertti berjalan dan berlari dengan berbagai variasi gerakan.</a:t>
            </a:r>
          </a:p>
          <a:p>
            <a:pPr algn="just"/>
            <a:endParaRPr lang="id-ID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A0679-6CBE-4C1E-9DA0-DE5C06ED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09679-AEEF-47D9-8D0F-F9AC0D6C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11406-5F54-4269-BC01-2236929A4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2D82B-9FD2-4D5D-BC19-F140CDAF134C}"/>
              </a:ext>
            </a:extLst>
          </p:cNvPr>
          <p:cNvSpPr txBox="1"/>
          <p:nvPr/>
        </p:nvSpPr>
        <p:spPr>
          <a:xfrm>
            <a:off x="3336209" y="32198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47081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3" y="2132855"/>
            <a:ext cx="7358063" cy="29097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cap="none" dirty="0"/>
              <a:t>adapun permainan tersebut ialah</a:t>
            </a:r>
          </a:p>
          <a:p>
            <a:pPr algn="just"/>
            <a:r>
              <a:rPr lang="id-ID" cap="none" dirty="0"/>
              <a:t>gerak dasar manusia yaitu jalan, lari, lompat, lempar, sebenarnya telah telah dimiliki oleh anak. pada awalnya pendidikan jasmani bagi anak diperlukan agar gerakan ntersebut dapat dilakukan dengan benar dan tepat</a:t>
            </a:r>
          </a:p>
          <a:p>
            <a:pPr algn="just"/>
            <a:r>
              <a:rPr lang="id-ID" cap="none" dirty="0"/>
              <a:t>pada tahap selanjutnya, dibutuhkan kreativitas dari guru untuk memvariasikan gerakan tersebut melalui gerakan aktivitas yang menyenangkan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BEC2C-BF9C-4DDC-A507-B90D5F5A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70753-7C9F-4083-99A2-DC365578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FEAAB-4B66-4DA6-AF62-46D6B0F3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19BB4F-B63E-4D1B-9095-D6AF070DF341}"/>
              </a:ext>
            </a:extLst>
          </p:cNvPr>
          <p:cNvSpPr txBox="1"/>
          <p:nvPr/>
        </p:nvSpPr>
        <p:spPr>
          <a:xfrm>
            <a:off x="3336209" y="32198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7647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785" y="332657"/>
            <a:ext cx="7358063" cy="1241599"/>
          </a:xfrm>
        </p:spPr>
        <p:txBody>
          <a:bodyPr/>
          <a:lstStyle/>
          <a:p>
            <a:r>
              <a:rPr lang="id-ID" sz="4000" dirty="0"/>
              <a:t>Kombinasi Gerak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7" y="2492896"/>
            <a:ext cx="7358063" cy="2993504"/>
          </a:xfrm>
        </p:spPr>
        <p:txBody>
          <a:bodyPr>
            <a:normAutofit/>
          </a:bodyPr>
          <a:lstStyle/>
          <a:p>
            <a:pPr algn="just"/>
            <a:r>
              <a:rPr lang="id-ID" cap="none" dirty="0"/>
              <a:t>kombinasi jalan dan lari</a:t>
            </a:r>
          </a:p>
          <a:p>
            <a:pPr algn="just"/>
            <a:r>
              <a:rPr lang="id-ID" cap="none" dirty="0"/>
              <a:t>kombinasi lari dan lempar</a:t>
            </a:r>
          </a:p>
          <a:p>
            <a:pPr algn="just"/>
            <a:r>
              <a:rPr lang="id-ID" cap="none" dirty="0"/>
              <a:t>kombinasi jalan, lari dan lempar</a:t>
            </a:r>
          </a:p>
          <a:p>
            <a:pPr algn="just"/>
            <a:r>
              <a:rPr lang="id-ID" cap="none" dirty="0"/>
              <a:t>kombinasi gerak togok, bahu dan kaki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1DA2B-E90C-4485-BDE0-7857D2FD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4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DF506-429F-4A71-9FC6-ED8BFD9E3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07888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5CFF2-8626-43D4-A53C-58253942E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50042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2FA7BD-7A7F-4D81-8A03-FAC15C6E7086}"/>
              </a:ext>
            </a:extLst>
          </p:cNvPr>
          <p:cNvSpPr txBox="1"/>
          <p:nvPr/>
        </p:nvSpPr>
        <p:spPr>
          <a:xfrm>
            <a:off x="3336209" y="32198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21349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Simak tayangan berikut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https://www.youtube.com/watch?v=Gml3P2qDFTQ</a:t>
            </a:r>
            <a:endParaRPr lang="id-ID" dirty="0"/>
          </a:p>
          <a:p>
            <a:r>
              <a:rPr lang="id-ID" dirty="0">
                <a:hlinkClick r:id="rId3"/>
              </a:rPr>
              <a:t>https://www.youtube.com/watch?v=m1qAG7uOlkA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E8BD-98C6-4337-9F3A-9D9D1919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34" y="174811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71A6-646E-4BA9-9367-08C0CD91A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48DF-A446-4EBB-87C3-673BC489B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EAF42-6732-49E2-932E-DEB153440507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31360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Simak tayangan berikut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E8BD-98C6-4337-9F3A-9D9D1919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74811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71A6-646E-4BA9-9367-08C0CD91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48DF-A446-4EBB-87C3-673BC489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EAF42-6732-49E2-932E-DEB153440507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72564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Simak tayangan berikut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https://www.youtube.com/watch?v=Gml3P2qDFTQ</a:t>
            </a:r>
            <a:endParaRPr lang="id-ID" dirty="0"/>
          </a:p>
          <a:p>
            <a:r>
              <a:rPr lang="id-ID" dirty="0">
                <a:hlinkClick r:id="rId3"/>
              </a:rPr>
              <a:t>https://www.youtube.com/watch?v=m1qAG7uOlkA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E8BD-98C6-4337-9F3A-9D9D1919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34" y="174811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71A6-646E-4BA9-9367-08C0CD91A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48DF-A446-4EBB-87C3-673BC489B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EAF42-6732-49E2-932E-DEB153440507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27545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2" y="793376"/>
            <a:ext cx="6168344" cy="1421318"/>
          </a:xfrm>
        </p:spPr>
        <p:txBody>
          <a:bodyPr>
            <a:normAutofit/>
          </a:bodyPr>
          <a:lstStyle/>
          <a:p>
            <a:r>
              <a:rPr lang="en-ID" sz="2000" b="1" dirty="0" err="1"/>
              <a:t>Contoh</a:t>
            </a:r>
            <a:r>
              <a:rPr lang="en-ID" sz="2000" b="1" dirty="0"/>
              <a:t> </a:t>
            </a:r>
            <a:r>
              <a:rPr lang="en-ID" sz="2000" b="1" dirty="0" err="1"/>
              <a:t>Aktivitas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Variasi</a:t>
            </a:r>
            <a:r>
              <a:rPr lang="en-ID" sz="2000" b="1" dirty="0"/>
              <a:t> dan </a:t>
            </a:r>
            <a:r>
              <a:rPr lang="en-ID" sz="2000" b="1" dirty="0" err="1"/>
              <a:t>Kombinasi</a:t>
            </a:r>
            <a:r>
              <a:rPr lang="en-ID" sz="2000" b="1" dirty="0"/>
              <a:t> </a:t>
            </a:r>
            <a:r>
              <a:rPr lang="en-ID" sz="2000" b="1" dirty="0" err="1"/>
              <a:t>Gerak</a:t>
            </a:r>
            <a:r>
              <a:rPr lang="en-ID" sz="2000" b="1" dirty="0"/>
              <a:t> Dasar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48" y="1888098"/>
            <a:ext cx="8700873" cy="4351337"/>
          </a:xfrm>
        </p:spPr>
        <p:txBody>
          <a:bodyPr>
            <a:normAutofit fontScale="70000" lnSpcReduction="20000"/>
          </a:bodyPr>
          <a:lstStyle/>
          <a:p>
            <a:endParaRPr lang="en-ID" b="1" dirty="0"/>
          </a:p>
          <a:p>
            <a:pPr>
              <a:buFont typeface="+mj-lt"/>
              <a:buAutoNum type="arabicPeriod"/>
            </a:pPr>
            <a:r>
              <a:rPr lang="en-ID" b="1" dirty="0" err="1"/>
              <a:t>Permainan</a:t>
            </a:r>
            <a:r>
              <a:rPr lang="en-ID" b="1" dirty="0"/>
              <a:t> “Simon Says”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Instruksikan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gerak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melompat</a:t>
            </a:r>
            <a:r>
              <a:rPr lang="en-ID" dirty="0"/>
              <a:t>, </a:t>
            </a:r>
            <a:r>
              <a:rPr lang="en-ID" dirty="0" err="1"/>
              <a:t>berlari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membungkuk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"Simon Says".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Rintangan</a:t>
            </a:r>
            <a:r>
              <a:rPr lang="en-ID" b="1" dirty="0"/>
              <a:t> Jalan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Buat</a:t>
            </a:r>
            <a:r>
              <a:rPr lang="en-ID" dirty="0"/>
              <a:t> </a:t>
            </a:r>
            <a:r>
              <a:rPr lang="en-ID" dirty="0" err="1"/>
              <a:t>jalur</a:t>
            </a:r>
            <a:r>
              <a:rPr lang="en-ID" dirty="0"/>
              <a:t> </a:t>
            </a:r>
            <a:r>
              <a:rPr lang="en-ID" dirty="0" err="1"/>
              <a:t>rintangan</a:t>
            </a:r>
            <a:r>
              <a:rPr lang="en-ID" dirty="0"/>
              <a:t> yang </a:t>
            </a:r>
            <a:r>
              <a:rPr lang="en-ID" dirty="0" err="1"/>
              <a:t>mengharuskan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, </a:t>
            </a:r>
            <a:r>
              <a:rPr lang="en-ID" dirty="0" err="1"/>
              <a:t>melompat</a:t>
            </a:r>
            <a:r>
              <a:rPr lang="en-ID" dirty="0"/>
              <a:t>, </a:t>
            </a:r>
            <a:r>
              <a:rPr lang="en-ID" dirty="0" err="1"/>
              <a:t>merangkak</a:t>
            </a:r>
            <a:r>
              <a:rPr lang="en-ID" dirty="0"/>
              <a:t>, dan </a:t>
            </a:r>
            <a:r>
              <a:rPr lang="en-ID" dirty="0" err="1"/>
              <a:t>memanjat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Permainan</a:t>
            </a:r>
            <a:r>
              <a:rPr lang="en-ID" b="1" dirty="0"/>
              <a:t> Bola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Ajak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permainan</a:t>
            </a:r>
            <a:r>
              <a:rPr lang="en-ID" dirty="0"/>
              <a:t> bola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sepak</a:t>
            </a:r>
            <a:r>
              <a:rPr lang="en-ID" dirty="0"/>
              <a:t> bola mini, bola basket mini, </a:t>
            </a:r>
            <a:r>
              <a:rPr lang="en-ID" dirty="0" err="1"/>
              <a:t>atau</a:t>
            </a:r>
            <a:r>
              <a:rPr lang="en-ID" dirty="0"/>
              <a:t> bola </a:t>
            </a:r>
            <a:r>
              <a:rPr lang="en-ID" dirty="0" err="1"/>
              <a:t>voli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menggabungkan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menggiring</a:t>
            </a:r>
            <a:r>
              <a:rPr lang="en-ID" dirty="0"/>
              <a:t>, </a:t>
            </a:r>
            <a:r>
              <a:rPr lang="en-ID" dirty="0" err="1"/>
              <a:t>menendang</a:t>
            </a:r>
            <a:r>
              <a:rPr lang="en-ID" dirty="0"/>
              <a:t>, </a:t>
            </a:r>
            <a:r>
              <a:rPr lang="en-ID" dirty="0" err="1"/>
              <a:t>menangkap</a:t>
            </a:r>
            <a:r>
              <a:rPr lang="en-ID" dirty="0"/>
              <a:t>, dan </a:t>
            </a:r>
            <a:r>
              <a:rPr lang="en-ID" dirty="0" err="1"/>
              <a:t>melempar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Tarian</a:t>
            </a:r>
            <a:r>
              <a:rPr lang="en-ID" b="1" dirty="0"/>
              <a:t> dan </a:t>
            </a:r>
            <a:r>
              <a:rPr lang="en-ID" b="1" dirty="0" err="1"/>
              <a:t>Musik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Ajak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menari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musik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gerakan-gerakan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memutar</a:t>
            </a:r>
            <a:r>
              <a:rPr lang="en-ID" dirty="0"/>
              <a:t>, </a:t>
            </a:r>
            <a:r>
              <a:rPr lang="en-ID" dirty="0" err="1"/>
              <a:t>membungkuk</a:t>
            </a:r>
            <a:r>
              <a:rPr lang="en-ID" dirty="0"/>
              <a:t>, </a:t>
            </a:r>
            <a:r>
              <a:rPr lang="en-ID" dirty="0" err="1"/>
              <a:t>melompat</a:t>
            </a:r>
            <a:r>
              <a:rPr lang="en-ID" dirty="0"/>
              <a:t>, dan </a:t>
            </a:r>
            <a:r>
              <a:rPr lang="en-ID" dirty="0" err="1"/>
              <a:t>berlari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Lomba</a:t>
            </a:r>
            <a:r>
              <a:rPr lang="en-ID" b="1" dirty="0"/>
              <a:t> </a:t>
            </a:r>
            <a:r>
              <a:rPr lang="en-ID" b="1" dirty="0" err="1"/>
              <a:t>Lari</a:t>
            </a:r>
            <a:r>
              <a:rPr lang="en-ID" b="1" dirty="0"/>
              <a:t> </a:t>
            </a:r>
            <a:r>
              <a:rPr lang="en-ID" b="1" dirty="0" err="1"/>
              <a:t>Estafet</a:t>
            </a:r>
            <a:r>
              <a:rPr lang="en-ID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D" dirty="0" err="1"/>
              <a:t>Buat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dan </a:t>
            </a:r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lomba</a:t>
            </a:r>
            <a:r>
              <a:rPr lang="en-ID" dirty="0"/>
              <a:t> </a:t>
            </a:r>
            <a:r>
              <a:rPr lang="en-ID" dirty="0" err="1"/>
              <a:t>lari</a:t>
            </a:r>
            <a:r>
              <a:rPr lang="en-ID" dirty="0"/>
              <a:t> </a:t>
            </a:r>
            <a:r>
              <a:rPr lang="en-ID" dirty="0" err="1"/>
              <a:t>estafet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berlari</a:t>
            </a:r>
            <a:r>
              <a:rPr lang="en-ID" dirty="0"/>
              <a:t> zigzag, </a:t>
            </a:r>
            <a:r>
              <a:rPr lang="en-ID" dirty="0" err="1"/>
              <a:t>melompati</a:t>
            </a:r>
            <a:r>
              <a:rPr lang="en-ID" dirty="0"/>
              <a:t> </a:t>
            </a:r>
            <a:r>
              <a:rPr lang="en-ID" dirty="0" err="1"/>
              <a:t>rintangan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.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E8BD-98C6-4337-9F3A-9D9D1919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34470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71A6-646E-4BA9-9367-08C0CD91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43" y="221335"/>
            <a:ext cx="769359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48DF-A446-4EBB-87C3-673BC489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48" y="163489"/>
            <a:ext cx="1322588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EAF42-6732-49E2-932E-DEB153440507}"/>
              </a:ext>
            </a:extLst>
          </p:cNvPr>
          <p:cNvSpPr txBox="1"/>
          <p:nvPr/>
        </p:nvSpPr>
        <p:spPr>
          <a:xfrm>
            <a:off x="3336209" y="33543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7395415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</TotalTime>
  <Words>734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Pertemuan 9-10 Pengembangan FISIk motorik aud</vt:lpstr>
      <vt:lpstr>PowerPoint Presentation</vt:lpstr>
      <vt:lpstr>Variasi gerak dasar</vt:lpstr>
      <vt:lpstr>PowerPoint Presentation</vt:lpstr>
      <vt:lpstr>Kombinasi Gerak Dasar</vt:lpstr>
      <vt:lpstr>Simak tayangan berikut</vt:lpstr>
      <vt:lpstr>Simak tayangan berikut</vt:lpstr>
      <vt:lpstr>Simak tayangan berikut</vt:lpstr>
      <vt:lpstr>Contoh Aktivitas dengan Variasi dan Kombinasi Gerak Dasar</vt:lpstr>
      <vt:lpstr>Gerak Dasar Lokomotor </vt:lpstr>
      <vt:lpstr>Gerak Dasar Non-Lokomotor </vt:lpstr>
      <vt:lpstr>Gerak Dasar Manipulatif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9-10 Pengembangan FISIk motorik aud</dc:title>
  <dc:creator>Noor Baiti</dc:creator>
  <cp:lastModifiedBy>Noor Baiti</cp:lastModifiedBy>
  <cp:revision>3</cp:revision>
  <dcterms:created xsi:type="dcterms:W3CDTF">2024-07-21T16:44:44Z</dcterms:created>
  <dcterms:modified xsi:type="dcterms:W3CDTF">2024-07-21T16:53:33Z</dcterms:modified>
</cp:coreProperties>
</file>