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25"/>
  </p:notesMasterIdLst>
  <p:sldIdLst>
    <p:sldId id="256" r:id="rId2"/>
    <p:sldId id="257" r:id="rId3"/>
    <p:sldId id="314" r:id="rId4"/>
    <p:sldId id="317" r:id="rId5"/>
    <p:sldId id="318" r:id="rId6"/>
    <p:sldId id="319" r:id="rId7"/>
    <p:sldId id="320" r:id="rId8"/>
    <p:sldId id="267" r:id="rId9"/>
    <p:sldId id="322" r:id="rId10"/>
    <p:sldId id="323" r:id="rId11"/>
    <p:sldId id="324" r:id="rId12"/>
    <p:sldId id="325" r:id="rId13"/>
    <p:sldId id="326" r:id="rId14"/>
    <p:sldId id="327" r:id="rId15"/>
    <p:sldId id="328" r:id="rId16"/>
    <p:sldId id="329" r:id="rId17"/>
    <p:sldId id="258" r:id="rId18"/>
    <p:sldId id="259" r:id="rId19"/>
    <p:sldId id="260" r:id="rId20"/>
    <p:sldId id="261" r:id="rId21"/>
    <p:sldId id="315" r:id="rId22"/>
    <p:sldId id="316" r:id="rId23"/>
    <p:sldId id="285"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FC84C6-5B28-4D2E-9782-91386B7CC811}">
  <a:tblStyle styleId="{61FC84C6-5B28-4D2E-9782-91386B7CC81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850">
              <a:solidFill>
                <a:srgbClr val="5F7D96"/>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e72dac29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e72dac29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e48a135d27_0_29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e48a135d27_0_29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e72dac29f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e72dac29f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e72dac29fd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e72dac29fd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e72dac29f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e72dac29f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48a135d2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48a135d2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e48a135d27_0_29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9" name="Google Shape;1279;ge48a135d27_0_29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2752600"/>
            <a:ext cx="7704000" cy="139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39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4238800"/>
            <a:ext cx="7704000" cy="3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130800" y="117000"/>
            <a:ext cx="8882400" cy="490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04750" y="190200"/>
            <a:ext cx="8734500" cy="4763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TITLE_2">
    <p:bg>
      <p:bgPr>
        <a:blipFill>
          <a:blip r:embed="rId2">
            <a:alphaModFix/>
          </a:blip>
          <a:stretch>
            <a:fillRect/>
          </a:stretch>
        </a:blipFill>
        <a:effectLst/>
      </p:bgPr>
    </p:bg>
    <p:spTree>
      <p:nvGrpSpPr>
        <p:cNvPr id="1" name="Shape 163"/>
        <p:cNvGrpSpPr/>
        <p:nvPr/>
      </p:nvGrpSpPr>
      <p:grpSpPr>
        <a:xfrm>
          <a:off x="0" y="0"/>
          <a:ext cx="0" cy="0"/>
          <a:chOff x="0" y="0"/>
          <a:chExt cx="0" cy="0"/>
        </a:xfrm>
      </p:grpSpPr>
      <p:sp>
        <p:nvSpPr>
          <p:cNvPr id="164" name="Google Shape;164;p23"/>
          <p:cNvSpPr/>
          <p:nvPr/>
        </p:nvSpPr>
        <p:spPr>
          <a:xfrm>
            <a:off x="130800" y="117000"/>
            <a:ext cx="8882400" cy="490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3"/>
          <p:cNvSpPr/>
          <p:nvPr/>
        </p:nvSpPr>
        <p:spPr>
          <a:xfrm>
            <a:off x="204750" y="190200"/>
            <a:ext cx="8734500" cy="4763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TITLE_2_1">
    <p:bg>
      <p:bgPr>
        <a:blipFill>
          <a:blip r:embed="rId2">
            <a:alphaModFix/>
          </a:blip>
          <a:stretch>
            <a:fillRect/>
          </a:stretch>
        </a:blipFill>
        <a:effectLst/>
      </p:bgPr>
    </p:bg>
    <p:spTree>
      <p:nvGrpSpPr>
        <p:cNvPr id="1" name="Shape 166"/>
        <p:cNvGrpSpPr/>
        <p:nvPr/>
      </p:nvGrpSpPr>
      <p:grpSpPr>
        <a:xfrm>
          <a:off x="0" y="0"/>
          <a:ext cx="0" cy="0"/>
          <a:chOff x="0" y="0"/>
          <a:chExt cx="0" cy="0"/>
        </a:xfrm>
      </p:grpSpPr>
      <p:sp>
        <p:nvSpPr>
          <p:cNvPr id="167" name="Google Shape;167;p24"/>
          <p:cNvSpPr/>
          <p:nvPr/>
        </p:nvSpPr>
        <p:spPr>
          <a:xfrm>
            <a:off x="130800" y="117000"/>
            <a:ext cx="8882400" cy="490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4"/>
          <p:cNvSpPr/>
          <p:nvPr/>
        </p:nvSpPr>
        <p:spPr>
          <a:xfrm>
            <a:off x="204750" y="190200"/>
            <a:ext cx="8734500" cy="4763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397400" y="2825925"/>
            <a:ext cx="40266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solidFill>
                  <a:schemeClr val="l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4397400" y="970875"/>
            <a:ext cx="2683500" cy="19635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 name="Google Shape;16;p3"/>
          <p:cNvSpPr txBox="1">
            <a:spLocks noGrp="1"/>
          </p:cNvSpPr>
          <p:nvPr>
            <p:ph type="subTitle" idx="1"/>
          </p:nvPr>
        </p:nvSpPr>
        <p:spPr>
          <a:xfrm>
            <a:off x="4397400" y="3515325"/>
            <a:ext cx="2732100" cy="657300"/>
          </a:xfrm>
          <a:prstGeom prst="rect">
            <a:avLst/>
          </a:prstGeom>
        </p:spPr>
        <p:txBody>
          <a:bodyPr spcFirstLastPara="1" wrap="square" lIns="91425" tIns="91425" rIns="91425" bIns="91425" anchor="b"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7" name="Google Shape;17;p3"/>
          <p:cNvSpPr/>
          <p:nvPr/>
        </p:nvSpPr>
        <p:spPr>
          <a:xfrm>
            <a:off x="130800" y="117000"/>
            <a:ext cx="8882400" cy="490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204750" y="190200"/>
            <a:ext cx="8734500" cy="4763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AutoNum type="arabicPeriod"/>
              <a:defRPr sz="125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22" name="Google Shape;22;p4"/>
          <p:cNvSpPr/>
          <p:nvPr/>
        </p:nvSpPr>
        <p:spPr>
          <a:xfrm>
            <a:off x="130800" y="117000"/>
            <a:ext cx="8882400" cy="490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204750" y="190200"/>
            <a:ext cx="8734500" cy="4763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p:nvPr/>
        </p:nvSpPr>
        <p:spPr>
          <a:xfrm>
            <a:off x="130800" y="117000"/>
            <a:ext cx="8882400" cy="490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p:nvPr/>
        </p:nvSpPr>
        <p:spPr>
          <a:xfrm>
            <a:off x="204750" y="190200"/>
            <a:ext cx="8734500" cy="4763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subTitle" idx="1"/>
          </p:nvPr>
        </p:nvSpPr>
        <p:spPr>
          <a:xfrm>
            <a:off x="1339206" y="3435575"/>
            <a:ext cx="2821800" cy="96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9" name="Google Shape;29;p5"/>
          <p:cNvSpPr txBox="1">
            <a:spLocks noGrp="1"/>
          </p:cNvSpPr>
          <p:nvPr>
            <p:ph type="subTitle" idx="2"/>
          </p:nvPr>
        </p:nvSpPr>
        <p:spPr>
          <a:xfrm>
            <a:off x="1339206" y="2922800"/>
            <a:ext cx="2821800" cy="51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Lexend Tera"/>
              <a:buNone/>
              <a:defRPr sz="2000" b="1">
                <a:latin typeface="Lexend Tera"/>
                <a:ea typeface="Lexend Tera"/>
                <a:cs typeface="Lexend Tera"/>
                <a:sym typeface="Lexend Tera"/>
              </a:defRPr>
            </a:lvl1pPr>
            <a:lvl2pPr lvl="1" algn="ctr" rtl="0">
              <a:spcBef>
                <a:spcPts val="0"/>
              </a:spcBef>
              <a:spcAft>
                <a:spcPts val="0"/>
              </a:spcAft>
              <a:buSzPts val="1600"/>
              <a:buFont typeface="Lexend Tera"/>
              <a:buNone/>
              <a:defRPr b="1">
                <a:latin typeface="Lexend Tera"/>
                <a:ea typeface="Lexend Tera"/>
                <a:cs typeface="Lexend Tera"/>
                <a:sym typeface="Lexend Tera"/>
              </a:defRPr>
            </a:lvl2pPr>
            <a:lvl3pPr lvl="2" algn="ctr" rtl="0">
              <a:spcBef>
                <a:spcPts val="0"/>
              </a:spcBef>
              <a:spcAft>
                <a:spcPts val="0"/>
              </a:spcAft>
              <a:buSzPts val="1600"/>
              <a:buFont typeface="Lexend Tera"/>
              <a:buNone/>
              <a:defRPr b="1">
                <a:latin typeface="Lexend Tera"/>
                <a:ea typeface="Lexend Tera"/>
                <a:cs typeface="Lexend Tera"/>
                <a:sym typeface="Lexend Tera"/>
              </a:defRPr>
            </a:lvl3pPr>
            <a:lvl4pPr lvl="3" algn="ctr" rtl="0">
              <a:spcBef>
                <a:spcPts val="0"/>
              </a:spcBef>
              <a:spcAft>
                <a:spcPts val="0"/>
              </a:spcAft>
              <a:buSzPts val="1600"/>
              <a:buFont typeface="Lexend Tera"/>
              <a:buNone/>
              <a:defRPr b="1">
                <a:latin typeface="Lexend Tera"/>
                <a:ea typeface="Lexend Tera"/>
                <a:cs typeface="Lexend Tera"/>
                <a:sym typeface="Lexend Tera"/>
              </a:defRPr>
            </a:lvl4pPr>
            <a:lvl5pPr lvl="4" algn="ctr" rtl="0">
              <a:spcBef>
                <a:spcPts val="0"/>
              </a:spcBef>
              <a:spcAft>
                <a:spcPts val="0"/>
              </a:spcAft>
              <a:buSzPts val="1600"/>
              <a:buFont typeface="Lexend Tera"/>
              <a:buNone/>
              <a:defRPr b="1">
                <a:latin typeface="Lexend Tera"/>
                <a:ea typeface="Lexend Tera"/>
                <a:cs typeface="Lexend Tera"/>
                <a:sym typeface="Lexend Tera"/>
              </a:defRPr>
            </a:lvl5pPr>
            <a:lvl6pPr lvl="5" algn="ctr" rtl="0">
              <a:spcBef>
                <a:spcPts val="0"/>
              </a:spcBef>
              <a:spcAft>
                <a:spcPts val="0"/>
              </a:spcAft>
              <a:buSzPts val="1600"/>
              <a:buFont typeface="Lexend Tera"/>
              <a:buNone/>
              <a:defRPr b="1">
                <a:latin typeface="Lexend Tera"/>
                <a:ea typeface="Lexend Tera"/>
                <a:cs typeface="Lexend Tera"/>
                <a:sym typeface="Lexend Tera"/>
              </a:defRPr>
            </a:lvl6pPr>
            <a:lvl7pPr lvl="6" algn="ctr" rtl="0">
              <a:spcBef>
                <a:spcPts val="0"/>
              </a:spcBef>
              <a:spcAft>
                <a:spcPts val="0"/>
              </a:spcAft>
              <a:buSzPts val="1600"/>
              <a:buFont typeface="Lexend Tera"/>
              <a:buNone/>
              <a:defRPr b="1">
                <a:latin typeface="Lexend Tera"/>
                <a:ea typeface="Lexend Tera"/>
                <a:cs typeface="Lexend Tera"/>
                <a:sym typeface="Lexend Tera"/>
              </a:defRPr>
            </a:lvl7pPr>
            <a:lvl8pPr lvl="7" algn="ctr" rtl="0">
              <a:spcBef>
                <a:spcPts val="0"/>
              </a:spcBef>
              <a:spcAft>
                <a:spcPts val="0"/>
              </a:spcAft>
              <a:buSzPts val="1600"/>
              <a:buFont typeface="Lexend Tera"/>
              <a:buNone/>
              <a:defRPr b="1">
                <a:latin typeface="Lexend Tera"/>
                <a:ea typeface="Lexend Tera"/>
                <a:cs typeface="Lexend Tera"/>
                <a:sym typeface="Lexend Tera"/>
              </a:defRPr>
            </a:lvl8pPr>
            <a:lvl9pPr lvl="8" algn="ctr" rtl="0">
              <a:spcBef>
                <a:spcPts val="0"/>
              </a:spcBef>
              <a:spcAft>
                <a:spcPts val="0"/>
              </a:spcAft>
              <a:buSzPts val="1600"/>
              <a:buFont typeface="Lexend Tera"/>
              <a:buNone/>
              <a:defRPr b="1">
                <a:latin typeface="Lexend Tera"/>
                <a:ea typeface="Lexend Tera"/>
                <a:cs typeface="Lexend Tera"/>
                <a:sym typeface="Lexend Tera"/>
              </a:defRPr>
            </a:lvl9pPr>
          </a:lstStyle>
          <a:p>
            <a:endParaRPr/>
          </a:p>
        </p:txBody>
      </p:sp>
      <p:sp>
        <p:nvSpPr>
          <p:cNvPr id="30" name="Google Shape;30;p5"/>
          <p:cNvSpPr txBox="1">
            <a:spLocks noGrp="1"/>
          </p:cNvSpPr>
          <p:nvPr>
            <p:ph type="subTitle" idx="3"/>
          </p:nvPr>
        </p:nvSpPr>
        <p:spPr>
          <a:xfrm>
            <a:off x="4982994" y="3435575"/>
            <a:ext cx="2821800" cy="96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1" name="Google Shape;31;p5"/>
          <p:cNvSpPr txBox="1">
            <a:spLocks noGrp="1"/>
          </p:cNvSpPr>
          <p:nvPr>
            <p:ph type="subTitle" idx="4"/>
          </p:nvPr>
        </p:nvSpPr>
        <p:spPr>
          <a:xfrm>
            <a:off x="4982994" y="2922800"/>
            <a:ext cx="2821800" cy="51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Lexend Tera"/>
              <a:buNone/>
              <a:defRPr sz="2000" b="1">
                <a:latin typeface="Lexend Tera"/>
                <a:ea typeface="Lexend Tera"/>
                <a:cs typeface="Lexend Tera"/>
                <a:sym typeface="Lexend Tera"/>
              </a:defRPr>
            </a:lvl1pPr>
            <a:lvl2pPr lvl="1" algn="ctr" rtl="0">
              <a:spcBef>
                <a:spcPts val="0"/>
              </a:spcBef>
              <a:spcAft>
                <a:spcPts val="0"/>
              </a:spcAft>
              <a:buSzPts val="1600"/>
              <a:buFont typeface="Lexend Tera"/>
              <a:buNone/>
              <a:defRPr b="1">
                <a:latin typeface="Lexend Tera"/>
                <a:ea typeface="Lexend Tera"/>
                <a:cs typeface="Lexend Tera"/>
                <a:sym typeface="Lexend Tera"/>
              </a:defRPr>
            </a:lvl2pPr>
            <a:lvl3pPr lvl="2" algn="ctr" rtl="0">
              <a:spcBef>
                <a:spcPts val="0"/>
              </a:spcBef>
              <a:spcAft>
                <a:spcPts val="0"/>
              </a:spcAft>
              <a:buSzPts val="1600"/>
              <a:buFont typeface="Lexend Tera"/>
              <a:buNone/>
              <a:defRPr b="1">
                <a:latin typeface="Lexend Tera"/>
                <a:ea typeface="Lexend Tera"/>
                <a:cs typeface="Lexend Tera"/>
                <a:sym typeface="Lexend Tera"/>
              </a:defRPr>
            </a:lvl3pPr>
            <a:lvl4pPr lvl="3" algn="ctr" rtl="0">
              <a:spcBef>
                <a:spcPts val="0"/>
              </a:spcBef>
              <a:spcAft>
                <a:spcPts val="0"/>
              </a:spcAft>
              <a:buSzPts val="1600"/>
              <a:buFont typeface="Lexend Tera"/>
              <a:buNone/>
              <a:defRPr b="1">
                <a:latin typeface="Lexend Tera"/>
                <a:ea typeface="Lexend Tera"/>
                <a:cs typeface="Lexend Tera"/>
                <a:sym typeface="Lexend Tera"/>
              </a:defRPr>
            </a:lvl4pPr>
            <a:lvl5pPr lvl="4" algn="ctr" rtl="0">
              <a:spcBef>
                <a:spcPts val="0"/>
              </a:spcBef>
              <a:spcAft>
                <a:spcPts val="0"/>
              </a:spcAft>
              <a:buSzPts val="1600"/>
              <a:buFont typeface="Lexend Tera"/>
              <a:buNone/>
              <a:defRPr b="1">
                <a:latin typeface="Lexend Tera"/>
                <a:ea typeface="Lexend Tera"/>
                <a:cs typeface="Lexend Tera"/>
                <a:sym typeface="Lexend Tera"/>
              </a:defRPr>
            </a:lvl5pPr>
            <a:lvl6pPr lvl="5" algn="ctr" rtl="0">
              <a:spcBef>
                <a:spcPts val="0"/>
              </a:spcBef>
              <a:spcAft>
                <a:spcPts val="0"/>
              </a:spcAft>
              <a:buSzPts val="1600"/>
              <a:buFont typeface="Lexend Tera"/>
              <a:buNone/>
              <a:defRPr b="1">
                <a:latin typeface="Lexend Tera"/>
                <a:ea typeface="Lexend Tera"/>
                <a:cs typeface="Lexend Tera"/>
                <a:sym typeface="Lexend Tera"/>
              </a:defRPr>
            </a:lvl6pPr>
            <a:lvl7pPr lvl="6" algn="ctr" rtl="0">
              <a:spcBef>
                <a:spcPts val="0"/>
              </a:spcBef>
              <a:spcAft>
                <a:spcPts val="0"/>
              </a:spcAft>
              <a:buSzPts val="1600"/>
              <a:buFont typeface="Lexend Tera"/>
              <a:buNone/>
              <a:defRPr b="1">
                <a:latin typeface="Lexend Tera"/>
                <a:ea typeface="Lexend Tera"/>
                <a:cs typeface="Lexend Tera"/>
                <a:sym typeface="Lexend Tera"/>
              </a:defRPr>
            </a:lvl7pPr>
            <a:lvl8pPr lvl="7" algn="ctr" rtl="0">
              <a:spcBef>
                <a:spcPts val="0"/>
              </a:spcBef>
              <a:spcAft>
                <a:spcPts val="0"/>
              </a:spcAft>
              <a:buSzPts val="1600"/>
              <a:buFont typeface="Lexend Tera"/>
              <a:buNone/>
              <a:defRPr b="1">
                <a:latin typeface="Lexend Tera"/>
                <a:ea typeface="Lexend Tera"/>
                <a:cs typeface="Lexend Tera"/>
                <a:sym typeface="Lexend Tera"/>
              </a:defRPr>
            </a:lvl8pPr>
            <a:lvl9pPr lvl="8" algn="ctr" rtl="0">
              <a:spcBef>
                <a:spcPts val="0"/>
              </a:spcBef>
              <a:spcAft>
                <a:spcPts val="0"/>
              </a:spcAft>
              <a:buSzPts val="1600"/>
              <a:buFont typeface="Lexend Tera"/>
              <a:buNone/>
              <a:defRPr b="1">
                <a:latin typeface="Lexend Tera"/>
                <a:ea typeface="Lexend Tera"/>
                <a:cs typeface="Lexend Tera"/>
                <a:sym typeface="Lexend Tera"/>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720000" y="1077600"/>
            <a:ext cx="4106400" cy="1482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47" name="Google Shape;47;p9"/>
          <p:cNvSpPr txBox="1">
            <a:spLocks noGrp="1"/>
          </p:cNvSpPr>
          <p:nvPr>
            <p:ph type="subTitle" idx="1"/>
          </p:nvPr>
        </p:nvSpPr>
        <p:spPr>
          <a:xfrm>
            <a:off x="720000" y="2647500"/>
            <a:ext cx="4002300" cy="141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a:p>
        </p:txBody>
      </p:sp>
      <p:sp>
        <p:nvSpPr>
          <p:cNvPr id="48" name="Google Shape;48;p9"/>
          <p:cNvSpPr/>
          <p:nvPr/>
        </p:nvSpPr>
        <p:spPr>
          <a:xfrm>
            <a:off x="130800" y="117000"/>
            <a:ext cx="8882400" cy="490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9"/>
          <p:cNvSpPr/>
          <p:nvPr/>
        </p:nvSpPr>
        <p:spPr>
          <a:xfrm>
            <a:off x="204750" y="190200"/>
            <a:ext cx="8734500" cy="4763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5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3"/>
          <p:cNvSpPr/>
          <p:nvPr/>
        </p:nvSpPr>
        <p:spPr>
          <a:xfrm>
            <a:off x="130800" y="117000"/>
            <a:ext cx="8882400" cy="490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p:nvPr/>
        </p:nvSpPr>
        <p:spPr>
          <a:xfrm>
            <a:off x="204750" y="190200"/>
            <a:ext cx="8734500" cy="4763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3"/>
          <p:cNvSpPr txBox="1">
            <a:spLocks noGrp="1"/>
          </p:cNvSpPr>
          <p:nvPr>
            <p:ph type="title" idx="2" hasCustomPrompt="1"/>
          </p:nvPr>
        </p:nvSpPr>
        <p:spPr>
          <a:xfrm>
            <a:off x="720000" y="1737100"/>
            <a:ext cx="1396500" cy="84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 name="Google Shape;65;p13"/>
          <p:cNvSpPr txBox="1">
            <a:spLocks noGrp="1"/>
          </p:cNvSpPr>
          <p:nvPr>
            <p:ph type="subTitle" idx="1"/>
          </p:nvPr>
        </p:nvSpPr>
        <p:spPr>
          <a:xfrm>
            <a:off x="2040975" y="2008125"/>
            <a:ext cx="2401800" cy="6735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66" name="Google Shape;66;p13"/>
          <p:cNvSpPr txBox="1">
            <a:spLocks noGrp="1"/>
          </p:cNvSpPr>
          <p:nvPr>
            <p:ph type="subTitle" idx="3"/>
          </p:nvPr>
        </p:nvSpPr>
        <p:spPr>
          <a:xfrm>
            <a:off x="2040975" y="1610675"/>
            <a:ext cx="2241300" cy="473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Lexend Tera"/>
              <a:buNone/>
              <a:defRPr sz="2000" b="1">
                <a:latin typeface="Lexend Tera"/>
                <a:ea typeface="Lexend Tera"/>
                <a:cs typeface="Lexend Tera"/>
                <a:sym typeface="Lexend Tera"/>
              </a:defRPr>
            </a:lvl1pPr>
            <a:lvl2pPr lvl="1" rtl="0">
              <a:spcBef>
                <a:spcPts val="0"/>
              </a:spcBef>
              <a:spcAft>
                <a:spcPts val="0"/>
              </a:spcAft>
              <a:buSzPts val="1600"/>
              <a:buFont typeface="Lexend Tera"/>
              <a:buNone/>
              <a:defRPr b="1">
                <a:latin typeface="Lexend Tera"/>
                <a:ea typeface="Lexend Tera"/>
                <a:cs typeface="Lexend Tera"/>
                <a:sym typeface="Lexend Tera"/>
              </a:defRPr>
            </a:lvl2pPr>
            <a:lvl3pPr lvl="2" rtl="0">
              <a:spcBef>
                <a:spcPts val="0"/>
              </a:spcBef>
              <a:spcAft>
                <a:spcPts val="0"/>
              </a:spcAft>
              <a:buSzPts val="1600"/>
              <a:buFont typeface="Lexend Tera"/>
              <a:buNone/>
              <a:defRPr b="1">
                <a:latin typeface="Lexend Tera"/>
                <a:ea typeface="Lexend Tera"/>
                <a:cs typeface="Lexend Tera"/>
                <a:sym typeface="Lexend Tera"/>
              </a:defRPr>
            </a:lvl3pPr>
            <a:lvl4pPr lvl="3" rtl="0">
              <a:spcBef>
                <a:spcPts val="0"/>
              </a:spcBef>
              <a:spcAft>
                <a:spcPts val="0"/>
              </a:spcAft>
              <a:buSzPts val="1600"/>
              <a:buFont typeface="Lexend Tera"/>
              <a:buNone/>
              <a:defRPr b="1">
                <a:latin typeface="Lexend Tera"/>
                <a:ea typeface="Lexend Tera"/>
                <a:cs typeface="Lexend Tera"/>
                <a:sym typeface="Lexend Tera"/>
              </a:defRPr>
            </a:lvl4pPr>
            <a:lvl5pPr lvl="4" rtl="0">
              <a:spcBef>
                <a:spcPts val="0"/>
              </a:spcBef>
              <a:spcAft>
                <a:spcPts val="0"/>
              </a:spcAft>
              <a:buSzPts val="1600"/>
              <a:buFont typeface="Lexend Tera"/>
              <a:buNone/>
              <a:defRPr b="1">
                <a:latin typeface="Lexend Tera"/>
                <a:ea typeface="Lexend Tera"/>
                <a:cs typeface="Lexend Tera"/>
                <a:sym typeface="Lexend Tera"/>
              </a:defRPr>
            </a:lvl5pPr>
            <a:lvl6pPr lvl="5" rtl="0">
              <a:spcBef>
                <a:spcPts val="0"/>
              </a:spcBef>
              <a:spcAft>
                <a:spcPts val="0"/>
              </a:spcAft>
              <a:buSzPts val="1600"/>
              <a:buFont typeface="Lexend Tera"/>
              <a:buNone/>
              <a:defRPr b="1">
                <a:latin typeface="Lexend Tera"/>
                <a:ea typeface="Lexend Tera"/>
                <a:cs typeface="Lexend Tera"/>
                <a:sym typeface="Lexend Tera"/>
              </a:defRPr>
            </a:lvl6pPr>
            <a:lvl7pPr lvl="6" rtl="0">
              <a:spcBef>
                <a:spcPts val="0"/>
              </a:spcBef>
              <a:spcAft>
                <a:spcPts val="0"/>
              </a:spcAft>
              <a:buSzPts val="1600"/>
              <a:buFont typeface="Lexend Tera"/>
              <a:buNone/>
              <a:defRPr b="1">
                <a:latin typeface="Lexend Tera"/>
                <a:ea typeface="Lexend Tera"/>
                <a:cs typeface="Lexend Tera"/>
                <a:sym typeface="Lexend Tera"/>
              </a:defRPr>
            </a:lvl7pPr>
            <a:lvl8pPr lvl="7" rtl="0">
              <a:spcBef>
                <a:spcPts val="0"/>
              </a:spcBef>
              <a:spcAft>
                <a:spcPts val="0"/>
              </a:spcAft>
              <a:buSzPts val="1600"/>
              <a:buFont typeface="Lexend Tera"/>
              <a:buNone/>
              <a:defRPr b="1">
                <a:latin typeface="Lexend Tera"/>
                <a:ea typeface="Lexend Tera"/>
                <a:cs typeface="Lexend Tera"/>
                <a:sym typeface="Lexend Tera"/>
              </a:defRPr>
            </a:lvl8pPr>
            <a:lvl9pPr lvl="8" rtl="0">
              <a:spcBef>
                <a:spcPts val="0"/>
              </a:spcBef>
              <a:spcAft>
                <a:spcPts val="0"/>
              </a:spcAft>
              <a:buSzPts val="1600"/>
              <a:buFont typeface="Lexend Tera"/>
              <a:buNone/>
              <a:defRPr b="1">
                <a:latin typeface="Lexend Tera"/>
                <a:ea typeface="Lexend Tera"/>
                <a:cs typeface="Lexend Tera"/>
                <a:sym typeface="Lexend Tera"/>
              </a:defRPr>
            </a:lvl9pPr>
          </a:lstStyle>
          <a:p>
            <a:endParaRPr/>
          </a:p>
        </p:txBody>
      </p:sp>
      <p:sp>
        <p:nvSpPr>
          <p:cNvPr id="67" name="Google Shape;67;p13"/>
          <p:cNvSpPr txBox="1">
            <a:spLocks noGrp="1"/>
          </p:cNvSpPr>
          <p:nvPr>
            <p:ph type="title" idx="4" hasCustomPrompt="1"/>
          </p:nvPr>
        </p:nvSpPr>
        <p:spPr>
          <a:xfrm>
            <a:off x="4701175" y="1737100"/>
            <a:ext cx="1396500" cy="84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8" name="Google Shape;68;p13"/>
          <p:cNvSpPr txBox="1">
            <a:spLocks noGrp="1"/>
          </p:cNvSpPr>
          <p:nvPr>
            <p:ph type="subTitle" idx="5"/>
          </p:nvPr>
        </p:nvSpPr>
        <p:spPr>
          <a:xfrm>
            <a:off x="6022150" y="2008125"/>
            <a:ext cx="2401800" cy="673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9" name="Google Shape;69;p13"/>
          <p:cNvSpPr txBox="1">
            <a:spLocks noGrp="1"/>
          </p:cNvSpPr>
          <p:nvPr>
            <p:ph type="subTitle" idx="6"/>
          </p:nvPr>
        </p:nvSpPr>
        <p:spPr>
          <a:xfrm>
            <a:off x="6022150" y="1610675"/>
            <a:ext cx="2241300" cy="473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Lexend Tera"/>
              <a:buNone/>
              <a:defRPr sz="2000" b="1">
                <a:latin typeface="Lexend Tera"/>
                <a:ea typeface="Lexend Tera"/>
                <a:cs typeface="Lexend Tera"/>
                <a:sym typeface="Lexend Tera"/>
              </a:defRPr>
            </a:lvl1pPr>
            <a:lvl2pPr lvl="1" rtl="0">
              <a:spcBef>
                <a:spcPts val="0"/>
              </a:spcBef>
              <a:spcAft>
                <a:spcPts val="0"/>
              </a:spcAft>
              <a:buSzPts val="1600"/>
              <a:buFont typeface="Lexend Tera"/>
              <a:buNone/>
              <a:defRPr b="1">
                <a:latin typeface="Lexend Tera"/>
                <a:ea typeface="Lexend Tera"/>
                <a:cs typeface="Lexend Tera"/>
                <a:sym typeface="Lexend Tera"/>
              </a:defRPr>
            </a:lvl2pPr>
            <a:lvl3pPr lvl="2" rtl="0">
              <a:spcBef>
                <a:spcPts val="0"/>
              </a:spcBef>
              <a:spcAft>
                <a:spcPts val="0"/>
              </a:spcAft>
              <a:buSzPts val="1600"/>
              <a:buFont typeface="Lexend Tera"/>
              <a:buNone/>
              <a:defRPr b="1">
                <a:latin typeface="Lexend Tera"/>
                <a:ea typeface="Lexend Tera"/>
                <a:cs typeface="Lexend Tera"/>
                <a:sym typeface="Lexend Tera"/>
              </a:defRPr>
            </a:lvl3pPr>
            <a:lvl4pPr lvl="3" rtl="0">
              <a:spcBef>
                <a:spcPts val="0"/>
              </a:spcBef>
              <a:spcAft>
                <a:spcPts val="0"/>
              </a:spcAft>
              <a:buSzPts val="1600"/>
              <a:buFont typeface="Lexend Tera"/>
              <a:buNone/>
              <a:defRPr b="1">
                <a:latin typeface="Lexend Tera"/>
                <a:ea typeface="Lexend Tera"/>
                <a:cs typeface="Lexend Tera"/>
                <a:sym typeface="Lexend Tera"/>
              </a:defRPr>
            </a:lvl4pPr>
            <a:lvl5pPr lvl="4" rtl="0">
              <a:spcBef>
                <a:spcPts val="0"/>
              </a:spcBef>
              <a:spcAft>
                <a:spcPts val="0"/>
              </a:spcAft>
              <a:buSzPts val="1600"/>
              <a:buFont typeface="Lexend Tera"/>
              <a:buNone/>
              <a:defRPr b="1">
                <a:latin typeface="Lexend Tera"/>
                <a:ea typeface="Lexend Tera"/>
                <a:cs typeface="Lexend Tera"/>
                <a:sym typeface="Lexend Tera"/>
              </a:defRPr>
            </a:lvl5pPr>
            <a:lvl6pPr lvl="5" rtl="0">
              <a:spcBef>
                <a:spcPts val="0"/>
              </a:spcBef>
              <a:spcAft>
                <a:spcPts val="0"/>
              </a:spcAft>
              <a:buSzPts val="1600"/>
              <a:buFont typeface="Lexend Tera"/>
              <a:buNone/>
              <a:defRPr b="1">
                <a:latin typeface="Lexend Tera"/>
                <a:ea typeface="Lexend Tera"/>
                <a:cs typeface="Lexend Tera"/>
                <a:sym typeface="Lexend Tera"/>
              </a:defRPr>
            </a:lvl6pPr>
            <a:lvl7pPr lvl="6" rtl="0">
              <a:spcBef>
                <a:spcPts val="0"/>
              </a:spcBef>
              <a:spcAft>
                <a:spcPts val="0"/>
              </a:spcAft>
              <a:buSzPts val="1600"/>
              <a:buFont typeface="Lexend Tera"/>
              <a:buNone/>
              <a:defRPr b="1">
                <a:latin typeface="Lexend Tera"/>
                <a:ea typeface="Lexend Tera"/>
                <a:cs typeface="Lexend Tera"/>
                <a:sym typeface="Lexend Tera"/>
              </a:defRPr>
            </a:lvl7pPr>
            <a:lvl8pPr lvl="7" rtl="0">
              <a:spcBef>
                <a:spcPts val="0"/>
              </a:spcBef>
              <a:spcAft>
                <a:spcPts val="0"/>
              </a:spcAft>
              <a:buSzPts val="1600"/>
              <a:buFont typeface="Lexend Tera"/>
              <a:buNone/>
              <a:defRPr b="1">
                <a:latin typeface="Lexend Tera"/>
                <a:ea typeface="Lexend Tera"/>
                <a:cs typeface="Lexend Tera"/>
                <a:sym typeface="Lexend Tera"/>
              </a:defRPr>
            </a:lvl8pPr>
            <a:lvl9pPr lvl="8" rtl="0">
              <a:spcBef>
                <a:spcPts val="0"/>
              </a:spcBef>
              <a:spcAft>
                <a:spcPts val="0"/>
              </a:spcAft>
              <a:buSzPts val="1600"/>
              <a:buFont typeface="Lexend Tera"/>
              <a:buNone/>
              <a:defRPr b="1">
                <a:latin typeface="Lexend Tera"/>
                <a:ea typeface="Lexend Tera"/>
                <a:cs typeface="Lexend Tera"/>
                <a:sym typeface="Lexend Tera"/>
              </a:defRPr>
            </a:lvl9pPr>
          </a:lstStyle>
          <a:p>
            <a:endParaRPr/>
          </a:p>
        </p:txBody>
      </p:sp>
      <p:sp>
        <p:nvSpPr>
          <p:cNvPr id="70" name="Google Shape;70;p13"/>
          <p:cNvSpPr txBox="1">
            <a:spLocks noGrp="1"/>
          </p:cNvSpPr>
          <p:nvPr>
            <p:ph type="title" idx="7" hasCustomPrompt="1"/>
          </p:nvPr>
        </p:nvSpPr>
        <p:spPr>
          <a:xfrm>
            <a:off x="720000" y="3500375"/>
            <a:ext cx="1396500" cy="84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1" name="Google Shape;71;p13"/>
          <p:cNvSpPr txBox="1">
            <a:spLocks noGrp="1"/>
          </p:cNvSpPr>
          <p:nvPr>
            <p:ph type="subTitle" idx="8"/>
          </p:nvPr>
        </p:nvSpPr>
        <p:spPr>
          <a:xfrm>
            <a:off x="2040975" y="3771400"/>
            <a:ext cx="2401800" cy="673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2" name="Google Shape;72;p13"/>
          <p:cNvSpPr txBox="1">
            <a:spLocks noGrp="1"/>
          </p:cNvSpPr>
          <p:nvPr>
            <p:ph type="subTitle" idx="9"/>
          </p:nvPr>
        </p:nvSpPr>
        <p:spPr>
          <a:xfrm>
            <a:off x="2040975" y="3373900"/>
            <a:ext cx="2241300" cy="473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Lexend Tera"/>
              <a:buNone/>
              <a:defRPr sz="2000" b="1">
                <a:latin typeface="Lexend Tera"/>
                <a:ea typeface="Lexend Tera"/>
                <a:cs typeface="Lexend Tera"/>
                <a:sym typeface="Lexend Tera"/>
              </a:defRPr>
            </a:lvl1pPr>
            <a:lvl2pPr lvl="1" rtl="0">
              <a:spcBef>
                <a:spcPts val="0"/>
              </a:spcBef>
              <a:spcAft>
                <a:spcPts val="0"/>
              </a:spcAft>
              <a:buSzPts val="1600"/>
              <a:buFont typeface="Lexend Tera"/>
              <a:buNone/>
              <a:defRPr b="1">
                <a:latin typeface="Lexend Tera"/>
                <a:ea typeface="Lexend Tera"/>
                <a:cs typeface="Lexend Tera"/>
                <a:sym typeface="Lexend Tera"/>
              </a:defRPr>
            </a:lvl2pPr>
            <a:lvl3pPr lvl="2" rtl="0">
              <a:spcBef>
                <a:spcPts val="0"/>
              </a:spcBef>
              <a:spcAft>
                <a:spcPts val="0"/>
              </a:spcAft>
              <a:buSzPts val="1600"/>
              <a:buFont typeface="Lexend Tera"/>
              <a:buNone/>
              <a:defRPr b="1">
                <a:latin typeface="Lexend Tera"/>
                <a:ea typeface="Lexend Tera"/>
                <a:cs typeface="Lexend Tera"/>
                <a:sym typeface="Lexend Tera"/>
              </a:defRPr>
            </a:lvl3pPr>
            <a:lvl4pPr lvl="3" rtl="0">
              <a:spcBef>
                <a:spcPts val="0"/>
              </a:spcBef>
              <a:spcAft>
                <a:spcPts val="0"/>
              </a:spcAft>
              <a:buSzPts val="1600"/>
              <a:buFont typeface="Lexend Tera"/>
              <a:buNone/>
              <a:defRPr b="1">
                <a:latin typeface="Lexend Tera"/>
                <a:ea typeface="Lexend Tera"/>
                <a:cs typeface="Lexend Tera"/>
                <a:sym typeface="Lexend Tera"/>
              </a:defRPr>
            </a:lvl4pPr>
            <a:lvl5pPr lvl="4" rtl="0">
              <a:spcBef>
                <a:spcPts val="0"/>
              </a:spcBef>
              <a:spcAft>
                <a:spcPts val="0"/>
              </a:spcAft>
              <a:buSzPts val="1600"/>
              <a:buFont typeface="Lexend Tera"/>
              <a:buNone/>
              <a:defRPr b="1">
                <a:latin typeface="Lexend Tera"/>
                <a:ea typeface="Lexend Tera"/>
                <a:cs typeface="Lexend Tera"/>
                <a:sym typeface="Lexend Tera"/>
              </a:defRPr>
            </a:lvl5pPr>
            <a:lvl6pPr lvl="5" rtl="0">
              <a:spcBef>
                <a:spcPts val="0"/>
              </a:spcBef>
              <a:spcAft>
                <a:spcPts val="0"/>
              </a:spcAft>
              <a:buSzPts val="1600"/>
              <a:buFont typeface="Lexend Tera"/>
              <a:buNone/>
              <a:defRPr b="1">
                <a:latin typeface="Lexend Tera"/>
                <a:ea typeface="Lexend Tera"/>
                <a:cs typeface="Lexend Tera"/>
                <a:sym typeface="Lexend Tera"/>
              </a:defRPr>
            </a:lvl6pPr>
            <a:lvl7pPr lvl="6" rtl="0">
              <a:spcBef>
                <a:spcPts val="0"/>
              </a:spcBef>
              <a:spcAft>
                <a:spcPts val="0"/>
              </a:spcAft>
              <a:buSzPts val="1600"/>
              <a:buFont typeface="Lexend Tera"/>
              <a:buNone/>
              <a:defRPr b="1">
                <a:latin typeface="Lexend Tera"/>
                <a:ea typeface="Lexend Tera"/>
                <a:cs typeface="Lexend Tera"/>
                <a:sym typeface="Lexend Tera"/>
              </a:defRPr>
            </a:lvl7pPr>
            <a:lvl8pPr lvl="7" rtl="0">
              <a:spcBef>
                <a:spcPts val="0"/>
              </a:spcBef>
              <a:spcAft>
                <a:spcPts val="0"/>
              </a:spcAft>
              <a:buSzPts val="1600"/>
              <a:buFont typeface="Lexend Tera"/>
              <a:buNone/>
              <a:defRPr b="1">
                <a:latin typeface="Lexend Tera"/>
                <a:ea typeface="Lexend Tera"/>
                <a:cs typeface="Lexend Tera"/>
                <a:sym typeface="Lexend Tera"/>
              </a:defRPr>
            </a:lvl8pPr>
            <a:lvl9pPr lvl="8" rtl="0">
              <a:spcBef>
                <a:spcPts val="0"/>
              </a:spcBef>
              <a:spcAft>
                <a:spcPts val="0"/>
              </a:spcAft>
              <a:buSzPts val="1600"/>
              <a:buFont typeface="Lexend Tera"/>
              <a:buNone/>
              <a:defRPr b="1">
                <a:latin typeface="Lexend Tera"/>
                <a:ea typeface="Lexend Tera"/>
                <a:cs typeface="Lexend Tera"/>
                <a:sym typeface="Lexend Tera"/>
              </a:defRPr>
            </a:lvl9pPr>
          </a:lstStyle>
          <a:p>
            <a:endParaRPr/>
          </a:p>
        </p:txBody>
      </p:sp>
      <p:sp>
        <p:nvSpPr>
          <p:cNvPr id="73" name="Google Shape;73;p13"/>
          <p:cNvSpPr txBox="1">
            <a:spLocks noGrp="1"/>
          </p:cNvSpPr>
          <p:nvPr>
            <p:ph type="title" idx="13" hasCustomPrompt="1"/>
          </p:nvPr>
        </p:nvSpPr>
        <p:spPr>
          <a:xfrm>
            <a:off x="4701175" y="3500375"/>
            <a:ext cx="1396500" cy="84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 name="Google Shape;74;p13"/>
          <p:cNvSpPr txBox="1">
            <a:spLocks noGrp="1"/>
          </p:cNvSpPr>
          <p:nvPr>
            <p:ph type="subTitle" idx="14"/>
          </p:nvPr>
        </p:nvSpPr>
        <p:spPr>
          <a:xfrm>
            <a:off x="6022150" y="3771400"/>
            <a:ext cx="2401800" cy="673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5" name="Google Shape;75;p13"/>
          <p:cNvSpPr txBox="1">
            <a:spLocks noGrp="1"/>
          </p:cNvSpPr>
          <p:nvPr>
            <p:ph type="subTitle" idx="15"/>
          </p:nvPr>
        </p:nvSpPr>
        <p:spPr>
          <a:xfrm>
            <a:off x="6022150" y="3373900"/>
            <a:ext cx="2241300" cy="473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Lexend Tera"/>
              <a:buNone/>
              <a:defRPr sz="2000" b="1">
                <a:latin typeface="Lexend Tera"/>
                <a:ea typeface="Lexend Tera"/>
                <a:cs typeface="Lexend Tera"/>
                <a:sym typeface="Lexend Tera"/>
              </a:defRPr>
            </a:lvl1pPr>
            <a:lvl2pPr lvl="1" rtl="0">
              <a:spcBef>
                <a:spcPts val="0"/>
              </a:spcBef>
              <a:spcAft>
                <a:spcPts val="0"/>
              </a:spcAft>
              <a:buSzPts val="1600"/>
              <a:buFont typeface="Lexend Tera"/>
              <a:buNone/>
              <a:defRPr b="1">
                <a:latin typeface="Lexend Tera"/>
                <a:ea typeface="Lexend Tera"/>
                <a:cs typeface="Lexend Tera"/>
                <a:sym typeface="Lexend Tera"/>
              </a:defRPr>
            </a:lvl2pPr>
            <a:lvl3pPr lvl="2" rtl="0">
              <a:spcBef>
                <a:spcPts val="0"/>
              </a:spcBef>
              <a:spcAft>
                <a:spcPts val="0"/>
              </a:spcAft>
              <a:buSzPts val="1600"/>
              <a:buFont typeface="Lexend Tera"/>
              <a:buNone/>
              <a:defRPr b="1">
                <a:latin typeface="Lexend Tera"/>
                <a:ea typeface="Lexend Tera"/>
                <a:cs typeface="Lexend Tera"/>
                <a:sym typeface="Lexend Tera"/>
              </a:defRPr>
            </a:lvl3pPr>
            <a:lvl4pPr lvl="3" rtl="0">
              <a:spcBef>
                <a:spcPts val="0"/>
              </a:spcBef>
              <a:spcAft>
                <a:spcPts val="0"/>
              </a:spcAft>
              <a:buSzPts val="1600"/>
              <a:buFont typeface="Lexend Tera"/>
              <a:buNone/>
              <a:defRPr b="1">
                <a:latin typeface="Lexend Tera"/>
                <a:ea typeface="Lexend Tera"/>
                <a:cs typeface="Lexend Tera"/>
                <a:sym typeface="Lexend Tera"/>
              </a:defRPr>
            </a:lvl4pPr>
            <a:lvl5pPr lvl="4" rtl="0">
              <a:spcBef>
                <a:spcPts val="0"/>
              </a:spcBef>
              <a:spcAft>
                <a:spcPts val="0"/>
              </a:spcAft>
              <a:buSzPts val="1600"/>
              <a:buFont typeface="Lexend Tera"/>
              <a:buNone/>
              <a:defRPr b="1">
                <a:latin typeface="Lexend Tera"/>
                <a:ea typeface="Lexend Tera"/>
                <a:cs typeface="Lexend Tera"/>
                <a:sym typeface="Lexend Tera"/>
              </a:defRPr>
            </a:lvl5pPr>
            <a:lvl6pPr lvl="5" rtl="0">
              <a:spcBef>
                <a:spcPts val="0"/>
              </a:spcBef>
              <a:spcAft>
                <a:spcPts val="0"/>
              </a:spcAft>
              <a:buSzPts val="1600"/>
              <a:buFont typeface="Lexend Tera"/>
              <a:buNone/>
              <a:defRPr b="1">
                <a:latin typeface="Lexend Tera"/>
                <a:ea typeface="Lexend Tera"/>
                <a:cs typeface="Lexend Tera"/>
                <a:sym typeface="Lexend Tera"/>
              </a:defRPr>
            </a:lvl6pPr>
            <a:lvl7pPr lvl="6" rtl="0">
              <a:spcBef>
                <a:spcPts val="0"/>
              </a:spcBef>
              <a:spcAft>
                <a:spcPts val="0"/>
              </a:spcAft>
              <a:buSzPts val="1600"/>
              <a:buFont typeface="Lexend Tera"/>
              <a:buNone/>
              <a:defRPr b="1">
                <a:latin typeface="Lexend Tera"/>
                <a:ea typeface="Lexend Tera"/>
                <a:cs typeface="Lexend Tera"/>
                <a:sym typeface="Lexend Tera"/>
              </a:defRPr>
            </a:lvl7pPr>
            <a:lvl8pPr lvl="7" rtl="0">
              <a:spcBef>
                <a:spcPts val="0"/>
              </a:spcBef>
              <a:spcAft>
                <a:spcPts val="0"/>
              </a:spcAft>
              <a:buSzPts val="1600"/>
              <a:buFont typeface="Lexend Tera"/>
              <a:buNone/>
              <a:defRPr b="1">
                <a:latin typeface="Lexend Tera"/>
                <a:ea typeface="Lexend Tera"/>
                <a:cs typeface="Lexend Tera"/>
                <a:sym typeface="Lexend Tera"/>
              </a:defRPr>
            </a:lvl8pPr>
            <a:lvl9pPr lvl="8" rtl="0">
              <a:spcBef>
                <a:spcPts val="0"/>
              </a:spcBef>
              <a:spcAft>
                <a:spcPts val="0"/>
              </a:spcAft>
              <a:buSzPts val="1600"/>
              <a:buFont typeface="Lexend Tera"/>
              <a:buNone/>
              <a:defRPr b="1">
                <a:latin typeface="Lexend Tera"/>
                <a:ea typeface="Lexend Tera"/>
                <a:cs typeface="Lexend Tera"/>
                <a:sym typeface="Lexend Tera"/>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14"/>
          <p:cNvSpPr/>
          <p:nvPr/>
        </p:nvSpPr>
        <p:spPr>
          <a:xfrm>
            <a:off x="130800" y="117000"/>
            <a:ext cx="8882400" cy="490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4"/>
          <p:cNvSpPr/>
          <p:nvPr/>
        </p:nvSpPr>
        <p:spPr>
          <a:xfrm>
            <a:off x="204750" y="190200"/>
            <a:ext cx="8734500" cy="4763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4"/>
          <p:cNvSpPr txBox="1">
            <a:spLocks noGrp="1"/>
          </p:cNvSpPr>
          <p:nvPr>
            <p:ph type="subTitle" idx="1"/>
          </p:nvPr>
        </p:nvSpPr>
        <p:spPr>
          <a:xfrm>
            <a:off x="732003" y="3435575"/>
            <a:ext cx="2050500" cy="69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1" name="Google Shape;81;p14"/>
          <p:cNvSpPr txBox="1">
            <a:spLocks noGrp="1"/>
          </p:cNvSpPr>
          <p:nvPr>
            <p:ph type="subTitle" idx="2"/>
          </p:nvPr>
        </p:nvSpPr>
        <p:spPr>
          <a:xfrm>
            <a:off x="732003" y="2922800"/>
            <a:ext cx="2050500" cy="51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Lexend Tera"/>
              <a:buNone/>
              <a:defRPr sz="2000" b="1">
                <a:latin typeface="Lexend Tera"/>
                <a:ea typeface="Lexend Tera"/>
                <a:cs typeface="Lexend Tera"/>
                <a:sym typeface="Lexend Tera"/>
              </a:defRPr>
            </a:lvl1pPr>
            <a:lvl2pPr lvl="1" algn="ctr" rtl="0">
              <a:spcBef>
                <a:spcPts val="0"/>
              </a:spcBef>
              <a:spcAft>
                <a:spcPts val="0"/>
              </a:spcAft>
              <a:buSzPts val="1600"/>
              <a:buFont typeface="Lexend Tera"/>
              <a:buNone/>
              <a:defRPr b="1">
                <a:latin typeface="Lexend Tera"/>
                <a:ea typeface="Lexend Tera"/>
                <a:cs typeface="Lexend Tera"/>
                <a:sym typeface="Lexend Tera"/>
              </a:defRPr>
            </a:lvl2pPr>
            <a:lvl3pPr lvl="2" algn="ctr" rtl="0">
              <a:spcBef>
                <a:spcPts val="0"/>
              </a:spcBef>
              <a:spcAft>
                <a:spcPts val="0"/>
              </a:spcAft>
              <a:buSzPts val="1600"/>
              <a:buFont typeface="Lexend Tera"/>
              <a:buNone/>
              <a:defRPr b="1">
                <a:latin typeface="Lexend Tera"/>
                <a:ea typeface="Lexend Tera"/>
                <a:cs typeface="Lexend Tera"/>
                <a:sym typeface="Lexend Tera"/>
              </a:defRPr>
            </a:lvl3pPr>
            <a:lvl4pPr lvl="3" algn="ctr" rtl="0">
              <a:spcBef>
                <a:spcPts val="0"/>
              </a:spcBef>
              <a:spcAft>
                <a:spcPts val="0"/>
              </a:spcAft>
              <a:buSzPts val="1600"/>
              <a:buFont typeface="Lexend Tera"/>
              <a:buNone/>
              <a:defRPr b="1">
                <a:latin typeface="Lexend Tera"/>
                <a:ea typeface="Lexend Tera"/>
                <a:cs typeface="Lexend Tera"/>
                <a:sym typeface="Lexend Tera"/>
              </a:defRPr>
            </a:lvl4pPr>
            <a:lvl5pPr lvl="4" algn="ctr" rtl="0">
              <a:spcBef>
                <a:spcPts val="0"/>
              </a:spcBef>
              <a:spcAft>
                <a:spcPts val="0"/>
              </a:spcAft>
              <a:buSzPts val="1600"/>
              <a:buFont typeface="Lexend Tera"/>
              <a:buNone/>
              <a:defRPr b="1">
                <a:latin typeface="Lexend Tera"/>
                <a:ea typeface="Lexend Tera"/>
                <a:cs typeface="Lexend Tera"/>
                <a:sym typeface="Lexend Tera"/>
              </a:defRPr>
            </a:lvl5pPr>
            <a:lvl6pPr lvl="5" algn="ctr" rtl="0">
              <a:spcBef>
                <a:spcPts val="0"/>
              </a:spcBef>
              <a:spcAft>
                <a:spcPts val="0"/>
              </a:spcAft>
              <a:buSzPts val="1600"/>
              <a:buFont typeface="Lexend Tera"/>
              <a:buNone/>
              <a:defRPr b="1">
                <a:latin typeface="Lexend Tera"/>
                <a:ea typeface="Lexend Tera"/>
                <a:cs typeface="Lexend Tera"/>
                <a:sym typeface="Lexend Tera"/>
              </a:defRPr>
            </a:lvl6pPr>
            <a:lvl7pPr lvl="6" algn="ctr" rtl="0">
              <a:spcBef>
                <a:spcPts val="0"/>
              </a:spcBef>
              <a:spcAft>
                <a:spcPts val="0"/>
              </a:spcAft>
              <a:buSzPts val="1600"/>
              <a:buFont typeface="Lexend Tera"/>
              <a:buNone/>
              <a:defRPr b="1">
                <a:latin typeface="Lexend Tera"/>
                <a:ea typeface="Lexend Tera"/>
                <a:cs typeface="Lexend Tera"/>
                <a:sym typeface="Lexend Tera"/>
              </a:defRPr>
            </a:lvl7pPr>
            <a:lvl8pPr lvl="7" algn="ctr" rtl="0">
              <a:spcBef>
                <a:spcPts val="0"/>
              </a:spcBef>
              <a:spcAft>
                <a:spcPts val="0"/>
              </a:spcAft>
              <a:buSzPts val="1600"/>
              <a:buFont typeface="Lexend Tera"/>
              <a:buNone/>
              <a:defRPr b="1">
                <a:latin typeface="Lexend Tera"/>
                <a:ea typeface="Lexend Tera"/>
                <a:cs typeface="Lexend Tera"/>
                <a:sym typeface="Lexend Tera"/>
              </a:defRPr>
            </a:lvl8pPr>
            <a:lvl9pPr lvl="8" algn="ctr" rtl="0">
              <a:spcBef>
                <a:spcPts val="0"/>
              </a:spcBef>
              <a:spcAft>
                <a:spcPts val="0"/>
              </a:spcAft>
              <a:buSzPts val="1600"/>
              <a:buFont typeface="Lexend Tera"/>
              <a:buNone/>
              <a:defRPr b="1">
                <a:latin typeface="Lexend Tera"/>
                <a:ea typeface="Lexend Tera"/>
                <a:cs typeface="Lexend Tera"/>
                <a:sym typeface="Lexend Tera"/>
              </a:defRPr>
            </a:lvl9pPr>
          </a:lstStyle>
          <a:p>
            <a:endParaRPr/>
          </a:p>
        </p:txBody>
      </p:sp>
      <p:sp>
        <p:nvSpPr>
          <p:cNvPr id="82" name="Google Shape;82;p14"/>
          <p:cNvSpPr txBox="1">
            <a:spLocks noGrp="1"/>
          </p:cNvSpPr>
          <p:nvPr>
            <p:ph type="subTitle" idx="3"/>
          </p:nvPr>
        </p:nvSpPr>
        <p:spPr>
          <a:xfrm>
            <a:off x="3546752" y="3435575"/>
            <a:ext cx="2050500" cy="69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3" name="Google Shape;83;p14"/>
          <p:cNvSpPr txBox="1">
            <a:spLocks noGrp="1"/>
          </p:cNvSpPr>
          <p:nvPr>
            <p:ph type="subTitle" idx="4"/>
          </p:nvPr>
        </p:nvSpPr>
        <p:spPr>
          <a:xfrm>
            <a:off x="3546752" y="2922800"/>
            <a:ext cx="2050500" cy="51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Lexend Tera"/>
              <a:buNone/>
              <a:defRPr sz="2000" b="1">
                <a:latin typeface="Lexend Tera"/>
                <a:ea typeface="Lexend Tera"/>
                <a:cs typeface="Lexend Tera"/>
                <a:sym typeface="Lexend Tera"/>
              </a:defRPr>
            </a:lvl1pPr>
            <a:lvl2pPr lvl="1" algn="ctr" rtl="0">
              <a:spcBef>
                <a:spcPts val="0"/>
              </a:spcBef>
              <a:spcAft>
                <a:spcPts val="0"/>
              </a:spcAft>
              <a:buSzPts val="1600"/>
              <a:buFont typeface="Lexend Tera"/>
              <a:buNone/>
              <a:defRPr b="1">
                <a:latin typeface="Lexend Tera"/>
                <a:ea typeface="Lexend Tera"/>
                <a:cs typeface="Lexend Tera"/>
                <a:sym typeface="Lexend Tera"/>
              </a:defRPr>
            </a:lvl2pPr>
            <a:lvl3pPr lvl="2" algn="ctr" rtl="0">
              <a:spcBef>
                <a:spcPts val="0"/>
              </a:spcBef>
              <a:spcAft>
                <a:spcPts val="0"/>
              </a:spcAft>
              <a:buSzPts val="1600"/>
              <a:buFont typeface="Lexend Tera"/>
              <a:buNone/>
              <a:defRPr b="1">
                <a:latin typeface="Lexend Tera"/>
                <a:ea typeface="Lexend Tera"/>
                <a:cs typeface="Lexend Tera"/>
                <a:sym typeface="Lexend Tera"/>
              </a:defRPr>
            </a:lvl3pPr>
            <a:lvl4pPr lvl="3" algn="ctr" rtl="0">
              <a:spcBef>
                <a:spcPts val="0"/>
              </a:spcBef>
              <a:spcAft>
                <a:spcPts val="0"/>
              </a:spcAft>
              <a:buSzPts val="1600"/>
              <a:buFont typeface="Lexend Tera"/>
              <a:buNone/>
              <a:defRPr b="1">
                <a:latin typeface="Lexend Tera"/>
                <a:ea typeface="Lexend Tera"/>
                <a:cs typeface="Lexend Tera"/>
                <a:sym typeface="Lexend Tera"/>
              </a:defRPr>
            </a:lvl4pPr>
            <a:lvl5pPr lvl="4" algn="ctr" rtl="0">
              <a:spcBef>
                <a:spcPts val="0"/>
              </a:spcBef>
              <a:spcAft>
                <a:spcPts val="0"/>
              </a:spcAft>
              <a:buSzPts val="1600"/>
              <a:buFont typeface="Lexend Tera"/>
              <a:buNone/>
              <a:defRPr b="1">
                <a:latin typeface="Lexend Tera"/>
                <a:ea typeface="Lexend Tera"/>
                <a:cs typeface="Lexend Tera"/>
                <a:sym typeface="Lexend Tera"/>
              </a:defRPr>
            </a:lvl5pPr>
            <a:lvl6pPr lvl="5" algn="ctr" rtl="0">
              <a:spcBef>
                <a:spcPts val="0"/>
              </a:spcBef>
              <a:spcAft>
                <a:spcPts val="0"/>
              </a:spcAft>
              <a:buSzPts val="1600"/>
              <a:buFont typeface="Lexend Tera"/>
              <a:buNone/>
              <a:defRPr b="1">
                <a:latin typeface="Lexend Tera"/>
                <a:ea typeface="Lexend Tera"/>
                <a:cs typeface="Lexend Tera"/>
                <a:sym typeface="Lexend Tera"/>
              </a:defRPr>
            </a:lvl6pPr>
            <a:lvl7pPr lvl="6" algn="ctr" rtl="0">
              <a:spcBef>
                <a:spcPts val="0"/>
              </a:spcBef>
              <a:spcAft>
                <a:spcPts val="0"/>
              </a:spcAft>
              <a:buSzPts val="1600"/>
              <a:buFont typeface="Lexend Tera"/>
              <a:buNone/>
              <a:defRPr b="1">
                <a:latin typeface="Lexend Tera"/>
                <a:ea typeface="Lexend Tera"/>
                <a:cs typeface="Lexend Tera"/>
                <a:sym typeface="Lexend Tera"/>
              </a:defRPr>
            </a:lvl7pPr>
            <a:lvl8pPr lvl="7" algn="ctr" rtl="0">
              <a:spcBef>
                <a:spcPts val="0"/>
              </a:spcBef>
              <a:spcAft>
                <a:spcPts val="0"/>
              </a:spcAft>
              <a:buSzPts val="1600"/>
              <a:buFont typeface="Lexend Tera"/>
              <a:buNone/>
              <a:defRPr b="1">
                <a:latin typeface="Lexend Tera"/>
                <a:ea typeface="Lexend Tera"/>
                <a:cs typeface="Lexend Tera"/>
                <a:sym typeface="Lexend Tera"/>
              </a:defRPr>
            </a:lvl8pPr>
            <a:lvl9pPr lvl="8" algn="ctr" rtl="0">
              <a:spcBef>
                <a:spcPts val="0"/>
              </a:spcBef>
              <a:spcAft>
                <a:spcPts val="0"/>
              </a:spcAft>
              <a:buSzPts val="1600"/>
              <a:buFont typeface="Lexend Tera"/>
              <a:buNone/>
              <a:defRPr b="1">
                <a:latin typeface="Lexend Tera"/>
                <a:ea typeface="Lexend Tera"/>
                <a:cs typeface="Lexend Tera"/>
                <a:sym typeface="Lexend Tera"/>
              </a:defRPr>
            </a:lvl9pPr>
          </a:lstStyle>
          <a:p>
            <a:endParaRPr/>
          </a:p>
        </p:txBody>
      </p:sp>
      <p:sp>
        <p:nvSpPr>
          <p:cNvPr id="84" name="Google Shape;84;p14"/>
          <p:cNvSpPr txBox="1">
            <a:spLocks noGrp="1"/>
          </p:cNvSpPr>
          <p:nvPr>
            <p:ph type="subTitle" idx="5"/>
          </p:nvPr>
        </p:nvSpPr>
        <p:spPr>
          <a:xfrm>
            <a:off x="6361502" y="3435575"/>
            <a:ext cx="2050500" cy="69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5" name="Google Shape;85;p14"/>
          <p:cNvSpPr txBox="1">
            <a:spLocks noGrp="1"/>
          </p:cNvSpPr>
          <p:nvPr>
            <p:ph type="subTitle" idx="6"/>
          </p:nvPr>
        </p:nvSpPr>
        <p:spPr>
          <a:xfrm>
            <a:off x="6361502" y="2922800"/>
            <a:ext cx="2050500" cy="51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Lexend Tera"/>
              <a:buNone/>
              <a:defRPr sz="2000" b="1">
                <a:latin typeface="Lexend Tera"/>
                <a:ea typeface="Lexend Tera"/>
                <a:cs typeface="Lexend Tera"/>
                <a:sym typeface="Lexend Tera"/>
              </a:defRPr>
            </a:lvl1pPr>
            <a:lvl2pPr lvl="1" algn="ctr" rtl="0">
              <a:spcBef>
                <a:spcPts val="0"/>
              </a:spcBef>
              <a:spcAft>
                <a:spcPts val="0"/>
              </a:spcAft>
              <a:buSzPts val="1600"/>
              <a:buFont typeface="Lexend Tera"/>
              <a:buNone/>
              <a:defRPr b="1">
                <a:latin typeface="Lexend Tera"/>
                <a:ea typeface="Lexend Tera"/>
                <a:cs typeface="Lexend Tera"/>
                <a:sym typeface="Lexend Tera"/>
              </a:defRPr>
            </a:lvl2pPr>
            <a:lvl3pPr lvl="2" algn="ctr" rtl="0">
              <a:spcBef>
                <a:spcPts val="0"/>
              </a:spcBef>
              <a:spcAft>
                <a:spcPts val="0"/>
              </a:spcAft>
              <a:buSzPts val="1600"/>
              <a:buFont typeface="Lexend Tera"/>
              <a:buNone/>
              <a:defRPr b="1">
                <a:latin typeface="Lexend Tera"/>
                <a:ea typeface="Lexend Tera"/>
                <a:cs typeface="Lexend Tera"/>
                <a:sym typeface="Lexend Tera"/>
              </a:defRPr>
            </a:lvl3pPr>
            <a:lvl4pPr lvl="3" algn="ctr" rtl="0">
              <a:spcBef>
                <a:spcPts val="0"/>
              </a:spcBef>
              <a:spcAft>
                <a:spcPts val="0"/>
              </a:spcAft>
              <a:buSzPts val="1600"/>
              <a:buFont typeface="Lexend Tera"/>
              <a:buNone/>
              <a:defRPr b="1">
                <a:latin typeface="Lexend Tera"/>
                <a:ea typeface="Lexend Tera"/>
                <a:cs typeface="Lexend Tera"/>
                <a:sym typeface="Lexend Tera"/>
              </a:defRPr>
            </a:lvl4pPr>
            <a:lvl5pPr lvl="4" algn="ctr" rtl="0">
              <a:spcBef>
                <a:spcPts val="0"/>
              </a:spcBef>
              <a:spcAft>
                <a:spcPts val="0"/>
              </a:spcAft>
              <a:buSzPts val="1600"/>
              <a:buFont typeface="Lexend Tera"/>
              <a:buNone/>
              <a:defRPr b="1">
                <a:latin typeface="Lexend Tera"/>
                <a:ea typeface="Lexend Tera"/>
                <a:cs typeface="Lexend Tera"/>
                <a:sym typeface="Lexend Tera"/>
              </a:defRPr>
            </a:lvl5pPr>
            <a:lvl6pPr lvl="5" algn="ctr" rtl="0">
              <a:spcBef>
                <a:spcPts val="0"/>
              </a:spcBef>
              <a:spcAft>
                <a:spcPts val="0"/>
              </a:spcAft>
              <a:buSzPts val="1600"/>
              <a:buFont typeface="Lexend Tera"/>
              <a:buNone/>
              <a:defRPr b="1">
                <a:latin typeface="Lexend Tera"/>
                <a:ea typeface="Lexend Tera"/>
                <a:cs typeface="Lexend Tera"/>
                <a:sym typeface="Lexend Tera"/>
              </a:defRPr>
            </a:lvl6pPr>
            <a:lvl7pPr lvl="6" algn="ctr" rtl="0">
              <a:spcBef>
                <a:spcPts val="0"/>
              </a:spcBef>
              <a:spcAft>
                <a:spcPts val="0"/>
              </a:spcAft>
              <a:buSzPts val="1600"/>
              <a:buFont typeface="Lexend Tera"/>
              <a:buNone/>
              <a:defRPr b="1">
                <a:latin typeface="Lexend Tera"/>
                <a:ea typeface="Lexend Tera"/>
                <a:cs typeface="Lexend Tera"/>
                <a:sym typeface="Lexend Tera"/>
              </a:defRPr>
            </a:lvl7pPr>
            <a:lvl8pPr lvl="7" algn="ctr" rtl="0">
              <a:spcBef>
                <a:spcPts val="0"/>
              </a:spcBef>
              <a:spcAft>
                <a:spcPts val="0"/>
              </a:spcAft>
              <a:buSzPts val="1600"/>
              <a:buFont typeface="Lexend Tera"/>
              <a:buNone/>
              <a:defRPr b="1">
                <a:latin typeface="Lexend Tera"/>
                <a:ea typeface="Lexend Tera"/>
                <a:cs typeface="Lexend Tera"/>
                <a:sym typeface="Lexend Tera"/>
              </a:defRPr>
            </a:lvl8pPr>
            <a:lvl9pPr lvl="8" algn="ctr" rtl="0">
              <a:spcBef>
                <a:spcPts val="0"/>
              </a:spcBef>
              <a:spcAft>
                <a:spcPts val="0"/>
              </a:spcAft>
              <a:buSzPts val="1600"/>
              <a:buFont typeface="Lexend Tera"/>
              <a:buNone/>
              <a:defRPr b="1">
                <a:latin typeface="Lexend Tera"/>
                <a:ea typeface="Lexend Tera"/>
                <a:cs typeface="Lexend Tera"/>
                <a:sym typeface="Lexend Tera"/>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p:cSld name="TITLE_1">
    <p:bg>
      <p:bgPr>
        <a:blipFill>
          <a:blip r:embed="rId2">
            <a:alphaModFix/>
          </a:blip>
          <a:stretch>
            <a:fillRect/>
          </a:stretch>
        </a:blipFill>
        <a:effectLst/>
      </p:bgPr>
    </p:bg>
    <p:spTree>
      <p:nvGrpSpPr>
        <p:cNvPr id="1" name="Shape 156"/>
        <p:cNvGrpSpPr/>
        <p:nvPr/>
      </p:nvGrpSpPr>
      <p:grpSpPr>
        <a:xfrm>
          <a:off x="0" y="0"/>
          <a:ext cx="0" cy="0"/>
          <a:chOff x="0" y="0"/>
          <a:chExt cx="0" cy="0"/>
        </a:xfrm>
      </p:grpSpPr>
      <p:sp>
        <p:nvSpPr>
          <p:cNvPr id="157" name="Google Shape;157;p22"/>
          <p:cNvSpPr/>
          <p:nvPr/>
        </p:nvSpPr>
        <p:spPr>
          <a:xfrm>
            <a:off x="130800" y="117000"/>
            <a:ext cx="8882400" cy="4909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2"/>
          <p:cNvSpPr/>
          <p:nvPr/>
        </p:nvSpPr>
        <p:spPr>
          <a:xfrm>
            <a:off x="204750" y="190200"/>
            <a:ext cx="8734500" cy="4763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2"/>
          <p:cNvSpPr txBox="1">
            <a:spLocks noGrp="1"/>
          </p:cNvSpPr>
          <p:nvPr>
            <p:ph type="ctrTitle"/>
          </p:nvPr>
        </p:nvSpPr>
        <p:spPr>
          <a:xfrm>
            <a:off x="720000" y="864200"/>
            <a:ext cx="4741800" cy="8367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58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0" name="Google Shape;160;p22"/>
          <p:cNvSpPr txBox="1">
            <a:spLocks noGrp="1"/>
          </p:cNvSpPr>
          <p:nvPr>
            <p:ph type="subTitle" idx="1"/>
          </p:nvPr>
        </p:nvSpPr>
        <p:spPr>
          <a:xfrm>
            <a:off x="720000" y="1802538"/>
            <a:ext cx="4741800" cy="36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1">
                <a:solidFill>
                  <a:schemeClr val="lt2"/>
                </a:solidFill>
                <a:latin typeface="Lexend Tera"/>
                <a:ea typeface="Lexend Tera"/>
                <a:cs typeface="Lexend Tera"/>
                <a:sym typeface="Lexend Ter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1" name="Google Shape;161;p22"/>
          <p:cNvSpPr txBox="1">
            <a:spLocks noGrp="1"/>
          </p:cNvSpPr>
          <p:nvPr>
            <p:ph type="subTitle" idx="2"/>
          </p:nvPr>
        </p:nvSpPr>
        <p:spPr>
          <a:xfrm>
            <a:off x="720000" y="2192775"/>
            <a:ext cx="4741800" cy="83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2" name="Google Shape;162;p22"/>
          <p:cNvSpPr txBox="1"/>
          <p:nvPr/>
        </p:nvSpPr>
        <p:spPr>
          <a:xfrm>
            <a:off x="720000" y="3759300"/>
            <a:ext cx="4244400" cy="61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300"/>
              </a:spcBef>
              <a:spcAft>
                <a:spcPts val="0"/>
              </a:spcAft>
              <a:buNone/>
            </a:pPr>
            <a:r>
              <a:rPr lang="en" sz="1000" b="1">
                <a:solidFill>
                  <a:schemeClr val="dk1"/>
                </a:solidFill>
                <a:latin typeface="Gothic A1"/>
                <a:ea typeface="Gothic A1"/>
                <a:cs typeface="Gothic A1"/>
                <a:sym typeface="Gothic A1"/>
              </a:rPr>
              <a:t>CREDITS: </a:t>
            </a:r>
            <a:r>
              <a:rPr lang="en" sz="1000">
                <a:solidFill>
                  <a:schemeClr val="dk1"/>
                </a:solidFill>
                <a:latin typeface="Gothic A1"/>
                <a:ea typeface="Gothic A1"/>
                <a:cs typeface="Gothic A1"/>
                <a:sym typeface="Gothic A1"/>
              </a:rPr>
              <a:t>This presentation template was created by </a:t>
            </a:r>
            <a:r>
              <a:rPr lang="en" sz="1000" b="1">
                <a:solidFill>
                  <a:schemeClr val="dk1"/>
                </a:solidFill>
                <a:uFill>
                  <a:noFill/>
                </a:uFill>
                <a:latin typeface="Gothic A1"/>
                <a:ea typeface="Gothic A1"/>
                <a:cs typeface="Gothic A1"/>
                <a:sym typeface="Gothic A1"/>
                <a:hlinkClick r:id="rId3">
                  <a:extLst>
                    <a:ext uri="{A12FA001-AC4F-418D-AE19-62706E023703}">
                      <ahyp:hlinkClr xmlns:ahyp="http://schemas.microsoft.com/office/drawing/2018/hyperlinkcolor" xmlns="" val="tx"/>
                    </a:ext>
                  </a:extLst>
                </a:hlinkClick>
              </a:rPr>
              <a:t>Slidesgo</a:t>
            </a:r>
            <a:r>
              <a:rPr lang="en" sz="1000">
                <a:solidFill>
                  <a:schemeClr val="dk1"/>
                </a:solidFill>
                <a:latin typeface="Gothic A1"/>
                <a:ea typeface="Gothic A1"/>
                <a:cs typeface="Gothic A1"/>
                <a:sym typeface="Gothic A1"/>
              </a:rPr>
              <a:t>, including icons by </a:t>
            </a:r>
            <a:r>
              <a:rPr lang="en" sz="1000" b="1">
                <a:solidFill>
                  <a:schemeClr val="dk1"/>
                </a:solidFill>
                <a:uFill>
                  <a:noFill/>
                </a:uFill>
                <a:latin typeface="Gothic A1"/>
                <a:ea typeface="Gothic A1"/>
                <a:cs typeface="Gothic A1"/>
                <a:sym typeface="Gothic A1"/>
                <a:hlinkClick r:id="rId4">
                  <a:extLst>
                    <a:ext uri="{A12FA001-AC4F-418D-AE19-62706E023703}">
                      <ahyp:hlinkClr xmlns:ahyp="http://schemas.microsoft.com/office/drawing/2018/hyperlinkcolor" xmlns="" val="tx"/>
                    </a:ext>
                  </a:extLst>
                </a:hlinkClick>
              </a:rPr>
              <a:t>Flaticon</a:t>
            </a:r>
            <a:r>
              <a:rPr lang="en" sz="1000">
                <a:solidFill>
                  <a:schemeClr val="dk1"/>
                </a:solidFill>
                <a:latin typeface="Gothic A1"/>
                <a:ea typeface="Gothic A1"/>
                <a:cs typeface="Gothic A1"/>
                <a:sym typeface="Gothic A1"/>
              </a:rPr>
              <a:t> and infographics &amp; images by </a:t>
            </a:r>
            <a:r>
              <a:rPr lang="en" sz="1000" b="1">
                <a:solidFill>
                  <a:schemeClr val="dk1"/>
                </a:solidFill>
                <a:uFill>
                  <a:noFill/>
                </a:uFill>
                <a:latin typeface="Gothic A1"/>
                <a:ea typeface="Gothic A1"/>
                <a:cs typeface="Gothic A1"/>
                <a:sym typeface="Gothic A1"/>
                <a:hlinkClick r:id="rId5">
                  <a:extLst>
                    <a:ext uri="{A12FA001-AC4F-418D-AE19-62706E023703}">
                      <ahyp:hlinkClr xmlns:ahyp="http://schemas.microsoft.com/office/drawing/2018/hyperlinkcolor" xmlns="" val="tx"/>
                    </a:ext>
                  </a:extLst>
                </a:hlinkClick>
              </a:rPr>
              <a:t>Freepik</a:t>
            </a:r>
            <a:endParaRPr sz="1000" b="1">
              <a:solidFill>
                <a:schemeClr val="dk1"/>
              </a:solidFill>
              <a:latin typeface="Gothic A1"/>
              <a:ea typeface="Gothic A1"/>
              <a:cs typeface="Gothic A1"/>
              <a:sym typeface="Gothic A1"/>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Lexend Tera"/>
              <a:buNone/>
              <a:defRPr sz="2800" b="1">
                <a:solidFill>
                  <a:schemeClr val="dk1"/>
                </a:solidFill>
                <a:latin typeface="Lexend Tera"/>
                <a:ea typeface="Lexend Tera"/>
                <a:cs typeface="Lexend Tera"/>
                <a:sym typeface="Lexend Tera"/>
              </a:defRPr>
            </a:lvl1pPr>
            <a:lvl2pPr lvl="1">
              <a:spcBef>
                <a:spcPts val="0"/>
              </a:spcBef>
              <a:spcAft>
                <a:spcPts val="0"/>
              </a:spcAft>
              <a:buClr>
                <a:schemeClr val="dk1"/>
              </a:buClr>
              <a:buSzPts val="2800"/>
              <a:buFont typeface="Lexend Tera"/>
              <a:buNone/>
              <a:defRPr sz="2800" b="1">
                <a:solidFill>
                  <a:schemeClr val="dk1"/>
                </a:solidFill>
                <a:latin typeface="Lexend Tera"/>
                <a:ea typeface="Lexend Tera"/>
                <a:cs typeface="Lexend Tera"/>
                <a:sym typeface="Lexend Tera"/>
              </a:defRPr>
            </a:lvl2pPr>
            <a:lvl3pPr lvl="2">
              <a:spcBef>
                <a:spcPts val="0"/>
              </a:spcBef>
              <a:spcAft>
                <a:spcPts val="0"/>
              </a:spcAft>
              <a:buClr>
                <a:schemeClr val="dk1"/>
              </a:buClr>
              <a:buSzPts val="2800"/>
              <a:buFont typeface="Lexend Tera"/>
              <a:buNone/>
              <a:defRPr sz="2800" b="1">
                <a:solidFill>
                  <a:schemeClr val="dk1"/>
                </a:solidFill>
                <a:latin typeface="Lexend Tera"/>
                <a:ea typeface="Lexend Tera"/>
                <a:cs typeface="Lexend Tera"/>
                <a:sym typeface="Lexend Tera"/>
              </a:defRPr>
            </a:lvl3pPr>
            <a:lvl4pPr lvl="3">
              <a:spcBef>
                <a:spcPts val="0"/>
              </a:spcBef>
              <a:spcAft>
                <a:spcPts val="0"/>
              </a:spcAft>
              <a:buClr>
                <a:schemeClr val="dk1"/>
              </a:buClr>
              <a:buSzPts val="2800"/>
              <a:buFont typeface="Lexend Tera"/>
              <a:buNone/>
              <a:defRPr sz="2800" b="1">
                <a:solidFill>
                  <a:schemeClr val="dk1"/>
                </a:solidFill>
                <a:latin typeface="Lexend Tera"/>
                <a:ea typeface="Lexend Tera"/>
                <a:cs typeface="Lexend Tera"/>
                <a:sym typeface="Lexend Tera"/>
              </a:defRPr>
            </a:lvl4pPr>
            <a:lvl5pPr lvl="4">
              <a:spcBef>
                <a:spcPts val="0"/>
              </a:spcBef>
              <a:spcAft>
                <a:spcPts val="0"/>
              </a:spcAft>
              <a:buClr>
                <a:schemeClr val="dk1"/>
              </a:buClr>
              <a:buSzPts val="2800"/>
              <a:buFont typeface="Lexend Tera"/>
              <a:buNone/>
              <a:defRPr sz="2800" b="1">
                <a:solidFill>
                  <a:schemeClr val="dk1"/>
                </a:solidFill>
                <a:latin typeface="Lexend Tera"/>
                <a:ea typeface="Lexend Tera"/>
                <a:cs typeface="Lexend Tera"/>
                <a:sym typeface="Lexend Tera"/>
              </a:defRPr>
            </a:lvl5pPr>
            <a:lvl6pPr lvl="5">
              <a:spcBef>
                <a:spcPts val="0"/>
              </a:spcBef>
              <a:spcAft>
                <a:spcPts val="0"/>
              </a:spcAft>
              <a:buClr>
                <a:schemeClr val="dk1"/>
              </a:buClr>
              <a:buSzPts val="2800"/>
              <a:buFont typeface="Lexend Tera"/>
              <a:buNone/>
              <a:defRPr sz="2800" b="1">
                <a:solidFill>
                  <a:schemeClr val="dk1"/>
                </a:solidFill>
                <a:latin typeface="Lexend Tera"/>
                <a:ea typeface="Lexend Tera"/>
                <a:cs typeface="Lexend Tera"/>
                <a:sym typeface="Lexend Tera"/>
              </a:defRPr>
            </a:lvl6pPr>
            <a:lvl7pPr lvl="6">
              <a:spcBef>
                <a:spcPts val="0"/>
              </a:spcBef>
              <a:spcAft>
                <a:spcPts val="0"/>
              </a:spcAft>
              <a:buClr>
                <a:schemeClr val="dk1"/>
              </a:buClr>
              <a:buSzPts val="2800"/>
              <a:buFont typeface="Lexend Tera"/>
              <a:buNone/>
              <a:defRPr sz="2800" b="1">
                <a:solidFill>
                  <a:schemeClr val="dk1"/>
                </a:solidFill>
                <a:latin typeface="Lexend Tera"/>
                <a:ea typeface="Lexend Tera"/>
                <a:cs typeface="Lexend Tera"/>
                <a:sym typeface="Lexend Tera"/>
              </a:defRPr>
            </a:lvl7pPr>
            <a:lvl8pPr lvl="7">
              <a:spcBef>
                <a:spcPts val="0"/>
              </a:spcBef>
              <a:spcAft>
                <a:spcPts val="0"/>
              </a:spcAft>
              <a:buClr>
                <a:schemeClr val="dk1"/>
              </a:buClr>
              <a:buSzPts val="2800"/>
              <a:buFont typeface="Lexend Tera"/>
              <a:buNone/>
              <a:defRPr sz="2800" b="1">
                <a:solidFill>
                  <a:schemeClr val="dk1"/>
                </a:solidFill>
                <a:latin typeface="Lexend Tera"/>
                <a:ea typeface="Lexend Tera"/>
                <a:cs typeface="Lexend Tera"/>
                <a:sym typeface="Lexend Tera"/>
              </a:defRPr>
            </a:lvl8pPr>
            <a:lvl9pPr lvl="8">
              <a:spcBef>
                <a:spcPts val="0"/>
              </a:spcBef>
              <a:spcAft>
                <a:spcPts val="0"/>
              </a:spcAft>
              <a:buClr>
                <a:schemeClr val="dk1"/>
              </a:buClr>
              <a:buSzPts val="2800"/>
              <a:buFont typeface="Lexend Tera"/>
              <a:buNone/>
              <a:defRPr sz="2800" b="1">
                <a:solidFill>
                  <a:schemeClr val="dk1"/>
                </a:solidFill>
                <a:latin typeface="Lexend Tera"/>
                <a:ea typeface="Lexend Tera"/>
                <a:cs typeface="Lexend Tera"/>
                <a:sym typeface="Lexend Tera"/>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Font typeface="Gothic A1"/>
              <a:buChar char="●"/>
              <a:defRPr sz="1600">
                <a:solidFill>
                  <a:schemeClr val="dk2"/>
                </a:solidFill>
                <a:latin typeface="Gothic A1"/>
                <a:ea typeface="Gothic A1"/>
                <a:cs typeface="Gothic A1"/>
                <a:sym typeface="Gothic A1"/>
              </a:defRPr>
            </a:lvl1pPr>
            <a:lvl2pPr marL="914400" lvl="1" indent="-330200">
              <a:lnSpc>
                <a:spcPct val="100000"/>
              </a:lnSpc>
              <a:spcBef>
                <a:spcPts val="0"/>
              </a:spcBef>
              <a:spcAft>
                <a:spcPts val="0"/>
              </a:spcAft>
              <a:buClr>
                <a:schemeClr val="dk2"/>
              </a:buClr>
              <a:buSzPts val="1600"/>
              <a:buFont typeface="Gothic A1"/>
              <a:buChar char="○"/>
              <a:defRPr sz="1600">
                <a:solidFill>
                  <a:schemeClr val="dk2"/>
                </a:solidFill>
                <a:latin typeface="Gothic A1"/>
                <a:ea typeface="Gothic A1"/>
                <a:cs typeface="Gothic A1"/>
                <a:sym typeface="Gothic A1"/>
              </a:defRPr>
            </a:lvl2pPr>
            <a:lvl3pPr marL="1371600" lvl="2" indent="-330200">
              <a:lnSpc>
                <a:spcPct val="100000"/>
              </a:lnSpc>
              <a:spcBef>
                <a:spcPts val="0"/>
              </a:spcBef>
              <a:spcAft>
                <a:spcPts val="0"/>
              </a:spcAft>
              <a:buClr>
                <a:schemeClr val="dk2"/>
              </a:buClr>
              <a:buSzPts val="1600"/>
              <a:buFont typeface="Gothic A1"/>
              <a:buChar char="■"/>
              <a:defRPr sz="1600">
                <a:solidFill>
                  <a:schemeClr val="dk2"/>
                </a:solidFill>
                <a:latin typeface="Gothic A1"/>
                <a:ea typeface="Gothic A1"/>
                <a:cs typeface="Gothic A1"/>
                <a:sym typeface="Gothic A1"/>
              </a:defRPr>
            </a:lvl3pPr>
            <a:lvl4pPr marL="1828800" lvl="3" indent="-330200">
              <a:lnSpc>
                <a:spcPct val="100000"/>
              </a:lnSpc>
              <a:spcBef>
                <a:spcPts val="0"/>
              </a:spcBef>
              <a:spcAft>
                <a:spcPts val="0"/>
              </a:spcAft>
              <a:buClr>
                <a:schemeClr val="dk2"/>
              </a:buClr>
              <a:buSzPts val="1600"/>
              <a:buFont typeface="Gothic A1"/>
              <a:buChar char="●"/>
              <a:defRPr sz="1600">
                <a:solidFill>
                  <a:schemeClr val="dk2"/>
                </a:solidFill>
                <a:latin typeface="Gothic A1"/>
                <a:ea typeface="Gothic A1"/>
                <a:cs typeface="Gothic A1"/>
                <a:sym typeface="Gothic A1"/>
              </a:defRPr>
            </a:lvl4pPr>
            <a:lvl5pPr marL="2286000" lvl="4" indent="-330200">
              <a:lnSpc>
                <a:spcPct val="100000"/>
              </a:lnSpc>
              <a:spcBef>
                <a:spcPts val="0"/>
              </a:spcBef>
              <a:spcAft>
                <a:spcPts val="0"/>
              </a:spcAft>
              <a:buClr>
                <a:schemeClr val="dk2"/>
              </a:buClr>
              <a:buSzPts val="1600"/>
              <a:buFont typeface="Gothic A1"/>
              <a:buChar char="○"/>
              <a:defRPr sz="1600">
                <a:solidFill>
                  <a:schemeClr val="dk2"/>
                </a:solidFill>
                <a:latin typeface="Gothic A1"/>
                <a:ea typeface="Gothic A1"/>
                <a:cs typeface="Gothic A1"/>
                <a:sym typeface="Gothic A1"/>
              </a:defRPr>
            </a:lvl5pPr>
            <a:lvl6pPr marL="2743200" lvl="5" indent="-330200">
              <a:lnSpc>
                <a:spcPct val="100000"/>
              </a:lnSpc>
              <a:spcBef>
                <a:spcPts val="0"/>
              </a:spcBef>
              <a:spcAft>
                <a:spcPts val="0"/>
              </a:spcAft>
              <a:buClr>
                <a:schemeClr val="dk2"/>
              </a:buClr>
              <a:buSzPts val="1600"/>
              <a:buFont typeface="Gothic A1"/>
              <a:buChar char="■"/>
              <a:defRPr sz="1600">
                <a:solidFill>
                  <a:schemeClr val="dk2"/>
                </a:solidFill>
                <a:latin typeface="Gothic A1"/>
                <a:ea typeface="Gothic A1"/>
                <a:cs typeface="Gothic A1"/>
                <a:sym typeface="Gothic A1"/>
              </a:defRPr>
            </a:lvl6pPr>
            <a:lvl7pPr marL="3200400" lvl="6" indent="-330200">
              <a:lnSpc>
                <a:spcPct val="100000"/>
              </a:lnSpc>
              <a:spcBef>
                <a:spcPts val="0"/>
              </a:spcBef>
              <a:spcAft>
                <a:spcPts val="0"/>
              </a:spcAft>
              <a:buClr>
                <a:schemeClr val="dk2"/>
              </a:buClr>
              <a:buSzPts val="1600"/>
              <a:buFont typeface="Gothic A1"/>
              <a:buChar char="●"/>
              <a:defRPr sz="1600">
                <a:solidFill>
                  <a:schemeClr val="dk2"/>
                </a:solidFill>
                <a:latin typeface="Gothic A1"/>
                <a:ea typeface="Gothic A1"/>
                <a:cs typeface="Gothic A1"/>
                <a:sym typeface="Gothic A1"/>
              </a:defRPr>
            </a:lvl7pPr>
            <a:lvl8pPr marL="3657600" lvl="7" indent="-330200">
              <a:lnSpc>
                <a:spcPct val="100000"/>
              </a:lnSpc>
              <a:spcBef>
                <a:spcPts val="0"/>
              </a:spcBef>
              <a:spcAft>
                <a:spcPts val="0"/>
              </a:spcAft>
              <a:buClr>
                <a:schemeClr val="dk2"/>
              </a:buClr>
              <a:buSzPts val="1600"/>
              <a:buFont typeface="Gothic A1"/>
              <a:buChar char="○"/>
              <a:defRPr sz="1600">
                <a:solidFill>
                  <a:schemeClr val="dk2"/>
                </a:solidFill>
                <a:latin typeface="Gothic A1"/>
                <a:ea typeface="Gothic A1"/>
                <a:cs typeface="Gothic A1"/>
                <a:sym typeface="Gothic A1"/>
              </a:defRPr>
            </a:lvl8pPr>
            <a:lvl9pPr marL="4114800" lvl="8" indent="-330200">
              <a:lnSpc>
                <a:spcPct val="100000"/>
              </a:lnSpc>
              <a:spcBef>
                <a:spcPts val="0"/>
              </a:spcBef>
              <a:spcAft>
                <a:spcPts val="0"/>
              </a:spcAft>
              <a:buClr>
                <a:schemeClr val="dk2"/>
              </a:buClr>
              <a:buSzPts val="1600"/>
              <a:buFont typeface="Gothic A1"/>
              <a:buChar char="■"/>
              <a:defRPr sz="1600">
                <a:solidFill>
                  <a:schemeClr val="dk2"/>
                </a:solidFill>
                <a:latin typeface="Gothic A1"/>
                <a:ea typeface="Gothic A1"/>
                <a:cs typeface="Gothic A1"/>
                <a:sym typeface="Gothic A1"/>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8" r:id="rId6"/>
    <p:sldLayoutId id="2147483659" r:id="rId7"/>
    <p:sldLayoutId id="2147483660"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subTitle" idx="1"/>
          </p:nvPr>
        </p:nvSpPr>
        <p:spPr>
          <a:xfrm>
            <a:off x="720000" y="3427451"/>
            <a:ext cx="7704000" cy="134970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Setiyo Prajoko)</a:t>
            </a:r>
          </a:p>
        </p:txBody>
      </p:sp>
      <p:sp>
        <p:nvSpPr>
          <p:cNvPr id="178" name="Google Shape;178;p27"/>
          <p:cNvSpPr/>
          <p:nvPr/>
        </p:nvSpPr>
        <p:spPr>
          <a:xfrm>
            <a:off x="1152925" y="2624875"/>
            <a:ext cx="94200" cy="94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7"/>
          <p:cNvSpPr/>
          <p:nvPr/>
        </p:nvSpPr>
        <p:spPr>
          <a:xfrm>
            <a:off x="1347325" y="2545175"/>
            <a:ext cx="53100" cy="53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7"/>
          <p:cNvSpPr/>
          <p:nvPr/>
        </p:nvSpPr>
        <p:spPr>
          <a:xfrm>
            <a:off x="977850" y="2349575"/>
            <a:ext cx="53100" cy="53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7"/>
          <p:cNvSpPr/>
          <p:nvPr/>
        </p:nvSpPr>
        <p:spPr>
          <a:xfrm rot="10338530">
            <a:off x="7951502" y="2258131"/>
            <a:ext cx="94147" cy="94147"/>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7"/>
          <p:cNvSpPr/>
          <p:nvPr/>
        </p:nvSpPr>
        <p:spPr>
          <a:xfrm rot="10331460">
            <a:off x="7813256" y="2401515"/>
            <a:ext cx="52991" cy="52991"/>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7"/>
          <p:cNvSpPr/>
          <p:nvPr/>
        </p:nvSpPr>
        <p:spPr>
          <a:xfrm rot="10331460">
            <a:off x="8205669" y="2545679"/>
            <a:ext cx="52991" cy="52991"/>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7"/>
          <p:cNvSpPr/>
          <p:nvPr/>
        </p:nvSpPr>
        <p:spPr>
          <a:xfrm rot="-5861470">
            <a:off x="7429845" y="683733"/>
            <a:ext cx="94147" cy="94147"/>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7"/>
          <p:cNvSpPr/>
          <p:nvPr/>
        </p:nvSpPr>
        <p:spPr>
          <a:xfrm rot="-5868540">
            <a:off x="7327617" y="545487"/>
            <a:ext cx="52991" cy="52991"/>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7"/>
          <p:cNvSpPr/>
          <p:nvPr/>
        </p:nvSpPr>
        <p:spPr>
          <a:xfrm rot="-5868540">
            <a:off x="7183453" y="937900"/>
            <a:ext cx="52991" cy="52991"/>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7"/>
          <p:cNvSpPr/>
          <p:nvPr/>
        </p:nvSpPr>
        <p:spPr>
          <a:xfrm rot="-153174">
            <a:off x="1995115" y="845903"/>
            <a:ext cx="94294" cy="94294"/>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7"/>
          <p:cNvSpPr/>
          <p:nvPr/>
        </p:nvSpPr>
        <p:spPr>
          <a:xfrm rot="-156154">
            <a:off x="2184852" y="758456"/>
            <a:ext cx="52855" cy="52855"/>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7"/>
          <p:cNvSpPr/>
          <p:nvPr/>
        </p:nvSpPr>
        <p:spPr>
          <a:xfrm rot="-156154">
            <a:off x="1806949" y="579679"/>
            <a:ext cx="52855" cy="52855"/>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0" name="Google Shape;190;p27"/>
          <p:cNvCxnSpPr/>
          <p:nvPr/>
        </p:nvCxnSpPr>
        <p:spPr>
          <a:xfrm>
            <a:off x="729275" y="3368772"/>
            <a:ext cx="7686300" cy="0"/>
          </a:xfrm>
          <a:prstGeom prst="straightConnector1">
            <a:avLst/>
          </a:prstGeom>
          <a:noFill/>
          <a:ln w="9525" cap="flat" cmpd="sng">
            <a:solidFill>
              <a:schemeClr val="dk2"/>
            </a:solidFill>
            <a:prstDash val="solid"/>
            <a:round/>
            <a:headEnd type="none" w="med" len="med"/>
            <a:tailEnd type="none" w="med" len="med"/>
          </a:ln>
        </p:spPr>
      </p:cxnSp>
      <p:pic>
        <p:nvPicPr>
          <p:cNvPr id="191" name="Google Shape;191;p27"/>
          <p:cNvPicPr preferRelativeResize="0"/>
          <p:nvPr/>
        </p:nvPicPr>
        <p:blipFill>
          <a:blip r:embed="rId3">
            <a:alphaModFix/>
          </a:blip>
          <a:stretch>
            <a:fillRect/>
          </a:stretch>
        </p:blipFill>
        <p:spPr>
          <a:xfrm>
            <a:off x="2346674" y="325667"/>
            <a:ext cx="4450652" cy="2299217"/>
          </a:xfrm>
          <a:prstGeom prst="rect">
            <a:avLst/>
          </a:prstGeom>
          <a:noFill/>
          <a:ln>
            <a:noFill/>
          </a:ln>
        </p:spPr>
      </p:pic>
      <p:sp>
        <p:nvSpPr>
          <p:cNvPr id="192" name="Google Shape;192;p27"/>
          <p:cNvSpPr txBox="1">
            <a:spLocks noGrp="1"/>
          </p:cNvSpPr>
          <p:nvPr>
            <p:ph type="ctrTitle"/>
          </p:nvPr>
        </p:nvSpPr>
        <p:spPr>
          <a:xfrm>
            <a:off x="720000" y="2752600"/>
            <a:ext cx="7704000" cy="735666"/>
          </a:xfrm>
          <a:prstGeom prst="rect">
            <a:avLst/>
          </a:prstGeom>
        </p:spPr>
        <p:txBody>
          <a:bodyPr spcFirstLastPara="1" wrap="square" lIns="91425" tIns="91425" rIns="91425" bIns="91425" anchor="b" anchorCtr="0">
            <a:noAutofit/>
          </a:bodyPr>
          <a:lstStyle/>
          <a:p>
            <a:pPr lvl="0"/>
            <a:r>
              <a:rPr lang="en-ID" dirty="0" err="1">
                <a:solidFill>
                  <a:schemeClr val="accent3"/>
                </a:solidFill>
              </a:rPr>
              <a:t>Jenis-jenis</a:t>
            </a:r>
            <a:r>
              <a:rPr lang="en-ID" dirty="0">
                <a:solidFill>
                  <a:schemeClr val="accent3"/>
                </a:solidFill>
              </a:rPr>
              <a:t> Software Video Editor</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4BB2-BA59-40F2-9721-DDD9E1D4F74E}"/>
              </a:ext>
            </a:extLst>
          </p:cNvPr>
          <p:cNvSpPr>
            <a:spLocks noGrp="1"/>
          </p:cNvSpPr>
          <p:nvPr>
            <p:ph type="title"/>
          </p:nvPr>
        </p:nvSpPr>
        <p:spPr/>
        <p:txBody>
          <a:bodyPr/>
          <a:lstStyle/>
          <a:p>
            <a:r>
              <a:rPr lang="en-ID" dirty="0"/>
              <a:t>VLC Player</a:t>
            </a:r>
            <a:br>
              <a:rPr lang="en-ID" dirty="0"/>
            </a:br>
            <a:endParaRPr lang="en-ID" dirty="0"/>
          </a:p>
        </p:txBody>
      </p:sp>
      <p:sp>
        <p:nvSpPr>
          <p:cNvPr id="3" name="Text Placeholder 2">
            <a:extLst>
              <a:ext uri="{FF2B5EF4-FFF2-40B4-BE49-F238E27FC236}">
                <a16:creationId xmlns:a16="http://schemas.microsoft.com/office/drawing/2014/main" id="{4B170B17-DAC8-467B-9764-2531FCCFB1C8}"/>
              </a:ext>
            </a:extLst>
          </p:cNvPr>
          <p:cNvSpPr>
            <a:spLocks noGrp="1"/>
          </p:cNvSpPr>
          <p:nvPr>
            <p:ph type="body" idx="1"/>
          </p:nvPr>
        </p:nvSpPr>
        <p:spPr/>
        <p:txBody>
          <a:bodyPr/>
          <a:lstStyle/>
          <a:p>
            <a:pPr marL="152400" indent="0" algn="just">
              <a:buNone/>
            </a:pPr>
            <a:r>
              <a:rPr lang="en-ID" sz="1800" dirty="0"/>
              <a:t>a. </a:t>
            </a:r>
            <a:r>
              <a:rPr lang="en-ID" sz="1800" dirty="0" err="1"/>
              <a:t>Kelebihan</a:t>
            </a:r>
            <a:r>
              <a:rPr lang="en-ID" sz="1800" dirty="0"/>
              <a:t> </a:t>
            </a:r>
            <a:r>
              <a:rPr lang="en-ID" sz="1800" dirty="0" err="1"/>
              <a:t>dari</a:t>
            </a:r>
            <a:r>
              <a:rPr lang="en-ID" sz="1800" dirty="0"/>
              <a:t> VLC Player</a:t>
            </a:r>
          </a:p>
          <a:p>
            <a:pPr marL="438150" indent="-285750" algn="just">
              <a:buFont typeface="Arial" panose="020B0604020202020204" pitchFamily="34" charset="0"/>
              <a:buChar char="•"/>
            </a:pPr>
            <a:r>
              <a:rPr lang="en-ID" sz="1800" dirty="0" err="1"/>
              <a:t>Dapat</a:t>
            </a:r>
            <a:r>
              <a:rPr lang="en-ID" sz="1800" dirty="0"/>
              <a:t> </a:t>
            </a:r>
            <a:r>
              <a:rPr lang="en-ID" sz="1800" dirty="0" err="1"/>
              <a:t>digunakan</a:t>
            </a:r>
            <a:r>
              <a:rPr lang="en-ID" sz="1800" dirty="0"/>
              <a:t> </a:t>
            </a:r>
            <a:r>
              <a:rPr lang="en-ID" sz="1800" dirty="0" err="1"/>
              <a:t>untuk</a:t>
            </a:r>
            <a:r>
              <a:rPr lang="en-ID" sz="1800" dirty="0"/>
              <a:t> </a:t>
            </a:r>
            <a:r>
              <a:rPr lang="en-ID" sz="1800" dirty="0" err="1"/>
              <a:t>berbagai</a:t>
            </a:r>
            <a:r>
              <a:rPr lang="en-ID" sz="1800" dirty="0"/>
              <a:t> </a:t>
            </a:r>
            <a:r>
              <a:rPr lang="en-ID" sz="1800" dirty="0" err="1"/>
              <a:t>tipe</a:t>
            </a:r>
            <a:r>
              <a:rPr lang="en-ID" sz="1800" dirty="0"/>
              <a:t> protocol streaming </a:t>
            </a:r>
            <a:r>
              <a:rPr lang="en-ID" sz="1800" dirty="0" err="1"/>
              <a:t>tanpa</a:t>
            </a:r>
            <a:r>
              <a:rPr lang="en-ID" sz="1800" dirty="0"/>
              <a:t> program </a:t>
            </a:r>
            <a:r>
              <a:rPr lang="en-ID" sz="1800" dirty="0" err="1"/>
              <a:t>atau</a:t>
            </a:r>
            <a:r>
              <a:rPr lang="en-ID" sz="1800" dirty="0"/>
              <a:t> code external</a:t>
            </a:r>
          </a:p>
          <a:p>
            <a:pPr marL="438150" indent="-285750" algn="just">
              <a:buFont typeface="Arial" panose="020B0604020202020204" pitchFamily="34" charset="0"/>
              <a:buChar char="•"/>
            </a:pPr>
            <a:r>
              <a:rPr lang="en-ID" sz="1800" dirty="0" err="1"/>
              <a:t>Dapat</a:t>
            </a:r>
            <a:r>
              <a:rPr lang="en-ID" sz="1800" dirty="0"/>
              <a:t> </a:t>
            </a:r>
            <a:r>
              <a:rPr lang="en-ID" sz="1800" dirty="0" err="1"/>
              <a:t>memutarkan</a:t>
            </a:r>
            <a:r>
              <a:rPr lang="en-ID" sz="1800" dirty="0"/>
              <a:t> video </a:t>
            </a:r>
            <a:r>
              <a:rPr lang="en-ID" sz="1800" dirty="0" err="1"/>
              <a:t>dari</a:t>
            </a:r>
            <a:r>
              <a:rPr lang="en-ID" sz="1800" dirty="0"/>
              <a:t> </a:t>
            </a:r>
            <a:r>
              <a:rPr lang="en-ID" sz="1800" dirty="0" err="1"/>
              <a:t>berbagai</a:t>
            </a:r>
            <a:r>
              <a:rPr lang="en-ID" sz="1800" dirty="0"/>
              <a:t> </a:t>
            </a:r>
            <a:r>
              <a:rPr lang="en-ID" sz="1800" dirty="0" err="1"/>
              <a:t>macam</a:t>
            </a:r>
            <a:r>
              <a:rPr lang="en-ID" sz="1800" dirty="0"/>
              <a:t> </a:t>
            </a:r>
            <a:r>
              <a:rPr lang="en-ID" sz="1800" dirty="0" err="1"/>
              <a:t>jenis</a:t>
            </a:r>
            <a:r>
              <a:rPr lang="en-ID" sz="1800" dirty="0"/>
              <a:t> formal audio dan video  </a:t>
            </a:r>
            <a:r>
              <a:rPr lang="en-ID" sz="1800" dirty="0" err="1"/>
              <a:t>Kualitas</a:t>
            </a:r>
            <a:r>
              <a:rPr lang="en-ID" sz="1800" dirty="0"/>
              <a:t> </a:t>
            </a:r>
            <a:r>
              <a:rPr lang="en-ID" sz="1800" dirty="0" err="1"/>
              <a:t>suara</a:t>
            </a:r>
            <a:r>
              <a:rPr lang="en-ID" sz="1800" dirty="0"/>
              <a:t> sangat </a:t>
            </a:r>
            <a:r>
              <a:rPr lang="en-ID" sz="1800" dirty="0" err="1"/>
              <a:t>bergema</a:t>
            </a:r>
            <a:r>
              <a:rPr lang="en-ID" sz="1800" dirty="0"/>
              <a:t> </a:t>
            </a:r>
            <a:r>
              <a:rPr lang="en-ID" sz="1800" dirty="0" err="1"/>
              <a:t>seperti</a:t>
            </a:r>
            <a:r>
              <a:rPr lang="en-ID" sz="1800" dirty="0"/>
              <a:t> </a:t>
            </a:r>
            <a:r>
              <a:rPr lang="en-ID" sz="1800" dirty="0" err="1"/>
              <a:t>menonton</a:t>
            </a:r>
            <a:r>
              <a:rPr lang="en-ID" sz="1800" dirty="0"/>
              <a:t> film </a:t>
            </a:r>
            <a:r>
              <a:rPr lang="en-ID" sz="1800" dirty="0" err="1"/>
              <a:t>bioskop</a:t>
            </a:r>
            <a:endParaRPr lang="en-ID" sz="1800" dirty="0"/>
          </a:p>
          <a:p>
            <a:pPr marL="152400" indent="0" algn="just">
              <a:buNone/>
            </a:pPr>
            <a:r>
              <a:rPr lang="en-ID" sz="1800" dirty="0"/>
              <a:t>b. </a:t>
            </a:r>
            <a:r>
              <a:rPr lang="en-ID" sz="1800" dirty="0" err="1"/>
              <a:t>Kekurangan</a:t>
            </a:r>
            <a:r>
              <a:rPr lang="en-ID" sz="1800" dirty="0"/>
              <a:t> </a:t>
            </a:r>
            <a:r>
              <a:rPr lang="en-ID" sz="1800" dirty="0" err="1"/>
              <a:t>dari</a:t>
            </a:r>
            <a:r>
              <a:rPr lang="en-ID" sz="1800" dirty="0"/>
              <a:t> VLC Player</a:t>
            </a:r>
          </a:p>
          <a:p>
            <a:pPr marL="438150" indent="-285750" algn="just">
              <a:buFont typeface="Arial" panose="020B0604020202020204" pitchFamily="34" charset="0"/>
              <a:buChar char="•"/>
            </a:pPr>
            <a:r>
              <a:rPr lang="en-ID" sz="1800" dirty="0" err="1"/>
              <a:t>Keamannya</a:t>
            </a:r>
            <a:r>
              <a:rPr lang="en-ID" sz="1800" dirty="0"/>
              <a:t> </a:t>
            </a:r>
            <a:r>
              <a:rPr lang="en-ID" sz="1800" dirty="0" err="1"/>
              <a:t>krisis</a:t>
            </a:r>
            <a:r>
              <a:rPr lang="en-ID" sz="1800" dirty="0"/>
              <a:t>, </a:t>
            </a:r>
            <a:r>
              <a:rPr lang="en-ID" sz="1800" dirty="0" err="1"/>
              <a:t>apat</a:t>
            </a:r>
            <a:r>
              <a:rPr lang="en-ID" sz="1800" dirty="0"/>
              <a:t> </a:t>
            </a:r>
            <a:r>
              <a:rPr lang="en-ID" sz="1800" dirty="0" err="1"/>
              <a:t>memungkinkan</a:t>
            </a:r>
            <a:r>
              <a:rPr lang="en-ID" sz="1800" dirty="0"/>
              <a:t> </a:t>
            </a:r>
            <a:r>
              <a:rPr lang="en-ID" sz="1800" dirty="0" err="1"/>
              <a:t>peretas</a:t>
            </a:r>
            <a:r>
              <a:rPr lang="en-ID" sz="1800" dirty="0"/>
              <a:t> </a:t>
            </a:r>
            <a:r>
              <a:rPr lang="en-ID" sz="1800" dirty="0" err="1"/>
              <a:t>mengakses</a:t>
            </a:r>
            <a:r>
              <a:rPr lang="en-ID" sz="1800" dirty="0"/>
              <a:t> </a:t>
            </a:r>
            <a:r>
              <a:rPr lang="en-ID" sz="1800" dirty="0" err="1"/>
              <a:t>kompoter</a:t>
            </a:r>
            <a:r>
              <a:rPr lang="en-ID" sz="1800" dirty="0"/>
              <a:t> </a:t>
            </a:r>
            <a:r>
              <a:rPr lang="en-ID" sz="1800" dirty="0" err="1"/>
              <a:t>anda</a:t>
            </a:r>
            <a:endParaRPr lang="en-ID" sz="1800" dirty="0"/>
          </a:p>
        </p:txBody>
      </p:sp>
    </p:spTree>
    <p:extLst>
      <p:ext uri="{BB962C8B-B14F-4D97-AF65-F5344CB8AC3E}">
        <p14:creationId xmlns:p14="http://schemas.microsoft.com/office/powerpoint/2010/main" val="4016650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17B91-9C20-4788-BDCD-6BB40D94106E}"/>
              </a:ext>
            </a:extLst>
          </p:cNvPr>
          <p:cNvSpPr>
            <a:spLocks noGrp="1"/>
          </p:cNvSpPr>
          <p:nvPr>
            <p:ph type="title"/>
          </p:nvPr>
        </p:nvSpPr>
        <p:spPr/>
        <p:txBody>
          <a:bodyPr/>
          <a:lstStyle/>
          <a:p>
            <a:r>
              <a:rPr lang="en-ID" dirty="0"/>
              <a:t>Media  Player Classic</a:t>
            </a:r>
          </a:p>
        </p:txBody>
      </p:sp>
      <p:sp>
        <p:nvSpPr>
          <p:cNvPr id="3" name="Text Placeholder 2">
            <a:extLst>
              <a:ext uri="{FF2B5EF4-FFF2-40B4-BE49-F238E27FC236}">
                <a16:creationId xmlns:a16="http://schemas.microsoft.com/office/drawing/2014/main" id="{A8FE5583-68C9-48B4-AA81-A84CDA480263}"/>
              </a:ext>
            </a:extLst>
          </p:cNvPr>
          <p:cNvSpPr>
            <a:spLocks noGrp="1"/>
          </p:cNvSpPr>
          <p:nvPr>
            <p:ph type="body" idx="1"/>
          </p:nvPr>
        </p:nvSpPr>
        <p:spPr>
          <a:xfrm>
            <a:off x="720000" y="870970"/>
            <a:ext cx="8085333" cy="3983253"/>
          </a:xfrm>
        </p:spPr>
        <p:txBody>
          <a:bodyPr/>
          <a:lstStyle/>
          <a:p>
            <a:pPr marL="152400" indent="0">
              <a:buNone/>
            </a:pPr>
            <a:r>
              <a:rPr lang="en-ID" sz="1800" dirty="0"/>
              <a:t>a. </a:t>
            </a:r>
            <a:r>
              <a:rPr lang="en-ID" sz="1800" dirty="0" err="1"/>
              <a:t>Kelebihan</a:t>
            </a:r>
            <a:r>
              <a:rPr lang="en-ID" sz="1800" dirty="0"/>
              <a:t> </a:t>
            </a:r>
            <a:r>
              <a:rPr lang="en-ID" sz="1800" dirty="0" err="1"/>
              <a:t>dari</a:t>
            </a:r>
            <a:r>
              <a:rPr lang="en-ID" sz="1800" dirty="0"/>
              <a:t> MPC</a:t>
            </a:r>
          </a:p>
          <a:p>
            <a:pPr marL="438150" indent="-285750">
              <a:buFont typeface="Arial" panose="020B0604020202020204" pitchFamily="34" charset="0"/>
              <a:buChar char="•"/>
            </a:pPr>
            <a:r>
              <a:rPr lang="en-ID" sz="1800" dirty="0" err="1"/>
              <a:t>Mendukung</a:t>
            </a:r>
            <a:r>
              <a:rPr lang="en-ID" sz="1800" dirty="0"/>
              <a:t> </a:t>
            </a:r>
            <a:r>
              <a:rPr lang="en-ID" sz="1800" dirty="0" err="1"/>
              <a:t>untuk</a:t>
            </a:r>
            <a:r>
              <a:rPr lang="en-ID" sz="1800" dirty="0"/>
              <a:t> audio popular dan video </a:t>
            </a:r>
            <a:r>
              <a:rPr lang="en-ID" sz="1800" dirty="0" err="1"/>
              <a:t>termasuk</a:t>
            </a:r>
            <a:r>
              <a:rPr lang="en-ID" sz="1800" dirty="0"/>
              <a:t> format 3GP, AAC, AVCHD, MPEG-4, WMV, dan WMA</a:t>
            </a:r>
          </a:p>
          <a:p>
            <a:pPr marL="438150" indent="-285750">
              <a:buFont typeface="Arial" panose="020B0604020202020204" pitchFamily="34" charset="0"/>
              <a:buChar char="•"/>
            </a:pPr>
            <a:r>
              <a:rPr lang="en-ID" sz="1800" dirty="0"/>
              <a:t>Fitur </a:t>
            </a:r>
            <a:r>
              <a:rPr lang="en-ID" sz="1800" dirty="0" err="1"/>
              <a:t>aliran</a:t>
            </a:r>
            <a:r>
              <a:rPr lang="en-ID" sz="1800" dirty="0"/>
              <a:t> music dan video </a:t>
            </a:r>
            <a:r>
              <a:rPr lang="en-ID" sz="1800" dirty="0" err="1"/>
              <a:t>ke</a:t>
            </a:r>
            <a:r>
              <a:rPr lang="en-ID" sz="1800" dirty="0"/>
              <a:t> PC lain </a:t>
            </a:r>
            <a:r>
              <a:rPr lang="en-ID" sz="1800" dirty="0" err="1"/>
              <a:t>menjalankan</a:t>
            </a:r>
            <a:r>
              <a:rPr lang="en-ID" sz="1800" dirty="0"/>
              <a:t> </a:t>
            </a:r>
            <a:r>
              <a:rPr lang="en-ID" sz="1800" dirty="0" err="1"/>
              <a:t>perangkat</a:t>
            </a:r>
            <a:r>
              <a:rPr lang="en-ID" sz="1800" dirty="0"/>
              <a:t> yang </a:t>
            </a:r>
            <a:r>
              <a:rPr lang="en-ID" sz="1800" dirty="0" err="1"/>
              <a:t>kompatibel</a:t>
            </a:r>
            <a:r>
              <a:rPr lang="en-ID" sz="1800" dirty="0"/>
              <a:t> di </a:t>
            </a:r>
            <a:r>
              <a:rPr lang="en-ID" sz="1800" dirty="0" err="1"/>
              <a:t>sekitar</a:t>
            </a:r>
            <a:r>
              <a:rPr lang="en-ID" sz="1800" dirty="0"/>
              <a:t> </a:t>
            </a:r>
            <a:r>
              <a:rPr lang="en-ID" sz="1800" dirty="0" err="1"/>
              <a:t>rumah</a:t>
            </a:r>
            <a:endParaRPr lang="en-ID" sz="1800" dirty="0"/>
          </a:p>
          <a:p>
            <a:pPr marL="438150" indent="-285750">
              <a:buFont typeface="Arial" panose="020B0604020202020204" pitchFamily="34" charset="0"/>
              <a:buChar char="•"/>
            </a:pPr>
            <a:r>
              <a:rPr lang="en-ID" sz="1800" dirty="0"/>
              <a:t>Modus Now Playing </a:t>
            </a:r>
            <a:r>
              <a:rPr lang="en-ID" sz="1800" dirty="0" err="1"/>
              <a:t>baru</a:t>
            </a:r>
            <a:r>
              <a:rPr lang="en-ID" sz="1800" dirty="0"/>
              <a:t> </a:t>
            </a:r>
            <a:r>
              <a:rPr lang="en-ID" sz="1800" dirty="0" err="1"/>
              <a:t>ini</a:t>
            </a:r>
            <a:r>
              <a:rPr lang="en-ID" sz="1800" dirty="0"/>
              <a:t> </a:t>
            </a:r>
            <a:r>
              <a:rPr lang="en-ID" sz="1800" dirty="0" err="1"/>
              <a:t>merupakan</a:t>
            </a:r>
            <a:r>
              <a:rPr lang="en-ID" sz="1800" dirty="0"/>
              <a:t> </a:t>
            </a:r>
            <a:r>
              <a:rPr lang="en-ID" sz="1800" dirty="0" err="1"/>
              <a:t>studi</a:t>
            </a:r>
            <a:r>
              <a:rPr lang="en-ID" sz="1800" dirty="0"/>
              <a:t> di </a:t>
            </a:r>
            <a:r>
              <a:rPr lang="en-ID" sz="1800" dirty="0" err="1"/>
              <a:t>minimalis</a:t>
            </a:r>
            <a:r>
              <a:rPr lang="en-ID" sz="1800" dirty="0"/>
              <a:t> </a:t>
            </a:r>
          </a:p>
          <a:p>
            <a:pPr marL="438150" indent="-285750">
              <a:buFont typeface="Arial" panose="020B0604020202020204" pitchFamily="34" charset="0"/>
              <a:buChar char="•"/>
            </a:pPr>
            <a:r>
              <a:rPr lang="en-ID" sz="1800" dirty="0"/>
              <a:t>Gratis</a:t>
            </a:r>
          </a:p>
          <a:p>
            <a:pPr marL="438150" indent="-285750">
              <a:buFont typeface="Arial" panose="020B0604020202020204" pitchFamily="34" charset="0"/>
              <a:buChar char="•"/>
            </a:pPr>
            <a:r>
              <a:rPr lang="en-ID" sz="1800" dirty="0" err="1"/>
              <a:t>Kualitas</a:t>
            </a:r>
            <a:r>
              <a:rPr lang="en-ID" sz="1800" dirty="0"/>
              <a:t> video </a:t>
            </a:r>
            <a:r>
              <a:rPr lang="en-ID" sz="1800" dirty="0" err="1"/>
              <a:t>lumayan</a:t>
            </a:r>
            <a:r>
              <a:rPr lang="en-ID" sz="1800" dirty="0"/>
              <a:t> soft</a:t>
            </a:r>
          </a:p>
          <a:p>
            <a:pPr marL="438150" indent="-285750">
              <a:buFont typeface="Arial" panose="020B0604020202020204" pitchFamily="34" charset="0"/>
              <a:buChar char="•"/>
            </a:pPr>
            <a:r>
              <a:rPr lang="en-ID" sz="1800" dirty="0"/>
              <a:t>Bisa </a:t>
            </a:r>
            <a:r>
              <a:rPr lang="en-ID" sz="1800" dirty="0" err="1"/>
              <a:t>ganti</a:t>
            </a:r>
            <a:r>
              <a:rPr lang="en-ID" sz="1800" dirty="0"/>
              <a:t> skin </a:t>
            </a:r>
            <a:r>
              <a:rPr lang="en-ID" sz="1800" dirty="0" err="1"/>
              <a:t>atau</a:t>
            </a:r>
            <a:r>
              <a:rPr lang="en-ID" sz="1800" dirty="0"/>
              <a:t> themes</a:t>
            </a:r>
          </a:p>
          <a:p>
            <a:pPr marL="152400" indent="0">
              <a:buNone/>
            </a:pPr>
            <a:r>
              <a:rPr lang="en-ID" sz="1800" dirty="0"/>
              <a:t>b. </a:t>
            </a:r>
            <a:r>
              <a:rPr lang="en-ID" sz="1800" dirty="0" err="1"/>
              <a:t>Kekurangan</a:t>
            </a:r>
            <a:r>
              <a:rPr lang="en-ID" sz="1800" dirty="0"/>
              <a:t> MPC</a:t>
            </a:r>
          </a:p>
          <a:p>
            <a:pPr>
              <a:buFont typeface="Arial" panose="020B0604020202020204" pitchFamily="34" charset="0"/>
              <a:buChar char="•"/>
            </a:pPr>
            <a:r>
              <a:rPr lang="en-ID" sz="1800" dirty="0" err="1"/>
              <a:t>Tidak</a:t>
            </a:r>
            <a:r>
              <a:rPr lang="en-ID" sz="1800" dirty="0"/>
              <a:t> </a:t>
            </a:r>
            <a:r>
              <a:rPr lang="en-ID" sz="1800" dirty="0" err="1"/>
              <a:t>kompitabel</a:t>
            </a:r>
            <a:r>
              <a:rPr lang="en-ID" sz="1800" dirty="0"/>
              <a:t> </a:t>
            </a:r>
            <a:r>
              <a:rPr lang="en-ID" sz="1800" dirty="0" err="1"/>
              <a:t>dnegan</a:t>
            </a:r>
            <a:r>
              <a:rPr lang="en-ID" sz="1800" dirty="0"/>
              <a:t> file 3gp</a:t>
            </a:r>
          </a:p>
          <a:p>
            <a:pPr>
              <a:buFont typeface="Arial" panose="020B0604020202020204" pitchFamily="34" charset="0"/>
              <a:buChar char="•"/>
            </a:pPr>
            <a:r>
              <a:rPr lang="en-ID" sz="1800" dirty="0" err="1"/>
              <a:t>Pengaturan</a:t>
            </a:r>
            <a:r>
              <a:rPr lang="en-ID" sz="1800" dirty="0"/>
              <a:t> </a:t>
            </a:r>
            <a:r>
              <a:rPr lang="en-ID" sz="1800" dirty="0" err="1"/>
              <a:t>kurang</a:t>
            </a:r>
            <a:r>
              <a:rPr lang="en-ID" sz="1800" dirty="0"/>
              <a:t> </a:t>
            </a:r>
            <a:r>
              <a:rPr lang="en-ID" sz="1800" dirty="0" err="1"/>
              <a:t>banyak</a:t>
            </a:r>
            <a:endParaRPr lang="en-ID" sz="1800" dirty="0"/>
          </a:p>
          <a:p>
            <a:pPr>
              <a:buFont typeface="Arial" panose="020B0604020202020204" pitchFamily="34" charset="0"/>
              <a:buChar char="•"/>
            </a:pPr>
            <a:r>
              <a:rPr lang="en-ID" sz="1800" dirty="0" err="1"/>
              <a:t>Kalah</a:t>
            </a:r>
            <a:r>
              <a:rPr lang="en-ID" sz="1800" dirty="0"/>
              <a:t> </a:t>
            </a:r>
            <a:r>
              <a:rPr lang="en-ID" sz="1800" dirty="0" err="1"/>
              <a:t>bersaing</a:t>
            </a:r>
            <a:r>
              <a:rPr lang="en-ID" sz="1800" dirty="0"/>
              <a:t> </a:t>
            </a:r>
            <a:r>
              <a:rPr lang="en-ID" sz="1800" dirty="0" err="1"/>
              <a:t>dengan</a:t>
            </a:r>
            <a:r>
              <a:rPr lang="en-ID" sz="1800" dirty="0"/>
              <a:t> </a:t>
            </a:r>
            <a:r>
              <a:rPr lang="en-ID" sz="1800" dirty="0" err="1"/>
              <a:t>winamp</a:t>
            </a:r>
            <a:endParaRPr lang="en-ID" sz="1800" dirty="0"/>
          </a:p>
          <a:p>
            <a:pPr>
              <a:buFont typeface="Arial" panose="020B0604020202020204" pitchFamily="34" charset="0"/>
              <a:buChar char="•"/>
            </a:pPr>
            <a:r>
              <a:rPr lang="en-ID" sz="1800" dirty="0"/>
              <a:t>Usage memory </a:t>
            </a:r>
            <a:r>
              <a:rPr lang="en-ID" sz="1800" dirty="0" err="1"/>
              <a:t>lumayan</a:t>
            </a:r>
            <a:r>
              <a:rPr lang="en-ID" sz="1800" dirty="0"/>
              <a:t> </a:t>
            </a:r>
            <a:r>
              <a:rPr lang="en-ID" sz="1800" dirty="0" err="1"/>
              <a:t>besar</a:t>
            </a:r>
            <a:endParaRPr lang="en-ID" sz="1800" dirty="0"/>
          </a:p>
          <a:p>
            <a:endParaRPr lang="en-ID" dirty="0"/>
          </a:p>
        </p:txBody>
      </p:sp>
    </p:spTree>
    <p:extLst>
      <p:ext uri="{BB962C8B-B14F-4D97-AF65-F5344CB8AC3E}">
        <p14:creationId xmlns:p14="http://schemas.microsoft.com/office/powerpoint/2010/main" val="255551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25A70-ACEE-4406-B3CC-40FEEEC126B2}"/>
              </a:ext>
            </a:extLst>
          </p:cNvPr>
          <p:cNvSpPr>
            <a:spLocks noGrp="1"/>
          </p:cNvSpPr>
          <p:nvPr>
            <p:ph type="title"/>
          </p:nvPr>
        </p:nvSpPr>
        <p:spPr/>
        <p:txBody>
          <a:bodyPr/>
          <a:lstStyle/>
          <a:p>
            <a:r>
              <a:rPr lang="en-ID" dirty="0"/>
              <a:t>KM Player</a:t>
            </a:r>
          </a:p>
        </p:txBody>
      </p:sp>
      <p:sp>
        <p:nvSpPr>
          <p:cNvPr id="3" name="Text Placeholder 2">
            <a:extLst>
              <a:ext uri="{FF2B5EF4-FFF2-40B4-BE49-F238E27FC236}">
                <a16:creationId xmlns:a16="http://schemas.microsoft.com/office/drawing/2014/main" id="{598C06C6-C3AD-4A98-9E74-3ABBDBB4D93C}"/>
              </a:ext>
            </a:extLst>
          </p:cNvPr>
          <p:cNvSpPr>
            <a:spLocks noGrp="1"/>
          </p:cNvSpPr>
          <p:nvPr>
            <p:ph type="body" idx="1"/>
          </p:nvPr>
        </p:nvSpPr>
        <p:spPr/>
        <p:txBody>
          <a:bodyPr/>
          <a:lstStyle/>
          <a:p>
            <a:pPr marL="0" lvl="0" indent="0">
              <a:buNone/>
            </a:pPr>
            <a:r>
              <a:rPr lang="en-ID" dirty="0"/>
              <a:t>a</a:t>
            </a:r>
            <a:r>
              <a:rPr lang="en-ID" sz="1800" dirty="0"/>
              <a:t>. </a:t>
            </a:r>
            <a:r>
              <a:rPr lang="en-ID" sz="1800" dirty="0" err="1"/>
              <a:t>Kelebihan</a:t>
            </a:r>
            <a:r>
              <a:rPr lang="en-ID" sz="1800" dirty="0"/>
              <a:t> KM Player</a:t>
            </a:r>
            <a:endParaRPr lang="en-US" sz="1800" dirty="0"/>
          </a:p>
          <a:p>
            <a:pPr lvl="0"/>
            <a:r>
              <a:rPr lang="en-ID" sz="1800" dirty="0" err="1"/>
              <a:t>Dalam</a:t>
            </a:r>
            <a:r>
              <a:rPr lang="en-ID" sz="1800" dirty="0"/>
              <a:t> </a:t>
            </a:r>
            <a:r>
              <a:rPr lang="en-ID" sz="1800" dirty="0" err="1"/>
              <a:t>datu</a:t>
            </a:r>
            <a:r>
              <a:rPr lang="en-ID" sz="1800" dirty="0"/>
              <a:t> </a:t>
            </a:r>
            <a:r>
              <a:rPr lang="en-ID" sz="1800" dirty="0" err="1"/>
              <a:t>paket</a:t>
            </a:r>
            <a:r>
              <a:rPr lang="en-ID" sz="1800" dirty="0"/>
              <a:t> </a:t>
            </a:r>
            <a:r>
              <a:rPr lang="en-ID" sz="1800" dirty="0" err="1"/>
              <a:t>terdapat</a:t>
            </a:r>
            <a:r>
              <a:rPr lang="en-ID" sz="1800" dirty="0"/>
              <a:t> </a:t>
            </a:r>
            <a:r>
              <a:rPr lang="en-ID" sz="1800" dirty="0" err="1"/>
              <a:t>banyak</a:t>
            </a:r>
            <a:r>
              <a:rPr lang="en-ID" sz="1800" dirty="0"/>
              <a:t> </a:t>
            </a:r>
            <a:r>
              <a:rPr lang="en-ID" sz="1800" dirty="0" err="1"/>
              <a:t>fitur</a:t>
            </a:r>
            <a:r>
              <a:rPr lang="en-ID" sz="1800" dirty="0"/>
              <a:t> </a:t>
            </a:r>
            <a:r>
              <a:rPr lang="en-ID" sz="1800" dirty="0" err="1"/>
              <a:t>mulai</a:t>
            </a:r>
            <a:r>
              <a:rPr lang="en-ID" sz="1800" dirty="0"/>
              <a:t> </a:t>
            </a:r>
            <a:r>
              <a:rPr lang="en-ID" sz="1800" dirty="0" err="1"/>
              <a:t>dari</a:t>
            </a:r>
            <a:r>
              <a:rPr lang="en-ID" sz="1800" dirty="0"/>
              <a:t> DSP plug-in, vocal remover, </a:t>
            </a:r>
            <a:r>
              <a:rPr lang="en-ID" sz="1800" dirty="0" err="1"/>
              <a:t>fasilitas</a:t>
            </a:r>
            <a:r>
              <a:rPr lang="en-ID" sz="1800" dirty="0"/>
              <a:t> </a:t>
            </a:r>
            <a:r>
              <a:rPr lang="en-ID" sz="1800" dirty="0" err="1"/>
              <a:t>normalitasi</a:t>
            </a:r>
            <a:r>
              <a:rPr lang="en-ID" sz="1800" dirty="0"/>
              <a:t> </a:t>
            </a:r>
            <a:r>
              <a:rPr lang="en-ID" sz="1800" dirty="0" err="1"/>
              <a:t>crytality</a:t>
            </a:r>
            <a:endParaRPr lang="en-US" sz="1800" dirty="0"/>
          </a:p>
          <a:p>
            <a:pPr lvl="0"/>
            <a:r>
              <a:rPr lang="en-ID" sz="1800" dirty="0"/>
              <a:t>KM Player </a:t>
            </a:r>
            <a:r>
              <a:rPr lang="en-ID" sz="1800" dirty="0" err="1"/>
              <a:t>memiliki</a:t>
            </a:r>
            <a:r>
              <a:rPr lang="en-ID" sz="1800" dirty="0"/>
              <a:t> internal time </a:t>
            </a:r>
            <a:endParaRPr lang="en-US" sz="1800" dirty="0"/>
          </a:p>
          <a:p>
            <a:pPr marL="0" lvl="0" indent="0">
              <a:buNone/>
            </a:pPr>
            <a:r>
              <a:rPr lang="en-ID" sz="1800" dirty="0"/>
              <a:t>b. </a:t>
            </a:r>
            <a:r>
              <a:rPr lang="en-ID" sz="1800" dirty="0" err="1"/>
              <a:t>Kekurangan</a:t>
            </a:r>
            <a:r>
              <a:rPr lang="en-ID" sz="1800" dirty="0"/>
              <a:t> KM Player</a:t>
            </a:r>
            <a:endParaRPr lang="en-US" sz="1800" dirty="0"/>
          </a:p>
          <a:p>
            <a:pPr lvl="0"/>
            <a:r>
              <a:rPr lang="en-ID" sz="1800" dirty="0" err="1"/>
              <a:t>Terkadang</a:t>
            </a:r>
            <a:r>
              <a:rPr lang="en-ID" sz="1800" dirty="0"/>
              <a:t> subtitle </a:t>
            </a:r>
            <a:r>
              <a:rPr lang="en-ID" sz="1800" dirty="0" err="1"/>
              <a:t>tidak</a:t>
            </a:r>
            <a:r>
              <a:rPr lang="en-ID" sz="1800" dirty="0"/>
              <a:t> </a:t>
            </a:r>
            <a:r>
              <a:rPr lang="en-ID" sz="1800" dirty="0" err="1"/>
              <a:t>nampak</a:t>
            </a:r>
            <a:endParaRPr lang="en-US" sz="1800" dirty="0"/>
          </a:p>
          <a:p>
            <a:pPr lvl="0"/>
            <a:r>
              <a:rPr lang="en-ID" sz="1800" dirty="0"/>
              <a:t>KM Player </a:t>
            </a:r>
            <a:r>
              <a:rPr lang="en-ID" sz="1800" dirty="0" err="1"/>
              <a:t>kadang</a:t>
            </a:r>
            <a:r>
              <a:rPr lang="en-ID" sz="1800" dirty="0"/>
              <a:t> </a:t>
            </a:r>
            <a:r>
              <a:rPr lang="en-ID" sz="1800" dirty="0" err="1"/>
              <a:t>tidak</a:t>
            </a:r>
            <a:r>
              <a:rPr lang="en-ID" sz="1800" dirty="0"/>
              <a:t> </a:t>
            </a:r>
            <a:r>
              <a:rPr lang="en-ID" sz="1800" dirty="0" err="1"/>
              <a:t>menampilkan</a:t>
            </a:r>
            <a:r>
              <a:rPr lang="en-ID" sz="1800" dirty="0"/>
              <a:t> </a:t>
            </a:r>
            <a:r>
              <a:rPr lang="en-ID" sz="1800" dirty="0" err="1"/>
              <a:t>gambar</a:t>
            </a:r>
            <a:r>
              <a:rPr lang="en-ID" sz="1800" dirty="0"/>
              <a:t> video</a:t>
            </a:r>
            <a:endParaRPr lang="en-US" sz="1800" dirty="0"/>
          </a:p>
        </p:txBody>
      </p:sp>
    </p:spTree>
    <p:extLst>
      <p:ext uri="{BB962C8B-B14F-4D97-AF65-F5344CB8AC3E}">
        <p14:creationId xmlns:p14="http://schemas.microsoft.com/office/powerpoint/2010/main" val="2885476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07C76-F3D1-444C-9210-13B066C8607D}"/>
              </a:ext>
            </a:extLst>
          </p:cNvPr>
          <p:cNvSpPr>
            <a:spLocks noGrp="1"/>
          </p:cNvSpPr>
          <p:nvPr>
            <p:ph type="title"/>
          </p:nvPr>
        </p:nvSpPr>
        <p:spPr/>
        <p:txBody>
          <a:bodyPr/>
          <a:lstStyle/>
          <a:p>
            <a:r>
              <a:rPr lang="en-ID" dirty="0"/>
              <a:t>Pot Player</a:t>
            </a:r>
          </a:p>
        </p:txBody>
      </p:sp>
      <p:sp>
        <p:nvSpPr>
          <p:cNvPr id="3" name="Text Placeholder 2">
            <a:extLst>
              <a:ext uri="{FF2B5EF4-FFF2-40B4-BE49-F238E27FC236}">
                <a16:creationId xmlns:a16="http://schemas.microsoft.com/office/drawing/2014/main" id="{C1EEBC31-0F3D-493D-BE38-7BAF5582774A}"/>
              </a:ext>
            </a:extLst>
          </p:cNvPr>
          <p:cNvSpPr>
            <a:spLocks noGrp="1"/>
          </p:cNvSpPr>
          <p:nvPr>
            <p:ph type="body" idx="1"/>
          </p:nvPr>
        </p:nvSpPr>
        <p:spPr/>
        <p:txBody>
          <a:bodyPr/>
          <a:lstStyle/>
          <a:p>
            <a:pPr marL="152400" indent="0">
              <a:buNone/>
            </a:pPr>
            <a:r>
              <a:rPr lang="en-ID" sz="1800" dirty="0"/>
              <a:t>a. </a:t>
            </a:r>
            <a:r>
              <a:rPr lang="en-ID" sz="1800" dirty="0" err="1"/>
              <a:t>Kelebihan</a:t>
            </a:r>
            <a:r>
              <a:rPr lang="en-ID" sz="1800" dirty="0"/>
              <a:t> </a:t>
            </a:r>
            <a:r>
              <a:rPr lang="en-ID" sz="1800" dirty="0" err="1"/>
              <a:t>PotPlayer</a:t>
            </a:r>
            <a:endParaRPr lang="en-ID" sz="1800" dirty="0"/>
          </a:p>
          <a:p>
            <a:pPr marL="438150" indent="-285750">
              <a:buFont typeface="Arial" panose="020B0604020202020204" pitchFamily="34" charset="0"/>
              <a:buChar char="•"/>
            </a:pPr>
            <a:r>
              <a:rPr lang="en-ID" sz="1800" dirty="0" err="1"/>
              <a:t>Mendukung</a:t>
            </a:r>
            <a:r>
              <a:rPr lang="en-ID" sz="1800" dirty="0"/>
              <a:t> </a:t>
            </a:r>
            <a:r>
              <a:rPr lang="en-ID" sz="1800" dirty="0" err="1"/>
              <a:t>pembacaan</a:t>
            </a:r>
            <a:r>
              <a:rPr lang="en-ID" sz="1800" dirty="0"/>
              <a:t> subtitle oleh </a:t>
            </a:r>
            <a:r>
              <a:rPr lang="en-ID" sz="1800" dirty="0" err="1"/>
              <a:t>suara</a:t>
            </a:r>
            <a:r>
              <a:rPr lang="en-ID" sz="1800" dirty="0"/>
              <a:t> TIS </a:t>
            </a:r>
          </a:p>
          <a:p>
            <a:pPr marL="438150" indent="-285750">
              <a:buFont typeface="Arial" panose="020B0604020202020204" pitchFamily="34" charset="0"/>
              <a:buChar char="•"/>
            </a:pPr>
            <a:r>
              <a:rPr lang="en-ID" sz="1800" dirty="0" err="1"/>
              <a:t>Mendukung</a:t>
            </a:r>
            <a:r>
              <a:rPr lang="en-ID" sz="1800" dirty="0"/>
              <a:t> </a:t>
            </a:r>
            <a:r>
              <a:rPr lang="en-ID" sz="1800" dirty="0" err="1"/>
              <a:t>pembacaan</a:t>
            </a:r>
            <a:r>
              <a:rPr lang="en-ID" sz="1800" dirty="0"/>
              <a:t> subtitle oleh NVDA dan JAWS</a:t>
            </a:r>
          </a:p>
          <a:p>
            <a:pPr marL="438150" indent="-285750">
              <a:buFont typeface="Arial" panose="020B0604020202020204" pitchFamily="34" charset="0"/>
              <a:buChar char="•"/>
            </a:pPr>
            <a:r>
              <a:rPr lang="en-ID" sz="1800" dirty="0" err="1"/>
              <a:t>Dapat</a:t>
            </a:r>
            <a:r>
              <a:rPr lang="en-ID" sz="1800" dirty="0"/>
              <a:t> </a:t>
            </a:r>
            <a:r>
              <a:rPr lang="en-ID" sz="1800" dirty="0" err="1" smtClean="0"/>
              <a:t>langsung</a:t>
            </a:r>
            <a:r>
              <a:rPr lang="en-ID" sz="1800" dirty="0" smtClean="0"/>
              <a:t> </a:t>
            </a:r>
            <a:r>
              <a:rPr lang="en-ID" sz="1800" dirty="0" err="1"/>
              <a:t>membaca</a:t>
            </a:r>
            <a:r>
              <a:rPr lang="en-ID" sz="1800" dirty="0"/>
              <a:t> </a:t>
            </a:r>
            <a:r>
              <a:rPr lang="en-ID" sz="1800" dirty="0" smtClean="0"/>
              <a:t>subtitle </a:t>
            </a:r>
            <a:r>
              <a:rPr lang="en-ID" sz="1800" dirty="0"/>
              <a:t>yang </a:t>
            </a:r>
            <a:r>
              <a:rPr lang="en-ID" sz="1800" dirty="0" err="1"/>
              <a:t>tersemat</a:t>
            </a:r>
            <a:r>
              <a:rPr lang="en-ID" sz="1800" dirty="0"/>
              <a:t> pada video </a:t>
            </a:r>
            <a:r>
              <a:rPr lang="en-ID" sz="1800" dirty="0" err="1"/>
              <a:t>berformat</a:t>
            </a:r>
            <a:r>
              <a:rPr lang="en-ID" sz="1800" dirty="0"/>
              <a:t> MKV</a:t>
            </a:r>
          </a:p>
          <a:p>
            <a:pPr marL="438150" indent="-285750">
              <a:buFont typeface="Arial" panose="020B0604020202020204" pitchFamily="34" charset="0"/>
              <a:buChar char="•"/>
            </a:pPr>
            <a:r>
              <a:rPr lang="en-ID" sz="1800" dirty="0"/>
              <a:t>Program </a:t>
            </a:r>
            <a:r>
              <a:rPr lang="en-ID" sz="1800" dirty="0" err="1"/>
              <a:t>ringan</a:t>
            </a:r>
            <a:r>
              <a:rPr lang="en-ID" sz="1800" dirty="0"/>
              <a:t> dan </a:t>
            </a:r>
            <a:r>
              <a:rPr lang="en-ID" sz="1800" dirty="0" err="1"/>
              <a:t>stabil</a:t>
            </a:r>
            <a:endParaRPr lang="en-ID" sz="1800" dirty="0"/>
          </a:p>
          <a:p>
            <a:pPr marL="152400" indent="0">
              <a:buNone/>
            </a:pPr>
            <a:r>
              <a:rPr lang="en-ID" sz="1800" dirty="0"/>
              <a:t>b. </a:t>
            </a:r>
            <a:r>
              <a:rPr lang="en-ID" sz="1800" dirty="0" err="1"/>
              <a:t>Kekurangan</a:t>
            </a:r>
            <a:r>
              <a:rPr lang="en-ID" sz="1800" dirty="0"/>
              <a:t> </a:t>
            </a:r>
            <a:r>
              <a:rPr lang="en-ID" sz="1800" dirty="0" err="1"/>
              <a:t>PotPlayer</a:t>
            </a:r>
            <a:endParaRPr lang="en-ID" sz="1800" dirty="0"/>
          </a:p>
          <a:p>
            <a:pPr marL="438150" indent="-285750">
              <a:buFont typeface="Arial" panose="020B0604020202020204" pitchFamily="34" charset="0"/>
              <a:buChar char="•"/>
            </a:pPr>
            <a:r>
              <a:rPr lang="en-ID" sz="1800" dirty="0"/>
              <a:t>Belum </a:t>
            </a:r>
            <a:r>
              <a:rPr lang="en-ID" sz="1800" dirty="0" err="1"/>
              <a:t>ada</a:t>
            </a:r>
            <a:r>
              <a:rPr lang="en-ID" sz="1800" dirty="0"/>
              <a:t> update </a:t>
            </a:r>
            <a:r>
              <a:rPr lang="en-ID" sz="1800" dirty="0" err="1"/>
              <a:t>untuk</a:t>
            </a:r>
            <a:r>
              <a:rPr lang="en-ID" sz="1800" dirty="0"/>
              <a:t> </a:t>
            </a:r>
            <a:r>
              <a:rPr lang="en-ID" sz="1800" dirty="0" err="1"/>
              <a:t>versi</a:t>
            </a:r>
            <a:r>
              <a:rPr lang="en-ID" sz="1800" dirty="0"/>
              <a:t> windows 10</a:t>
            </a:r>
          </a:p>
          <a:p>
            <a:pPr marL="152400" indent="0">
              <a:buNone/>
            </a:pPr>
            <a:endParaRPr lang="en-ID" sz="1800" dirty="0"/>
          </a:p>
        </p:txBody>
      </p:sp>
    </p:spTree>
    <p:extLst>
      <p:ext uri="{BB962C8B-B14F-4D97-AF65-F5344CB8AC3E}">
        <p14:creationId xmlns:p14="http://schemas.microsoft.com/office/powerpoint/2010/main" val="1973465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8EC4-4BCD-47FE-ACB9-D15E33F62FD9}"/>
              </a:ext>
            </a:extLst>
          </p:cNvPr>
          <p:cNvSpPr>
            <a:spLocks noGrp="1"/>
          </p:cNvSpPr>
          <p:nvPr>
            <p:ph type="title"/>
          </p:nvPr>
        </p:nvSpPr>
        <p:spPr/>
        <p:txBody>
          <a:bodyPr/>
          <a:lstStyle/>
          <a:p>
            <a:r>
              <a:rPr lang="en-ID" dirty="0"/>
              <a:t>MX Player</a:t>
            </a:r>
          </a:p>
        </p:txBody>
      </p:sp>
      <p:sp>
        <p:nvSpPr>
          <p:cNvPr id="3" name="Text Placeholder 2">
            <a:extLst>
              <a:ext uri="{FF2B5EF4-FFF2-40B4-BE49-F238E27FC236}">
                <a16:creationId xmlns:a16="http://schemas.microsoft.com/office/drawing/2014/main" id="{2E27299F-85EE-4798-9482-9282F63467B7}"/>
              </a:ext>
            </a:extLst>
          </p:cNvPr>
          <p:cNvSpPr>
            <a:spLocks noGrp="1"/>
          </p:cNvSpPr>
          <p:nvPr>
            <p:ph type="body" idx="1"/>
          </p:nvPr>
        </p:nvSpPr>
        <p:spPr/>
        <p:txBody>
          <a:bodyPr/>
          <a:lstStyle/>
          <a:p>
            <a:pPr marL="152400" indent="0">
              <a:buNone/>
            </a:pPr>
            <a:r>
              <a:rPr lang="en-ID" sz="1800" dirty="0"/>
              <a:t>a. </a:t>
            </a:r>
            <a:r>
              <a:rPr lang="en-ID" sz="1800" dirty="0" err="1"/>
              <a:t>Kelebihan</a:t>
            </a:r>
            <a:r>
              <a:rPr lang="en-ID" sz="1800" dirty="0"/>
              <a:t> MX Player</a:t>
            </a:r>
          </a:p>
          <a:p>
            <a:pPr marL="438150" indent="-285750">
              <a:buFont typeface="Arial" panose="020B0604020202020204" pitchFamily="34" charset="0"/>
              <a:buChar char="•"/>
            </a:pPr>
            <a:r>
              <a:rPr lang="en-ID" sz="1800" dirty="0"/>
              <a:t>Decoder </a:t>
            </a:r>
            <a:r>
              <a:rPr lang="en-ID" sz="1800" dirty="0" err="1"/>
              <a:t>perangkat</a:t>
            </a:r>
            <a:r>
              <a:rPr lang="en-ID" sz="1800" dirty="0"/>
              <a:t> </a:t>
            </a:r>
            <a:r>
              <a:rPr lang="en-ID" sz="1800" dirty="0" err="1"/>
              <a:t>keras</a:t>
            </a:r>
            <a:endParaRPr lang="en-ID" sz="1800" dirty="0"/>
          </a:p>
          <a:p>
            <a:pPr marL="438150" indent="-285750">
              <a:buFont typeface="Arial" panose="020B0604020202020204" pitchFamily="34" charset="0"/>
              <a:buChar char="•"/>
            </a:pPr>
            <a:r>
              <a:rPr lang="en-ID" sz="1800" dirty="0"/>
              <a:t>Decoder multi</a:t>
            </a:r>
          </a:p>
          <a:p>
            <a:pPr marL="438150" indent="-285750">
              <a:buFont typeface="Arial" panose="020B0604020202020204" pitchFamily="34" charset="0"/>
              <a:buChar char="•"/>
            </a:pPr>
            <a:r>
              <a:rPr lang="en-ID" sz="1800" dirty="0"/>
              <a:t>Easy control</a:t>
            </a:r>
          </a:p>
          <a:p>
            <a:pPr marL="438150" indent="-285750">
              <a:buFont typeface="Arial" panose="020B0604020202020204" pitchFamily="34" charset="0"/>
              <a:buChar char="•"/>
            </a:pPr>
            <a:r>
              <a:rPr lang="en-ID" sz="1800" dirty="0"/>
              <a:t>Lock screen mode</a:t>
            </a:r>
          </a:p>
          <a:p>
            <a:pPr marL="152400" indent="0">
              <a:buNone/>
            </a:pPr>
            <a:r>
              <a:rPr lang="en-ID" sz="1800" dirty="0"/>
              <a:t>b. </a:t>
            </a:r>
            <a:r>
              <a:rPr lang="en-ID" sz="1800" dirty="0" err="1"/>
              <a:t>Kekurangan</a:t>
            </a:r>
            <a:r>
              <a:rPr lang="en-ID" sz="1800" dirty="0"/>
              <a:t> MX Player</a:t>
            </a:r>
          </a:p>
          <a:p>
            <a:pPr marL="438150" indent="-285750">
              <a:buFont typeface="Arial" panose="020B0604020202020204" pitchFamily="34" charset="0"/>
              <a:buChar char="•"/>
            </a:pPr>
            <a:r>
              <a:rPr lang="en-ID" sz="1800" dirty="0" err="1"/>
              <a:t>Apabila</a:t>
            </a:r>
            <a:r>
              <a:rPr lang="en-ID" sz="1800" dirty="0"/>
              <a:t> </a:t>
            </a:r>
            <a:r>
              <a:rPr lang="en-ID" sz="1800" dirty="0" err="1"/>
              <a:t>kualitas</a:t>
            </a:r>
            <a:r>
              <a:rPr lang="en-ID" sz="1800" dirty="0"/>
              <a:t> video yang </a:t>
            </a:r>
            <a:r>
              <a:rPr lang="en-ID" sz="1800" dirty="0" err="1"/>
              <a:t>diputar</a:t>
            </a:r>
            <a:r>
              <a:rPr lang="en-ID" sz="1800" dirty="0"/>
              <a:t> </a:t>
            </a:r>
            <a:r>
              <a:rPr lang="en-ID" sz="1800" dirty="0" err="1"/>
              <a:t>melebihi</a:t>
            </a:r>
            <a:r>
              <a:rPr lang="en-ID" sz="1800" dirty="0"/>
              <a:t> </a:t>
            </a:r>
            <a:r>
              <a:rPr lang="en-ID" sz="1800" dirty="0" err="1"/>
              <a:t>kapabilitas</a:t>
            </a:r>
            <a:r>
              <a:rPr lang="en-ID" sz="1800" dirty="0"/>
              <a:t>, </a:t>
            </a:r>
            <a:r>
              <a:rPr lang="en-ID" sz="1800" dirty="0" err="1"/>
              <a:t>maka</a:t>
            </a:r>
            <a:r>
              <a:rPr lang="en-ID" sz="1800" dirty="0"/>
              <a:t> video </a:t>
            </a:r>
            <a:r>
              <a:rPr lang="en-ID" sz="1800" dirty="0" err="1"/>
              <a:t>akan</a:t>
            </a:r>
            <a:r>
              <a:rPr lang="en-ID" sz="1800" dirty="0"/>
              <a:t> </a:t>
            </a:r>
            <a:r>
              <a:rPr lang="en-ID" sz="1800" dirty="0" err="1"/>
              <a:t>menjadi</a:t>
            </a:r>
            <a:r>
              <a:rPr lang="en-ID" sz="1800" dirty="0"/>
              <a:t> </a:t>
            </a:r>
            <a:r>
              <a:rPr lang="en-ID" sz="1800" dirty="0" err="1"/>
              <a:t>putus-putus</a:t>
            </a:r>
            <a:endParaRPr lang="en-ID" sz="1800" dirty="0"/>
          </a:p>
          <a:p>
            <a:pPr marL="152400" indent="0">
              <a:buNone/>
            </a:pPr>
            <a:endParaRPr lang="en-ID" dirty="0"/>
          </a:p>
        </p:txBody>
      </p:sp>
    </p:spTree>
    <p:extLst>
      <p:ext uri="{BB962C8B-B14F-4D97-AF65-F5344CB8AC3E}">
        <p14:creationId xmlns:p14="http://schemas.microsoft.com/office/powerpoint/2010/main" val="78273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ABFD0-C217-46EE-95F5-ECF678099814}"/>
              </a:ext>
            </a:extLst>
          </p:cNvPr>
          <p:cNvSpPr>
            <a:spLocks noGrp="1"/>
          </p:cNvSpPr>
          <p:nvPr>
            <p:ph type="title"/>
          </p:nvPr>
        </p:nvSpPr>
        <p:spPr/>
        <p:txBody>
          <a:bodyPr/>
          <a:lstStyle/>
          <a:p>
            <a:r>
              <a:rPr lang="en-ID" dirty="0"/>
              <a:t>BS Player</a:t>
            </a:r>
          </a:p>
        </p:txBody>
      </p:sp>
      <p:sp>
        <p:nvSpPr>
          <p:cNvPr id="3" name="Text Placeholder 2">
            <a:extLst>
              <a:ext uri="{FF2B5EF4-FFF2-40B4-BE49-F238E27FC236}">
                <a16:creationId xmlns:a16="http://schemas.microsoft.com/office/drawing/2014/main" id="{827D29F3-54DA-4C3F-A537-D0F5F1D927BC}"/>
              </a:ext>
            </a:extLst>
          </p:cNvPr>
          <p:cNvSpPr>
            <a:spLocks noGrp="1"/>
          </p:cNvSpPr>
          <p:nvPr>
            <p:ph type="body" idx="1"/>
          </p:nvPr>
        </p:nvSpPr>
        <p:spPr/>
        <p:txBody>
          <a:bodyPr/>
          <a:lstStyle/>
          <a:p>
            <a:pPr marL="152400" indent="0">
              <a:buNone/>
            </a:pPr>
            <a:r>
              <a:rPr lang="en-ID" sz="1800" dirty="0"/>
              <a:t>a. </a:t>
            </a:r>
            <a:r>
              <a:rPr lang="en-ID" sz="1800" dirty="0" err="1"/>
              <a:t>Kelebihan</a:t>
            </a:r>
            <a:r>
              <a:rPr lang="en-ID" sz="1800" dirty="0"/>
              <a:t> BS Player</a:t>
            </a:r>
          </a:p>
          <a:p>
            <a:pPr marL="438150" indent="-285750">
              <a:buFont typeface="Arial" panose="020B0604020202020204" pitchFamily="34" charset="0"/>
              <a:buChar char="•"/>
            </a:pPr>
            <a:r>
              <a:rPr lang="en-ID" sz="1800" dirty="0"/>
              <a:t>Bisa </a:t>
            </a:r>
            <a:r>
              <a:rPr lang="en-ID" sz="1800" dirty="0" err="1"/>
              <a:t>memutar</a:t>
            </a:r>
            <a:r>
              <a:rPr lang="en-ID" sz="1800" dirty="0"/>
              <a:t> video </a:t>
            </a:r>
            <a:r>
              <a:rPr lang="en-ID" sz="1800" dirty="0" err="1"/>
              <a:t>tanpa</a:t>
            </a:r>
            <a:r>
              <a:rPr lang="en-ID" sz="1800" dirty="0"/>
              <a:t> format RAR </a:t>
            </a:r>
            <a:r>
              <a:rPr lang="en-ID" sz="1800" dirty="0" err="1"/>
              <a:t>secara</a:t>
            </a:r>
            <a:r>
              <a:rPr lang="en-ID" sz="1800" dirty="0"/>
              <a:t> </a:t>
            </a:r>
            <a:r>
              <a:rPr lang="en-ID" sz="1800" dirty="0" err="1"/>
              <a:t>langsung</a:t>
            </a:r>
            <a:endParaRPr lang="en-ID" sz="1800" dirty="0"/>
          </a:p>
          <a:p>
            <a:pPr marL="438150" indent="-285750">
              <a:buFont typeface="Arial" panose="020B0604020202020204" pitchFamily="34" charset="0"/>
              <a:buChar char="•"/>
            </a:pPr>
            <a:r>
              <a:rPr lang="en-ID" sz="1800" dirty="0" err="1"/>
              <a:t>Mendukung</a:t>
            </a:r>
            <a:r>
              <a:rPr lang="en-ID" sz="1800" dirty="0"/>
              <a:t> </a:t>
            </a:r>
            <a:r>
              <a:rPr lang="en-ID" sz="1800" dirty="0" err="1"/>
              <a:t>akselerasi</a:t>
            </a:r>
            <a:r>
              <a:rPr lang="en-ID" sz="1800" dirty="0"/>
              <a:t> hardware</a:t>
            </a:r>
          </a:p>
          <a:p>
            <a:pPr marL="152400" indent="0">
              <a:buNone/>
            </a:pPr>
            <a:r>
              <a:rPr lang="en-ID" sz="1800" dirty="0"/>
              <a:t>b. </a:t>
            </a:r>
            <a:r>
              <a:rPr lang="en-ID" sz="1800" dirty="0" err="1"/>
              <a:t>Kekurangan</a:t>
            </a:r>
            <a:r>
              <a:rPr lang="en-ID" sz="1800" dirty="0"/>
              <a:t> BS Player</a:t>
            </a:r>
          </a:p>
          <a:p>
            <a:pPr marL="438150" indent="-285750">
              <a:buFont typeface="Arial" panose="020B0604020202020204" pitchFamily="34" charset="0"/>
              <a:buChar char="•"/>
            </a:pPr>
            <a:r>
              <a:rPr lang="en-ID" sz="1800" dirty="0"/>
              <a:t>Ada </a:t>
            </a:r>
            <a:r>
              <a:rPr lang="en-ID" sz="1800" dirty="0" err="1"/>
              <a:t>iklan</a:t>
            </a:r>
            <a:r>
              <a:rPr lang="en-ID" sz="1800" dirty="0"/>
              <a:t> yang </a:t>
            </a:r>
            <a:r>
              <a:rPr lang="en-ID" sz="1800" dirty="0" err="1"/>
              <a:t>mengganggu</a:t>
            </a:r>
            <a:r>
              <a:rPr lang="en-ID" sz="1800" dirty="0"/>
              <a:t> </a:t>
            </a:r>
            <a:r>
              <a:rPr lang="en-ID" sz="1800" dirty="0" err="1"/>
              <a:t>untuk</a:t>
            </a:r>
            <a:r>
              <a:rPr lang="en-ID" sz="1800" dirty="0"/>
              <a:t> </a:t>
            </a:r>
            <a:r>
              <a:rPr lang="en-ID" sz="1800" dirty="0" err="1"/>
              <a:t>versi</a:t>
            </a:r>
            <a:r>
              <a:rPr lang="en-ID" sz="1800" dirty="0"/>
              <a:t> gratis</a:t>
            </a:r>
          </a:p>
          <a:p>
            <a:pPr marL="438150" indent="-285750">
              <a:buFont typeface="Arial" panose="020B0604020202020204" pitchFamily="34" charset="0"/>
              <a:buChar char="•"/>
            </a:pPr>
            <a:r>
              <a:rPr lang="en-ID" sz="1800" dirty="0"/>
              <a:t>Harga </a:t>
            </a:r>
            <a:r>
              <a:rPr lang="en-ID" sz="1800" dirty="0" err="1"/>
              <a:t>untuk</a:t>
            </a:r>
            <a:r>
              <a:rPr lang="en-ID" sz="1800" dirty="0"/>
              <a:t> premium </a:t>
            </a:r>
            <a:r>
              <a:rPr lang="en-ID" sz="1800" dirty="0" err="1"/>
              <a:t>cukup</a:t>
            </a:r>
            <a:r>
              <a:rPr lang="en-ID" sz="1800" dirty="0"/>
              <a:t> mahal</a:t>
            </a:r>
          </a:p>
        </p:txBody>
      </p:sp>
    </p:spTree>
    <p:extLst>
      <p:ext uri="{BB962C8B-B14F-4D97-AF65-F5344CB8AC3E}">
        <p14:creationId xmlns:p14="http://schemas.microsoft.com/office/powerpoint/2010/main" val="1000192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AE587-AFB1-48D0-B651-FEFAB142BB15}"/>
              </a:ext>
            </a:extLst>
          </p:cNvPr>
          <p:cNvSpPr>
            <a:spLocks noGrp="1"/>
          </p:cNvSpPr>
          <p:nvPr>
            <p:ph type="title"/>
          </p:nvPr>
        </p:nvSpPr>
        <p:spPr/>
        <p:txBody>
          <a:bodyPr/>
          <a:lstStyle/>
          <a:p>
            <a:r>
              <a:rPr lang="en-ID" dirty="0"/>
              <a:t>Player Xtreme media Player</a:t>
            </a:r>
          </a:p>
        </p:txBody>
      </p:sp>
      <p:sp>
        <p:nvSpPr>
          <p:cNvPr id="3" name="Text Placeholder 2">
            <a:extLst>
              <a:ext uri="{FF2B5EF4-FFF2-40B4-BE49-F238E27FC236}">
                <a16:creationId xmlns:a16="http://schemas.microsoft.com/office/drawing/2014/main" id="{F5924D01-B2F9-405D-984E-F7F26DA16FA1}"/>
              </a:ext>
            </a:extLst>
          </p:cNvPr>
          <p:cNvSpPr>
            <a:spLocks noGrp="1"/>
          </p:cNvSpPr>
          <p:nvPr>
            <p:ph type="body" idx="1"/>
          </p:nvPr>
        </p:nvSpPr>
        <p:spPr/>
        <p:txBody>
          <a:bodyPr/>
          <a:lstStyle/>
          <a:p>
            <a:pPr marL="152400" indent="0">
              <a:buNone/>
            </a:pPr>
            <a:r>
              <a:rPr lang="en-ID" sz="1800" dirty="0"/>
              <a:t>a. </a:t>
            </a:r>
            <a:r>
              <a:rPr lang="en-ID" sz="1800" dirty="0" err="1"/>
              <a:t>Kelebihan</a:t>
            </a:r>
            <a:r>
              <a:rPr lang="en-ID" sz="1800" dirty="0"/>
              <a:t> Player Extreme</a:t>
            </a:r>
          </a:p>
          <a:p>
            <a:pPr marL="438150" indent="-285750">
              <a:buFont typeface="Arial" panose="020B0604020202020204" pitchFamily="34" charset="0"/>
              <a:buChar char="•"/>
            </a:pPr>
            <a:r>
              <a:rPr lang="en-ID" sz="1800" dirty="0" err="1"/>
              <a:t>Apliaksi</a:t>
            </a:r>
            <a:r>
              <a:rPr lang="en-ID" sz="1800" dirty="0"/>
              <a:t> sangat </a:t>
            </a:r>
            <a:r>
              <a:rPr lang="en-ID" sz="1800" dirty="0" err="1"/>
              <a:t>ringan</a:t>
            </a:r>
            <a:r>
              <a:rPr lang="en-ID" sz="1800" dirty="0"/>
              <a:t> dan </a:t>
            </a:r>
            <a:r>
              <a:rPr lang="en-ID" sz="1800" dirty="0" err="1"/>
              <a:t>tidak</a:t>
            </a:r>
            <a:r>
              <a:rPr lang="en-ID" sz="1800" dirty="0"/>
              <a:t> </a:t>
            </a:r>
            <a:r>
              <a:rPr lang="en-ID" sz="1800" dirty="0" err="1"/>
              <a:t>besar</a:t>
            </a:r>
            <a:endParaRPr lang="en-ID" sz="1800" dirty="0"/>
          </a:p>
          <a:p>
            <a:pPr>
              <a:buFont typeface="Arial" panose="020B0604020202020204" pitchFamily="34" charset="0"/>
              <a:buChar char="•"/>
            </a:pPr>
            <a:r>
              <a:rPr lang="en-ID" sz="1800" dirty="0" err="1"/>
              <a:t>Mendukung</a:t>
            </a:r>
            <a:r>
              <a:rPr lang="en-ID" sz="1800" dirty="0"/>
              <a:t> casting </a:t>
            </a:r>
            <a:r>
              <a:rPr lang="en-ID" sz="1800" dirty="0" err="1"/>
              <a:t>ke</a:t>
            </a:r>
            <a:r>
              <a:rPr lang="en-ID" sz="1800" dirty="0"/>
              <a:t> tv</a:t>
            </a:r>
          </a:p>
          <a:p>
            <a:pPr marL="152400" indent="0">
              <a:buNone/>
            </a:pPr>
            <a:r>
              <a:rPr lang="en-ID" sz="1800" dirty="0"/>
              <a:t>b. </a:t>
            </a:r>
            <a:r>
              <a:rPr lang="en-ID" sz="1800" dirty="0" err="1"/>
              <a:t>Kekurangan</a:t>
            </a:r>
            <a:r>
              <a:rPr lang="en-ID" sz="1800" dirty="0"/>
              <a:t> Player Extreme</a:t>
            </a:r>
          </a:p>
          <a:p>
            <a:pPr>
              <a:buFont typeface="Arial" panose="020B0604020202020204" pitchFamily="34" charset="0"/>
              <a:buChar char="•"/>
            </a:pPr>
            <a:r>
              <a:rPr lang="en-ID" sz="1800" dirty="0" err="1"/>
              <a:t>Membutuhkan</a:t>
            </a:r>
            <a:r>
              <a:rPr lang="en-ID" sz="1800" dirty="0"/>
              <a:t> </a:t>
            </a:r>
            <a:r>
              <a:rPr lang="en-ID" sz="1800" dirty="0" err="1"/>
              <a:t>banyak</a:t>
            </a:r>
            <a:r>
              <a:rPr lang="en-ID" sz="1800" dirty="0"/>
              <a:t> </a:t>
            </a:r>
            <a:r>
              <a:rPr lang="en-ID" sz="1800" dirty="0" err="1"/>
              <a:t>izin</a:t>
            </a:r>
            <a:r>
              <a:rPr lang="en-ID" sz="1800" dirty="0"/>
              <a:t> </a:t>
            </a:r>
            <a:r>
              <a:rPr lang="en-ID" sz="1800" dirty="0" err="1"/>
              <a:t>akses</a:t>
            </a:r>
            <a:r>
              <a:rPr lang="en-ID" sz="1800" dirty="0"/>
              <a:t> </a:t>
            </a:r>
            <a:r>
              <a:rPr lang="en-ID" sz="1800" dirty="0" err="1"/>
              <a:t>ke</a:t>
            </a:r>
            <a:r>
              <a:rPr lang="en-ID" sz="1800" dirty="0"/>
              <a:t> smartphone</a:t>
            </a:r>
          </a:p>
          <a:p>
            <a:endParaRPr lang="en-ID" dirty="0"/>
          </a:p>
        </p:txBody>
      </p:sp>
    </p:spTree>
    <p:extLst>
      <p:ext uri="{BB962C8B-B14F-4D97-AF65-F5344CB8AC3E}">
        <p14:creationId xmlns:p14="http://schemas.microsoft.com/office/powerpoint/2010/main" val="1511549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8" name="Google Shape;208;p29"/>
          <p:cNvSpPr txBox="1">
            <a:spLocks noGrp="1"/>
          </p:cNvSpPr>
          <p:nvPr>
            <p:ph type="title"/>
          </p:nvPr>
        </p:nvSpPr>
        <p:spPr>
          <a:xfrm>
            <a:off x="719999" y="117644"/>
            <a:ext cx="794986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D" dirty="0" err="1">
                <a:solidFill>
                  <a:schemeClr val="lt2"/>
                </a:solidFill>
              </a:rPr>
              <a:t>Praktik</a:t>
            </a:r>
            <a:r>
              <a:rPr lang="en-ID" dirty="0">
                <a:solidFill>
                  <a:schemeClr val="lt2"/>
                </a:solidFill>
              </a:rPr>
              <a:t> Editing </a:t>
            </a:r>
            <a:r>
              <a:rPr lang="en-ID" dirty="0" err="1">
                <a:solidFill>
                  <a:schemeClr val="lt2"/>
                </a:solidFill>
              </a:rPr>
              <a:t>Menggunakan</a:t>
            </a:r>
            <a:r>
              <a:rPr lang="en-ID" dirty="0">
                <a:solidFill>
                  <a:schemeClr val="lt2"/>
                </a:solidFill>
              </a:rPr>
              <a:t> Software </a:t>
            </a:r>
            <a:r>
              <a:rPr lang="en-ID" dirty="0" err="1">
                <a:solidFill>
                  <a:schemeClr val="lt2"/>
                </a:solidFill>
              </a:rPr>
              <a:t>Kinemaster</a:t>
            </a:r>
            <a:endParaRPr dirty="0">
              <a:solidFill>
                <a:schemeClr val="lt2"/>
              </a:solidFill>
            </a:endParaRPr>
          </a:p>
        </p:txBody>
      </p:sp>
      <p:cxnSp>
        <p:nvCxnSpPr>
          <p:cNvPr id="221" name="Google Shape;221;p29"/>
          <p:cNvCxnSpPr/>
          <p:nvPr/>
        </p:nvCxnSpPr>
        <p:spPr>
          <a:xfrm>
            <a:off x="729275" y="637692"/>
            <a:ext cx="7686300" cy="0"/>
          </a:xfrm>
          <a:prstGeom prst="straightConnector1">
            <a:avLst/>
          </a:prstGeom>
          <a:noFill/>
          <a:ln w="9525" cap="flat" cmpd="sng">
            <a:solidFill>
              <a:schemeClr val="dk1"/>
            </a:solidFill>
            <a:prstDash val="solid"/>
            <a:round/>
            <a:headEnd type="none" w="med" len="med"/>
            <a:tailEnd type="none" w="med" len="med"/>
          </a:ln>
        </p:spPr>
      </p:cxnSp>
      <p:pic>
        <p:nvPicPr>
          <p:cNvPr id="44" name="Content Placeholder 3">
            <a:extLst>
              <a:ext uri="{FF2B5EF4-FFF2-40B4-BE49-F238E27FC236}">
                <a16:creationId xmlns:a16="http://schemas.microsoft.com/office/drawing/2014/main" id="{B13D3DF5-7F44-463E-B02D-9E3DA261A3C2}"/>
              </a:ext>
            </a:extLst>
          </p:cNvPr>
          <p:cNvPicPr>
            <a:picLocks noGr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4932" y="637692"/>
            <a:ext cx="4320000" cy="2124000"/>
          </a:xfrm>
          <a:prstGeom prst="rect">
            <a:avLst/>
          </a:prstGeom>
          <a:noFill/>
          <a:ln>
            <a:noFill/>
          </a:ln>
        </p:spPr>
      </p:pic>
      <p:pic>
        <p:nvPicPr>
          <p:cNvPr id="45" name="Picture 44">
            <a:extLst>
              <a:ext uri="{FF2B5EF4-FFF2-40B4-BE49-F238E27FC236}">
                <a16:creationId xmlns:a16="http://schemas.microsoft.com/office/drawing/2014/main" id="{33ED03B2-13AD-450F-B751-A611CE91BD0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3793" y="2833584"/>
            <a:ext cx="4320000" cy="2124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7" name="Google Shape;227;p30"/>
          <p:cNvPicPr preferRelativeResize="0"/>
          <p:nvPr/>
        </p:nvPicPr>
        <p:blipFill>
          <a:blip r:embed="rId3">
            <a:alphaModFix/>
          </a:blip>
          <a:stretch>
            <a:fillRect/>
          </a:stretch>
        </p:blipFill>
        <p:spPr>
          <a:xfrm rot="5400000">
            <a:off x="2463992" y="416359"/>
            <a:ext cx="3411952" cy="3152151"/>
          </a:xfrm>
          <a:prstGeom prst="rect">
            <a:avLst/>
          </a:prstGeom>
          <a:noFill/>
          <a:ln>
            <a:noFill/>
          </a:ln>
        </p:spPr>
      </p:pic>
      <p:pic>
        <p:nvPicPr>
          <p:cNvPr id="11" name="Content Placeholder 3">
            <a:extLst>
              <a:ext uri="{FF2B5EF4-FFF2-40B4-BE49-F238E27FC236}">
                <a16:creationId xmlns:a16="http://schemas.microsoft.com/office/drawing/2014/main" id="{ACC7D7D7-F5BF-462B-9139-A2771BAE8CC1}"/>
              </a:ext>
            </a:extLst>
          </p:cNvPr>
          <p:cNvPicPr>
            <a:picLocks noGr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5716" y="275826"/>
            <a:ext cx="4680000" cy="2160000"/>
          </a:xfrm>
          <a:prstGeom prst="rect">
            <a:avLst/>
          </a:prstGeom>
          <a:noFill/>
          <a:ln>
            <a:noFill/>
          </a:ln>
        </p:spPr>
      </p:pic>
      <p:pic>
        <p:nvPicPr>
          <p:cNvPr id="12" name="Picture 11">
            <a:extLst>
              <a:ext uri="{FF2B5EF4-FFF2-40B4-BE49-F238E27FC236}">
                <a16:creationId xmlns:a16="http://schemas.microsoft.com/office/drawing/2014/main" id="{09F6B168-1125-4402-92B7-110F5604DC9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5716" y="2665622"/>
            <a:ext cx="4680000" cy="2232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1"/>
          <p:cNvPicPr preferRelativeResize="0"/>
          <p:nvPr/>
        </p:nvPicPr>
        <p:blipFill>
          <a:blip r:embed="rId3">
            <a:alphaModFix/>
          </a:blip>
          <a:stretch>
            <a:fillRect/>
          </a:stretch>
        </p:blipFill>
        <p:spPr>
          <a:xfrm>
            <a:off x="-5561" y="0"/>
            <a:ext cx="1344767" cy="1336830"/>
          </a:xfrm>
          <a:prstGeom prst="rect">
            <a:avLst/>
          </a:prstGeom>
          <a:noFill/>
          <a:ln>
            <a:noFill/>
          </a:ln>
        </p:spPr>
      </p:pic>
      <p:grpSp>
        <p:nvGrpSpPr>
          <p:cNvPr id="243" name="Google Shape;243;p31"/>
          <p:cNvGrpSpPr/>
          <p:nvPr/>
        </p:nvGrpSpPr>
        <p:grpSpPr>
          <a:xfrm>
            <a:off x="269767" y="239139"/>
            <a:ext cx="580589" cy="579922"/>
            <a:chOff x="1738195" y="1867295"/>
            <a:chExt cx="260109" cy="259810"/>
          </a:xfrm>
        </p:grpSpPr>
        <p:sp>
          <p:nvSpPr>
            <p:cNvPr id="244" name="Google Shape;244;p31"/>
            <p:cNvSpPr/>
            <p:nvPr/>
          </p:nvSpPr>
          <p:spPr>
            <a:xfrm>
              <a:off x="1838110" y="1976750"/>
              <a:ext cx="132606" cy="132583"/>
            </a:xfrm>
            <a:custGeom>
              <a:avLst/>
              <a:gdLst/>
              <a:ahLst/>
              <a:cxnLst/>
              <a:rect l="l" t="t" r="r" b="b"/>
              <a:pathLst>
                <a:path w="5768" h="5767" extrusionOk="0">
                  <a:moveTo>
                    <a:pt x="2884" y="455"/>
                  </a:moveTo>
                  <a:cubicBezTo>
                    <a:pt x="4222" y="455"/>
                    <a:pt x="5312" y="1545"/>
                    <a:pt x="5312" y="2883"/>
                  </a:cubicBezTo>
                  <a:cubicBezTo>
                    <a:pt x="5312" y="4222"/>
                    <a:pt x="4222" y="5311"/>
                    <a:pt x="2884" y="5311"/>
                  </a:cubicBezTo>
                  <a:cubicBezTo>
                    <a:pt x="1546" y="5311"/>
                    <a:pt x="456" y="4222"/>
                    <a:pt x="456" y="2883"/>
                  </a:cubicBezTo>
                  <a:cubicBezTo>
                    <a:pt x="456" y="1545"/>
                    <a:pt x="1546" y="455"/>
                    <a:pt x="2884" y="455"/>
                  </a:cubicBezTo>
                  <a:close/>
                  <a:moveTo>
                    <a:pt x="2884" y="0"/>
                  </a:moveTo>
                  <a:cubicBezTo>
                    <a:pt x="1298" y="0"/>
                    <a:pt x="1" y="1297"/>
                    <a:pt x="1" y="2883"/>
                  </a:cubicBezTo>
                  <a:cubicBezTo>
                    <a:pt x="1" y="4470"/>
                    <a:pt x="1298" y="5767"/>
                    <a:pt x="2884" y="5767"/>
                  </a:cubicBezTo>
                  <a:cubicBezTo>
                    <a:pt x="4471" y="5767"/>
                    <a:pt x="5768" y="4470"/>
                    <a:pt x="5768" y="2883"/>
                  </a:cubicBezTo>
                  <a:cubicBezTo>
                    <a:pt x="5768" y="1297"/>
                    <a:pt x="4471" y="0"/>
                    <a:pt x="2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1"/>
            <p:cNvSpPr/>
            <p:nvPr/>
          </p:nvSpPr>
          <p:spPr>
            <a:xfrm>
              <a:off x="1862525" y="2001142"/>
              <a:ext cx="83753" cy="83776"/>
            </a:xfrm>
            <a:custGeom>
              <a:avLst/>
              <a:gdLst/>
              <a:ahLst/>
              <a:cxnLst/>
              <a:rect l="l" t="t" r="r" b="b"/>
              <a:pathLst>
                <a:path w="3643" h="3644" extrusionOk="0">
                  <a:moveTo>
                    <a:pt x="1822" y="457"/>
                  </a:moveTo>
                  <a:cubicBezTo>
                    <a:pt x="2567" y="457"/>
                    <a:pt x="3188" y="1077"/>
                    <a:pt x="3188" y="1822"/>
                  </a:cubicBezTo>
                  <a:cubicBezTo>
                    <a:pt x="3188" y="2567"/>
                    <a:pt x="2567" y="3188"/>
                    <a:pt x="1822" y="3188"/>
                  </a:cubicBezTo>
                  <a:cubicBezTo>
                    <a:pt x="1077" y="3188"/>
                    <a:pt x="456" y="2567"/>
                    <a:pt x="456" y="1822"/>
                  </a:cubicBezTo>
                  <a:cubicBezTo>
                    <a:pt x="456" y="1077"/>
                    <a:pt x="1077" y="457"/>
                    <a:pt x="1822" y="457"/>
                  </a:cubicBezTo>
                  <a:close/>
                  <a:moveTo>
                    <a:pt x="1822" y="1"/>
                  </a:moveTo>
                  <a:cubicBezTo>
                    <a:pt x="815" y="1"/>
                    <a:pt x="1" y="815"/>
                    <a:pt x="1" y="1822"/>
                  </a:cubicBezTo>
                  <a:cubicBezTo>
                    <a:pt x="1" y="2830"/>
                    <a:pt x="815" y="3643"/>
                    <a:pt x="1822" y="3643"/>
                  </a:cubicBezTo>
                  <a:cubicBezTo>
                    <a:pt x="2829" y="3643"/>
                    <a:pt x="3643" y="2830"/>
                    <a:pt x="3643" y="1822"/>
                  </a:cubicBezTo>
                  <a:cubicBezTo>
                    <a:pt x="3643" y="815"/>
                    <a:pt x="2829" y="1"/>
                    <a:pt x="18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1"/>
            <p:cNvSpPr/>
            <p:nvPr/>
          </p:nvSpPr>
          <p:spPr>
            <a:xfrm>
              <a:off x="1899010" y="2022408"/>
              <a:ext cx="26025" cy="26048"/>
            </a:xfrm>
            <a:custGeom>
              <a:avLst/>
              <a:gdLst/>
              <a:ahLst/>
              <a:cxnLst/>
              <a:rect l="l" t="t" r="r" b="b"/>
              <a:pathLst>
                <a:path w="1132" h="1133" extrusionOk="0">
                  <a:moveTo>
                    <a:pt x="235" y="1"/>
                  </a:moveTo>
                  <a:cubicBezTo>
                    <a:pt x="111" y="1"/>
                    <a:pt x="1" y="111"/>
                    <a:pt x="1" y="235"/>
                  </a:cubicBezTo>
                  <a:cubicBezTo>
                    <a:pt x="1" y="359"/>
                    <a:pt x="111" y="470"/>
                    <a:pt x="235" y="470"/>
                  </a:cubicBezTo>
                  <a:cubicBezTo>
                    <a:pt x="470" y="470"/>
                    <a:pt x="663" y="663"/>
                    <a:pt x="663" y="897"/>
                  </a:cubicBezTo>
                  <a:cubicBezTo>
                    <a:pt x="663" y="1022"/>
                    <a:pt x="773" y="1132"/>
                    <a:pt x="897" y="1132"/>
                  </a:cubicBezTo>
                  <a:cubicBezTo>
                    <a:pt x="1022" y="1132"/>
                    <a:pt x="1132" y="1022"/>
                    <a:pt x="1132" y="897"/>
                  </a:cubicBezTo>
                  <a:cubicBezTo>
                    <a:pt x="1132" y="400"/>
                    <a:pt x="731" y="1"/>
                    <a:pt x="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1"/>
            <p:cNvSpPr/>
            <p:nvPr/>
          </p:nvSpPr>
          <p:spPr>
            <a:xfrm>
              <a:off x="1883791" y="2037627"/>
              <a:ext cx="26025" cy="26048"/>
            </a:xfrm>
            <a:custGeom>
              <a:avLst/>
              <a:gdLst/>
              <a:ahLst/>
              <a:cxnLst/>
              <a:rect l="l" t="t" r="r" b="b"/>
              <a:pathLst>
                <a:path w="1132" h="1133" extrusionOk="0">
                  <a:moveTo>
                    <a:pt x="234" y="1"/>
                  </a:moveTo>
                  <a:cubicBezTo>
                    <a:pt x="111" y="1"/>
                    <a:pt x="0" y="111"/>
                    <a:pt x="0" y="235"/>
                  </a:cubicBezTo>
                  <a:cubicBezTo>
                    <a:pt x="0" y="732"/>
                    <a:pt x="400" y="1132"/>
                    <a:pt x="897" y="1132"/>
                  </a:cubicBezTo>
                  <a:cubicBezTo>
                    <a:pt x="1021" y="1132"/>
                    <a:pt x="1132" y="1022"/>
                    <a:pt x="1132" y="897"/>
                  </a:cubicBezTo>
                  <a:cubicBezTo>
                    <a:pt x="1132" y="774"/>
                    <a:pt x="1021" y="663"/>
                    <a:pt x="897" y="663"/>
                  </a:cubicBezTo>
                  <a:cubicBezTo>
                    <a:pt x="663" y="663"/>
                    <a:pt x="470" y="470"/>
                    <a:pt x="470" y="235"/>
                  </a:cubicBezTo>
                  <a:cubicBezTo>
                    <a:pt x="470" y="111"/>
                    <a:pt x="359"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1"/>
            <p:cNvSpPr/>
            <p:nvPr/>
          </p:nvSpPr>
          <p:spPr>
            <a:xfrm>
              <a:off x="1876181" y="1895204"/>
              <a:ext cx="51084" cy="10828"/>
            </a:xfrm>
            <a:custGeom>
              <a:avLst/>
              <a:gdLst/>
              <a:ahLst/>
              <a:cxnLst/>
              <a:rect l="l" t="t" r="r" b="b"/>
              <a:pathLst>
                <a:path w="2222" h="471" extrusionOk="0">
                  <a:moveTo>
                    <a:pt x="234" y="1"/>
                  </a:moveTo>
                  <a:cubicBezTo>
                    <a:pt x="111" y="1"/>
                    <a:pt x="0" y="111"/>
                    <a:pt x="0" y="236"/>
                  </a:cubicBezTo>
                  <a:cubicBezTo>
                    <a:pt x="0" y="360"/>
                    <a:pt x="111" y="470"/>
                    <a:pt x="234" y="470"/>
                  </a:cubicBezTo>
                  <a:lnTo>
                    <a:pt x="1987" y="470"/>
                  </a:lnTo>
                  <a:cubicBezTo>
                    <a:pt x="2111" y="470"/>
                    <a:pt x="2221" y="360"/>
                    <a:pt x="2221" y="236"/>
                  </a:cubicBezTo>
                  <a:cubicBezTo>
                    <a:pt x="2221" y="111"/>
                    <a:pt x="2111" y="1"/>
                    <a:pt x="1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1"/>
            <p:cNvSpPr/>
            <p:nvPr/>
          </p:nvSpPr>
          <p:spPr>
            <a:xfrm>
              <a:off x="1876181" y="1881893"/>
              <a:ext cx="51084" cy="10805"/>
            </a:xfrm>
            <a:custGeom>
              <a:avLst/>
              <a:gdLst/>
              <a:ahLst/>
              <a:cxnLst/>
              <a:rect l="l" t="t" r="r" b="b"/>
              <a:pathLst>
                <a:path w="2222" h="470" extrusionOk="0">
                  <a:moveTo>
                    <a:pt x="234" y="1"/>
                  </a:moveTo>
                  <a:cubicBezTo>
                    <a:pt x="111" y="1"/>
                    <a:pt x="0" y="111"/>
                    <a:pt x="0" y="236"/>
                  </a:cubicBezTo>
                  <a:cubicBezTo>
                    <a:pt x="0" y="359"/>
                    <a:pt x="111" y="470"/>
                    <a:pt x="234" y="470"/>
                  </a:cubicBezTo>
                  <a:lnTo>
                    <a:pt x="1987" y="470"/>
                  </a:lnTo>
                  <a:cubicBezTo>
                    <a:pt x="2111" y="470"/>
                    <a:pt x="2221" y="359"/>
                    <a:pt x="2221" y="236"/>
                  </a:cubicBezTo>
                  <a:cubicBezTo>
                    <a:pt x="2221" y="111"/>
                    <a:pt x="2111" y="1"/>
                    <a:pt x="1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1"/>
            <p:cNvSpPr/>
            <p:nvPr/>
          </p:nvSpPr>
          <p:spPr>
            <a:xfrm>
              <a:off x="1738195" y="1867295"/>
              <a:ext cx="260109" cy="259810"/>
            </a:xfrm>
            <a:custGeom>
              <a:avLst/>
              <a:gdLst/>
              <a:ahLst/>
              <a:cxnLst/>
              <a:rect l="l" t="t" r="r" b="b"/>
              <a:pathLst>
                <a:path w="11314" h="11301" extrusionOk="0">
                  <a:moveTo>
                    <a:pt x="8168" y="457"/>
                  </a:moveTo>
                  <a:cubicBezTo>
                    <a:pt x="8278" y="457"/>
                    <a:pt x="8361" y="540"/>
                    <a:pt x="8361" y="650"/>
                  </a:cubicBezTo>
                  <a:lnTo>
                    <a:pt x="8361" y="1754"/>
                  </a:lnTo>
                  <a:cubicBezTo>
                    <a:pt x="8361" y="1850"/>
                    <a:pt x="8278" y="1932"/>
                    <a:pt x="8168" y="1932"/>
                  </a:cubicBezTo>
                  <a:lnTo>
                    <a:pt x="6058" y="1932"/>
                  </a:lnTo>
                  <a:cubicBezTo>
                    <a:pt x="5960" y="1932"/>
                    <a:pt x="5864" y="1850"/>
                    <a:pt x="5864" y="1754"/>
                  </a:cubicBezTo>
                  <a:lnTo>
                    <a:pt x="5864" y="650"/>
                  </a:lnTo>
                  <a:cubicBezTo>
                    <a:pt x="5864" y="540"/>
                    <a:pt x="5960" y="457"/>
                    <a:pt x="6058" y="457"/>
                  </a:cubicBezTo>
                  <a:close/>
                  <a:moveTo>
                    <a:pt x="7975" y="2401"/>
                  </a:moveTo>
                  <a:lnTo>
                    <a:pt x="7975" y="3064"/>
                  </a:lnTo>
                  <a:lnTo>
                    <a:pt x="6264" y="3064"/>
                  </a:lnTo>
                  <a:lnTo>
                    <a:pt x="6264" y="2401"/>
                  </a:lnTo>
                  <a:close/>
                  <a:moveTo>
                    <a:pt x="7548" y="3519"/>
                  </a:moveTo>
                  <a:lnTo>
                    <a:pt x="7548" y="3989"/>
                  </a:lnTo>
                  <a:lnTo>
                    <a:pt x="6678" y="3989"/>
                  </a:lnTo>
                  <a:lnTo>
                    <a:pt x="6678" y="3519"/>
                  </a:lnTo>
                  <a:close/>
                  <a:moveTo>
                    <a:pt x="2042" y="4443"/>
                  </a:moveTo>
                  <a:cubicBezTo>
                    <a:pt x="2677" y="4443"/>
                    <a:pt x="3201" y="4968"/>
                    <a:pt x="3201" y="5602"/>
                  </a:cubicBezTo>
                  <a:lnTo>
                    <a:pt x="3201" y="9686"/>
                  </a:lnTo>
                  <a:cubicBezTo>
                    <a:pt x="3201" y="10320"/>
                    <a:pt x="2677" y="10845"/>
                    <a:pt x="2042" y="10845"/>
                  </a:cubicBezTo>
                  <a:lnTo>
                    <a:pt x="1615" y="10845"/>
                  </a:lnTo>
                  <a:cubicBezTo>
                    <a:pt x="981" y="10845"/>
                    <a:pt x="470" y="10320"/>
                    <a:pt x="470" y="9686"/>
                  </a:cubicBezTo>
                  <a:lnTo>
                    <a:pt x="470" y="5933"/>
                  </a:lnTo>
                  <a:lnTo>
                    <a:pt x="470" y="5823"/>
                  </a:lnTo>
                  <a:lnTo>
                    <a:pt x="470" y="5810"/>
                  </a:lnTo>
                  <a:cubicBezTo>
                    <a:pt x="470" y="5105"/>
                    <a:pt x="1008" y="4526"/>
                    <a:pt x="1698" y="4458"/>
                  </a:cubicBezTo>
                  <a:cubicBezTo>
                    <a:pt x="1739" y="4458"/>
                    <a:pt x="1781" y="4443"/>
                    <a:pt x="1836" y="4443"/>
                  </a:cubicBezTo>
                  <a:close/>
                  <a:moveTo>
                    <a:pt x="9700" y="4443"/>
                  </a:moveTo>
                  <a:cubicBezTo>
                    <a:pt x="10334" y="4443"/>
                    <a:pt x="10859" y="4968"/>
                    <a:pt x="10859" y="5602"/>
                  </a:cubicBezTo>
                  <a:lnTo>
                    <a:pt x="10859" y="9686"/>
                  </a:lnTo>
                  <a:cubicBezTo>
                    <a:pt x="10859" y="10320"/>
                    <a:pt x="10334" y="10845"/>
                    <a:pt x="9700" y="10845"/>
                  </a:cubicBezTo>
                  <a:lnTo>
                    <a:pt x="3174" y="10845"/>
                  </a:lnTo>
                  <a:cubicBezTo>
                    <a:pt x="3464" y="10541"/>
                    <a:pt x="3657" y="10142"/>
                    <a:pt x="3657" y="9686"/>
                  </a:cubicBezTo>
                  <a:lnTo>
                    <a:pt x="3657" y="5602"/>
                  </a:lnTo>
                  <a:cubicBezTo>
                    <a:pt x="3657" y="5147"/>
                    <a:pt x="3464" y="4747"/>
                    <a:pt x="3174" y="4443"/>
                  </a:cubicBezTo>
                  <a:close/>
                  <a:moveTo>
                    <a:pt x="6058" y="1"/>
                  </a:moveTo>
                  <a:cubicBezTo>
                    <a:pt x="5699" y="1"/>
                    <a:pt x="5409" y="291"/>
                    <a:pt x="5409" y="650"/>
                  </a:cubicBezTo>
                  <a:lnTo>
                    <a:pt x="5409" y="1754"/>
                  </a:lnTo>
                  <a:cubicBezTo>
                    <a:pt x="5409" y="2015"/>
                    <a:pt x="5574" y="2236"/>
                    <a:pt x="5795" y="2346"/>
                  </a:cubicBezTo>
                  <a:lnTo>
                    <a:pt x="5795" y="3299"/>
                  </a:lnTo>
                  <a:cubicBezTo>
                    <a:pt x="5795" y="3422"/>
                    <a:pt x="5905" y="3519"/>
                    <a:pt x="6030" y="3519"/>
                  </a:cubicBezTo>
                  <a:lnTo>
                    <a:pt x="6209" y="3519"/>
                  </a:lnTo>
                  <a:lnTo>
                    <a:pt x="6209" y="3989"/>
                  </a:lnTo>
                  <a:lnTo>
                    <a:pt x="1836" y="3989"/>
                  </a:lnTo>
                  <a:cubicBezTo>
                    <a:pt x="828" y="3989"/>
                    <a:pt x="15" y="4802"/>
                    <a:pt x="15" y="5810"/>
                  </a:cubicBezTo>
                  <a:lnTo>
                    <a:pt x="1" y="5920"/>
                  </a:lnTo>
                  <a:lnTo>
                    <a:pt x="1" y="9686"/>
                  </a:lnTo>
                  <a:cubicBezTo>
                    <a:pt x="1" y="10583"/>
                    <a:pt x="732" y="11300"/>
                    <a:pt x="1615" y="11300"/>
                  </a:cubicBezTo>
                  <a:lnTo>
                    <a:pt x="9700" y="11300"/>
                  </a:lnTo>
                  <a:cubicBezTo>
                    <a:pt x="10596" y="11300"/>
                    <a:pt x="11313" y="10583"/>
                    <a:pt x="11313" y="9686"/>
                  </a:cubicBezTo>
                  <a:lnTo>
                    <a:pt x="11313" y="5602"/>
                  </a:lnTo>
                  <a:cubicBezTo>
                    <a:pt x="11313" y="4706"/>
                    <a:pt x="10596" y="3989"/>
                    <a:pt x="9700" y="3989"/>
                  </a:cubicBezTo>
                  <a:lnTo>
                    <a:pt x="8017" y="3989"/>
                  </a:lnTo>
                  <a:lnTo>
                    <a:pt x="8017" y="3519"/>
                  </a:lnTo>
                  <a:lnTo>
                    <a:pt x="8195" y="3519"/>
                  </a:lnTo>
                  <a:cubicBezTo>
                    <a:pt x="8333" y="3519"/>
                    <a:pt x="8431" y="3422"/>
                    <a:pt x="8431" y="3299"/>
                  </a:cubicBezTo>
                  <a:lnTo>
                    <a:pt x="8431" y="2346"/>
                  </a:lnTo>
                  <a:cubicBezTo>
                    <a:pt x="8664" y="2236"/>
                    <a:pt x="8817" y="2015"/>
                    <a:pt x="8817" y="1754"/>
                  </a:cubicBezTo>
                  <a:lnTo>
                    <a:pt x="8817" y="650"/>
                  </a:lnTo>
                  <a:cubicBezTo>
                    <a:pt x="8817" y="291"/>
                    <a:pt x="8527" y="1"/>
                    <a:pt x="8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1"/>
            <p:cNvSpPr/>
            <p:nvPr/>
          </p:nvSpPr>
          <p:spPr>
            <a:xfrm>
              <a:off x="1761024" y="2005924"/>
              <a:ext cx="10805" cy="13012"/>
            </a:xfrm>
            <a:custGeom>
              <a:avLst/>
              <a:gdLst/>
              <a:ahLst/>
              <a:cxnLst/>
              <a:rect l="l" t="t" r="r" b="b"/>
              <a:pathLst>
                <a:path w="470" h="566" extrusionOk="0">
                  <a:moveTo>
                    <a:pt x="236" y="0"/>
                  </a:moveTo>
                  <a:cubicBezTo>
                    <a:pt x="111" y="0"/>
                    <a:pt x="1" y="96"/>
                    <a:pt x="1" y="221"/>
                  </a:cubicBezTo>
                  <a:lnTo>
                    <a:pt x="1" y="331"/>
                  </a:lnTo>
                  <a:cubicBezTo>
                    <a:pt x="1" y="455"/>
                    <a:pt x="111" y="565"/>
                    <a:pt x="236" y="565"/>
                  </a:cubicBezTo>
                  <a:cubicBezTo>
                    <a:pt x="360" y="565"/>
                    <a:pt x="470" y="455"/>
                    <a:pt x="470" y="331"/>
                  </a:cubicBezTo>
                  <a:lnTo>
                    <a:pt x="470" y="221"/>
                  </a:lnTo>
                  <a:cubicBezTo>
                    <a:pt x="470" y="96"/>
                    <a:pt x="360"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1"/>
            <p:cNvSpPr/>
            <p:nvPr/>
          </p:nvSpPr>
          <p:spPr>
            <a:xfrm>
              <a:off x="1761024" y="2025259"/>
              <a:ext cx="10805" cy="54900"/>
            </a:xfrm>
            <a:custGeom>
              <a:avLst/>
              <a:gdLst/>
              <a:ahLst/>
              <a:cxnLst/>
              <a:rect l="l" t="t" r="r" b="b"/>
              <a:pathLst>
                <a:path w="470" h="2388" extrusionOk="0">
                  <a:moveTo>
                    <a:pt x="236" y="0"/>
                  </a:moveTo>
                  <a:cubicBezTo>
                    <a:pt x="111" y="0"/>
                    <a:pt x="1" y="111"/>
                    <a:pt x="1" y="235"/>
                  </a:cubicBezTo>
                  <a:lnTo>
                    <a:pt x="1" y="2167"/>
                  </a:lnTo>
                  <a:cubicBezTo>
                    <a:pt x="1" y="2291"/>
                    <a:pt x="111" y="2388"/>
                    <a:pt x="236" y="2388"/>
                  </a:cubicBezTo>
                  <a:cubicBezTo>
                    <a:pt x="360" y="2388"/>
                    <a:pt x="470" y="2291"/>
                    <a:pt x="470" y="2167"/>
                  </a:cubicBezTo>
                  <a:lnTo>
                    <a:pt x="470" y="235"/>
                  </a:lnTo>
                  <a:cubicBezTo>
                    <a:pt x="470" y="111"/>
                    <a:pt x="360"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Content Placeholder 3">
            <a:extLst>
              <a:ext uri="{FF2B5EF4-FFF2-40B4-BE49-F238E27FC236}">
                <a16:creationId xmlns:a16="http://schemas.microsoft.com/office/drawing/2014/main" id="{6F0E6469-7A73-4D0F-842A-48D544C97AD4}"/>
              </a:ext>
            </a:extLst>
          </p:cNvPr>
          <p:cNvPicPr>
            <a:picLocks noGr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8794" y="311174"/>
            <a:ext cx="4680000" cy="2160000"/>
          </a:xfrm>
          <a:prstGeom prst="rect">
            <a:avLst/>
          </a:prstGeom>
          <a:noFill/>
          <a:ln>
            <a:noFill/>
          </a:ln>
        </p:spPr>
      </p:pic>
      <p:pic>
        <p:nvPicPr>
          <p:cNvPr id="41" name="Picture 40">
            <a:extLst>
              <a:ext uri="{FF2B5EF4-FFF2-40B4-BE49-F238E27FC236}">
                <a16:creationId xmlns:a16="http://schemas.microsoft.com/office/drawing/2014/main" id="{B586CBC8-7550-497B-B74F-11638882608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8793" y="2707218"/>
            <a:ext cx="4680000" cy="2160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D" dirty="0" err="1">
                <a:solidFill>
                  <a:schemeClr val="accent3"/>
                </a:solidFill>
              </a:rPr>
              <a:t>Jenis-jenis</a:t>
            </a:r>
            <a:r>
              <a:rPr lang="en-ID" dirty="0">
                <a:solidFill>
                  <a:schemeClr val="accent3"/>
                </a:solidFill>
              </a:rPr>
              <a:t> Software Video Editor</a:t>
            </a:r>
            <a:endParaRPr dirty="0">
              <a:solidFill>
                <a:schemeClr val="accent3"/>
              </a:solidFill>
            </a:endParaRPr>
          </a:p>
        </p:txBody>
      </p:sp>
      <p:sp>
        <p:nvSpPr>
          <p:cNvPr id="198" name="Google Shape;198;p28"/>
          <p:cNvSpPr txBox="1">
            <a:spLocks noGrp="1"/>
          </p:cNvSpPr>
          <p:nvPr>
            <p:ph type="body" idx="1"/>
          </p:nvPr>
        </p:nvSpPr>
        <p:spPr>
          <a:xfrm>
            <a:off x="304799" y="1271794"/>
            <a:ext cx="8602133" cy="3416400"/>
          </a:xfrm>
          <a:prstGeom prst="rect">
            <a:avLst/>
          </a:prstGeom>
        </p:spPr>
        <p:txBody>
          <a:bodyPr spcFirstLastPara="1" wrap="square" lIns="91425" tIns="91425" rIns="91425" bIns="91425" anchor="t" anchorCtr="0">
            <a:noAutofit/>
          </a:bodyPr>
          <a:lstStyle/>
          <a:p>
            <a:pPr marL="342900" lvl="0" indent="-342900" algn="l" rtl="0">
              <a:spcBef>
                <a:spcPts val="0"/>
              </a:spcBef>
              <a:spcAft>
                <a:spcPts val="0"/>
              </a:spcAft>
            </a:pPr>
            <a:r>
              <a:rPr lang="en-ID" sz="1800" dirty="0" err="1">
                <a:solidFill>
                  <a:schemeClr val="dk1"/>
                </a:solidFill>
              </a:rPr>
              <a:t>Wondershare</a:t>
            </a:r>
            <a:r>
              <a:rPr lang="en-ID" sz="1800" dirty="0">
                <a:solidFill>
                  <a:schemeClr val="dk1"/>
                </a:solidFill>
              </a:rPr>
              <a:t> </a:t>
            </a:r>
            <a:r>
              <a:rPr lang="en-ID" sz="1800" dirty="0" err="1">
                <a:solidFill>
                  <a:schemeClr val="dk1"/>
                </a:solidFill>
              </a:rPr>
              <a:t>Filmora</a:t>
            </a:r>
            <a:endParaRPr lang="en-ID" sz="1800" dirty="0">
              <a:solidFill>
                <a:schemeClr val="dk1"/>
              </a:solidFill>
            </a:endParaRP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endParaRPr lang="en-ID" dirty="0">
              <a:solidFill>
                <a:schemeClr val="dk1"/>
              </a:solidFill>
            </a:endParaRPr>
          </a:p>
          <a:p>
            <a:pPr marL="0" lvl="0" indent="0" algn="l" rtl="0">
              <a:spcBef>
                <a:spcPts val="0"/>
              </a:spcBef>
              <a:spcAft>
                <a:spcPts val="0"/>
              </a:spcAft>
              <a:buNone/>
            </a:pPr>
            <a:endParaRPr lang="en-ID" dirty="0">
              <a:solidFill>
                <a:schemeClr val="dk1"/>
              </a:solidFill>
            </a:endParaRPr>
          </a:p>
          <a:p>
            <a:pPr marL="0" lvl="0" indent="0" algn="l" rtl="0">
              <a:spcBef>
                <a:spcPts val="0"/>
              </a:spcBef>
              <a:spcAft>
                <a:spcPts val="0"/>
              </a:spcAft>
              <a:buNone/>
            </a:pPr>
            <a:endParaRPr lang="en-ID" dirty="0">
              <a:solidFill>
                <a:schemeClr val="dk1"/>
              </a:solidFill>
            </a:endParaRPr>
          </a:p>
          <a:p>
            <a:pPr marL="0" lvl="0" indent="0" algn="l" rtl="0">
              <a:spcBef>
                <a:spcPts val="0"/>
              </a:spcBef>
              <a:spcAft>
                <a:spcPts val="0"/>
              </a:spcAft>
              <a:buNone/>
            </a:pPr>
            <a:r>
              <a:rPr lang="en-ID" sz="1800" dirty="0" err="1">
                <a:solidFill>
                  <a:schemeClr val="dk1"/>
                </a:solidFill>
              </a:rPr>
              <a:t>Kelebihan</a:t>
            </a:r>
            <a:endParaRPr lang="en-ID" sz="1800" dirty="0">
              <a:solidFill>
                <a:schemeClr val="dk1"/>
              </a:solidFill>
            </a:endParaRPr>
          </a:p>
          <a:p>
            <a:pPr marL="0" lvl="0" indent="0" algn="l" rtl="0">
              <a:spcBef>
                <a:spcPts val="0"/>
              </a:spcBef>
              <a:spcAft>
                <a:spcPts val="0"/>
              </a:spcAft>
              <a:buNone/>
            </a:pPr>
            <a:r>
              <a:rPr lang="en-ID" sz="1800" dirty="0">
                <a:solidFill>
                  <a:schemeClr val="dk1"/>
                </a:solidFill>
              </a:rPr>
              <a:t>• </a:t>
            </a:r>
            <a:r>
              <a:rPr lang="en-ID" sz="1800" dirty="0" err="1">
                <a:solidFill>
                  <a:schemeClr val="dk1"/>
                </a:solidFill>
              </a:rPr>
              <a:t>Mudah</a:t>
            </a:r>
            <a:r>
              <a:rPr lang="en-ID" sz="1800" dirty="0">
                <a:solidFill>
                  <a:schemeClr val="dk1"/>
                </a:solidFill>
              </a:rPr>
              <a:t> </a:t>
            </a:r>
            <a:r>
              <a:rPr lang="en-ID" sz="1800" dirty="0" err="1">
                <a:solidFill>
                  <a:schemeClr val="dk1"/>
                </a:solidFill>
              </a:rPr>
              <a:t>digunakan</a:t>
            </a:r>
            <a:r>
              <a:rPr lang="en-ID" sz="1800" dirty="0">
                <a:solidFill>
                  <a:schemeClr val="dk1"/>
                </a:solidFill>
              </a:rPr>
              <a:t> </a:t>
            </a:r>
            <a:r>
              <a:rPr lang="en-ID" sz="1800" dirty="0" err="1">
                <a:solidFill>
                  <a:schemeClr val="dk1"/>
                </a:solidFill>
              </a:rPr>
              <a:t>bahkan</a:t>
            </a:r>
            <a:r>
              <a:rPr lang="en-ID" sz="1800" dirty="0">
                <a:solidFill>
                  <a:schemeClr val="dk1"/>
                </a:solidFill>
              </a:rPr>
              <a:t> </a:t>
            </a:r>
            <a:r>
              <a:rPr lang="en-ID" sz="1800" dirty="0" err="1">
                <a:solidFill>
                  <a:schemeClr val="dk1"/>
                </a:solidFill>
              </a:rPr>
              <a:t>untuk</a:t>
            </a:r>
            <a:r>
              <a:rPr lang="en-ID" sz="1800" dirty="0">
                <a:solidFill>
                  <a:schemeClr val="dk1"/>
                </a:solidFill>
              </a:rPr>
              <a:t> </a:t>
            </a:r>
            <a:r>
              <a:rPr lang="en-ID" sz="1800" dirty="0" err="1">
                <a:solidFill>
                  <a:schemeClr val="dk1"/>
                </a:solidFill>
              </a:rPr>
              <a:t>pemula</a:t>
            </a:r>
            <a:r>
              <a:rPr lang="en-ID" sz="1800" dirty="0">
                <a:solidFill>
                  <a:schemeClr val="dk1"/>
                </a:solidFill>
              </a:rPr>
              <a:t> </a:t>
            </a:r>
            <a:r>
              <a:rPr lang="en-ID" sz="1800" dirty="0" err="1">
                <a:solidFill>
                  <a:schemeClr val="dk1"/>
                </a:solidFill>
              </a:rPr>
              <a:t>sekali</a:t>
            </a:r>
            <a:r>
              <a:rPr lang="en-ID" sz="1800" dirty="0">
                <a:solidFill>
                  <a:schemeClr val="dk1"/>
                </a:solidFill>
              </a:rPr>
              <a:t> pun</a:t>
            </a:r>
          </a:p>
          <a:p>
            <a:pPr marL="0" lvl="0" indent="0" algn="l" rtl="0">
              <a:spcBef>
                <a:spcPts val="0"/>
              </a:spcBef>
              <a:spcAft>
                <a:spcPts val="0"/>
              </a:spcAft>
              <a:buNone/>
            </a:pPr>
            <a:r>
              <a:rPr lang="en-ID" sz="1800" dirty="0">
                <a:solidFill>
                  <a:schemeClr val="dk1"/>
                </a:solidFill>
              </a:rPr>
              <a:t>• </a:t>
            </a:r>
            <a:r>
              <a:rPr lang="en-ID" sz="1800" dirty="0" err="1">
                <a:solidFill>
                  <a:schemeClr val="dk1"/>
                </a:solidFill>
              </a:rPr>
              <a:t>Beragam</a:t>
            </a:r>
            <a:r>
              <a:rPr lang="en-ID" sz="1800" dirty="0">
                <a:solidFill>
                  <a:schemeClr val="dk1"/>
                </a:solidFill>
              </a:rPr>
              <a:t> </a:t>
            </a:r>
            <a:r>
              <a:rPr lang="en-ID" sz="1800" dirty="0" err="1">
                <a:solidFill>
                  <a:schemeClr val="dk1"/>
                </a:solidFill>
              </a:rPr>
              <a:t>fitur</a:t>
            </a:r>
            <a:r>
              <a:rPr lang="en-ID" sz="1800" dirty="0">
                <a:solidFill>
                  <a:schemeClr val="dk1"/>
                </a:solidFill>
              </a:rPr>
              <a:t> yang </a:t>
            </a:r>
            <a:r>
              <a:rPr lang="en-ID" sz="1800" dirty="0" err="1">
                <a:solidFill>
                  <a:schemeClr val="dk1"/>
                </a:solidFill>
              </a:rPr>
              <a:t>menarik</a:t>
            </a:r>
            <a:r>
              <a:rPr lang="en-ID" sz="1800" dirty="0">
                <a:solidFill>
                  <a:schemeClr val="dk1"/>
                </a:solidFill>
              </a:rPr>
              <a:t> dan </a:t>
            </a:r>
            <a:r>
              <a:rPr lang="en-ID" sz="1800" dirty="0" err="1">
                <a:solidFill>
                  <a:schemeClr val="dk1"/>
                </a:solidFill>
              </a:rPr>
              <a:t>canggih</a:t>
            </a:r>
            <a:endParaRPr lang="en-ID" sz="1800" dirty="0">
              <a:solidFill>
                <a:schemeClr val="dk1"/>
              </a:solidFill>
            </a:endParaRPr>
          </a:p>
          <a:p>
            <a:pPr marL="0" lvl="0" indent="0" algn="l" rtl="0">
              <a:spcBef>
                <a:spcPts val="0"/>
              </a:spcBef>
              <a:spcAft>
                <a:spcPts val="0"/>
              </a:spcAft>
              <a:buNone/>
            </a:pPr>
            <a:r>
              <a:rPr lang="en-ID" sz="1800" dirty="0">
                <a:solidFill>
                  <a:schemeClr val="dk1"/>
                </a:solidFill>
              </a:rPr>
              <a:t>• </a:t>
            </a:r>
            <a:r>
              <a:rPr lang="en-ID" sz="1800" dirty="0" err="1">
                <a:solidFill>
                  <a:schemeClr val="dk1"/>
                </a:solidFill>
              </a:rPr>
              <a:t>Harganya</a:t>
            </a:r>
            <a:r>
              <a:rPr lang="en-ID" sz="1800" dirty="0">
                <a:solidFill>
                  <a:schemeClr val="dk1"/>
                </a:solidFill>
              </a:rPr>
              <a:t> </a:t>
            </a:r>
            <a:r>
              <a:rPr lang="en-ID" sz="1800" dirty="0" err="1">
                <a:solidFill>
                  <a:schemeClr val="dk1"/>
                </a:solidFill>
              </a:rPr>
              <a:t>sesuai</a:t>
            </a:r>
            <a:r>
              <a:rPr lang="en-ID" sz="1800" dirty="0">
                <a:solidFill>
                  <a:schemeClr val="dk1"/>
                </a:solidFill>
              </a:rPr>
              <a:t> </a:t>
            </a:r>
            <a:r>
              <a:rPr lang="en-ID" sz="1800" dirty="0" err="1">
                <a:solidFill>
                  <a:schemeClr val="dk1"/>
                </a:solidFill>
              </a:rPr>
              <a:t>dengan</a:t>
            </a:r>
            <a:r>
              <a:rPr lang="en-ID" sz="1800" dirty="0">
                <a:solidFill>
                  <a:schemeClr val="dk1"/>
                </a:solidFill>
              </a:rPr>
              <a:t> </a:t>
            </a:r>
            <a:r>
              <a:rPr lang="en-ID" sz="1800" dirty="0" err="1">
                <a:solidFill>
                  <a:schemeClr val="dk1"/>
                </a:solidFill>
              </a:rPr>
              <a:t>banyaknya</a:t>
            </a:r>
            <a:r>
              <a:rPr lang="en-ID" sz="1800" dirty="0">
                <a:solidFill>
                  <a:schemeClr val="dk1"/>
                </a:solidFill>
              </a:rPr>
              <a:t> </a:t>
            </a:r>
            <a:r>
              <a:rPr lang="en-ID" sz="1800" dirty="0" err="1">
                <a:solidFill>
                  <a:schemeClr val="dk1"/>
                </a:solidFill>
              </a:rPr>
              <a:t>kemudahan</a:t>
            </a:r>
            <a:r>
              <a:rPr lang="en-ID" sz="1800" dirty="0">
                <a:solidFill>
                  <a:schemeClr val="dk1"/>
                </a:solidFill>
              </a:rPr>
              <a:t> yang </a:t>
            </a:r>
            <a:r>
              <a:rPr lang="en-ID" sz="1800" dirty="0" err="1">
                <a:solidFill>
                  <a:schemeClr val="dk1"/>
                </a:solidFill>
              </a:rPr>
              <a:t>ditawarkan</a:t>
            </a:r>
            <a:endParaRPr lang="en-ID" sz="1800" dirty="0">
              <a:solidFill>
                <a:schemeClr val="dk1"/>
              </a:solidFill>
            </a:endParaRPr>
          </a:p>
          <a:p>
            <a:pPr marL="0" lvl="0" indent="0" algn="l" rtl="0">
              <a:spcBef>
                <a:spcPts val="0"/>
              </a:spcBef>
              <a:spcAft>
                <a:spcPts val="0"/>
              </a:spcAft>
              <a:buNone/>
            </a:pPr>
            <a:r>
              <a:rPr lang="en-ID" sz="1800" dirty="0">
                <a:solidFill>
                  <a:schemeClr val="dk1"/>
                </a:solidFill>
              </a:rPr>
              <a:t>• Bisa </a:t>
            </a:r>
            <a:r>
              <a:rPr lang="en-ID" sz="1800" dirty="0" err="1">
                <a:solidFill>
                  <a:schemeClr val="dk1"/>
                </a:solidFill>
              </a:rPr>
              <a:t>dengan</a:t>
            </a:r>
            <a:r>
              <a:rPr lang="en-ID" sz="1800" dirty="0">
                <a:solidFill>
                  <a:schemeClr val="dk1"/>
                </a:solidFill>
              </a:rPr>
              <a:t> </a:t>
            </a:r>
            <a:r>
              <a:rPr lang="en-ID" sz="1800" dirty="0" err="1">
                <a:solidFill>
                  <a:schemeClr val="dk1"/>
                </a:solidFill>
              </a:rPr>
              <a:t>mudah</a:t>
            </a:r>
            <a:r>
              <a:rPr lang="en-ID" sz="1800" dirty="0">
                <a:solidFill>
                  <a:schemeClr val="dk1"/>
                </a:solidFill>
              </a:rPr>
              <a:t> </a:t>
            </a:r>
            <a:r>
              <a:rPr lang="en-ID" sz="1800" dirty="0" err="1">
                <a:solidFill>
                  <a:schemeClr val="dk1"/>
                </a:solidFill>
              </a:rPr>
              <a:t>dioperasikan</a:t>
            </a:r>
            <a:r>
              <a:rPr lang="en-ID" sz="1800" dirty="0">
                <a:solidFill>
                  <a:schemeClr val="dk1"/>
                </a:solidFill>
              </a:rPr>
              <a:t> di </a:t>
            </a:r>
            <a:r>
              <a:rPr lang="en-ID" sz="1800" dirty="0" err="1">
                <a:solidFill>
                  <a:schemeClr val="dk1"/>
                </a:solidFill>
              </a:rPr>
              <a:t>komputer</a:t>
            </a:r>
            <a:r>
              <a:rPr lang="en-ID" sz="1800" dirty="0">
                <a:solidFill>
                  <a:schemeClr val="dk1"/>
                </a:solidFill>
              </a:rPr>
              <a:t> </a:t>
            </a:r>
            <a:r>
              <a:rPr lang="en-ID" sz="1800" dirty="0" err="1">
                <a:solidFill>
                  <a:schemeClr val="dk1"/>
                </a:solidFill>
              </a:rPr>
              <a:t>dengan</a:t>
            </a:r>
            <a:r>
              <a:rPr lang="en-ID" sz="1800" dirty="0">
                <a:solidFill>
                  <a:schemeClr val="dk1"/>
                </a:solidFill>
              </a:rPr>
              <a:t> </a:t>
            </a:r>
            <a:r>
              <a:rPr lang="en-ID" sz="1800" dirty="0" err="1">
                <a:solidFill>
                  <a:schemeClr val="dk1"/>
                </a:solidFill>
              </a:rPr>
              <a:t>sistem</a:t>
            </a:r>
            <a:r>
              <a:rPr lang="en-ID" sz="1800" dirty="0">
                <a:solidFill>
                  <a:schemeClr val="dk1"/>
                </a:solidFill>
              </a:rPr>
              <a:t> </a:t>
            </a:r>
            <a:r>
              <a:rPr lang="en-ID" sz="1800" dirty="0" err="1">
                <a:solidFill>
                  <a:schemeClr val="dk1"/>
                </a:solidFill>
              </a:rPr>
              <a:t>operasi</a:t>
            </a:r>
            <a:r>
              <a:rPr lang="en-ID" sz="1800" dirty="0">
                <a:solidFill>
                  <a:schemeClr val="dk1"/>
                </a:solidFill>
              </a:rPr>
              <a:t> Windows dan Mac</a:t>
            </a:r>
          </a:p>
          <a:p>
            <a:pPr marL="0" lvl="0" indent="0" algn="l" rtl="0">
              <a:spcBef>
                <a:spcPts val="0"/>
              </a:spcBef>
              <a:spcAft>
                <a:spcPts val="0"/>
              </a:spcAft>
              <a:buNone/>
            </a:pPr>
            <a:r>
              <a:rPr lang="en-ID" sz="1800" dirty="0" err="1">
                <a:solidFill>
                  <a:schemeClr val="dk1"/>
                </a:solidFill>
              </a:rPr>
              <a:t>Kekurangan</a:t>
            </a:r>
            <a:endParaRPr lang="en-ID" sz="1800" dirty="0">
              <a:solidFill>
                <a:schemeClr val="dk1"/>
              </a:solidFill>
            </a:endParaRPr>
          </a:p>
          <a:p>
            <a:pPr marL="0" lvl="0" indent="0" algn="l" rtl="0">
              <a:spcBef>
                <a:spcPts val="0"/>
              </a:spcBef>
              <a:spcAft>
                <a:spcPts val="0"/>
              </a:spcAft>
              <a:buNone/>
            </a:pPr>
            <a:r>
              <a:rPr lang="en-ID" sz="1800" dirty="0">
                <a:solidFill>
                  <a:schemeClr val="dk1"/>
                </a:solidFill>
              </a:rPr>
              <a:t>• </a:t>
            </a:r>
            <a:r>
              <a:rPr lang="en-ID" sz="1800" dirty="0" err="1">
                <a:solidFill>
                  <a:schemeClr val="dk1"/>
                </a:solidFill>
              </a:rPr>
              <a:t>Efek</a:t>
            </a:r>
            <a:r>
              <a:rPr lang="en-ID" sz="1800" dirty="0">
                <a:solidFill>
                  <a:schemeClr val="dk1"/>
                </a:solidFill>
              </a:rPr>
              <a:t> </a:t>
            </a:r>
            <a:r>
              <a:rPr lang="en-ID" sz="1800" dirty="0" err="1">
                <a:solidFill>
                  <a:schemeClr val="dk1"/>
                </a:solidFill>
              </a:rPr>
              <a:t>baru</a:t>
            </a:r>
            <a:r>
              <a:rPr lang="en-ID" sz="1800" dirty="0">
                <a:solidFill>
                  <a:schemeClr val="dk1"/>
                </a:solidFill>
              </a:rPr>
              <a:t> </a:t>
            </a:r>
            <a:r>
              <a:rPr lang="en-ID" sz="1800" dirty="0" err="1">
                <a:solidFill>
                  <a:schemeClr val="dk1"/>
                </a:solidFill>
              </a:rPr>
              <a:t>hanya</a:t>
            </a:r>
            <a:r>
              <a:rPr lang="en-ID" sz="1800" dirty="0">
                <a:solidFill>
                  <a:schemeClr val="dk1"/>
                </a:solidFill>
              </a:rPr>
              <a:t> </a:t>
            </a:r>
            <a:r>
              <a:rPr lang="en-ID" sz="1800" dirty="0" err="1">
                <a:solidFill>
                  <a:schemeClr val="dk1"/>
                </a:solidFill>
              </a:rPr>
              <a:t>bisa</a:t>
            </a:r>
            <a:r>
              <a:rPr lang="en-ID" sz="1800" dirty="0">
                <a:solidFill>
                  <a:schemeClr val="dk1"/>
                </a:solidFill>
              </a:rPr>
              <a:t> </a:t>
            </a:r>
            <a:r>
              <a:rPr lang="en-ID" sz="1800" dirty="0" err="1">
                <a:solidFill>
                  <a:schemeClr val="dk1"/>
                </a:solidFill>
              </a:rPr>
              <a:t>diakses</a:t>
            </a:r>
            <a:r>
              <a:rPr lang="en-ID" sz="1800" dirty="0">
                <a:solidFill>
                  <a:schemeClr val="dk1"/>
                </a:solidFill>
              </a:rPr>
              <a:t> pada </a:t>
            </a:r>
            <a:r>
              <a:rPr lang="en-ID" sz="1800" dirty="0" err="1">
                <a:solidFill>
                  <a:schemeClr val="dk1"/>
                </a:solidFill>
              </a:rPr>
              <a:t>paket</a:t>
            </a:r>
            <a:r>
              <a:rPr lang="en-ID" sz="1800" dirty="0">
                <a:solidFill>
                  <a:schemeClr val="dk1"/>
                </a:solidFill>
              </a:rPr>
              <a:t> yang </a:t>
            </a:r>
            <a:r>
              <a:rPr lang="en-ID" sz="1800" dirty="0" err="1">
                <a:solidFill>
                  <a:schemeClr val="dk1"/>
                </a:solidFill>
              </a:rPr>
              <a:t>berbayar</a:t>
            </a:r>
            <a:endParaRPr lang="en-ID" sz="1800" dirty="0">
              <a:solidFill>
                <a:schemeClr val="dk1"/>
              </a:solidFill>
            </a:endParaRPr>
          </a:p>
          <a:p>
            <a:pPr marL="0" lvl="0" indent="0" algn="l" rtl="0">
              <a:spcBef>
                <a:spcPts val="0"/>
              </a:spcBef>
              <a:spcAft>
                <a:spcPts val="0"/>
              </a:spcAft>
              <a:buNone/>
            </a:pPr>
            <a:r>
              <a:rPr lang="en-ID" sz="1800" dirty="0">
                <a:solidFill>
                  <a:schemeClr val="dk1"/>
                </a:solidFill>
              </a:rPr>
              <a:t>• Jika </a:t>
            </a:r>
            <a:r>
              <a:rPr lang="en-ID" sz="1800" dirty="0" err="1">
                <a:solidFill>
                  <a:schemeClr val="dk1"/>
                </a:solidFill>
              </a:rPr>
              <a:t>ingin</a:t>
            </a:r>
            <a:r>
              <a:rPr lang="en-ID" sz="1800" dirty="0">
                <a:solidFill>
                  <a:schemeClr val="dk1"/>
                </a:solidFill>
              </a:rPr>
              <a:t> </a:t>
            </a:r>
            <a:r>
              <a:rPr lang="en-ID" sz="1800" dirty="0" err="1">
                <a:solidFill>
                  <a:schemeClr val="dk1"/>
                </a:solidFill>
              </a:rPr>
              <a:t>membuka</a:t>
            </a:r>
            <a:r>
              <a:rPr lang="en-ID" sz="1800" dirty="0">
                <a:solidFill>
                  <a:schemeClr val="dk1"/>
                </a:solidFill>
              </a:rPr>
              <a:t> </a:t>
            </a:r>
            <a:r>
              <a:rPr lang="en-ID" sz="1800" dirty="0" err="1">
                <a:solidFill>
                  <a:schemeClr val="dk1"/>
                </a:solidFill>
              </a:rPr>
              <a:t>semua</a:t>
            </a:r>
            <a:r>
              <a:rPr lang="en-ID" sz="1800" dirty="0">
                <a:solidFill>
                  <a:schemeClr val="dk1"/>
                </a:solidFill>
              </a:rPr>
              <a:t> </a:t>
            </a:r>
            <a:r>
              <a:rPr lang="en-ID" sz="1800" dirty="0" err="1">
                <a:solidFill>
                  <a:schemeClr val="dk1"/>
                </a:solidFill>
              </a:rPr>
              <a:t>fitur</a:t>
            </a:r>
            <a:r>
              <a:rPr lang="en-ID" sz="1800" dirty="0">
                <a:solidFill>
                  <a:schemeClr val="dk1"/>
                </a:solidFill>
              </a:rPr>
              <a:t> </a:t>
            </a:r>
            <a:r>
              <a:rPr lang="en-ID" sz="1800" dirty="0" err="1">
                <a:solidFill>
                  <a:schemeClr val="dk1"/>
                </a:solidFill>
              </a:rPr>
              <a:t>diperlukan</a:t>
            </a:r>
            <a:r>
              <a:rPr lang="en-ID" sz="1800" dirty="0">
                <a:solidFill>
                  <a:schemeClr val="dk1"/>
                </a:solidFill>
              </a:rPr>
              <a:t> </a:t>
            </a:r>
            <a:r>
              <a:rPr lang="en-ID" sz="1800" dirty="0" err="1">
                <a:solidFill>
                  <a:schemeClr val="dk1"/>
                </a:solidFill>
              </a:rPr>
              <a:t>biaya</a:t>
            </a:r>
            <a:r>
              <a:rPr lang="en-ID" sz="1800" dirty="0">
                <a:solidFill>
                  <a:schemeClr val="dk1"/>
                </a:solidFill>
              </a:rPr>
              <a:t> </a:t>
            </a:r>
            <a:r>
              <a:rPr lang="en-ID" sz="1800" dirty="0" err="1">
                <a:solidFill>
                  <a:schemeClr val="dk1"/>
                </a:solidFill>
              </a:rPr>
              <a:t>tambahan</a:t>
            </a:r>
            <a:endParaRPr sz="1800" dirty="0">
              <a:solidFill>
                <a:schemeClr val="dk1"/>
              </a:solidFill>
            </a:endParaRPr>
          </a:p>
        </p:txBody>
      </p:sp>
      <p:cxnSp>
        <p:nvCxnSpPr>
          <p:cNvPr id="199" name="Google Shape;199;p28"/>
          <p:cNvCxnSpPr/>
          <p:nvPr/>
        </p:nvCxnSpPr>
        <p:spPr>
          <a:xfrm>
            <a:off x="729275" y="987650"/>
            <a:ext cx="7686300" cy="0"/>
          </a:xfrm>
          <a:prstGeom prst="straightConnector1">
            <a:avLst/>
          </a:prstGeom>
          <a:noFill/>
          <a:ln w="9525" cap="flat" cmpd="sng">
            <a:solidFill>
              <a:schemeClr val="dk1"/>
            </a:solidFill>
            <a:prstDash val="solid"/>
            <a:round/>
            <a:headEnd type="none" w="med" len="med"/>
            <a:tailEnd type="none" w="med" len="med"/>
          </a:ln>
        </p:spPr>
      </p:cxnSp>
      <p:pic>
        <p:nvPicPr>
          <p:cNvPr id="3" name="Picture 2">
            <a:extLst>
              <a:ext uri="{FF2B5EF4-FFF2-40B4-BE49-F238E27FC236}">
                <a16:creationId xmlns:a16="http://schemas.microsoft.com/office/drawing/2014/main" id="{97B77066-43D0-4F3A-9BB0-154C7893B666}"/>
              </a:ext>
            </a:extLst>
          </p:cNvPr>
          <p:cNvPicPr>
            <a:picLocks noChangeAspect="1"/>
          </p:cNvPicPr>
          <p:nvPr/>
        </p:nvPicPr>
        <p:blipFill>
          <a:blip r:embed="rId3"/>
          <a:stretch>
            <a:fillRect/>
          </a:stretch>
        </p:blipFill>
        <p:spPr>
          <a:xfrm>
            <a:off x="1270699" y="1632842"/>
            <a:ext cx="1278225" cy="720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53" name="Content Placeholder 3">
            <a:extLst>
              <a:ext uri="{FF2B5EF4-FFF2-40B4-BE49-F238E27FC236}">
                <a16:creationId xmlns:a16="http://schemas.microsoft.com/office/drawing/2014/main" id="{DFC32726-68B6-4B52-8C52-336F4A040661}"/>
              </a:ext>
            </a:extLst>
          </p:cNvPr>
          <p:cNvPicPr>
            <a:picLocks noGr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1740" y="268157"/>
            <a:ext cx="4680520" cy="2304256"/>
          </a:xfrm>
          <a:prstGeom prst="rect">
            <a:avLst/>
          </a:prstGeom>
          <a:noFill/>
          <a:ln>
            <a:noFill/>
          </a:ln>
        </p:spPr>
      </p:pic>
      <p:pic>
        <p:nvPicPr>
          <p:cNvPr id="54" name="Picture 53">
            <a:extLst>
              <a:ext uri="{FF2B5EF4-FFF2-40B4-BE49-F238E27FC236}">
                <a16:creationId xmlns:a16="http://schemas.microsoft.com/office/drawing/2014/main" id="{A0F1895F-A4C8-444E-B42F-2199153F23C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7965" y="2652252"/>
            <a:ext cx="4648071" cy="223224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19C0133F-A9BF-4014-A6F1-08753272BF27}"/>
              </a:ext>
            </a:extLst>
          </p:cNvPr>
          <p:cNvPicPr>
            <a:picLocks noGr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2521" y="280944"/>
            <a:ext cx="4680000" cy="2232000"/>
          </a:xfrm>
          <a:prstGeom prst="rect">
            <a:avLst/>
          </a:prstGeom>
          <a:noFill/>
          <a:ln>
            <a:noFill/>
          </a:ln>
        </p:spPr>
      </p:pic>
      <p:pic>
        <p:nvPicPr>
          <p:cNvPr id="10" name="Picture 9">
            <a:extLst>
              <a:ext uri="{FF2B5EF4-FFF2-40B4-BE49-F238E27FC236}">
                <a16:creationId xmlns:a16="http://schemas.microsoft.com/office/drawing/2014/main" id="{0C9C5A80-8C66-4C4C-94D0-70EADDEC960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965" y="2621726"/>
            <a:ext cx="4680000" cy="2232000"/>
          </a:xfrm>
          <a:prstGeom prst="rect">
            <a:avLst/>
          </a:prstGeom>
          <a:noFill/>
          <a:ln>
            <a:noFill/>
          </a:ln>
        </p:spPr>
      </p:pic>
    </p:spTree>
    <p:extLst>
      <p:ext uri="{BB962C8B-B14F-4D97-AF65-F5344CB8AC3E}">
        <p14:creationId xmlns:p14="http://schemas.microsoft.com/office/powerpoint/2010/main" val="3198806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36B3935-A85B-4B06-ABF5-A39B6521C2C5}"/>
              </a:ext>
            </a:extLst>
          </p:cNvPr>
          <p:cNvPicPr>
            <a:picLocks noGr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0544" y="312179"/>
            <a:ext cx="5122912" cy="2148471"/>
          </a:xfrm>
          <a:prstGeom prst="rect">
            <a:avLst/>
          </a:prstGeom>
          <a:noFill/>
          <a:ln>
            <a:noFill/>
          </a:ln>
        </p:spPr>
      </p:pic>
      <p:pic>
        <p:nvPicPr>
          <p:cNvPr id="5" name="Picture 4">
            <a:extLst>
              <a:ext uri="{FF2B5EF4-FFF2-40B4-BE49-F238E27FC236}">
                <a16:creationId xmlns:a16="http://schemas.microsoft.com/office/drawing/2014/main" id="{5B32681E-519F-4EA2-9168-80B68D95D09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7234" y="2575136"/>
            <a:ext cx="4846955" cy="2296160"/>
          </a:xfrm>
          <a:prstGeom prst="rect">
            <a:avLst/>
          </a:prstGeom>
          <a:noFill/>
          <a:ln>
            <a:noFill/>
          </a:ln>
        </p:spPr>
      </p:pic>
    </p:spTree>
    <p:extLst>
      <p:ext uri="{BB962C8B-B14F-4D97-AF65-F5344CB8AC3E}">
        <p14:creationId xmlns:p14="http://schemas.microsoft.com/office/powerpoint/2010/main" val="2169671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Google Shape;1281;p56"/>
          <p:cNvSpPr txBox="1">
            <a:spLocks noGrp="1"/>
          </p:cNvSpPr>
          <p:nvPr>
            <p:ph type="ctrTitle"/>
          </p:nvPr>
        </p:nvSpPr>
        <p:spPr>
          <a:xfrm>
            <a:off x="720000" y="864200"/>
            <a:ext cx="4973400" cy="83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THANKS!</a:t>
            </a:r>
            <a:endParaRPr/>
          </a:p>
        </p:txBody>
      </p:sp>
      <p:sp>
        <p:nvSpPr>
          <p:cNvPr id="1282" name="Google Shape;1282;p56"/>
          <p:cNvSpPr txBox="1">
            <a:spLocks noGrp="1"/>
          </p:cNvSpPr>
          <p:nvPr>
            <p:ph type="subTitle" idx="1"/>
          </p:nvPr>
        </p:nvSpPr>
        <p:spPr>
          <a:xfrm>
            <a:off x="720000" y="1802538"/>
            <a:ext cx="4741800" cy="36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YOU HAVE ANY QUESTIONS?</a:t>
            </a:r>
            <a:endParaRPr/>
          </a:p>
        </p:txBody>
      </p:sp>
      <p:cxnSp>
        <p:nvCxnSpPr>
          <p:cNvPr id="1285" name="Google Shape;1285;p56"/>
          <p:cNvCxnSpPr/>
          <p:nvPr/>
        </p:nvCxnSpPr>
        <p:spPr>
          <a:xfrm>
            <a:off x="729275" y="1700925"/>
            <a:ext cx="4669800" cy="0"/>
          </a:xfrm>
          <a:prstGeom prst="straightConnector1">
            <a:avLst/>
          </a:prstGeom>
          <a:noFill/>
          <a:ln w="9525" cap="flat" cmpd="sng">
            <a:solidFill>
              <a:schemeClr val="dk1"/>
            </a:solidFill>
            <a:prstDash val="solid"/>
            <a:round/>
            <a:headEnd type="none" w="med" len="med"/>
            <a:tailEnd type="none" w="med" len="med"/>
          </a:ln>
        </p:spPr>
      </p:cxnSp>
      <p:grpSp>
        <p:nvGrpSpPr>
          <p:cNvPr id="1305" name="Google Shape;1305;p56"/>
          <p:cNvGrpSpPr/>
          <p:nvPr/>
        </p:nvGrpSpPr>
        <p:grpSpPr>
          <a:xfrm>
            <a:off x="4825625" y="1439547"/>
            <a:ext cx="4089773" cy="2961628"/>
            <a:chOff x="4825625" y="1439547"/>
            <a:chExt cx="4089773" cy="2961628"/>
          </a:xfrm>
        </p:grpSpPr>
        <p:pic>
          <p:nvPicPr>
            <p:cNvPr id="1306" name="Google Shape;1306;p56"/>
            <p:cNvPicPr preferRelativeResize="0"/>
            <p:nvPr/>
          </p:nvPicPr>
          <p:blipFill>
            <a:blip r:embed="rId3">
              <a:alphaModFix/>
            </a:blip>
            <a:stretch>
              <a:fillRect/>
            </a:stretch>
          </p:blipFill>
          <p:spPr>
            <a:xfrm rot="668953" flipH="1">
              <a:off x="6551180" y="1681133"/>
              <a:ext cx="496113" cy="513166"/>
            </a:xfrm>
            <a:prstGeom prst="rect">
              <a:avLst/>
            </a:prstGeom>
            <a:noFill/>
            <a:ln>
              <a:noFill/>
            </a:ln>
          </p:spPr>
        </p:pic>
        <p:pic>
          <p:nvPicPr>
            <p:cNvPr id="1307" name="Google Shape;1307;p56"/>
            <p:cNvPicPr preferRelativeResize="0"/>
            <p:nvPr/>
          </p:nvPicPr>
          <p:blipFill>
            <a:blip r:embed="rId4">
              <a:alphaModFix/>
            </a:blip>
            <a:stretch>
              <a:fillRect/>
            </a:stretch>
          </p:blipFill>
          <p:spPr>
            <a:xfrm rot="668959" flipH="1">
              <a:off x="7328098" y="1759366"/>
              <a:ext cx="1458070" cy="1478948"/>
            </a:xfrm>
            <a:prstGeom prst="rect">
              <a:avLst/>
            </a:prstGeom>
            <a:noFill/>
            <a:ln>
              <a:noFill/>
            </a:ln>
          </p:spPr>
        </p:pic>
        <p:pic>
          <p:nvPicPr>
            <p:cNvPr id="1308" name="Google Shape;1308;p56"/>
            <p:cNvPicPr preferRelativeResize="0"/>
            <p:nvPr/>
          </p:nvPicPr>
          <p:blipFill>
            <a:blip r:embed="rId5">
              <a:alphaModFix/>
            </a:blip>
            <a:stretch>
              <a:fillRect/>
            </a:stretch>
          </p:blipFill>
          <p:spPr>
            <a:xfrm rot="668962" flipH="1">
              <a:off x="7006975" y="1619306"/>
              <a:ext cx="750595" cy="746154"/>
            </a:xfrm>
            <a:prstGeom prst="rect">
              <a:avLst/>
            </a:prstGeom>
            <a:noFill/>
            <a:ln>
              <a:noFill/>
            </a:ln>
          </p:spPr>
        </p:pic>
        <p:pic>
          <p:nvPicPr>
            <p:cNvPr id="1309" name="Google Shape;1309;p56"/>
            <p:cNvPicPr preferRelativeResize="0"/>
            <p:nvPr/>
          </p:nvPicPr>
          <p:blipFill>
            <a:blip r:embed="rId3">
              <a:alphaModFix/>
            </a:blip>
            <a:stretch>
              <a:fillRect/>
            </a:stretch>
          </p:blipFill>
          <p:spPr>
            <a:xfrm flipH="1">
              <a:off x="6721743" y="3780718"/>
              <a:ext cx="559700" cy="578950"/>
            </a:xfrm>
            <a:prstGeom prst="rect">
              <a:avLst/>
            </a:prstGeom>
            <a:noFill/>
            <a:ln>
              <a:noFill/>
            </a:ln>
          </p:spPr>
        </p:pic>
        <p:pic>
          <p:nvPicPr>
            <p:cNvPr id="1310" name="Google Shape;1310;p56"/>
            <p:cNvPicPr preferRelativeResize="0"/>
            <p:nvPr/>
          </p:nvPicPr>
          <p:blipFill>
            <a:blip r:embed="rId4">
              <a:alphaModFix/>
            </a:blip>
            <a:stretch>
              <a:fillRect/>
            </a:stretch>
          </p:blipFill>
          <p:spPr>
            <a:xfrm rot="-9879429" flipH="1">
              <a:off x="4994034" y="2683569"/>
              <a:ext cx="1447131" cy="1467862"/>
            </a:xfrm>
            <a:prstGeom prst="rect">
              <a:avLst/>
            </a:prstGeom>
            <a:noFill/>
            <a:ln>
              <a:noFill/>
            </a:ln>
          </p:spPr>
        </p:pic>
        <p:pic>
          <p:nvPicPr>
            <p:cNvPr id="1311" name="Google Shape;1311;p56"/>
            <p:cNvPicPr preferRelativeResize="0"/>
            <p:nvPr/>
          </p:nvPicPr>
          <p:blipFill>
            <a:blip r:embed="rId5">
              <a:alphaModFix/>
            </a:blip>
            <a:stretch>
              <a:fillRect/>
            </a:stretch>
          </p:blipFill>
          <p:spPr>
            <a:xfrm rot="-9879430" flipH="1">
              <a:off x="5957891" y="3462350"/>
              <a:ext cx="846801" cy="841797"/>
            </a:xfrm>
            <a:prstGeom prst="rect">
              <a:avLst/>
            </a:prstGeom>
            <a:noFill/>
            <a:ln>
              <a:noFill/>
            </a:ln>
          </p:spPr>
        </p:pic>
        <p:pic>
          <p:nvPicPr>
            <p:cNvPr id="1312" name="Google Shape;1312;p56"/>
            <p:cNvPicPr preferRelativeResize="0"/>
            <p:nvPr/>
          </p:nvPicPr>
          <p:blipFill>
            <a:blip r:embed="rId6">
              <a:alphaModFix/>
            </a:blip>
            <a:stretch>
              <a:fillRect/>
            </a:stretch>
          </p:blipFill>
          <p:spPr>
            <a:xfrm>
              <a:off x="5430550" y="1439547"/>
              <a:ext cx="3158751" cy="2877176"/>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A0D78A-2C84-4DBA-8989-64A3DE0B0307}"/>
              </a:ext>
            </a:extLst>
          </p:cNvPr>
          <p:cNvSpPr>
            <a:spLocks noGrp="1"/>
          </p:cNvSpPr>
          <p:nvPr>
            <p:ph type="body" idx="1"/>
          </p:nvPr>
        </p:nvSpPr>
        <p:spPr>
          <a:xfrm>
            <a:off x="720000" y="406400"/>
            <a:ext cx="3502044" cy="4162475"/>
          </a:xfrm>
        </p:spPr>
        <p:txBody>
          <a:bodyPr/>
          <a:lstStyle/>
          <a:p>
            <a:pPr marL="152400" indent="0">
              <a:buNone/>
            </a:pPr>
            <a:r>
              <a:rPr lang="en-US" sz="1800" dirty="0"/>
              <a:t>2. Canva</a:t>
            </a:r>
          </a:p>
          <a:p>
            <a:pPr marL="152400" indent="0">
              <a:buNone/>
            </a:pPr>
            <a:endParaRPr lang="en-ID" sz="1800" dirty="0"/>
          </a:p>
          <a:p>
            <a:pPr marL="152400" indent="0">
              <a:buNone/>
            </a:pPr>
            <a:endParaRPr lang="en-ID" sz="1800" dirty="0"/>
          </a:p>
          <a:p>
            <a:pPr marL="152400" indent="0">
              <a:buNone/>
            </a:pPr>
            <a:endParaRPr lang="en-ID" sz="1800" dirty="0"/>
          </a:p>
          <a:p>
            <a:pPr marL="152400" indent="0">
              <a:buNone/>
            </a:pPr>
            <a:endParaRPr lang="en-ID" sz="1800" dirty="0"/>
          </a:p>
          <a:p>
            <a:pPr marL="152400" indent="0">
              <a:buNone/>
            </a:pPr>
            <a:r>
              <a:rPr lang="en-ID" sz="1800" dirty="0" err="1"/>
              <a:t>Keunggulan</a:t>
            </a:r>
            <a:endParaRPr lang="en-ID" sz="1800" dirty="0"/>
          </a:p>
          <a:p>
            <a:pPr marL="438150" indent="-285750">
              <a:buFont typeface="Arial" panose="020B0604020202020204" pitchFamily="34" charset="0"/>
              <a:buChar char="•"/>
            </a:pPr>
            <a:r>
              <a:rPr lang="en-ID" sz="1800" dirty="0" err="1"/>
              <a:t>Memiliki</a:t>
            </a:r>
            <a:r>
              <a:rPr lang="en-ID" sz="1800" dirty="0"/>
              <a:t> Banyak Stok Video dan </a:t>
            </a:r>
            <a:r>
              <a:rPr lang="en-ID" sz="1800" dirty="0" err="1"/>
              <a:t>Musik</a:t>
            </a:r>
            <a:r>
              <a:rPr lang="en-ID" sz="1800" dirty="0"/>
              <a:t> Gratis</a:t>
            </a:r>
          </a:p>
          <a:p>
            <a:pPr marL="438150" indent="-285750">
              <a:buFont typeface="Arial" panose="020B0604020202020204" pitchFamily="34" charset="0"/>
              <a:buChar char="•"/>
            </a:pPr>
            <a:r>
              <a:rPr lang="en-ID" sz="1800" dirty="0"/>
              <a:t>Editing Video Canva </a:t>
            </a:r>
            <a:r>
              <a:rPr lang="en-ID" sz="1800" dirty="0" err="1"/>
              <a:t>Tanpa</a:t>
            </a:r>
            <a:r>
              <a:rPr lang="en-ID" sz="1800" dirty="0"/>
              <a:t> Watermark</a:t>
            </a:r>
          </a:p>
          <a:p>
            <a:pPr marL="438150" indent="-285750">
              <a:buFont typeface="Arial" panose="020B0604020202020204" pitchFamily="34" charset="0"/>
              <a:buChar char="•"/>
            </a:pPr>
            <a:r>
              <a:rPr lang="en-ID" sz="1800" dirty="0" err="1"/>
              <a:t>Mudah</a:t>
            </a:r>
            <a:r>
              <a:rPr lang="en-ID" sz="1800" dirty="0"/>
              <a:t> </a:t>
            </a:r>
            <a:r>
              <a:rPr lang="en-ID" sz="1800" dirty="0" err="1"/>
              <a:t>Berkolaborasi</a:t>
            </a:r>
            <a:endParaRPr lang="en-ID" sz="1800" dirty="0"/>
          </a:p>
          <a:p>
            <a:pPr marL="152400" indent="0">
              <a:buNone/>
            </a:pPr>
            <a:endParaRPr lang="en-ID" sz="1800" dirty="0"/>
          </a:p>
        </p:txBody>
      </p:sp>
      <p:pic>
        <p:nvPicPr>
          <p:cNvPr id="5" name="Picture 4">
            <a:extLst>
              <a:ext uri="{FF2B5EF4-FFF2-40B4-BE49-F238E27FC236}">
                <a16:creationId xmlns:a16="http://schemas.microsoft.com/office/drawing/2014/main" id="{F4ADBDE1-8D6C-4A88-8184-16EEC6351569}"/>
              </a:ext>
            </a:extLst>
          </p:cNvPr>
          <p:cNvPicPr>
            <a:picLocks noChangeAspect="1"/>
          </p:cNvPicPr>
          <p:nvPr/>
        </p:nvPicPr>
        <p:blipFill rotWithShape="1">
          <a:blip r:embed="rId2"/>
          <a:srcRect l="28587" r="22754"/>
          <a:stretch/>
        </p:blipFill>
        <p:spPr>
          <a:xfrm>
            <a:off x="1174045" y="800806"/>
            <a:ext cx="903111" cy="1044000"/>
          </a:xfrm>
          <a:prstGeom prst="rect">
            <a:avLst/>
          </a:prstGeom>
        </p:spPr>
      </p:pic>
      <p:sp>
        <p:nvSpPr>
          <p:cNvPr id="6" name="Text Placeholder 2">
            <a:extLst>
              <a:ext uri="{FF2B5EF4-FFF2-40B4-BE49-F238E27FC236}">
                <a16:creationId xmlns:a16="http://schemas.microsoft.com/office/drawing/2014/main" id="{D364855E-7CFD-4EBF-847E-776F3CBEF597}"/>
              </a:ext>
            </a:extLst>
          </p:cNvPr>
          <p:cNvSpPr txBox="1">
            <a:spLocks/>
          </p:cNvSpPr>
          <p:nvPr/>
        </p:nvSpPr>
        <p:spPr>
          <a:xfrm>
            <a:off x="4676088" y="406400"/>
            <a:ext cx="4208267" cy="41624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Gothic A1"/>
              <a:buAutoNum type="arabicPeriod"/>
              <a:defRPr sz="1250" b="0" i="0" u="none" strike="noStrike" cap="none">
                <a:solidFill>
                  <a:schemeClr val="dk2"/>
                </a:solidFill>
                <a:latin typeface="Gothic A1"/>
                <a:ea typeface="Gothic A1"/>
                <a:cs typeface="Gothic A1"/>
                <a:sym typeface="Gothic A1"/>
              </a:defRPr>
            </a:lvl1pPr>
            <a:lvl2pPr marL="914400" marR="0" lvl="1" indent="-3048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2"/>
                </a:solidFill>
                <a:latin typeface="Gothic A1"/>
                <a:ea typeface="Gothic A1"/>
                <a:cs typeface="Gothic A1"/>
                <a:sym typeface="Gothic A1"/>
              </a:defRPr>
            </a:lvl2pPr>
            <a:lvl3pPr marL="1371600" marR="0" lvl="2" indent="-3048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2"/>
                </a:solidFill>
                <a:latin typeface="Gothic A1"/>
                <a:ea typeface="Gothic A1"/>
                <a:cs typeface="Gothic A1"/>
                <a:sym typeface="Gothic A1"/>
              </a:defRPr>
            </a:lvl3pPr>
            <a:lvl4pPr marL="1828800" marR="0" lvl="3" indent="-304800" algn="l" rtl="0">
              <a:lnSpc>
                <a:spcPct val="100000"/>
              </a:lnSpc>
              <a:spcBef>
                <a:spcPts val="0"/>
              </a:spcBef>
              <a:spcAft>
                <a:spcPts val="0"/>
              </a:spcAft>
              <a:buClr>
                <a:srgbClr val="434343"/>
              </a:buClr>
              <a:buSzPts val="1200"/>
              <a:buFont typeface="Roboto Condensed Light"/>
              <a:buAutoNum type="arabicPeriod"/>
              <a:defRPr sz="1600" b="0" i="0" u="none" strike="noStrike" cap="none">
                <a:solidFill>
                  <a:schemeClr val="dk2"/>
                </a:solidFill>
                <a:latin typeface="Gothic A1"/>
                <a:ea typeface="Gothic A1"/>
                <a:cs typeface="Gothic A1"/>
                <a:sym typeface="Gothic A1"/>
              </a:defRPr>
            </a:lvl4pPr>
            <a:lvl5pPr marL="2286000" marR="0" lvl="4" indent="-3048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2"/>
                </a:solidFill>
                <a:latin typeface="Gothic A1"/>
                <a:ea typeface="Gothic A1"/>
                <a:cs typeface="Gothic A1"/>
                <a:sym typeface="Gothic A1"/>
              </a:defRPr>
            </a:lvl5pPr>
            <a:lvl6pPr marL="2743200" marR="0" lvl="5" indent="-3048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2"/>
                </a:solidFill>
                <a:latin typeface="Gothic A1"/>
                <a:ea typeface="Gothic A1"/>
                <a:cs typeface="Gothic A1"/>
                <a:sym typeface="Gothic A1"/>
              </a:defRPr>
            </a:lvl6pPr>
            <a:lvl7pPr marL="3200400" marR="0" lvl="6" indent="-304800" algn="l" rtl="0">
              <a:lnSpc>
                <a:spcPct val="100000"/>
              </a:lnSpc>
              <a:spcBef>
                <a:spcPts val="0"/>
              </a:spcBef>
              <a:spcAft>
                <a:spcPts val="0"/>
              </a:spcAft>
              <a:buClr>
                <a:srgbClr val="434343"/>
              </a:buClr>
              <a:buSzPts val="1200"/>
              <a:buFont typeface="Roboto Condensed Light"/>
              <a:buAutoNum type="arabicPeriod"/>
              <a:defRPr sz="1600" b="0" i="0" u="none" strike="noStrike" cap="none">
                <a:solidFill>
                  <a:schemeClr val="dk2"/>
                </a:solidFill>
                <a:latin typeface="Gothic A1"/>
                <a:ea typeface="Gothic A1"/>
                <a:cs typeface="Gothic A1"/>
                <a:sym typeface="Gothic A1"/>
              </a:defRPr>
            </a:lvl7pPr>
            <a:lvl8pPr marL="3657600" marR="0" lvl="7" indent="-3048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2"/>
                </a:solidFill>
                <a:latin typeface="Gothic A1"/>
                <a:ea typeface="Gothic A1"/>
                <a:cs typeface="Gothic A1"/>
                <a:sym typeface="Gothic A1"/>
              </a:defRPr>
            </a:lvl8pPr>
            <a:lvl9pPr marL="4114800" marR="0" lvl="8" indent="-3048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2"/>
                </a:solidFill>
                <a:latin typeface="Gothic A1"/>
                <a:ea typeface="Gothic A1"/>
                <a:cs typeface="Gothic A1"/>
                <a:sym typeface="Gothic A1"/>
              </a:defRPr>
            </a:lvl9pPr>
          </a:lstStyle>
          <a:p>
            <a:pPr marL="152400" indent="0" algn="just">
              <a:buFont typeface="Gothic A1"/>
              <a:buNone/>
            </a:pPr>
            <a:r>
              <a:rPr lang="en-US" sz="1800" dirty="0"/>
              <a:t>3. </a:t>
            </a:r>
            <a:r>
              <a:rPr lang="en-US" sz="1800" dirty="0" err="1"/>
              <a:t>Kinemaster</a:t>
            </a:r>
            <a:endParaRPr lang="en-US" sz="1800" dirty="0"/>
          </a:p>
          <a:p>
            <a:pPr marL="152400" indent="0" algn="just">
              <a:buFont typeface="Gothic A1"/>
              <a:buNone/>
            </a:pPr>
            <a:endParaRPr lang="en-ID" sz="1800" dirty="0"/>
          </a:p>
          <a:p>
            <a:pPr marL="152400" indent="0" algn="just">
              <a:buFont typeface="Gothic A1"/>
              <a:buNone/>
            </a:pPr>
            <a:endParaRPr lang="en-ID" sz="1800" dirty="0"/>
          </a:p>
          <a:p>
            <a:pPr marL="152400" indent="0" algn="just">
              <a:buFont typeface="Gothic A1"/>
              <a:buNone/>
            </a:pPr>
            <a:endParaRPr lang="en-ID" sz="1800" dirty="0"/>
          </a:p>
          <a:p>
            <a:pPr marL="152400" indent="0" algn="just">
              <a:buFont typeface="Gothic A1"/>
              <a:buNone/>
            </a:pPr>
            <a:endParaRPr lang="en-ID" sz="1800" dirty="0"/>
          </a:p>
          <a:p>
            <a:pPr marL="152400" indent="0" algn="just">
              <a:buFont typeface="Gothic A1"/>
              <a:buNone/>
            </a:pPr>
            <a:r>
              <a:rPr lang="en-ID" sz="1800" dirty="0" err="1"/>
              <a:t>Keunggulan</a:t>
            </a:r>
            <a:endParaRPr lang="en-ID" sz="1800" dirty="0"/>
          </a:p>
          <a:p>
            <a:pPr marL="438150" indent="-285750" algn="just">
              <a:buFont typeface="Arial" panose="020B0604020202020204" pitchFamily="34" charset="0"/>
              <a:buChar char="•"/>
            </a:pPr>
            <a:r>
              <a:rPr lang="en-ID" sz="1800" dirty="0" err="1"/>
              <a:t>Mudah</a:t>
            </a:r>
            <a:r>
              <a:rPr lang="en-ID" sz="1800" dirty="0"/>
              <a:t> </a:t>
            </a:r>
            <a:r>
              <a:rPr lang="en-ID" sz="1800" dirty="0" err="1"/>
              <a:t>Digunakan</a:t>
            </a:r>
            <a:endParaRPr lang="en-ID" sz="1800" dirty="0"/>
          </a:p>
          <a:p>
            <a:pPr marL="438150" indent="-285750" algn="just">
              <a:buFont typeface="Arial" panose="020B0604020202020204" pitchFamily="34" charset="0"/>
              <a:buChar char="•"/>
            </a:pPr>
            <a:r>
              <a:rPr lang="en-ID" sz="1800" dirty="0"/>
              <a:t>User Interface </a:t>
            </a:r>
            <a:r>
              <a:rPr lang="en-ID" sz="1800" dirty="0" err="1"/>
              <a:t>Menarik</a:t>
            </a:r>
            <a:endParaRPr lang="en-ID" sz="1800" dirty="0"/>
          </a:p>
          <a:p>
            <a:pPr marL="438150" indent="-285750" algn="just">
              <a:buFont typeface="Arial" panose="020B0604020202020204" pitchFamily="34" charset="0"/>
              <a:buChar char="•"/>
            </a:pPr>
            <a:r>
              <a:rPr lang="en-ID" sz="1800" dirty="0"/>
              <a:t>Fitur </a:t>
            </a:r>
            <a:r>
              <a:rPr lang="en-ID" sz="1800" dirty="0" err="1"/>
              <a:t>Lebih</a:t>
            </a:r>
            <a:r>
              <a:rPr lang="en-ID" sz="1800" dirty="0"/>
              <a:t> </a:t>
            </a:r>
            <a:r>
              <a:rPr lang="en-ID" sz="1800" dirty="0" err="1"/>
              <a:t>Lengkap</a:t>
            </a:r>
            <a:endParaRPr lang="en-ID" sz="1800" dirty="0"/>
          </a:p>
          <a:p>
            <a:pPr marL="152400" indent="0" algn="just">
              <a:buNone/>
            </a:pPr>
            <a:r>
              <a:rPr lang="en-ID" sz="1800" dirty="0" err="1"/>
              <a:t>Kekurangan</a:t>
            </a:r>
            <a:endParaRPr lang="en-ID" sz="1800" dirty="0"/>
          </a:p>
          <a:p>
            <a:pPr marL="438150" indent="-285750" algn="just">
              <a:buFont typeface="Arial" panose="020B0604020202020204" pitchFamily="34" charset="0"/>
              <a:buChar char="•"/>
            </a:pPr>
            <a:r>
              <a:rPr lang="en-ID" sz="1800" dirty="0" err="1"/>
              <a:t>Kualitas</a:t>
            </a:r>
            <a:r>
              <a:rPr lang="en-ID" sz="1800" dirty="0"/>
              <a:t> rendering video </a:t>
            </a:r>
            <a:r>
              <a:rPr lang="en-ID" sz="1800" dirty="0" err="1"/>
              <a:t>jelas</a:t>
            </a:r>
            <a:r>
              <a:rPr lang="en-ID" sz="1800" dirty="0"/>
              <a:t> </a:t>
            </a:r>
            <a:r>
              <a:rPr lang="en-ID" sz="1800" dirty="0" err="1"/>
              <a:t>dibatasi</a:t>
            </a:r>
            <a:endParaRPr lang="en-ID" sz="1800" dirty="0"/>
          </a:p>
          <a:p>
            <a:pPr marL="438150" indent="-285750" algn="just">
              <a:buFont typeface="Arial" panose="020B0604020202020204" pitchFamily="34" charset="0"/>
              <a:buChar char="•"/>
            </a:pPr>
            <a:r>
              <a:rPr lang="nn-NO" sz="1800" dirty="0"/>
              <a:t>Selain itu terkadang di beberapa versi aplikasi Kinemaster layer media tidak ada, adanya hanya foto dan gambar saja</a:t>
            </a:r>
            <a:endParaRPr lang="en-ID" sz="1800" dirty="0"/>
          </a:p>
          <a:p>
            <a:pPr marL="152400" indent="0" algn="just">
              <a:buFont typeface="Gothic A1"/>
              <a:buNone/>
            </a:pPr>
            <a:endParaRPr lang="en-ID" sz="1800" dirty="0"/>
          </a:p>
          <a:p>
            <a:pPr marL="152400" indent="0" algn="just">
              <a:buFont typeface="Gothic A1"/>
              <a:buNone/>
            </a:pPr>
            <a:endParaRPr lang="en-ID" sz="1800" dirty="0"/>
          </a:p>
        </p:txBody>
      </p:sp>
      <p:pic>
        <p:nvPicPr>
          <p:cNvPr id="8" name="Picture 7">
            <a:extLst>
              <a:ext uri="{FF2B5EF4-FFF2-40B4-BE49-F238E27FC236}">
                <a16:creationId xmlns:a16="http://schemas.microsoft.com/office/drawing/2014/main" id="{D98A476F-FF29-46CB-BF30-94D637E8B75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032431" y="728806"/>
            <a:ext cx="1091029" cy="1188000"/>
          </a:xfrm>
          <a:prstGeom prst="rect">
            <a:avLst/>
          </a:prstGeom>
        </p:spPr>
      </p:pic>
    </p:spTree>
    <p:extLst>
      <p:ext uri="{BB962C8B-B14F-4D97-AF65-F5344CB8AC3E}">
        <p14:creationId xmlns:p14="http://schemas.microsoft.com/office/powerpoint/2010/main" val="4222483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48;p42">
            <a:extLst>
              <a:ext uri="{FF2B5EF4-FFF2-40B4-BE49-F238E27FC236}">
                <a16:creationId xmlns:a16="http://schemas.microsoft.com/office/drawing/2014/main" id="{C686D95A-D9CA-4419-8FEE-89FE675135D5}"/>
              </a:ext>
            </a:extLst>
          </p:cNvPr>
          <p:cNvPicPr preferRelativeResize="0"/>
          <p:nvPr/>
        </p:nvPicPr>
        <p:blipFill>
          <a:blip r:embed="rId2">
            <a:alphaModFix/>
          </a:blip>
          <a:stretch>
            <a:fillRect/>
          </a:stretch>
        </p:blipFill>
        <p:spPr>
          <a:xfrm>
            <a:off x="228993" y="211747"/>
            <a:ext cx="491007" cy="663013"/>
          </a:xfrm>
          <a:prstGeom prst="rect">
            <a:avLst/>
          </a:prstGeom>
          <a:noFill/>
          <a:ln>
            <a:noFill/>
          </a:ln>
        </p:spPr>
      </p:pic>
      <p:sp>
        <p:nvSpPr>
          <p:cNvPr id="5" name="Google Shape;308;p33">
            <a:extLst>
              <a:ext uri="{FF2B5EF4-FFF2-40B4-BE49-F238E27FC236}">
                <a16:creationId xmlns:a16="http://schemas.microsoft.com/office/drawing/2014/main" id="{80E725D4-E438-44C9-8B67-AAA3B92B9BC4}"/>
              </a:ext>
            </a:extLst>
          </p:cNvPr>
          <p:cNvSpPr txBox="1">
            <a:spLocks/>
          </p:cNvSpPr>
          <p:nvPr/>
        </p:nvSpPr>
        <p:spPr>
          <a:xfrm>
            <a:off x="725643" y="416801"/>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exend Tera"/>
              <a:buNone/>
              <a:defRPr sz="2800" b="1" i="0" u="none" strike="noStrike" cap="none">
                <a:solidFill>
                  <a:schemeClr val="dk1"/>
                </a:solidFill>
                <a:latin typeface="Lexend Tera"/>
                <a:ea typeface="Lexend Tera"/>
                <a:cs typeface="Lexend Tera"/>
                <a:sym typeface="Lexend Tera"/>
              </a:defRPr>
            </a:lvl1pPr>
            <a:lvl2pPr marR="0" lvl="1" algn="l" rtl="0">
              <a:lnSpc>
                <a:spcPct val="100000"/>
              </a:lnSpc>
              <a:spcBef>
                <a:spcPts val="0"/>
              </a:spcBef>
              <a:spcAft>
                <a:spcPts val="0"/>
              </a:spcAft>
              <a:buClr>
                <a:schemeClr val="dk1"/>
              </a:buClr>
              <a:buSzPts val="2800"/>
              <a:buFont typeface="Lexend Tera"/>
              <a:buNone/>
              <a:defRPr sz="2800" b="1" i="0" u="none" strike="noStrike" cap="none">
                <a:solidFill>
                  <a:schemeClr val="dk1"/>
                </a:solidFill>
                <a:latin typeface="Lexend Tera"/>
                <a:ea typeface="Lexend Tera"/>
                <a:cs typeface="Lexend Tera"/>
                <a:sym typeface="Lexend Tera"/>
              </a:defRPr>
            </a:lvl2pPr>
            <a:lvl3pPr marR="0" lvl="2" algn="l" rtl="0">
              <a:lnSpc>
                <a:spcPct val="100000"/>
              </a:lnSpc>
              <a:spcBef>
                <a:spcPts val="0"/>
              </a:spcBef>
              <a:spcAft>
                <a:spcPts val="0"/>
              </a:spcAft>
              <a:buClr>
                <a:schemeClr val="dk1"/>
              </a:buClr>
              <a:buSzPts val="2800"/>
              <a:buFont typeface="Lexend Tera"/>
              <a:buNone/>
              <a:defRPr sz="2800" b="1" i="0" u="none" strike="noStrike" cap="none">
                <a:solidFill>
                  <a:schemeClr val="dk1"/>
                </a:solidFill>
                <a:latin typeface="Lexend Tera"/>
                <a:ea typeface="Lexend Tera"/>
                <a:cs typeface="Lexend Tera"/>
                <a:sym typeface="Lexend Tera"/>
              </a:defRPr>
            </a:lvl3pPr>
            <a:lvl4pPr marR="0" lvl="3" algn="l" rtl="0">
              <a:lnSpc>
                <a:spcPct val="100000"/>
              </a:lnSpc>
              <a:spcBef>
                <a:spcPts val="0"/>
              </a:spcBef>
              <a:spcAft>
                <a:spcPts val="0"/>
              </a:spcAft>
              <a:buClr>
                <a:schemeClr val="dk1"/>
              </a:buClr>
              <a:buSzPts val="2800"/>
              <a:buFont typeface="Lexend Tera"/>
              <a:buNone/>
              <a:defRPr sz="2800" b="1" i="0" u="none" strike="noStrike" cap="none">
                <a:solidFill>
                  <a:schemeClr val="dk1"/>
                </a:solidFill>
                <a:latin typeface="Lexend Tera"/>
                <a:ea typeface="Lexend Tera"/>
                <a:cs typeface="Lexend Tera"/>
                <a:sym typeface="Lexend Tera"/>
              </a:defRPr>
            </a:lvl4pPr>
            <a:lvl5pPr marR="0" lvl="4" algn="l" rtl="0">
              <a:lnSpc>
                <a:spcPct val="100000"/>
              </a:lnSpc>
              <a:spcBef>
                <a:spcPts val="0"/>
              </a:spcBef>
              <a:spcAft>
                <a:spcPts val="0"/>
              </a:spcAft>
              <a:buClr>
                <a:schemeClr val="dk1"/>
              </a:buClr>
              <a:buSzPts val="2800"/>
              <a:buFont typeface="Lexend Tera"/>
              <a:buNone/>
              <a:defRPr sz="2800" b="1" i="0" u="none" strike="noStrike" cap="none">
                <a:solidFill>
                  <a:schemeClr val="dk1"/>
                </a:solidFill>
                <a:latin typeface="Lexend Tera"/>
                <a:ea typeface="Lexend Tera"/>
                <a:cs typeface="Lexend Tera"/>
                <a:sym typeface="Lexend Tera"/>
              </a:defRPr>
            </a:lvl5pPr>
            <a:lvl6pPr marR="0" lvl="5" algn="l" rtl="0">
              <a:lnSpc>
                <a:spcPct val="100000"/>
              </a:lnSpc>
              <a:spcBef>
                <a:spcPts val="0"/>
              </a:spcBef>
              <a:spcAft>
                <a:spcPts val="0"/>
              </a:spcAft>
              <a:buClr>
                <a:schemeClr val="dk1"/>
              </a:buClr>
              <a:buSzPts val="2800"/>
              <a:buFont typeface="Lexend Tera"/>
              <a:buNone/>
              <a:defRPr sz="2800" b="1" i="0" u="none" strike="noStrike" cap="none">
                <a:solidFill>
                  <a:schemeClr val="dk1"/>
                </a:solidFill>
                <a:latin typeface="Lexend Tera"/>
                <a:ea typeface="Lexend Tera"/>
                <a:cs typeface="Lexend Tera"/>
                <a:sym typeface="Lexend Tera"/>
              </a:defRPr>
            </a:lvl6pPr>
            <a:lvl7pPr marR="0" lvl="6" algn="l" rtl="0">
              <a:lnSpc>
                <a:spcPct val="100000"/>
              </a:lnSpc>
              <a:spcBef>
                <a:spcPts val="0"/>
              </a:spcBef>
              <a:spcAft>
                <a:spcPts val="0"/>
              </a:spcAft>
              <a:buClr>
                <a:schemeClr val="dk1"/>
              </a:buClr>
              <a:buSzPts val="2800"/>
              <a:buFont typeface="Lexend Tera"/>
              <a:buNone/>
              <a:defRPr sz="2800" b="1" i="0" u="none" strike="noStrike" cap="none">
                <a:solidFill>
                  <a:schemeClr val="dk1"/>
                </a:solidFill>
                <a:latin typeface="Lexend Tera"/>
                <a:ea typeface="Lexend Tera"/>
                <a:cs typeface="Lexend Tera"/>
                <a:sym typeface="Lexend Tera"/>
              </a:defRPr>
            </a:lvl7pPr>
            <a:lvl8pPr marR="0" lvl="7" algn="l" rtl="0">
              <a:lnSpc>
                <a:spcPct val="100000"/>
              </a:lnSpc>
              <a:spcBef>
                <a:spcPts val="0"/>
              </a:spcBef>
              <a:spcAft>
                <a:spcPts val="0"/>
              </a:spcAft>
              <a:buClr>
                <a:schemeClr val="dk1"/>
              </a:buClr>
              <a:buSzPts val="2800"/>
              <a:buFont typeface="Lexend Tera"/>
              <a:buNone/>
              <a:defRPr sz="2800" b="1" i="0" u="none" strike="noStrike" cap="none">
                <a:solidFill>
                  <a:schemeClr val="dk1"/>
                </a:solidFill>
                <a:latin typeface="Lexend Tera"/>
                <a:ea typeface="Lexend Tera"/>
                <a:cs typeface="Lexend Tera"/>
                <a:sym typeface="Lexend Tera"/>
              </a:defRPr>
            </a:lvl8pPr>
            <a:lvl9pPr marR="0" lvl="8" algn="l" rtl="0">
              <a:lnSpc>
                <a:spcPct val="100000"/>
              </a:lnSpc>
              <a:spcBef>
                <a:spcPts val="0"/>
              </a:spcBef>
              <a:spcAft>
                <a:spcPts val="0"/>
              </a:spcAft>
              <a:buClr>
                <a:schemeClr val="dk1"/>
              </a:buClr>
              <a:buSzPts val="2800"/>
              <a:buFont typeface="Lexend Tera"/>
              <a:buNone/>
              <a:defRPr sz="2800" b="1" i="0" u="none" strike="noStrike" cap="none">
                <a:solidFill>
                  <a:schemeClr val="dk1"/>
                </a:solidFill>
                <a:latin typeface="Lexend Tera"/>
                <a:ea typeface="Lexend Tera"/>
                <a:cs typeface="Lexend Tera"/>
                <a:sym typeface="Lexend Tera"/>
              </a:defRPr>
            </a:lvl9pPr>
          </a:lstStyle>
          <a:p>
            <a:r>
              <a:rPr lang="id-ID" sz="2000">
                <a:solidFill>
                  <a:schemeClr val="accent3"/>
                </a:solidFill>
                <a:latin typeface="Hobo Std" panose="00000600000000000000" pitchFamily="50" charset="0"/>
              </a:rPr>
              <a:t>1. Jenis Video Player berbasis PC/Laptop</a:t>
            </a:r>
            <a:endParaRPr lang="id-ID" sz="2000" dirty="0">
              <a:solidFill>
                <a:schemeClr val="accent3"/>
              </a:solidFill>
              <a:latin typeface="Hobo Std" panose="00000600000000000000" pitchFamily="50" charset="0"/>
            </a:endParaRPr>
          </a:p>
        </p:txBody>
      </p:sp>
      <p:cxnSp>
        <p:nvCxnSpPr>
          <p:cNvPr id="6" name="Google Shape;649;p42">
            <a:extLst>
              <a:ext uri="{FF2B5EF4-FFF2-40B4-BE49-F238E27FC236}">
                <a16:creationId xmlns:a16="http://schemas.microsoft.com/office/drawing/2014/main" id="{941AB213-676A-4651-A14E-349D1965F190}"/>
              </a:ext>
            </a:extLst>
          </p:cNvPr>
          <p:cNvCxnSpPr/>
          <p:nvPr/>
        </p:nvCxnSpPr>
        <p:spPr>
          <a:xfrm>
            <a:off x="729275" y="919916"/>
            <a:ext cx="7686300" cy="0"/>
          </a:xfrm>
          <a:prstGeom prst="straightConnector1">
            <a:avLst/>
          </a:prstGeom>
          <a:noFill/>
          <a:ln w="9525" cap="flat" cmpd="sng">
            <a:solidFill>
              <a:schemeClr val="dk1"/>
            </a:solidFill>
            <a:prstDash val="solid"/>
            <a:round/>
            <a:headEnd type="none" w="med" len="med"/>
            <a:tailEnd type="none" w="med" len="med"/>
          </a:ln>
        </p:spPr>
      </p:cxnSp>
      <p:sp>
        <p:nvSpPr>
          <p:cNvPr id="7" name="TextBox 6">
            <a:extLst>
              <a:ext uri="{FF2B5EF4-FFF2-40B4-BE49-F238E27FC236}">
                <a16:creationId xmlns:a16="http://schemas.microsoft.com/office/drawing/2014/main" id="{7F353261-C775-4AB4-8F54-59F74CA19491}"/>
              </a:ext>
            </a:extLst>
          </p:cNvPr>
          <p:cNvSpPr txBox="1"/>
          <p:nvPr/>
        </p:nvSpPr>
        <p:spPr>
          <a:xfrm>
            <a:off x="568013" y="1251558"/>
            <a:ext cx="2320659" cy="261610"/>
          </a:xfrm>
          <a:prstGeom prst="rect">
            <a:avLst/>
          </a:prstGeom>
          <a:noFill/>
          <a:ln w="19050">
            <a:solidFill>
              <a:schemeClr val="accent3">
                <a:lumMod val="75000"/>
              </a:schemeClr>
            </a:solidFill>
          </a:ln>
        </p:spPr>
        <p:txBody>
          <a:bodyPr wrap="square" rtlCol="0">
            <a:spAutoFit/>
          </a:bodyPr>
          <a:lstStyle/>
          <a:p>
            <a:pPr algn="just"/>
            <a:r>
              <a:rPr lang="id-ID" sz="1100" dirty="0">
                <a:latin typeface="Comic Sans MS" panose="030F0702030302020204" pitchFamily="66" charset="0"/>
              </a:rPr>
              <a:t>a. GOM Player</a:t>
            </a:r>
          </a:p>
        </p:txBody>
      </p:sp>
      <p:sp>
        <p:nvSpPr>
          <p:cNvPr id="8" name="TextBox 7">
            <a:extLst>
              <a:ext uri="{FF2B5EF4-FFF2-40B4-BE49-F238E27FC236}">
                <a16:creationId xmlns:a16="http://schemas.microsoft.com/office/drawing/2014/main" id="{5C5C5FBA-3EF4-4A2A-9CBA-5FCC47DF0B2F}"/>
              </a:ext>
            </a:extLst>
          </p:cNvPr>
          <p:cNvSpPr txBox="1"/>
          <p:nvPr/>
        </p:nvSpPr>
        <p:spPr>
          <a:xfrm>
            <a:off x="568014" y="1657757"/>
            <a:ext cx="2320659" cy="2123658"/>
          </a:xfrm>
          <a:prstGeom prst="rect">
            <a:avLst/>
          </a:prstGeom>
          <a:noFill/>
          <a:ln w="19050">
            <a:solidFill>
              <a:schemeClr val="accent3">
                <a:lumMod val="75000"/>
              </a:schemeClr>
            </a:solidFill>
            <a:prstDash val="dashDot"/>
          </a:ln>
        </p:spPr>
        <p:txBody>
          <a:bodyPr wrap="square" rtlCol="0">
            <a:spAutoFit/>
          </a:bodyPr>
          <a:lstStyle/>
          <a:p>
            <a:pPr algn="just"/>
            <a:r>
              <a:rPr lang="id-ID" sz="1100" dirty="0">
                <a:latin typeface="Comic Sans MS" panose="030F0702030302020204" pitchFamily="66" charset="0"/>
              </a:rPr>
              <a:t>GOM Player (Gretech Online Movie Player) adalah perangkat lunak  yang dapat melihat atau mendengarkan berkas (file) video dan suara yang dapat diberikan efek khusus. GOM Player telah menyediakan codec yang cukup untuk menjalankan file video atau audio sehingga tidak perlu repot-repot mencari codec satu persatu secara manual. </a:t>
            </a:r>
          </a:p>
        </p:txBody>
      </p:sp>
      <p:sp>
        <p:nvSpPr>
          <p:cNvPr id="9" name="TextBox 8">
            <a:extLst>
              <a:ext uri="{FF2B5EF4-FFF2-40B4-BE49-F238E27FC236}">
                <a16:creationId xmlns:a16="http://schemas.microsoft.com/office/drawing/2014/main" id="{552B0B41-9410-47DB-B6F6-805C788FFB77}"/>
              </a:ext>
            </a:extLst>
          </p:cNvPr>
          <p:cNvSpPr txBox="1"/>
          <p:nvPr/>
        </p:nvSpPr>
        <p:spPr>
          <a:xfrm>
            <a:off x="3228086" y="1196546"/>
            <a:ext cx="2428032" cy="261610"/>
          </a:xfrm>
          <a:prstGeom prst="rect">
            <a:avLst/>
          </a:prstGeom>
          <a:noFill/>
          <a:ln w="19050">
            <a:solidFill>
              <a:schemeClr val="accent3">
                <a:lumMod val="75000"/>
              </a:schemeClr>
            </a:solidFill>
          </a:ln>
        </p:spPr>
        <p:txBody>
          <a:bodyPr wrap="square" rtlCol="0">
            <a:spAutoFit/>
          </a:bodyPr>
          <a:lstStyle/>
          <a:p>
            <a:pPr algn="just"/>
            <a:r>
              <a:rPr lang="id-ID" sz="1100" dirty="0">
                <a:latin typeface="Comic Sans MS" panose="030F0702030302020204" pitchFamily="66" charset="0"/>
              </a:rPr>
              <a:t>b. VLC Player</a:t>
            </a:r>
          </a:p>
        </p:txBody>
      </p:sp>
      <p:sp>
        <p:nvSpPr>
          <p:cNvPr id="10" name="TextBox 9">
            <a:extLst>
              <a:ext uri="{FF2B5EF4-FFF2-40B4-BE49-F238E27FC236}">
                <a16:creationId xmlns:a16="http://schemas.microsoft.com/office/drawing/2014/main" id="{D0BC1EE8-42CF-4C3E-A622-D48A8E2A0AFA}"/>
              </a:ext>
            </a:extLst>
          </p:cNvPr>
          <p:cNvSpPr txBox="1"/>
          <p:nvPr/>
        </p:nvSpPr>
        <p:spPr>
          <a:xfrm>
            <a:off x="3228086" y="1657757"/>
            <a:ext cx="2428032" cy="2631490"/>
          </a:xfrm>
          <a:prstGeom prst="rect">
            <a:avLst/>
          </a:prstGeom>
          <a:noFill/>
          <a:ln w="19050">
            <a:solidFill>
              <a:schemeClr val="accent3">
                <a:lumMod val="75000"/>
              </a:schemeClr>
            </a:solidFill>
            <a:prstDash val="dashDot"/>
          </a:ln>
        </p:spPr>
        <p:txBody>
          <a:bodyPr wrap="square" rtlCol="0">
            <a:spAutoFit/>
          </a:bodyPr>
          <a:lstStyle/>
          <a:p>
            <a:pPr algn="just"/>
            <a:r>
              <a:rPr lang="id-ID" sz="1100" dirty="0">
                <a:latin typeface="Comic Sans MS" panose="030F0702030302020204" pitchFamily="66" charset="0"/>
              </a:rPr>
              <a:t>VLC Media Player merupakan perangkat lunak (software) pemutar beragam berkas (file) multimedia, adun video maupun audio dalam bermacam format, seperti MPEG, DivX, Ogg. Di balik tampilan programnya yang sederhana, pemutar berkas multimedia ini dilengkapi dengan beragam fitur tambahan, seperti kemampuan subtitle, tag format, konversi, filter, skin, dapat dioperasikan menempuh bermacam interface, tersedia dalam bahasa Indonesia, dan sedang banyak lagi.</a:t>
            </a:r>
          </a:p>
        </p:txBody>
      </p:sp>
      <p:sp>
        <p:nvSpPr>
          <p:cNvPr id="11" name="TextBox 10">
            <a:extLst>
              <a:ext uri="{FF2B5EF4-FFF2-40B4-BE49-F238E27FC236}">
                <a16:creationId xmlns:a16="http://schemas.microsoft.com/office/drawing/2014/main" id="{99C30194-D101-4DF4-8802-C2A1DB1964BA}"/>
              </a:ext>
            </a:extLst>
          </p:cNvPr>
          <p:cNvSpPr txBox="1"/>
          <p:nvPr/>
        </p:nvSpPr>
        <p:spPr>
          <a:xfrm>
            <a:off x="6089050" y="1206936"/>
            <a:ext cx="2428032" cy="261610"/>
          </a:xfrm>
          <a:prstGeom prst="rect">
            <a:avLst/>
          </a:prstGeom>
          <a:noFill/>
          <a:ln w="19050">
            <a:solidFill>
              <a:schemeClr val="accent3">
                <a:lumMod val="75000"/>
              </a:schemeClr>
            </a:solidFill>
          </a:ln>
        </p:spPr>
        <p:txBody>
          <a:bodyPr wrap="square" rtlCol="0">
            <a:spAutoFit/>
          </a:bodyPr>
          <a:lstStyle/>
          <a:p>
            <a:pPr algn="just"/>
            <a:r>
              <a:rPr lang="id-ID" sz="1100" dirty="0">
                <a:latin typeface="Comic Sans MS" panose="030F0702030302020204" pitchFamily="66" charset="0"/>
              </a:rPr>
              <a:t>c. Media Player Classic</a:t>
            </a:r>
          </a:p>
        </p:txBody>
      </p:sp>
      <p:sp>
        <p:nvSpPr>
          <p:cNvPr id="12" name="TextBox 11">
            <a:extLst>
              <a:ext uri="{FF2B5EF4-FFF2-40B4-BE49-F238E27FC236}">
                <a16:creationId xmlns:a16="http://schemas.microsoft.com/office/drawing/2014/main" id="{9024E7F0-566F-4981-847B-E146F2C12554}"/>
              </a:ext>
            </a:extLst>
          </p:cNvPr>
          <p:cNvSpPr txBox="1"/>
          <p:nvPr/>
        </p:nvSpPr>
        <p:spPr>
          <a:xfrm>
            <a:off x="6089050" y="1657757"/>
            <a:ext cx="2428032" cy="2123658"/>
          </a:xfrm>
          <a:prstGeom prst="rect">
            <a:avLst/>
          </a:prstGeom>
          <a:noFill/>
          <a:ln w="19050">
            <a:solidFill>
              <a:schemeClr val="accent3">
                <a:lumMod val="75000"/>
              </a:schemeClr>
            </a:solidFill>
            <a:prstDash val="dashDot"/>
          </a:ln>
        </p:spPr>
        <p:txBody>
          <a:bodyPr wrap="square" rtlCol="0">
            <a:spAutoFit/>
          </a:bodyPr>
          <a:lstStyle/>
          <a:p>
            <a:pPr algn="just"/>
            <a:r>
              <a:rPr lang="id-ID" sz="1100" dirty="0">
                <a:latin typeface="Comic Sans MS" panose="030F0702030302020204" pitchFamily="66" charset="0"/>
              </a:rPr>
              <a:t>Media player classic merupakan software yang digunakan untuk memutar file multimedia, audio dan video. Media Player Classic memilki dukungan terhadap berbagai codec multimesia, seperti DS Audio, AC3, MPEG, VCD, SVCD, dan masih banyak lagi. Medi Player Classic berfokus pada fitur pemutaran video, namun tetap mendukung pemutaran File-file berjenis Audio.</a:t>
            </a:r>
          </a:p>
        </p:txBody>
      </p:sp>
    </p:spTree>
    <p:extLst>
      <p:ext uri="{BB962C8B-B14F-4D97-AF65-F5344CB8AC3E}">
        <p14:creationId xmlns:p14="http://schemas.microsoft.com/office/powerpoint/2010/main" val="45552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48;p42">
            <a:extLst>
              <a:ext uri="{FF2B5EF4-FFF2-40B4-BE49-F238E27FC236}">
                <a16:creationId xmlns:a16="http://schemas.microsoft.com/office/drawing/2014/main" id="{C686D95A-D9CA-4419-8FEE-89FE675135D5}"/>
              </a:ext>
            </a:extLst>
          </p:cNvPr>
          <p:cNvPicPr preferRelativeResize="0"/>
          <p:nvPr/>
        </p:nvPicPr>
        <p:blipFill>
          <a:blip r:embed="rId2">
            <a:alphaModFix/>
          </a:blip>
          <a:stretch>
            <a:fillRect/>
          </a:stretch>
        </p:blipFill>
        <p:spPr>
          <a:xfrm>
            <a:off x="228993" y="211747"/>
            <a:ext cx="491007" cy="663013"/>
          </a:xfrm>
          <a:prstGeom prst="rect">
            <a:avLst/>
          </a:prstGeom>
          <a:noFill/>
          <a:ln>
            <a:noFill/>
          </a:ln>
        </p:spPr>
      </p:pic>
      <p:cxnSp>
        <p:nvCxnSpPr>
          <p:cNvPr id="6" name="Google Shape;649;p42">
            <a:extLst>
              <a:ext uri="{FF2B5EF4-FFF2-40B4-BE49-F238E27FC236}">
                <a16:creationId xmlns:a16="http://schemas.microsoft.com/office/drawing/2014/main" id="{941AB213-676A-4651-A14E-349D1965F190}"/>
              </a:ext>
            </a:extLst>
          </p:cNvPr>
          <p:cNvCxnSpPr/>
          <p:nvPr/>
        </p:nvCxnSpPr>
        <p:spPr>
          <a:xfrm>
            <a:off x="729275" y="919916"/>
            <a:ext cx="7686300" cy="0"/>
          </a:xfrm>
          <a:prstGeom prst="straightConnector1">
            <a:avLst/>
          </a:prstGeom>
          <a:noFill/>
          <a:ln w="9525" cap="flat" cmpd="sng">
            <a:solidFill>
              <a:schemeClr val="dk1"/>
            </a:solidFill>
            <a:prstDash val="solid"/>
            <a:round/>
            <a:headEnd type="none" w="med" len="med"/>
            <a:tailEnd type="none" w="med" len="med"/>
          </a:ln>
        </p:spPr>
      </p:cxnSp>
      <p:sp>
        <p:nvSpPr>
          <p:cNvPr id="13" name="Google Shape;308;p33">
            <a:extLst>
              <a:ext uri="{FF2B5EF4-FFF2-40B4-BE49-F238E27FC236}">
                <a16:creationId xmlns:a16="http://schemas.microsoft.com/office/drawing/2014/main" id="{827C12ED-33F7-47B5-BD69-DF833300A09D}"/>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lvl="0"/>
            <a:r>
              <a:rPr lang="id-ID" sz="2000" dirty="0">
                <a:solidFill>
                  <a:schemeClr val="accent3"/>
                </a:solidFill>
                <a:latin typeface="Hobo Std" panose="00000600000000000000" pitchFamily="50" charset="0"/>
              </a:rPr>
              <a:t>Jenis Video Player berbasis PC/Laptop</a:t>
            </a:r>
            <a:endParaRPr sz="2000" dirty="0">
              <a:solidFill>
                <a:schemeClr val="accent3"/>
              </a:solidFill>
              <a:latin typeface="Hobo Std" panose="00000600000000000000" pitchFamily="50" charset="0"/>
            </a:endParaRPr>
          </a:p>
        </p:txBody>
      </p:sp>
      <p:sp>
        <p:nvSpPr>
          <p:cNvPr id="14" name="TextBox 13">
            <a:extLst>
              <a:ext uri="{FF2B5EF4-FFF2-40B4-BE49-F238E27FC236}">
                <a16:creationId xmlns:a16="http://schemas.microsoft.com/office/drawing/2014/main" id="{46D514BC-9C45-430E-B41B-8D63886D6C69}"/>
              </a:ext>
            </a:extLst>
          </p:cNvPr>
          <p:cNvSpPr txBox="1"/>
          <p:nvPr/>
        </p:nvSpPr>
        <p:spPr>
          <a:xfrm>
            <a:off x="1066778" y="1251003"/>
            <a:ext cx="2933723" cy="261610"/>
          </a:xfrm>
          <a:prstGeom prst="rect">
            <a:avLst/>
          </a:prstGeom>
          <a:noFill/>
          <a:ln w="19050">
            <a:solidFill>
              <a:schemeClr val="accent3">
                <a:lumMod val="75000"/>
              </a:schemeClr>
            </a:solidFill>
          </a:ln>
        </p:spPr>
        <p:txBody>
          <a:bodyPr wrap="square" rtlCol="0">
            <a:spAutoFit/>
          </a:bodyPr>
          <a:lstStyle/>
          <a:p>
            <a:pPr algn="just"/>
            <a:r>
              <a:rPr lang="id-ID" sz="1100" dirty="0">
                <a:latin typeface="Comic Sans MS" panose="030F0702030302020204" pitchFamily="66" charset="0"/>
              </a:rPr>
              <a:t>d. KM Player</a:t>
            </a:r>
          </a:p>
        </p:txBody>
      </p:sp>
      <p:sp>
        <p:nvSpPr>
          <p:cNvPr id="15" name="TextBox 14">
            <a:extLst>
              <a:ext uri="{FF2B5EF4-FFF2-40B4-BE49-F238E27FC236}">
                <a16:creationId xmlns:a16="http://schemas.microsoft.com/office/drawing/2014/main" id="{228EACBC-981B-4B4F-8C44-79F0D3781B6D}"/>
              </a:ext>
            </a:extLst>
          </p:cNvPr>
          <p:cNvSpPr txBox="1"/>
          <p:nvPr/>
        </p:nvSpPr>
        <p:spPr>
          <a:xfrm>
            <a:off x="1066779" y="1632187"/>
            <a:ext cx="2933722" cy="2123658"/>
          </a:xfrm>
          <a:prstGeom prst="rect">
            <a:avLst/>
          </a:prstGeom>
          <a:noFill/>
          <a:ln w="19050">
            <a:solidFill>
              <a:schemeClr val="accent3">
                <a:lumMod val="75000"/>
              </a:schemeClr>
            </a:solidFill>
            <a:prstDash val="dashDot"/>
          </a:ln>
        </p:spPr>
        <p:txBody>
          <a:bodyPr wrap="square" rtlCol="0">
            <a:spAutoFit/>
          </a:bodyPr>
          <a:lstStyle/>
          <a:p>
            <a:pPr algn="just"/>
            <a:r>
              <a:rPr lang="id-ID" sz="1100" dirty="0">
                <a:latin typeface="Comic Sans MS" panose="030F0702030302020204" pitchFamily="66" charset="0"/>
              </a:rPr>
              <a:t>MPlayer adalah sebuah pemutar file audio/video yang mendukung begitu banyak codec dan format file.dengan KMPlayer ini, kita tidak perlu meng-install codec-codec lagi jika ingin memainkan audio dan video, karena KMPlayer ini mendukung sangat banyak codec-codec yang diperlukan untuk keperluan pemutar audio dan video, seperti VCD, DVD, AVI, MPEG-1/2/4, WMV, RealMedia, QuickTime dan juga beberapa format file lainnya.</a:t>
            </a:r>
          </a:p>
        </p:txBody>
      </p:sp>
      <p:sp>
        <p:nvSpPr>
          <p:cNvPr id="16" name="TextBox 15">
            <a:extLst>
              <a:ext uri="{FF2B5EF4-FFF2-40B4-BE49-F238E27FC236}">
                <a16:creationId xmlns:a16="http://schemas.microsoft.com/office/drawing/2014/main" id="{7CD5AA6F-38D5-4AFF-8CE5-E79EA4AE9AC7}"/>
              </a:ext>
            </a:extLst>
          </p:cNvPr>
          <p:cNvSpPr txBox="1"/>
          <p:nvPr/>
        </p:nvSpPr>
        <p:spPr>
          <a:xfrm>
            <a:off x="4925291" y="1206936"/>
            <a:ext cx="2722419" cy="261610"/>
          </a:xfrm>
          <a:prstGeom prst="rect">
            <a:avLst/>
          </a:prstGeom>
          <a:noFill/>
          <a:ln w="19050">
            <a:solidFill>
              <a:schemeClr val="accent3">
                <a:lumMod val="75000"/>
              </a:schemeClr>
            </a:solidFill>
          </a:ln>
        </p:spPr>
        <p:txBody>
          <a:bodyPr wrap="square" rtlCol="0">
            <a:spAutoFit/>
          </a:bodyPr>
          <a:lstStyle/>
          <a:p>
            <a:pPr algn="just"/>
            <a:r>
              <a:rPr lang="id-ID" sz="1100" dirty="0">
                <a:latin typeface="Comic Sans MS" panose="030F0702030302020204" pitchFamily="66" charset="0"/>
              </a:rPr>
              <a:t>e. PotPlayer</a:t>
            </a:r>
          </a:p>
        </p:txBody>
      </p:sp>
      <p:sp>
        <p:nvSpPr>
          <p:cNvPr id="17" name="TextBox 16">
            <a:extLst>
              <a:ext uri="{FF2B5EF4-FFF2-40B4-BE49-F238E27FC236}">
                <a16:creationId xmlns:a16="http://schemas.microsoft.com/office/drawing/2014/main" id="{3DEA7EDB-5B9D-47B2-807C-7D1D1C4A540B}"/>
              </a:ext>
            </a:extLst>
          </p:cNvPr>
          <p:cNvSpPr txBox="1"/>
          <p:nvPr/>
        </p:nvSpPr>
        <p:spPr>
          <a:xfrm>
            <a:off x="4925291" y="1632187"/>
            <a:ext cx="2722419" cy="1277273"/>
          </a:xfrm>
          <a:prstGeom prst="rect">
            <a:avLst/>
          </a:prstGeom>
          <a:noFill/>
          <a:ln w="19050">
            <a:solidFill>
              <a:schemeClr val="accent3">
                <a:lumMod val="75000"/>
              </a:schemeClr>
            </a:solidFill>
            <a:prstDash val="dashDot"/>
          </a:ln>
        </p:spPr>
        <p:txBody>
          <a:bodyPr wrap="square" rtlCol="0">
            <a:spAutoFit/>
          </a:bodyPr>
          <a:lstStyle/>
          <a:p>
            <a:pPr algn="just"/>
            <a:r>
              <a:rPr lang="id-ID" sz="1100" dirty="0">
                <a:latin typeface="Comic Sans MS" panose="030F0702030302020204" pitchFamily="66" charset="0"/>
              </a:rPr>
              <a:t>PotPlayer adalah Software Multimedia Video Player gratis dengan codec terintegrasi. Aplikasi ini memberikan dukungan untuk semua ekstensi video modern. Pemutar ini juga mendukung perangkat TV Digital, Webcam, Analog, siaran langsung dan banyak lagi.</a:t>
            </a:r>
          </a:p>
        </p:txBody>
      </p:sp>
    </p:spTree>
    <p:extLst>
      <p:ext uri="{BB962C8B-B14F-4D97-AF65-F5344CB8AC3E}">
        <p14:creationId xmlns:p14="http://schemas.microsoft.com/office/powerpoint/2010/main" val="3936545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D390A8-E66B-4085-82F8-EE41C2996612}"/>
              </a:ext>
            </a:extLst>
          </p:cNvPr>
          <p:cNvPicPr>
            <a:picLocks noChangeAspect="1"/>
          </p:cNvPicPr>
          <p:nvPr/>
        </p:nvPicPr>
        <p:blipFill>
          <a:blip r:embed="rId2"/>
          <a:stretch>
            <a:fillRect/>
          </a:stretch>
        </p:blipFill>
        <p:spPr>
          <a:xfrm>
            <a:off x="7884314" y="3462795"/>
            <a:ext cx="730447" cy="1271912"/>
          </a:xfrm>
          <a:prstGeom prst="rect">
            <a:avLst/>
          </a:prstGeom>
        </p:spPr>
      </p:pic>
      <p:sp>
        <p:nvSpPr>
          <p:cNvPr id="5" name="Google Shape;308;p33">
            <a:extLst>
              <a:ext uri="{FF2B5EF4-FFF2-40B4-BE49-F238E27FC236}">
                <a16:creationId xmlns:a16="http://schemas.microsoft.com/office/drawing/2014/main" id="{DE310DC8-F1F5-46A2-8D5E-3B07E68B36A2}"/>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lvl="0"/>
            <a:r>
              <a:rPr lang="de-DE" sz="2000" dirty="0">
                <a:solidFill>
                  <a:schemeClr val="accent3"/>
                </a:solidFill>
                <a:latin typeface="Hobo Std" panose="00000600000000000000" pitchFamily="50" charset="0"/>
              </a:rPr>
              <a:t>2.</a:t>
            </a:r>
            <a:r>
              <a:rPr lang="id-ID" sz="2000" dirty="0">
                <a:solidFill>
                  <a:schemeClr val="accent3"/>
                </a:solidFill>
                <a:latin typeface="Hobo Std" panose="00000600000000000000" pitchFamily="50" charset="0"/>
              </a:rPr>
              <a:t> </a:t>
            </a:r>
            <a:r>
              <a:rPr lang="de-DE" sz="2000" dirty="0">
                <a:solidFill>
                  <a:schemeClr val="accent3"/>
                </a:solidFill>
                <a:latin typeface="Hobo Std" panose="00000600000000000000" pitchFamily="50" charset="0"/>
              </a:rPr>
              <a:t>Jenis-jenis video player berbasis android</a:t>
            </a:r>
            <a:endParaRPr sz="2000" dirty="0">
              <a:solidFill>
                <a:schemeClr val="accent3"/>
              </a:solidFill>
              <a:latin typeface="Hobo Std" panose="00000600000000000000" pitchFamily="50" charset="0"/>
            </a:endParaRPr>
          </a:p>
        </p:txBody>
      </p:sp>
      <p:cxnSp>
        <p:nvCxnSpPr>
          <p:cNvPr id="6" name="Google Shape;649;p42">
            <a:extLst>
              <a:ext uri="{FF2B5EF4-FFF2-40B4-BE49-F238E27FC236}">
                <a16:creationId xmlns:a16="http://schemas.microsoft.com/office/drawing/2014/main" id="{81B2D4C4-F702-489F-9BFE-F027C1286CFB}"/>
              </a:ext>
            </a:extLst>
          </p:cNvPr>
          <p:cNvCxnSpPr/>
          <p:nvPr/>
        </p:nvCxnSpPr>
        <p:spPr>
          <a:xfrm>
            <a:off x="729275" y="987650"/>
            <a:ext cx="7686300" cy="0"/>
          </a:xfrm>
          <a:prstGeom prst="straightConnector1">
            <a:avLst/>
          </a:prstGeom>
          <a:noFill/>
          <a:ln w="9525" cap="flat" cmpd="sng">
            <a:solidFill>
              <a:schemeClr val="dk1"/>
            </a:solidFill>
            <a:prstDash val="solid"/>
            <a:round/>
            <a:headEnd type="none" w="med" len="med"/>
            <a:tailEnd type="none" w="med" len="med"/>
          </a:ln>
        </p:spPr>
      </p:cxnSp>
      <p:sp>
        <p:nvSpPr>
          <p:cNvPr id="7" name="TextBox 6">
            <a:extLst>
              <a:ext uri="{FF2B5EF4-FFF2-40B4-BE49-F238E27FC236}">
                <a16:creationId xmlns:a16="http://schemas.microsoft.com/office/drawing/2014/main" id="{113E395A-286D-45B0-9AB3-0875E80CE1F3}"/>
              </a:ext>
            </a:extLst>
          </p:cNvPr>
          <p:cNvSpPr txBox="1"/>
          <p:nvPr/>
        </p:nvSpPr>
        <p:spPr>
          <a:xfrm>
            <a:off x="474496" y="1257301"/>
            <a:ext cx="2320659" cy="261610"/>
          </a:xfrm>
          <a:prstGeom prst="rect">
            <a:avLst/>
          </a:prstGeom>
          <a:noFill/>
          <a:ln w="19050">
            <a:solidFill>
              <a:schemeClr val="accent3">
                <a:lumMod val="75000"/>
              </a:schemeClr>
            </a:solidFill>
          </a:ln>
        </p:spPr>
        <p:txBody>
          <a:bodyPr wrap="square" rtlCol="0">
            <a:spAutoFit/>
          </a:bodyPr>
          <a:lstStyle/>
          <a:p>
            <a:pPr algn="just"/>
            <a:r>
              <a:rPr lang="id-ID" sz="1100" dirty="0">
                <a:latin typeface="Comic Sans MS" panose="030F0702030302020204" pitchFamily="66" charset="0"/>
              </a:rPr>
              <a:t>a. MX Player</a:t>
            </a:r>
          </a:p>
        </p:txBody>
      </p:sp>
      <p:sp>
        <p:nvSpPr>
          <p:cNvPr id="8" name="TextBox 7">
            <a:extLst>
              <a:ext uri="{FF2B5EF4-FFF2-40B4-BE49-F238E27FC236}">
                <a16:creationId xmlns:a16="http://schemas.microsoft.com/office/drawing/2014/main" id="{666A78EE-8606-4D0B-8810-72026E0D629C}"/>
              </a:ext>
            </a:extLst>
          </p:cNvPr>
          <p:cNvSpPr txBox="1"/>
          <p:nvPr/>
        </p:nvSpPr>
        <p:spPr>
          <a:xfrm>
            <a:off x="474496" y="1657757"/>
            <a:ext cx="2320659" cy="2123658"/>
          </a:xfrm>
          <a:prstGeom prst="rect">
            <a:avLst/>
          </a:prstGeom>
          <a:noFill/>
          <a:ln w="19050">
            <a:solidFill>
              <a:schemeClr val="accent3">
                <a:lumMod val="75000"/>
              </a:schemeClr>
            </a:solidFill>
            <a:prstDash val="dash"/>
          </a:ln>
        </p:spPr>
        <p:txBody>
          <a:bodyPr wrap="square" rtlCol="0">
            <a:spAutoFit/>
          </a:bodyPr>
          <a:lstStyle/>
          <a:p>
            <a:pPr algn="just"/>
            <a:r>
              <a:rPr lang="id-ID" sz="1100" dirty="0">
                <a:latin typeface="Comic Sans MS" panose="030F0702030302020204" pitchFamily="66" charset="0"/>
              </a:rPr>
              <a:t>MX Player adalah aplikasi pemutar video yang memungkinkan pengguna melihat hampir semua film atau klip, terlepas dari formatnya, langsung di layar Android. Salah satu hal yang paling menarik tentang MX Player adalah susunan kontrol gerakannya yang besar yang memberi pilihan untuk melakukan hampir semua hal dengan cara pintas manual. </a:t>
            </a:r>
          </a:p>
        </p:txBody>
      </p:sp>
      <p:sp>
        <p:nvSpPr>
          <p:cNvPr id="9" name="TextBox 8">
            <a:extLst>
              <a:ext uri="{FF2B5EF4-FFF2-40B4-BE49-F238E27FC236}">
                <a16:creationId xmlns:a16="http://schemas.microsoft.com/office/drawing/2014/main" id="{D368CAAE-E66C-438F-B6BE-9C5A5EE36BDE}"/>
              </a:ext>
            </a:extLst>
          </p:cNvPr>
          <p:cNvSpPr txBox="1"/>
          <p:nvPr/>
        </p:nvSpPr>
        <p:spPr>
          <a:xfrm>
            <a:off x="3110323" y="1257301"/>
            <a:ext cx="2428032" cy="261610"/>
          </a:xfrm>
          <a:prstGeom prst="rect">
            <a:avLst/>
          </a:prstGeom>
          <a:noFill/>
          <a:ln w="19050">
            <a:solidFill>
              <a:schemeClr val="accent3">
                <a:lumMod val="75000"/>
              </a:schemeClr>
            </a:solidFill>
          </a:ln>
        </p:spPr>
        <p:txBody>
          <a:bodyPr wrap="square" rtlCol="0">
            <a:spAutoFit/>
          </a:bodyPr>
          <a:lstStyle/>
          <a:p>
            <a:pPr algn="just"/>
            <a:r>
              <a:rPr lang="id-ID" sz="1100" dirty="0">
                <a:latin typeface="Comic Sans MS" panose="030F0702030302020204" pitchFamily="66" charset="0"/>
              </a:rPr>
              <a:t>b. BS Player</a:t>
            </a:r>
          </a:p>
        </p:txBody>
      </p:sp>
      <p:sp>
        <p:nvSpPr>
          <p:cNvPr id="10" name="TextBox 9">
            <a:extLst>
              <a:ext uri="{FF2B5EF4-FFF2-40B4-BE49-F238E27FC236}">
                <a16:creationId xmlns:a16="http://schemas.microsoft.com/office/drawing/2014/main" id="{8F6EFC2C-351C-4293-B96E-B807307B9ED5}"/>
              </a:ext>
            </a:extLst>
          </p:cNvPr>
          <p:cNvSpPr txBox="1"/>
          <p:nvPr/>
        </p:nvSpPr>
        <p:spPr>
          <a:xfrm>
            <a:off x="3110323" y="1657757"/>
            <a:ext cx="2428032" cy="1615827"/>
          </a:xfrm>
          <a:prstGeom prst="rect">
            <a:avLst/>
          </a:prstGeom>
          <a:noFill/>
          <a:ln w="19050">
            <a:solidFill>
              <a:schemeClr val="accent3">
                <a:lumMod val="75000"/>
              </a:schemeClr>
            </a:solidFill>
            <a:prstDash val="dash"/>
          </a:ln>
        </p:spPr>
        <p:txBody>
          <a:bodyPr wrap="square" rtlCol="0">
            <a:spAutoFit/>
          </a:bodyPr>
          <a:lstStyle/>
          <a:p>
            <a:pPr algn="just"/>
            <a:r>
              <a:rPr lang="id-ID" sz="1100" dirty="0">
                <a:latin typeface="Comic Sans MS" panose="030F0702030302020204" pitchFamily="66" charset="0"/>
              </a:rPr>
              <a:t>Perangkat lunak ini mampu memutar video HD, bekerja dengan playlist, menyesuaikan kecepatan menonton video, melakukan screen capture, dll BSPlayer memungkinkan pengguna untuk memutar ulang dan men-download video dari layanan YouTube.</a:t>
            </a:r>
          </a:p>
        </p:txBody>
      </p:sp>
      <p:sp>
        <p:nvSpPr>
          <p:cNvPr id="11" name="TextBox 10">
            <a:extLst>
              <a:ext uri="{FF2B5EF4-FFF2-40B4-BE49-F238E27FC236}">
                <a16:creationId xmlns:a16="http://schemas.microsoft.com/office/drawing/2014/main" id="{404ABAB6-73C0-42DC-ADAC-924A63EC2F14}"/>
              </a:ext>
            </a:extLst>
          </p:cNvPr>
          <p:cNvSpPr txBox="1"/>
          <p:nvPr/>
        </p:nvSpPr>
        <p:spPr>
          <a:xfrm>
            <a:off x="5953968" y="1206936"/>
            <a:ext cx="2428032" cy="261610"/>
          </a:xfrm>
          <a:prstGeom prst="rect">
            <a:avLst/>
          </a:prstGeom>
          <a:noFill/>
          <a:ln w="19050">
            <a:solidFill>
              <a:schemeClr val="accent3">
                <a:lumMod val="75000"/>
              </a:schemeClr>
            </a:solidFill>
          </a:ln>
        </p:spPr>
        <p:txBody>
          <a:bodyPr wrap="square" rtlCol="0">
            <a:spAutoFit/>
          </a:bodyPr>
          <a:lstStyle/>
          <a:p>
            <a:pPr algn="just"/>
            <a:r>
              <a:rPr lang="id-ID" sz="1100" dirty="0">
                <a:latin typeface="Comic Sans MS" panose="030F0702030302020204" pitchFamily="66" charset="0"/>
              </a:rPr>
              <a:t>c. VLC Media Player</a:t>
            </a:r>
          </a:p>
        </p:txBody>
      </p:sp>
      <p:sp>
        <p:nvSpPr>
          <p:cNvPr id="12" name="TextBox 11">
            <a:extLst>
              <a:ext uri="{FF2B5EF4-FFF2-40B4-BE49-F238E27FC236}">
                <a16:creationId xmlns:a16="http://schemas.microsoft.com/office/drawing/2014/main" id="{7189C31D-FDC9-44BD-B84C-A802F01D0D9F}"/>
              </a:ext>
            </a:extLst>
          </p:cNvPr>
          <p:cNvSpPr txBox="1"/>
          <p:nvPr/>
        </p:nvSpPr>
        <p:spPr>
          <a:xfrm>
            <a:off x="5953968" y="1657757"/>
            <a:ext cx="2428032" cy="1615827"/>
          </a:xfrm>
          <a:prstGeom prst="rect">
            <a:avLst/>
          </a:prstGeom>
          <a:noFill/>
          <a:ln w="19050">
            <a:solidFill>
              <a:schemeClr val="accent3">
                <a:lumMod val="75000"/>
              </a:schemeClr>
            </a:solidFill>
            <a:prstDash val="dash"/>
          </a:ln>
        </p:spPr>
        <p:txBody>
          <a:bodyPr wrap="square" rtlCol="0">
            <a:spAutoFit/>
          </a:bodyPr>
          <a:lstStyle/>
          <a:p>
            <a:pPr algn="just"/>
            <a:r>
              <a:rPr lang="id-ID" sz="1100">
                <a:latin typeface="Comic Sans MS" panose="030F0702030302020204" pitchFamily="66" charset="0"/>
              </a:rPr>
              <a:t>Pemutar media VLC adalah pemutar audio dan video yang paling stabil, fleksibel dan ringan saat ini, terutama jika dibandingkan dengan yang lain yang akan memainkan format yang tidak biasa setelah mengunduh codec, atau hanya menolak untuk memainkan sesuatu. </a:t>
            </a:r>
            <a:endParaRPr lang="id-ID" sz="1100" dirty="0">
              <a:latin typeface="Comic Sans MS" panose="030F0702030302020204" pitchFamily="66" charset="0"/>
            </a:endParaRPr>
          </a:p>
        </p:txBody>
      </p:sp>
    </p:spTree>
    <p:extLst>
      <p:ext uri="{BB962C8B-B14F-4D97-AF65-F5344CB8AC3E}">
        <p14:creationId xmlns:p14="http://schemas.microsoft.com/office/powerpoint/2010/main" val="3535072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D390A8-E66B-4085-82F8-EE41C2996612}"/>
              </a:ext>
            </a:extLst>
          </p:cNvPr>
          <p:cNvPicPr>
            <a:picLocks noChangeAspect="1"/>
          </p:cNvPicPr>
          <p:nvPr/>
        </p:nvPicPr>
        <p:blipFill>
          <a:blip r:embed="rId2"/>
          <a:stretch>
            <a:fillRect/>
          </a:stretch>
        </p:blipFill>
        <p:spPr>
          <a:xfrm>
            <a:off x="7884314" y="3462795"/>
            <a:ext cx="730447" cy="1271912"/>
          </a:xfrm>
          <a:prstGeom prst="rect">
            <a:avLst/>
          </a:prstGeom>
        </p:spPr>
      </p:pic>
      <p:cxnSp>
        <p:nvCxnSpPr>
          <p:cNvPr id="6" name="Google Shape;649;p42">
            <a:extLst>
              <a:ext uri="{FF2B5EF4-FFF2-40B4-BE49-F238E27FC236}">
                <a16:creationId xmlns:a16="http://schemas.microsoft.com/office/drawing/2014/main" id="{81B2D4C4-F702-489F-9BFE-F027C1286CFB}"/>
              </a:ext>
            </a:extLst>
          </p:cNvPr>
          <p:cNvCxnSpPr/>
          <p:nvPr/>
        </p:nvCxnSpPr>
        <p:spPr>
          <a:xfrm>
            <a:off x="729275" y="987650"/>
            <a:ext cx="7686300" cy="0"/>
          </a:xfrm>
          <a:prstGeom prst="straightConnector1">
            <a:avLst/>
          </a:prstGeom>
          <a:noFill/>
          <a:ln w="9525" cap="flat" cmpd="sng">
            <a:solidFill>
              <a:schemeClr val="dk1"/>
            </a:solidFill>
            <a:prstDash val="solid"/>
            <a:round/>
            <a:headEnd type="none" w="med" len="med"/>
            <a:tailEnd type="none" w="med" len="med"/>
          </a:ln>
        </p:spPr>
      </p:cxnSp>
      <p:sp>
        <p:nvSpPr>
          <p:cNvPr id="13" name="Google Shape;308;p33">
            <a:extLst>
              <a:ext uri="{FF2B5EF4-FFF2-40B4-BE49-F238E27FC236}">
                <a16:creationId xmlns:a16="http://schemas.microsoft.com/office/drawing/2014/main" id="{0C59283B-8490-4192-9E53-905F626879EC}"/>
              </a:ext>
            </a:extLst>
          </p:cNvPr>
          <p:cNvSpPr txBox="1">
            <a:spLocks/>
          </p:cNvSpPr>
          <p:nvPr/>
        </p:nvSpPr>
        <p:spPr>
          <a:xfrm>
            <a:off x="872400" y="428090"/>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exend Tera"/>
              <a:buNone/>
              <a:defRPr sz="2800" b="1" i="0" u="none" strike="noStrike" cap="none">
                <a:solidFill>
                  <a:schemeClr val="dk1"/>
                </a:solidFill>
                <a:latin typeface="Lexend Tera"/>
                <a:ea typeface="Lexend Tera"/>
                <a:cs typeface="Lexend Tera"/>
                <a:sym typeface="Lexend Tera"/>
              </a:defRPr>
            </a:lvl1pPr>
            <a:lvl2pPr marR="0" lvl="1" algn="l" rtl="0">
              <a:lnSpc>
                <a:spcPct val="100000"/>
              </a:lnSpc>
              <a:spcBef>
                <a:spcPts val="0"/>
              </a:spcBef>
              <a:spcAft>
                <a:spcPts val="0"/>
              </a:spcAft>
              <a:buClr>
                <a:schemeClr val="dk1"/>
              </a:buClr>
              <a:buSzPts val="2800"/>
              <a:buFont typeface="Lexend Tera"/>
              <a:buNone/>
              <a:defRPr sz="2800" b="1" i="0" u="none" strike="noStrike" cap="none">
                <a:solidFill>
                  <a:schemeClr val="dk1"/>
                </a:solidFill>
                <a:latin typeface="Lexend Tera"/>
                <a:ea typeface="Lexend Tera"/>
                <a:cs typeface="Lexend Tera"/>
                <a:sym typeface="Lexend Tera"/>
              </a:defRPr>
            </a:lvl2pPr>
            <a:lvl3pPr marR="0" lvl="2" algn="l" rtl="0">
              <a:lnSpc>
                <a:spcPct val="100000"/>
              </a:lnSpc>
              <a:spcBef>
                <a:spcPts val="0"/>
              </a:spcBef>
              <a:spcAft>
                <a:spcPts val="0"/>
              </a:spcAft>
              <a:buClr>
                <a:schemeClr val="dk1"/>
              </a:buClr>
              <a:buSzPts val="2800"/>
              <a:buFont typeface="Lexend Tera"/>
              <a:buNone/>
              <a:defRPr sz="2800" b="1" i="0" u="none" strike="noStrike" cap="none">
                <a:solidFill>
                  <a:schemeClr val="dk1"/>
                </a:solidFill>
                <a:latin typeface="Lexend Tera"/>
                <a:ea typeface="Lexend Tera"/>
                <a:cs typeface="Lexend Tera"/>
                <a:sym typeface="Lexend Tera"/>
              </a:defRPr>
            </a:lvl3pPr>
            <a:lvl4pPr marR="0" lvl="3" algn="l" rtl="0">
              <a:lnSpc>
                <a:spcPct val="100000"/>
              </a:lnSpc>
              <a:spcBef>
                <a:spcPts val="0"/>
              </a:spcBef>
              <a:spcAft>
                <a:spcPts val="0"/>
              </a:spcAft>
              <a:buClr>
                <a:schemeClr val="dk1"/>
              </a:buClr>
              <a:buSzPts val="2800"/>
              <a:buFont typeface="Lexend Tera"/>
              <a:buNone/>
              <a:defRPr sz="2800" b="1" i="0" u="none" strike="noStrike" cap="none">
                <a:solidFill>
                  <a:schemeClr val="dk1"/>
                </a:solidFill>
                <a:latin typeface="Lexend Tera"/>
                <a:ea typeface="Lexend Tera"/>
                <a:cs typeface="Lexend Tera"/>
                <a:sym typeface="Lexend Tera"/>
              </a:defRPr>
            </a:lvl4pPr>
            <a:lvl5pPr marR="0" lvl="4" algn="l" rtl="0">
              <a:lnSpc>
                <a:spcPct val="100000"/>
              </a:lnSpc>
              <a:spcBef>
                <a:spcPts val="0"/>
              </a:spcBef>
              <a:spcAft>
                <a:spcPts val="0"/>
              </a:spcAft>
              <a:buClr>
                <a:schemeClr val="dk1"/>
              </a:buClr>
              <a:buSzPts val="2800"/>
              <a:buFont typeface="Lexend Tera"/>
              <a:buNone/>
              <a:defRPr sz="2800" b="1" i="0" u="none" strike="noStrike" cap="none">
                <a:solidFill>
                  <a:schemeClr val="dk1"/>
                </a:solidFill>
                <a:latin typeface="Lexend Tera"/>
                <a:ea typeface="Lexend Tera"/>
                <a:cs typeface="Lexend Tera"/>
                <a:sym typeface="Lexend Tera"/>
              </a:defRPr>
            </a:lvl5pPr>
            <a:lvl6pPr marR="0" lvl="5" algn="l" rtl="0">
              <a:lnSpc>
                <a:spcPct val="100000"/>
              </a:lnSpc>
              <a:spcBef>
                <a:spcPts val="0"/>
              </a:spcBef>
              <a:spcAft>
                <a:spcPts val="0"/>
              </a:spcAft>
              <a:buClr>
                <a:schemeClr val="dk1"/>
              </a:buClr>
              <a:buSzPts val="2800"/>
              <a:buFont typeface="Lexend Tera"/>
              <a:buNone/>
              <a:defRPr sz="2800" b="1" i="0" u="none" strike="noStrike" cap="none">
                <a:solidFill>
                  <a:schemeClr val="dk1"/>
                </a:solidFill>
                <a:latin typeface="Lexend Tera"/>
                <a:ea typeface="Lexend Tera"/>
                <a:cs typeface="Lexend Tera"/>
                <a:sym typeface="Lexend Tera"/>
              </a:defRPr>
            </a:lvl6pPr>
            <a:lvl7pPr marR="0" lvl="6" algn="l" rtl="0">
              <a:lnSpc>
                <a:spcPct val="100000"/>
              </a:lnSpc>
              <a:spcBef>
                <a:spcPts val="0"/>
              </a:spcBef>
              <a:spcAft>
                <a:spcPts val="0"/>
              </a:spcAft>
              <a:buClr>
                <a:schemeClr val="dk1"/>
              </a:buClr>
              <a:buSzPts val="2800"/>
              <a:buFont typeface="Lexend Tera"/>
              <a:buNone/>
              <a:defRPr sz="2800" b="1" i="0" u="none" strike="noStrike" cap="none">
                <a:solidFill>
                  <a:schemeClr val="dk1"/>
                </a:solidFill>
                <a:latin typeface="Lexend Tera"/>
                <a:ea typeface="Lexend Tera"/>
                <a:cs typeface="Lexend Tera"/>
                <a:sym typeface="Lexend Tera"/>
              </a:defRPr>
            </a:lvl7pPr>
            <a:lvl8pPr marR="0" lvl="7" algn="l" rtl="0">
              <a:lnSpc>
                <a:spcPct val="100000"/>
              </a:lnSpc>
              <a:spcBef>
                <a:spcPts val="0"/>
              </a:spcBef>
              <a:spcAft>
                <a:spcPts val="0"/>
              </a:spcAft>
              <a:buClr>
                <a:schemeClr val="dk1"/>
              </a:buClr>
              <a:buSzPts val="2800"/>
              <a:buFont typeface="Lexend Tera"/>
              <a:buNone/>
              <a:defRPr sz="2800" b="1" i="0" u="none" strike="noStrike" cap="none">
                <a:solidFill>
                  <a:schemeClr val="dk1"/>
                </a:solidFill>
                <a:latin typeface="Lexend Tera"/>
                <a:ea typeface="Lexend Tera"/>
                <a:cs typeface="Lexend Tera"/>
                <a:sym typeface="Lexend Tera"/>
              </a:defRPr>
            </a:lvl8pPr>
            <a:lvl9pPr marR="0" lvl="8" algn="l" rtl="0">
              <a:lnSpc>
                <a:spcPct val="100000"/>
              </a:lnSpc>
              <a:spcBef>
                <a:spcPts val="0"/>
              </a:spcBef>
              <a:spcAft>
                <a:spcPts val="0"/>
              </a:spcAft>
              <a:buClr>
                <a:schemeClr val="dk1"/>
              </a:buClr>
              <a:buSzPts val="2800"/>
              <a:buFont typeface="Lexend Tera"/>
              <a:buNone/>
              <a:defRPr sz="2800" b="1" i="0" u="none" strike="noStrike" cap="none">
                <a:solidFill>
                  <a:schemeClr val="dk1"/>
                </a:solidFill>
                <a:latin typeface="Lexend Tera"/>
                <a:ea typeface="Lexend Tera"/>
                <a:cs typeface="Lexend Tera"/>
                <a:sym typeface="Lexend Tera"/>
              </a:defRPr>
            </a:lvl9pPr>
          </a:lstStyle>
          <a:p>
            <a:r>
              <a:rPr lang="de-DE" sz="2000">
                <a:solidFill>
                  <a:schemeClr val="accent3"/>
                </a:solidFill>
                <a:latin typeface="Hobo Std" panose="00000600000000000000" pitchFamily="50" charset="0"/>
              </a:rPr>
              <a:t>2. Jenis-jenis video player berbasis android</a:t>
            </a:r>
            <a:endParaRPr lang="de-DE" sz="2000" dirty="0">
              <a:solidFill>
                <a:schemeClr val="accent3"/>
              </a:solidFill>
              <a:latin typeface="Hobo Std" panose="00000600000000000000" pitchFamily="50" charset="0"/>
            </a:endParaRPr>
          </a:p>
        </p:txBody>
      </p:sp>
      <p:sp>
        <p:nvSpPr>
          <p:cNvPr id="14" name="TextBox 13">
            <a:extLst>
              <a:ext uri="{FF2B5EF4-FFF2-40B4-BE49-F238E27FC236}">
                <a16:creationId xmlns:a16="http://schemas.microsoft.com/office/drawing/2014/main" id="{20C1D1FE-1245-4C7D-8254-20C0639438C9}"/>
              </a:ext>
            </a:extLst>
          </p:cNvPr>
          <p:cNvSpPr txBox="1"/>
          <p:nvPr/>
        </p:nvSpPr>
        <p:spPr>
          <a:xfrm>
            <a:off x="1409678" y="1237494"/>
            <a:ext cx="2497304" cy="261610"/>
          </a:xfrm>
          <a:prstGeom prst="rect">
            <a:avLst/>
          </a:prstGeom>
          <a:noFill/>
          <a:ln w="19050">
            <a:solidFill>
              <a:schemeClr val="accent3">
                <a:lumMod val="75000"/>
              </a:schemeClr>
            </a:solidFill>
          </a:ln>
        </p:spPr>
        <p:txBody>
          <a:bodyPr wrap="square" rtlCol="0">
            <a:spAutoFit/>
          </a:bodyPr>
          <a:lstStyle/>
          <a:p>
            <a:pPr algn="just"/>
            <a:r>
              <a:rPr lang="id-ID" sz="1100" dirty="0">
                <a:latin typeface="Comic Sans MS" panose="030F0702030302020204" pitchFamily="66" charset="0"/>
              </a:rPr>
              <a:t>d. PlayerXtreme Media Player</a:t>
            </a:r>
          </a:p>
        </p:txBody>
      </p:sp>
      <p:sp>
        <p:nvSpPr>
          <p:cNvPr id="15" name="TextBox 14">
            <a:extLst>
              <a:ext uri="{FF2B5EF4-FFF2-40B4-BE49-F238E27FC236}">
                <a16:creationId xmlns:a16="http://schemas.microsoft.com/office/drawing/2014/main" id="{676C43F7-93D2-495F-BBCA-F1FCC0161292}"/>
              </a:ext>
            </a:extLst>
          </p:cNvPr>
          <p:cNvSpPr txBox="1"/>
          <p:nvPr/>
        </p:nvSpPr>
        <p:spPr>
          <a:xfrm>
            <a:off x="1409677" y="1686262"/>
            <a:ext cx="2497305" cy="1785104"/>
          </a:xfrm>
          <a:prstGeom prst="rect">
            <a:avLst/>
          </a:prstGeom>
          <a:noFill/>
          <a:ln w="19050">
            <a:solidFill>
              <a:schemeClr val="accent3">
                <a:lumMod val="75000"/>
              </a:schemeClr>
            </a:solidFill>
            <a:prstDash val="dash"/>
          </a:ln>
        </p:spPr>
        <p:txBody>
          <a:bodyPr wrap="square" rtlCol="0">
            <a:spAutoFit/>
          </a:bodyPr>
          <a:lstStyle/>
          <a:p>
            <a:pPr algn="just"/>
            <a:r>
              <a:rPr lang="id-ID" sz="1100">
                <a:latin typeface="Comic Sans MS" panose="030F0702030302020204" pitchFamily="66" charset="0"/>
              </a:rPr>
              <a:t>Pemutar video semua format ini banyak digunakan untuk iPad dan iPhone, namun juga tersedia untuk Android. Berbagai keunggulan ditawarkan oleh PlayerXtreme Media Player, yaitu mampu mendukung berbagai format file, seperti 3GP, ASF, M2P, MP4, MOV, MPG, MPEG, OGV, dan masih banyak lainnya. </a:t>
            </a:r>
            <a:endParaRPr lang="id-ID" sz="1100" dirty="0">
              <a:latin typeface="Comic Sans MS" panose="030F0702030302020204" pitchFamily="66" charset="0"/>
            </a:endParaRPr>
          </a:p>
        </p:txBody>
      </p:sp>
      <p:sp>
        <p:nvSpPr>
          <p:cNvPr id="16" name="TextBox 15">
            <a:extLst>
              <a:ext uri="{FF2B5EF4-FFF2-40B4-BE49-F238E27FC236}">
                <a16:creationId xmlns:a16="http://schemas.microsoft.com/office/drawing/2014/main" id="{E7776454-C780-4F58-BC5E-80C4ACB6C297}"/>
              </a:ext>
            </a:extLst>
          </p:cNvPr>
          <p:cNvSpPr txBox="1"/>
          <p:nvPr/>
        </p:nvSpPr>
        <p:spPr>
          <a:xfrm>
            <a:off x="4800600" y="1268666"/>
            <a:ext cx="2732810" cy="261610"/>
          </a:xfrm>
          <a:prstGeom prst="rect">
            <a:avLst/>
          </a:prstGeom>
          <a:noFill/>
          <a:ln w="19050">
            <a:solidFill>
              <a:schemeClr val="accent3">
                <a:lumMod val="75000"/>
              </a:schemeClr>
            </a:solidFill>
          </a:ln>
        </p:spPr>
        <p:txBody>
          <a:bodyPr wrap="square" rtlCol="0">
            <a:spAutoFit/>
          </a:bodyPr>
          <a:lstStyle/>
          <a:p>
            <a:pPr algn="just"/>
            <a:r>
              <a:rPr lang="id-ID" sz="1100" dirty="0">
                <a:latin typeface="Comic Sans MS" panose="030F0702030302020204" pitchFamily="66" charset="0"/>
              </a:rPr>
              <a:t>e. PlayerXtreme</a:t>
            </a:r>
          </a:p>
        </p:txBody>
      </p:sp>
      <p:sp>
        <p:nvSpPr>
          <p:cNvPr id="17" name="TextBox 16">
            <a:extLst>
              <a:ext uri="{FF2B5EF4-FFF2-40B4-BE49-F238E27FC236}">
                <a16:creationId xmlns:a16="http://schemas.microsoft.com/office/drawing/2014/main" id="{3519F42D-B618-44AA-8C7B-5D3E2047847E}"/>
              </a:ext>
            </a:extLst>
          </p:cNvPr>
          <p:cNvSpPr txBox="1"/>
          <p:nvPr/>
        </p:nvSpPr>
        <p:spPr>
          <a:xfrm>
            <a:off x="4800600" y="1686262"/>
            <a:ext cx="2732810" cy="2462213"/>
          </a:xfrm>
          <a:prstGeom prst="rect">
            <a:avLst/>
          </a:prstGeom>
          <a:noFill/>
          <a:ln w="19050">
            <a:solidFill>
              <a:schemeClr val="accent3">
                <a:lumMod val="75000"/>
              </a:schemeClr>
            </a:solidFill>
            <a:prstDash val="dash"/>
          </a:ln>
        </p:spPr>
        <p:txBody>
          <a:bodyPr wrap="square" rtlCol="0">
            <a:spAutoFit/>
          </a:bodyPr>
          <a:lstStyle/>
          <a:p>
            <a:pPr algn="just"/>
            <a:r>
              <a:rPr lang="id-ID" sz="1100" dirty="0">
                <a:latin typeface="Comic Sans MS" panose="030F0702030302020204" pitchFamily="66" charset="0"/>
              </a:rPr>
              <a:t>PlayerXtreme Media Player, Pemutar Audio lintas platform paling populer, Pemutar Video, Pemutar Film, dan Pemutar Streaming Online kini tersedia di Google Play Store. Dengan Pemutar Media Gratis ini pengguna dapat menonton video, film, mendengarkan musik, dan banyak lagi, dalam format apa pun, dengan hasil audio dan video yang memukau saat bepergian dari mana saja, bahkan jika biasanya tidak diputar atau bahkan disinkronkan dengan Ponsel atau Tablet. </a:t>
            </a:r>
          </a:p>
        </p:txBody>
      </p:sp>
    </p:spTree>
    <p:extLst>
      <p:ext uri="{BB962C8B-B14F-4D97-AF65-F5344CB8AC3E}">
        <p14:creationId xmlns:p14="http://schemas.microsoft.com/office/powerpoint/2010/main" val="2259629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38"/>
          <p:cNvPicPr preferRelativeResize="0"/>
          <p:nvPr/>
        </p:nvPicPr>
        <p:blipFill>
          <a:blip r:embed="rId3">
            <a:alphaModFix/>
          </a:blip>
          <a:stretch>
            <a:fillRect/>
          </a:stretch>
        </p:blipFill>
        <p:spPr>
          <a:xfrm>
            <a:off x="2856025" y="1082230"/>
            <a:ext cx="559700" cy="578950"/>
          </a:xfrm>
          <a:prstGeom prst="rect">
            <a:avLst/>
          </a:prstGeom>
          <a:noFill/>
          <a:ln>
            <a:noFill/>
          </a:ln>
        </p:spPr>
      </p:pic>
      <p:pic>
        <p:nvPicPr>
          <p:cNvPr id="560" name="Google Shape;560;p38"/>
          <p:cNvPicPr preferRelativeResize="0"/>
          <p:nvPr/>
        </p:nvPicPr>
        <p:blipFill>
          <a:blip r:embed="rId3">
            <a:alphaModFix/>
          </a:blip>
          <a:stretch>
            <a:fillRect/>
          </a:stretch>
        </p:blipFill>
        <p:spPr>
          <a:xfrm>
            <a:off x="1545900" y="3863955"/>
            <a:ext cx="559700" cy="578950"/>
          </a:xfrm>
          <a:prstGeom prst="rect">
            <a:avLst/>
          </a:prstGeom>
          <a:noFill/>
          <a:ln>
            <a:noFill/>
          </a:ln>
        </p:spPr>
      </p:pic>
      <p:pic>
        <p:nvPicPr>
          <p:cNvPr id="561" name="Google Shape;561;p38"/>
          <p:cNvPicPr preferRelativeResize="0"/>
          <p:nvPr/>
        </p:nvPicPr>
        <p:blipFill>
          <a:blip r:embed="rId4">
            <a:alphaModFix/>
          </a:blip>
          <a:stretch>
            <a:fillRect/>
          </a:stretch>
        </p:blipFill>
        <p:spPr>
          <a:xfrm>
            <a:off x="798650" y="884130"/>
            <a:ext cx="1644950" cy="1668524"/>
          </a:xfrm>
          <a:prstGeom prst="rect">
            <a:avLst/>
          </a:prstGeom>
          <a:noFill/>
          <a:ln>
            <a:noFill/>
          </a:ln>
        </p:spPr>
      </p:pic>
      <p:pic>
        <p:nvPicPr>
          <p:cNvPr id="562" name="Google Shape;562;p38"/>
          <p:cNvPicPr preferRelativeResize="0"/>
          <p:nvPr/>
        </p:nvPicPr>
        <p:blipFill>
          <a:blip r:embed="rId5">
            <a:alphaModFix/>
          </a:blip>
          <a:stretch>
            <a:fillRect/>
          </a:stretch>
        </p:blipFill>
        <p:spPr>
          <a:xfrm>
            <a:off x="2055200" y="884124"/>
            <a:ext cx="846801" cy="841798"/>
          </a:xfrm>
          <a:prstGeom prst="rect">
            <a:avLst/>
          </a:prstGeom>
          <a:noFill/>
          <a:ln>
            <a:noFill/>
          </a:ln>
        </p:spPr>
      </p:pic>
      <p:pic>
        <p:nvPicPr>
          <p:cNvPr id="563" name="Google Shape;563;p38"/>
          <p:cNvPicPr preferRelativeResize="0"/>
          <p:nvPr/>
        </p:nvPicPr>
        <p:blipFill>
          <a:blip r:embed="rId4">
            <a:alphaModFix/>
          </a:blip>
          <a:stretch>
            <a:fillRect/>
          </a:stretch>
        </p:blipFill>
        <p:spPr>
          <a:xfrm rot="9879420">
            <a:off x="2368042" y="2831703"/>
            <a:ext cx="1644949" cy="1668527"/>
          </a:xfrm>
          <a:prstGeom prst="rect">
            <a:avLst/>
          </a:prstGeom>
          <a:noFill/>
          <a:ln>
            <a:noFill/>
          </a:ln>
        </p:spPr>
      </p:pic>
      <p:pic>
        <p:nvPicPr>
          <p:cNvPr id="564" name="Google Shape;564;p38"/>
          <p:cNvPicPr preferRelativeResize="0"/>
          <p:nvPr/>
        </p:nvPicPr>
        <p:blipFill>
          <a:blip r:embed="rId5">
            <a:alphaModFix/>
          </a:blip>
          <a:stretch>
            <a:fillRect/>
          </a:stretch>
        </p:blipFill>
        <p:spPr>
          <a:xfrm rot="9879430">
            <a:off x="2049576" y="3870587"/>
            <a:ext cx="846801" cy="841797"/>
          </a:xfrm>
          <a:prstGeom prst="rect">
            <a:avLst/>
          </a:prstGeom>
          <a:noFill/>
          <a:ln>
            <a:noFill/>
          </a:ln>
        </p:spPr>
      </p:pic>
      <p:sp>
        <p:nvSpPr>
          <p:cNvPr id="565" name="Google Shape;565;p38"/>
          <p:cNvSpPr txBox="1">
            <a:spLocks noGrp="1"/>
          </p:cNvSpPr>
          <p:nvPr>
            <p:ph type="title"/>
          </p:nvPr>
        </p:nvSpPr>
        <p:spPr>
          <a:xfrm>
            <a:off x="3828150" y="1082230"/>
            <a:ext cx="4587400" cy="178267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ID" dirty="0" err="1"/>
              <a:t>Jenis-jenis</a:t>
            </a:r>
            <a:r>
              <a:rPr lang="en-ID" dirty="0"/>
              <a:t> Video Player (</a:t>
            </a:r>
            <a:r>
              <a:rPr lang="en-ID" dirty="0" err="1"/>
              <a:t>Kelebihan</a:t>
            </a:r>
            <a:r>
              <a:rPr lang="en-ID" dirty="0"/>
              <a:t> dan </a:t>
            </a:r>
            <a:r>
              <a:rPr lang="en-ID" dirty="0" err="1"/>
              <a:t>Kekurangan</a:t>
            </a:r>
            <a:r>
              <a:rPr lang="en-ID" dirty="0"/>
              <a:t>)</a:t>
            </a:r>
            <a:endParaRPr dirty="0"/>
          </a:p>
        </p:txBody>
      </p:sp>
      <p:cxnSp>
        <p:nvCxnSpPr>
          <p:cNvPr id="568" name="Google Shape;568;p38"/>
          <p:cNvCxnSpPr>
            <a:cxnSpLocks/>
          </p:cNvCxnSpPr>
          <p:nvPr/>
        </p:nvCxnSpPr>
        <p:spPr>
          <a:xfrm>
            <a:off x="3917244" y="2773750"/>
            <a:ext cx="4498306" cy="0"/>
          </a:xfrm>
          <a:prstGeom prst="straightConnector1">
            <a:avLst/>
          </a:prstGeom>
          <a:noFill/>
          <a:ln w="9525" cap="flat" cmpd="sng">
            <a:solidFill>
              <a:schemeClr val="dk1"/>
            </a:solidFill>
            <a:prstDash val="solid"/>
            <a:round/>
            <a:headEnd type="none" w="med" len="med"/>
            <a:tailEnd type="none" w="med" len="med"/>
          </a:ln>
        </p:spPr>
      </p:cxnSp>
      <p:pic>
        <p:nvPicPr>
          <p:cNvPr id="569" name="Google Shape;569;p38"/>
          <p:cNvPicPr preferRelativeResize="0"/>
          <p:nvPr/>
        </p:nvPicPr>
        <p:blipFill>
          <a:blip r:embed="rId6">
            <a:alphaModFix/>
          </a:blip>
          <a:stretch>
            <a:fillRect/>
          </a:stretch>
        </p:blipFill>
        <p:spPr>
          <a:xfrm>
            <a:off x="1420250" y="1240625"/>
            <a:ext cx="2116699" cy="30662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7A2D-35AE-4ABF-A98E-3F6FCA9BC2A7}"/>
              </a:ext>
            </a:extLst>
          </p:cNvPr>
          <p:cNvSpPr>
            <a:spLocks noGrp="1"/>
          </p:cNvSpPr>
          <p:nvPr>
            <p:ph type="title"/>
          </p:nvPr>
        </p:nvSpPr>
        <p:spPr/>
        <p:txBody>
          <a:bodyPr/>
          <a:lstStyle/>
          <a:p>
            <a:r>
              <a:rPr lang="en-ID" dirty="0"/>
              <a:t>GOM Player</a:t>
            </a:r>
            <a:br>
              <a:rPr lang="en-ID" dirty="0"/>
            </a:br>
            <a:endParaRPr lang="en-ID" dirty="0"/>
          </a:p>
        </p:txBody>
      </p:sp>
      <p:sp>
        <p:nvSpPr>
          <p:cNvPr id="3" name="Text Placeholder 2">
            <a:extLst>
              <a:ext uri="{FF2B5EF4-FFF2-40B4-BE49-F238E27FC236}">
                <a16:creationId xmlns:a16="http://schemas.microsoft.com/office/drawing/2014/main" id="{E8CB6CE1-E26B-45D7-8341-498652A21266}"/>
              </a:ext>
            </a:extLst>
          </p:cNvPr>
          <p:cNvSpPr>
            <a:spLocks noGrp="1"/>
          </p:cNvSpPr>
          <p:nvPr>
            <p:ph type="body" idx="1"/>
          </p:nvPr>
        </p:nvSpPr>
        <p:spPr/>
        <p:txBody>
          <a:bodyPr/>
          <a:lstStyle/>
          <a:p>
            <a:pPr marL="0" lvl="0" indent="0">
              <a:buNone/>
            </a:pPr>
            <a:r>
              <a:rPr lang="en-ID" sz="1800" dirty="0"/>
              <a:t>a. </a:t>
            </a:r>
            <a:r>
              <a:rPr lang="en-ID" sz="1800" dirty="0" err="1"/>
              <a:t>Kelebihan</a:t>
            </a:r>
            <a:r>
              <a:rPr lang="en-ID" sz="1800" dirty="0"/>
              <a:t> </a:t>
            </a:r>
            <a:r>
              <a:rPr lang="en-ID" sz="1800" dirty="0" err="1"/>
              <a:t>dari</a:t>
            </a:r>
            <a:r>
              <a:rPr lang="en-ID" sz="1800" dirty="0"/>
              <a:t> GOM Player</a:t>
            </a:r>
            <a:endParaRPr lang="en-US" sz="1800" dirty="0"/>
          </a:p>
          <a:p>
            <a:pPr lvl="0"/>
            <a:r>
              <a:rPr lang="en-ID" sz="1800" dirty="0"/>
              <a:t>Fitur </a:t>
            </a:r>
            <a:r>
              <a:rPr lang="en-ID" sz="1800" dirty="0" err="1"/>
              <a:t>mempercepat</a:t>
            </a:r>
            <a:r>
              <a:rPr lang="en-ID" sz="1800" dirty="0"/>
              <a:t> dan </a:t>
            </a:r>
            <a:r>
              <a:rPr lang="en-ID" sz="1800" dirty="0" err="1"/>
              <a:t>memperlambat</a:t>
            </a:r>
            <a:r>
              <a:rPr lang="en-ID" sz="1800" dirty="0"/>
              <a:t> subtitle (synchronize)</a:t>
            </a:r>
            <a:endParaRPr lang="en-US" sz="1800" dirty="0"/>
          </a:p>
          <a:p>
            <a:pPr lvl="0"/>
            <a:r>
              <a:rPr lang="en-ID" sz="1800" dirty="0" err="1"/>
              <a:t>Equalizaer</a:t>
            </a:r>
            <a:r>
              <a:rPr lang="en-ID" sz="1800" dirty="0"/>
              <a:t> </a:t>
            </a:r>
            <a:r>
              <a:rPr lang="en-ID" sz="1800" dirty="0" err="1"/>
              <a:t>dalam</a:t>
            </a:r>
            <a:r>
              <a:rPr lang="en-ID" sz="1800" dirty="0"/>
              <a:t> </a:t>
            </a:r>
            <a:r>
              <a:rPr lang="en-ID" sz="1800" dirty="0" err="1"/>
              <a:t>aplikasi</a:t>
            </a:r>
            <a:endParaRPr lang="en-US" sz="1800" dirty="0"/>
          </a:p>
          <a:p>
            <a:pPr lvl="0"/>
            <a:r>
              <a:rPr lang="en-ID" sz="1800" dirty="0"/>
              <a:t>Fitur </a:t>
            </a:r>
            <a:r>
              <a:rPr lang="en-ID" sz="1800" dirty="0" err="1"/>
              <a:t>pengatur</a:t>
            </a:r>
            <a:r>
              <a:rPr lang="en-ID" sz="1800" dirty="0"/>
              <a:t> </a:t>
            </a:r>
            <a:r>
              <a:rPr lang="en-ID" sz="1800" dirty="0" err="1"/>
              <a:t>gambar</a:t>
            </a:r>
            <a:r>
              <a:rPr lang="en-ID" sz="1800" dirty="0"/>
              <a:t> (brightness, </a:t>
            </a:r>
            <a:r>
              <a:rPr lang="en-ID" sz="1800" dirty="0" err="1"/>
              <a:t>contrass</a:t>
            </a:r>
            <a:r>
              <a:rPr lang="en-ID" sz="1800" dirty="0"/>
              <a:t>, saturation)</a:t>
            </a:r>
            <a:endParaRPr lang="en-US" sz="1800" dirty="0"/>
          </a:p>
          <a:p>
            <a:pPr lvl="0"/>
            <a:r>
              <a:rPr lang="en-ID" sz="1800" dirty="0"/>
              <a:t>Screen capture</a:t>
            </a:r>
            <a:endParaRPr lang="en-US" sz="1800" dirty="0"/>
          </a:p>
          <a:p>
            <a:pPr lvl="0"/>
            <a:r>
              <a:rPr lang="en-ID" sz="1800" dirty="0"/>
              <a:t>Volume </a:t>
            </a:r>
            <a:r>
              <a:rPr lang="en-ID" sz="1800" dirty="0" err="1"/>
              <a:t>bisa</a:t>
            </a:r>
            <a:r>
              <a:rPr lang="en-ID" sz="1800" dirty="0"/>
              <a:t> </a:t>
            </a:r>
            <a:r>
              <a:rPr lang="en-ID" sz="1800" dirty="0" err="1"/>
              <a:t>mencapai</a:t>
            </a:r>
            <a:r>
              <a:rPr lang="en-ID" sz="1800" dirty="0"/>
              <a:t> 200%</a:t>
            </a:r>
            <a:endParaRPr lang="en-US" sz="1800" dirty="0"/>
          </a:p>
          <a:p>
            <a:pPr marL="0" lvl="0" indent="0">
              <a:buNone/>
            </a:pPr>
            <a:r>
              <a:rPr lang="en-ID" sz="1800" dirty="0"/>
              <a:t>b. </a:t>
            </a:r>
            <a:r>
              <a:rPr lang="en-ID" sz="1800" dirty="0" err="1"/>
              <a:t>Kekurangan</a:t>
            </a:r>
            <a:r>
              <a:rPr lang="en-ID" sz="1800" dirty="0"/>
              <a:t> </a:t>
            </a:r>
            <a:r>
              <a:rPr lang="en-ID" sz="1800" dirty="0" err="1"/>
              <a:t>dari</a:t>
            </a:r>
            <a:r>
              <a:rPr lang="en-ID" sz="1800" dirty="0"/>
              <a:t> GOM Player</a:t>
            </a:r>
            <a:endParaRPr lang="en-US" sz="1800" dirty="0"/>
          </a:p>
          <a:p>
            <a:pPr lvl="0"/>
            <a:r>
              <a:rPr lang="en-ID" sz="1800" dirty="0" err="1"/>
              <a:t>Lambat</a:t>
            </a:r>
            <a:r>
              <a:rPr lang="en-ID" sz="1800" dirty="0"/>
              <a:t> </a:t>
            </a:r>
            <a:r>
              <a:rPr lang="en-ID" sz="1800" dirty="0" err="1"/>
              <a:t>bila</a:t>
            </a:r>
            <a:r>
              <a:rPr lang="en-ID" sz="1800" dirty="0"/>
              <a:t> </a:t>
            </a:r>
            <a:r>
              <a:rPr lang="en-ID" sz="1800" dirty="0" err="1"/>
              <a:t>digunakan</a:t>
            </a:r>
            <a:r>
              <a:rPr lang="en-ID" sz="1800" dirty="0"/>
              <a:t> di notebook </a:t>
            </a:r>
            <a:r>
              <a:rPr lang="en-ID" sz="1800" dirty="0" err="1"/>
              <a:t>terutama</a:t>
            </a:r>
            <a:r>
              <a:rPr lang="en-ID" sz="1800" dirty="0"/>
              <a:t> </a:t>
            </a:r>
            <a:r>
              <a:rPr lang="en-ID" sz="1800" dirty="0" err="1"/>
              <a:t>jika</a:t>
            </a:r>
            <a:r>
              <a:rPr lang="en-ID" sz="1800" dirty="0"/>
              <a:t> video yang </a:t>
            </a:r>
            <a:r>
              <a:rPr lang="en-ID" sz="1800" dirty="0" err="1"/>
              <a:t>diputar</a:t>
            </a:r>
            <a:r>
              <a:rPr lang="en-ID" sz="1800" dirty="0"/>
              <a:t> </a:t>
            </a:r>
            <a:r>
              <a:rPr lang="en-ID" sz="1800" dirty="0" err="1"/>
              <a:t>beresolusi</a:t>
            </a:r>
            <a:r>
              <a:rPr lang="en-ID" sz="1800" dirty="0"/>
              <a:t> </a:t>
            </a:r>
            <a:r>
              <a:rPr lang="en-ID" sz="1800" dirty="0" err="1"/>
              <a:t>besar</a:t>
            </a:r>
            <a:r>
              <a:rPr lang="en-ID" sz="1800" dirty="0"/>
              <a:t> (full HD)</a:t>
            </a:r>
            <a:endParaRPr lang="en-US" sz="1800" dirty="0"/>
          </a:p>
        </p:txBody>
      </p:sp>
    </p:spTree>
    <p:extLst>
      <p:ext uri="{BB962C8B-B14F-4D97-AF65-F5344CB8AC3E}">
        <p14:creationId xmlns:p14="http://schemas.microsoft.com/office/powerpoint/2010/main" val="4129929738"/>
      </p:ext>
    </p:extLst>
  </p:cSld>
  <p:clrMapOvr>
    <a:masterClrMapping/>
  </p:clrMapOvr>
</p:sld>
</file>

<file path=ppt/theme/theme1.xml><?xml version="1.0" encoding="utf-8"?>
<a:theme xmlns:a="http://schemas.openxmlformats.org/drawingml/2006/main" name="Camera Fanatic Sales MK Campaign by Slidesgo">
  <a:themeElements>
    <a:clrScheme name="Simple Light">
      <a:dk1>
        <a:srgbClr val="1E1E1E"/>
      </a:dk1>
      <a:lt1>
        <a:srgbClr val="D3D3D3"/>
      </a:lt1>
      <a:dk2>
        <a:srgbClr val="353535"/>
      </a:dk2>
      <a:lt2>
        <a:srgbClr val="EC797A"/>
      </a:lt2>
      <a:accent1>
        <a:srgbClr val="EFB46A"/>
      </a:accent1>
      <a:accent2>
        <a:srgbClr val="86BA85"/>
      </a:accent2>
      <a:accent3>
        <a:srgbClr val="638B82"/>
      </a:accent3>
      <a:accent4>
        <a:srgbClr val="FFFFFF"/>
      </a:accent4>
      <a:accent5>
        <a:srgbClr val="FFFFFF"/>
      </a:accent5>
      <a:accent6>
        <a:srgbClr val="FFFFFF"/>
      </a:accent6>
      <a:hlink>
        <a:srgbClr val="1E1E1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731</TotalTime>
  <Words>1158</Words>
  <Application>Microsoft Office PowerPoint</Application>
  <PresentationFormat>On-screen Show (16:9)</PresentationFormat>
  <Paragraphs>129</Paragraphs>
  <Slides>23</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Comic Sans MS</vt:lpstr>
      <vt:lpstr>Gothic A1</vt:lpstr>
      <vt:lpstr>Hobo Std</vt:lpstr>
      <vt:lpstr>Lexend Tera</vt:lpstr>
      <vt:lpstr>Roboto Condensed Light</vt:lpstr>
      <vt:lpstr>Camera Fanatic Sales MK Campaign by Slidesgo</vt:lpstr>
      <vt:lpstr>Jenis-jenis Software Video Editor</vt:lpstr>
      <vt:lpstr>Jenis-jenis Software Video Editor</vt:lpstr>
      <vt:lpstr>PowerPoint Presentation</vt:lpstr>
      <vt:lpstr>PowerPoint Presentation</vt:lpstr>
      <vt:lpstr>Jenis Video Player berbasis PC/Laptop</vt:lpstr>
      <vt:lpstr>2. Jenis-jenis video player berbasis android</vt:lpstr>
      <vt:lpstr>PowerPoint Presentation</vt:lpstr>
      <vt:lpstr>Jenis-jenis Video Player (Kelebihan dan Kekurangan)</vt:lpstr>
      <vt:lpstr>GOM Player </vt:lpstr>
      <vt:lpstr>VLC Player </vt:lpstr>
      <vt:lpstr>Media  Player Classic</vt:lpstr>
      <vt:lpstr>KM Player</vt:lpstr>
      <vt:lpstr>Pot Player</vt:lpstr>
      <vt:lpstr>MX Player</vt:lpstr>
      <vt:lpstr>BS Player</vt:lpstr>
      <vt:lpstr>Player Xtreme media Player</vt:lpstr>
      <vt:lpstr>Praktik Editing Menggunakan Software Kinemaster</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VIDEOGRAFI 2</dc:title>
  <dc:creator>HP I7</dc:creator>
  <cp:lastModifiedBy>HP I7</cp:lastModifiedBy>
  <cp:revision>9</cp:revision>
  <dcterms:modified xsi:type="dcterms:W3CDTF">2023-09-09T13:09:04Z</dcterms:modified>
</cp:coreProperties>
</file>