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TT Milks Casual 900 One" charset="1" panose="02000503030000020003"/>
      <p:regular r:id="rId21"/>
    </p:embeddedFont>
    <p:embeddedFont>
      <p:font typeface="Open Sans Bold" charset="1" panose="020B0806030504020204"/>
      <p:regular r:id="rId22"/>
    </p:embeddedFont>
    <p:embeddedFont>
      <p:font typeface="Montserrat Bold" charset="1" panose="00000800000000000000"/>
      <p:regular r:id="rId23"/>
    </p:embeddedFont>
    <p:embeddedFont>
      <p:font typeface="Montserrat" charset="1" panose="0000050000000000000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4.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5.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6.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7.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8.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 Id="rId3" Target="../media/image29.png" Type="http://schemas.openxmlformats.org/officeDocument/2006/relationships/image"/><Relationship Id="rId4" Target="../media/image30.svg" Type="http://schemas.openxmlformats.org/officeDocument/2006/relationships/image"/><Relationship Id="rId5" Target="../media/image31.jpeg" Type="http://schemas.openxmlformats.org/officeDocument/2006/relationships/image"/><Relationship Id="rId6" Target="../media/image32.png" Type="http://schemas.openxmlformats.org/officeDocument/2006/relationships/image"/><Relationship Id="rId7" Target="../media/image33.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jpe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 Id="rId3" Target="../media/image16.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 Id="rId3" Target="../media/image17.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 Id="rId3" Target="../media/image18.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 Id="rId3" Target="../media/image19.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 Id="rId3" Target="../media/image20.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 Id="rId3" Target="../media/image2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2.png" Type="http://schemas.openxmlformats.org/officeDocument/2006/relationships/image"/><Relationship Id="rId4" Target="../media/image2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954405"/>
            <a:ext cx="18288000" cy="12192000"/>
          </a:xfrm>
          <a:custGeom>
            <a:avLst/>
            <a:gdLst/>
            <a:ahLst/>
            <a:cxnLst/>
            <a:rect r="r" b="b" t="t" l="l"/>
            <a:pathLst>
              <a:path h="12192000" w="18288000">
                <a:moveTo>
                  <a:pt x="0" y="0"/>
                </a:moveTo>
                <a:lnTo>
                  <a:pt x="18288000" y="0"/>
                </a:lnTo>
                <a:lnTo>
                  <a:pt x="18288000" y="12192000"/>
                </a:lnTo>
                <a:lnTo>
                  <a:pt x="0" y="12192000"/>
                </a:lnTo>
                <a:lnTo>
                  <a:pt x="0" y="0"/>
                </a:lnTo>
                <a:close/>
              </a:path>
            </a:pathLst>
          </a:custGeom>
          <a:blipFill>
            <a:blip r:embed="rId2"/>
            <a:stretch>
              <a:fillRect l="0" t="0" r="0" b="0"/>
            </a:stretch>
          </a:blipFill>
        </p:spPr>
      </p:sp>
      <p:grpSp>
        <p:nvGrpSpPr>
          <p:cNvPr name="Group 3" id="3"/>
          <p:cNvGrpSpPr>
            <a:grpSpLocks noChangeAspect="true"/>
          </p:cNvGrpSpPr>
          <p:nvPr/>
        </p:nvGrpSpPr>
        <p:grpSpPr>
          <a:xfrm rot="0">
            <a:off x="-63503" y="2664838"/>
            <a:ext cx="1153535" cy="1715910"/>
            <a:chOff x="0" y="0"/>
            <a:chExt cx="1153541" cy="1715910"/>
          </a:xfrm>
        </p:grpSpPr>
        <p:sp>
          <p:nvSpPr>
            <p:cNvPr name="Freeform 4" id="4"/>
            <p:cNvSpPr/>
            <p:nvPr/>
          </p:nvSpPr>
          <p:spPr>
            <a:xfrm flipH="false" flipV="false" rot="0">
              <a:off x="63500" y="63500"/>
              <a:ext cx="1028827" cy="1588897"/>
            </a:xfrm>
            <a:custGeom>
              <a:avLst/>
              <a:gdLst/>
              <a:ahLst/>
              <a:cxnLst/>
              <a:rect r="r" b="b" t="t" l="l"/>
              <a:pathLst>
                <a:path h="1588897" w="1028827">
                  <a:moveTo>
                    <a:pt x="359283" y="0"/>
                  </a:moveTo>
                  <a:cubicBezTo>
                    <a:pt x="351028" y="0"/>
                    <a:pt x="342392" y="762"/>
                    <a:pt x="327152" y="3302"/>
                  </a:cubicBezTo>
                  <a:lnTo>
                    <a:pt x="312039" y="8509"/>
                  </a:lnTo>
                  <a:cubicBezTo>
                    <a:pt x="297434" y="14224"/>
                    <a:pt x="284607" y="21717"/>
                    <a:pt x="267208" y="34671"/>
                  </a:cubicBezTo>
                  <a:lnTo>
                    <a:pt x="256540" y="44323"/>
                  </a:lnTo>
                  <a:cubicBezTo>
                    <a:pt x="251460" y="49276"/>
                    <a:pt x="247015" y="54991"/>
                    <a:pt x="240157" y="66929"/>
                  </a:cubicBezTo>
                  <a:lnTo>
                    <a:pt x="234696" y="79121"/>
                  </a:lnTo>
                  <a:cubicBezTo>
                    <a:pt x="232029" y="85217"/>
                    <a:pt x="229616" y="91567"/>
                    <a:pt x="226441" y="100076"/>
                  </a:cubicBezTo>
                  <a:lnTo>
                    <a:pt x="219583" y="104521"/>
                  </a:lnTo>
                  <a:lnTo>
                    <a:pt x="209042" y="104775"/>
                  </a:lnTo>
                  <a:cubicBezTo>
                    <a:pt x="209042" y="104775"/>
                    <a:pt x="209042" y="104775"/>
                    <a:pt x="208915" y="104775"/>
                  </a:cubicBezTo>
                  <a:cubicBezTo>
                    <a:pt x="136525" y="104775"/>
                    <a:pt x="66294" y="116586"/>
                    <a:pt x="0" y="138176"/>
                  </a:cubicBezTo>
                  <a:lnTo>
                    <a:pt x="0" y="138176"/>
                  </a:lnTo>
                  <a:lnTo>
                    <a:pt x="0" y="1550035"/>
                  </a:lnTo>
                  <a:cubicBezTo>
                    <a:pt x="67310" y="1574927"/>
                    <a:pt x="137795" y="1588897"/>
                    <a:pt x="209169" y="1588897"/>
                  </a:cubicBezTo>
                  <a:cubicBezTo>
                    <a:pt x="211836" y="1588897"/>
                    <a:pt x="214376" y="1588897"/>
                    <a:pt x="217043" y="1588897"/>
                  </a:cubicBezTo>
                  <a:cubicBezTo>
                    <a:pt x="344170" y="1587119"/>
                    <a:pt x="458724" y="1555242"/>
                    <a:pt x="557530" y="1501140"/>
                  </a:cubicBezTo>
                  <a:lnTo>
                    <a:pt x="563499" y="1508760"/>
                  </a:lnTo>
                  <a:lnTo>
                    <a:pt x="569214" y="1515364"/>
                  </a:lnTo>
                  <a:cubicBezTo>
                    <a:pt x="581279" y="1527937"/>
                    <a:pt x="597535" y="1537081"/>
                    <a:pt x="616712" y="1540764"/>
                  </a:cubicBezTo>
                  <a:cubicBezTo>
                    <a:pt x="623951" y="1542288"/>
                    <a:pt x="631571" y="1543050"/>
                    <a:pt x="639445" y="1543050"/>
                  </a:cubicBezTo>
                  <a:cubicBezTo>
                    <a:pt x="672973" y="1543050"/>
                    <a:pt x="710819" y="1529588"/>
                    <a:pt x="742442" y="1506347"/>
                  </a:cubicBezTo>
                  <a:cubicBezTo>
                    <a:pt x="752221" y="1499362"/>
                    <a:pt x="761365" y="1490853"/>
                    <a:pt x="769747" y="1483106"/>
                  </a:cubicBezTo>
                  <a:lnTo>
                    <a:pt x="795274" y="1459357"/>
                  </a:lnTo>
                  <a:cubicBezTo>
                    <a:pt x="812292" y="1443482"/>
                    <a:pt x="875919" y="1389380"/>
                    <a:pt x="890524" y="1377950"/>
                  </a:cubicBezTo>
                  <a:lnTo>
                    <a:pt x="901446" y="1369314"/>
                  </a:lnTo>
                  <a:lnTo>
                    <a:pt x="914019" y="1359027"/>
                  </a:lnTo>
                  <a:lnTo>
                    <a:pt x="917575" y="1356106"/>
                  </a:lnTo>
                  <a:lnTo>
                    <a:pt x="926719" y="1347978"/>
                  </a:lnTo>
                  <a:lnTo>
                    <a:pt x="933577" y="1340993"/>
                  </a:lnTo>
                  <a:cubicBezTo>
                    <a:pt x="947166" y="1326769"/>
                    <a:pt x="957961" y="1310386"/>
                    <a:pt x="965835" y="1293876"/>
                  </a:cubicBezTo>
                  <a:lnTo>
                    <a:pt x="975233" y="1268857"/>
                  </a:lnTo>
                  <a:cubicBezTo>
                    <a:pt x="977519" y="1260602"/>
                    <a:pt x="978662" y="1252347"/>
                    <a:pt x="979170" y="1244346"/>
                  </a:cubicBezTo>
                  <a:lnTo>
                    <a:pt x="975614" y="1199388"/>
                  </a:lnTo>
                  <a:cubicBezTo>
                    <a:pt x="974090" y="1192276"/>
                    <a:pt x="972312" y="1185291"/>
                    <a:pt x="967359" y="1171702"/>
                  </a:cubicBezTo>
                  <a:lnTo>
                    <a:pt x="959993" y="1159637"/>
                  </a:lnTo>
                  <a:cubicBezTo>
                    <a:pt x="956056" y="1154176"/>
                    <a:pt x="951738" y="1149096"/>
                    <a:pt x="942594" y="1139190"/>
                  </a:cubicBezTo>
                  <a:lnTo>
                    <a:pt x="933069" y="1129665"/>
                  </a:lnTo>
                  <a:cubicBezTo>
                    <a:pt x="928243" y="1124966"/>
                    <a:pt x="923290" y="1120394"/>
                    <a:pt x="912876" y="1111631"/>
                  </a:cubicBezTo>
                  <a:lnTo>
                    <a:pt x="900938" y="1102487"/>
                  </a:lnTo>
                  <a:lnTo>
                    <a:pt x="899287" y="1100201"/>
                  </a:lnTo>
                  <a:cubicBezTo>
                    <a:pt x="933450" y="1010412"/>
                    <a:pt x="952500" y="913384"/>
                    <a:pt x="954278" y="814197"/>
                  </a:cubicBezTo>
                  <a:cubicBezTo>
                    <a:pt x="954913" y="776859"/>
                    <a:pt x="951992" y="740410"/>
                    <a:pt x="945896" y="704977"/>
                  </a:cubicBezTo>
                  <a:cubicBezTo>
                    <a:pt x="949579" y="703199"/>
                    <a:pt x="953389" y="701421"/>
                    <a:pt x="957072" y="699643"/>
                  </a:cubicBezTo>
                  <a:lnTo>
                    <a:pt x="982091" y="683387"/>
                  </a:lnTo>
                  <a:cubicBezTo>
                    <a:pt x="997204" y="670306"/>
                    <a:pt x="1009015" y="652907"/>
                    <a:pt x="1014857" y="632968"/>
                  </a:cubicBezTo>
                  <a:cubicBezTo>
                    <a:pt x="1024509" y="615569"/>
                    <a:pt x="1028827" y="593471"/>
                    <a:pt x="1025525" y="571119"/>
                  </a:cubicBezTo>
                  <a:cubicBezTo>
                    <a:pt x="1024636" y="565531"/>
                    <a:pt x="1023493" y="559943"/>
                    <a:pt x="1020826" y="551688"/>
                  </a:cubicBezTo>
                  <a:lnTo>
                    <a:pt x="1018667" y="546354"/>
                  </a:lnTo>
                  <a:lnTo>
                    <a:pt x="1015619" y="538861"/>
                  </a:lnTo>
                  <a:cubicBezTo>
                    <a:pt x="1011555" y="528955"/>
                    <a:pt x="1007491" y="519049"/>
                    <a:pt x="1003173" y="509270"/>
                  </a:cubicBezTo>
                  <a:lnTo>
                    <a:pt x="976376" y="450977"/>
                  </a:lnTo>
                  <a:cubicBezTo>
                    <a:pt x="971804" y="441325"/>
                    <a:pt x="967232" y="431673"/>
                    <a:pt x="962533" y="422021"/>
                  </a:cubicBezTo>
                  <a:lnTo>
                    <a:pt x="957707" y="412369"/>
                  </a:lnTo>
                  <a:lnTo>
                    <a:pt x="952119" y="402463"/>
                  </a:lnTo>
                  <a:lnTo>
                    <a:pt x="945261" y="393700"/>
                  </a:lnTo>
                  <a:cubicBezTo>
                    <a:pt x="931037" y="376555"/>
                    <a:pt x="913003" y="364617"/>
                    <a:pt x="889381" y="355219"/>
                  </a:cubicBezTo>
                  <a:lnTo>
                    <a:pt x="877316" y="351282"/>
                  </a:lnTo>
                  <a:lnTo>
                    <a:pt x="869950" y="349631"/>
                  </a:lnTo>
                  <a:lnTo>
                    <a:pt x="860044" y="347599"/>
                  </a:lnTo>
                  <a:lnTo>
                    <a:pt x="847471" y="346837"/>
                  </a:lnTo>
                  <a:lnTo>
                    <a:pt x="842518" y="346837"/>
                  </a:lnTo>
                  <a:cubicBezTo>
                    <a:pt x="839978" y="346837"/>
                    <a:pt x="837565" y="346964"/>
                    <a:pt x="835025" y="347345"/>
                  </a:cubicBezTo>
                  <a:lnTo>
                    <a:pt x="806577" y="355092"/>
                  </a:lnTo>
                  <a:cubicBezTo>
                    <a:pt x="797814" y="359029"/>
                    <a:pt x="789432" y="363093"/>
                    <a:pt x="779145" y="368173"/>
                  </a:cubicBezTo>
                  <a:lnTo>
                    <a:pt x="775462" y="370078"/>
                  </a:lnTo>
                  <a:cubicBezTo>
                    <a:pt x="752221" y="344551"/>
                    <a:pt x="727329" y="320675"/>
                    <a:pt x="701167" y="298323"/>
                  </a:cubicBezTo>
                  <a:lnTo>
                    <a:pt x="713105" y="275209"/>
                  </a:lnTo>
                  <a:lnTo>
                    <a:pt x="716788" y="267208"/>
                  </a:lnTo>
                  <a:cubicBezTo>
                    <a:pt x="723392" y="251079"/>
                    <a:pt x="725170" y="232537"/>
                    <a:pt x="720852" y="213614"/>
                  </a:cubicBezTo>
                  <a:cubicBezTo>
                    <a:pt x="712978" y="175641"/>
                    <a:pt x="681609" y="137541"/>
                    <a:pt x="640461" y="114046"/>
                  </a:cubicBezTo>
                  <a:cubicBezTo>
                    <a:pt x="630301" y="108077"/>
                    <a:pt x="619125" y="103378"/>
                    <a:pt x="608838" y="99060"/>
                  </a:cubicBezTo>
                  <a:lnTo>
                    <a:pt x="577469" y="85725"/>
                  </a:lnTo>
                  <a:cubicBezTo>
                    <a:pt x="556514" y="76962"/>
                    <a:pt x="482981" y="41783"/>
                    <a:pt x="466852" y="33274"/>
                  </a:cubicBezTo>
                  <a:lnTo>
                    <a:pt x="454787" y="27051"/>
                  </a:lnTo>
                  <a:lnTo>
                    <a:pt x="440563" y="19939"/>
                  </a:lnTo>
                  <a:lnTo>
                    <a:pt x="436499" y="17907"/>
                  </a:lnTo>
                  <a:lnTo>
                    <a:pt x="425577" y="12954"/>
                  </a:lnTo>
                  <a:lnTo>
                    <a:pt x="416560" y="9652"/>
                  </a:lnTo>
                  <a:cubicBezTo>
                    <a:pt x="398399" y="3302"/>
                    <a:pt x="379476" y="254"/>
                    <a:pt x="361569" y="0"/>
                  </a:cubicBezTo>
                  <a:cubicBezTo>
                    <a:pt x="360807" y="0"/>
                    <a:pt x="360045" y="0"/>
                    <a:pt x="359156" y="0"/>
                  </a:cubicBezTo>
                  <a:close/>
                </a:path>
              </a:pathLst>
            </a:custGeom>
            <a:solidFill>
              <a:srgbClr val="FFD7CD"/>
            </a:solidFill>
          </p:spPr>
        </p:sp>
        <p:sp>
          <p:nvSpPr>
            <p:cNvPr name="Freeform 5" id="5"/>
            <p:cNvSpPr/>
            <p:nvPr/>
          </p:nvSpPr>
          <p:spPr>
            <a:xfrm flipH="false" flipV="false" rot="0">
              <a:off x="63500" y="126619"/>
              <a:ext cx="969518" cy="1367028"/>
            </a:xfrm>
            <a:custGeom>
              <a:avLst/>
              <a:gdLst/>
              <a:ahLst/>
              <a:cxnLst/>
              <a:rect r="r" b="b" t="t" l="l"/>
              <a:pathLst>
                <a:path h="1367028" w="969518">
                  <a:moveTo>
                    <a:pt x="366141" y="0"/>
                  </a:moveTo>
                  <a:cubicBezTo>
                    <a:pt x="352679" y="0"/>
                    <a:pt x="343535" y="2794"/>
                    <a:pt x="340360" y="8763"/>
                  </a:cubicBezTo>
                  <a:cubicBezTo>
                    <a:pt x="330327" y="27178"/>
                    <a:pt x="389128" y="73914"/>
                    <a:pt x="469900" y="111760"/>
                  </a:cubicBezTo>
                  <a:cubicBezTo>
                    <a:pt x="532638" y="141097"/>
                    <a:pt x="596646" y="159131"/>
                    <a:pt x="630047" y="159131"/>
                  </a:cubicBezTo>
                  <a:cubicBezTo>
                    <a:pt x="641477" y="159131"/>
                    <a:pt x="649224" y="157099"/>
                    <a:pt x="652272" y="152654"/>
                  </a:cubicBezTo>
                  <a:cubicBezTo>
                    <a:pt x="662178" y="137922"/>
                    <a:pt x="590550" y="77343"/>
                    <a:pt x="522859" y="46355"/>
                  </a:cubicBezTo>
                  <a:cubicBezTo>
                    <a:pt x="459359" y="17272"/>
                    <a:pt x="399542" y="0"/>
                    <a:pt x="366268" y="0"/>
                  </a:cubicBezTo>
                  <a:close/>
                  <a:moveTo>
                    <a:pt x="861187" y="362712"/>
                  </a:moveTo>
                  <a:cubicBezTo>
                    <a:pt x="858139" y="362712"/>
                    <a:pt x="855345" y="363347"/>
                    <a:pt x="852932" y="364744"/>
                  </a:cubicBezTo>
                  <a:cubicBezTo>
                    <a:pt x="836295" y="373888"/>
                    <a:pt x="844169" y="417703"/>
                    <a:pt x="870331" y="461391"/>
                  </a:cubicBezTo>
                  <a:cubicBezTo>
                    <a:pt x="894715" y="502158"/>
                    <a:pt x="929767" y="533146"/>
                    <a:pt x="949071" y="533146"/>
                  </a:cubicBezTo>
                  <a:cubicBezTo>
                    <a:pt x="951230" y="533146"/>
                    <a:pt x="953262" y="532765"/>
                    <a:pt x="955040" y="531876"/>
                  </a:cubicBezTo>
                  <a:cubicBezTo>
                    <a:pt x="969518" y="525018"/>
                    <a:pt x="961898" y="469265"/>
                    <a:pt x="939673" y="433070"/>
                  </a:cubicBezTo>
                  <a:cubicBezTo>
                    <a:pt x="914146" y="391541"/>
                    <a:pt x="881634" y="362585"/>
                    <a:pt x="861187" y="362585"/>
                  </a:cubicBezTo>
                  <a:close/>
                  <a:moveTo>
                    <a:pt x="390652" y="229489"/>
                  </a:moveTo>
                  <a:cubicBezTo>
                    <a:pt x="378587" y="229489"/>
                    <a:pt x="366522" y="230632"/>
                    <a:pt x="354457" y="233172"/>
                  </a:cubicBezTo>
                  <a:cubicBezTo>
                    <a:pt x="222504" y="260096"/>
                    <a:pt x="137033" y="361696"/>
                    <a:pt x="159385" y="489077"/>
                  </a:cubicBezTo>
                  <a:cubicBezTo>
                    <a:pt x="178816" y="599694"/>
                    <a:pt x="276098" y="684276"/>
                    <a:pt x="377825" y="684276"/>
                  </a:cubicBezTo>
                  <a:cubicBezTo>
                    <a:pt x="389001" y="684276"/>
                    <a:pt x="400177" y="683260"/>
                    <a:pt x="411353" y="681101"/>
                  </a:cubicBezTo>
                  <a:cubicBezTo>
                    <a:pt x="564515" y="652145"/>
                    <a:pt x="630174" y="539369"/>
                    <a:pt x="610362" y="424434"/>
                  </a:cubicBezTo>
                  <a:cubicBezTo>
                    <a:pt x="591058" y="314706"/>
                    <a:pt x="493141" y="229489"/>
                    <a:pt x="390779" y="229489"/>
                  </a:cubicBezTo>
                  <a:close/>
                  <a:moveTo>
                    <a:pt x="699516" y="579120"/>
                  </a:moveTo>
                  <a:cubicBezTo>
                    <a:pt x="696722" y="579120"/>
                    <a:pt x="693801" y="579247"/>
                    <a:pt x="691007" y="579755"/>
                  </a:cubicBezTo>
                  <a:cubicBezTo>
                    <a:pt x="660273" y="583946"/>
                    <a:pt x="624459" y="626491"/>
                    <a:pt x="633603" y="657860"/>
                  </a:cubicBezTo>
                  <a:cubicBezTo>
                    <a:pt x="645414" y="698627"/>
                    <a:pt x="665353" y="716280"/>
                    <a:pt x="703707" y="716280"/>
                  </a:cubicBezTo>
                  <a:cubicBezTo>
                    <a:pt x="708025" y="716280"/>
                    <a:pt x="712597" y="716026"/>
                    <a:pt x="717296" y="715645"/>
                  </a:cubicBezTo>
                  <a:cubicBezTo>
                    <a:pt x="753872" y="709168"/>
                    <a:pt x="777240" y="675386"/>
                    <a:pt x="770763" y="638302"/>
                  </a:cubicBezTo>
                  <a:cubicBezTo>
                    <a:pt x="764921" y="604520"/>
                    <a:pt x="732282" y="579247"/>
                    <a:pt x="699516" y="579247"/>
                  </a:cubicBezTo>
                  <a:close/>
                  <a:moveTo>
                    <a:pt x="402336" y="1077087"/>
                  </a:moveTo>
                  <a:cubicBezTo>
                    <a:pt x="399923" y="1077087"/>
                    <a:pt x="397637" y="1077214"/>
                    <a:pt x="395224" y="1077595"/>
                  </a:cubicBezTo>
                  <a:cubicBezTo>
                    <a:pt x="369697" y="1081151"/>
                    <a:pt x="339852" y="1116457"/>
                    <a:pt x="347472" y="1142492"/>
                  </a:cubicBezTo>
                  <a:cubicBezTo>
                    <a:pt x="357378" y="1176401"/>
                    <a:pt x="373888" y="1191133"/>
                    <a:pt x="405765" y="1191133"/>
                  </a:cubicBezTo>
                  <a:cubicBezTo>
                    <a:pt x="409321" y="1191133"/>
                    <a:pt x="413131" y="1191006"/>
                    <a:pt x="417068" y="1190625"/>
                  </a:cubicBezTo>
                  <a:cubicBezTo>
                    <a:pt x="447548" y="1185164"/>
                    <a:pt x="466852" y="1157097"/>
                    <a:pt x="461518" y="1126236"/>
                  </a:cubicBezTo>
                  <a:cubicBezTo>
                    <a:pt x="456692" y="1098169"/>
                    <a:pt x="429514" y="1077087"/>
                    <a:pt x="402209" y="1077087"/>
                  </a:cubicBezTo>
                  <a:close/>
                  <a:moveTo>
                    <a:pt x="19812" y="876046"/>
                  </a:moveTo>
                  <a:cubicBezTo>
                    <a:pt x="13208" y="876046"/>
                    <a:pt x="6604" y="876427"/>
                    <a:pt x="0" y="877316"/>
                  </a:cubicBezTo>
                  <a:lnTo>
                    <a:pt x="0" y="877316"/>
                  </a:lnTo>
                  <a:lnTo>
                    <a:pt x="0" y="1253363"/>
                  </a:lnTo>
                  <a:cubicBezTo>
                    <a:pt x="3048" y="1253490"/>
                    <a:pt x="6096" y="1253617"/>
                    <a:pt x="9144" y="1253617"/>
                  </a:cubicBezTo>
                  <a:cubicBezTo>
                    <a:pt x="18415" y="1253617"/>
                    <a:pt x="27686" y="1252728"/>
                    <a:pt x="36957" y="1251077"/>
                  </a:cubicBezTo>
                  <a:cubicBezTo>
                    <a:pt x="164084" y="1227074"/>
                    <a:pt x="218694" y="1133348"/>
                    <a:pt x="202184" y="1037971"/>
                  </a:cubicBezTo>
                  <a:cubicBezTo>
                    <a:pt x="186182" y="946785"/>
                    <a:pt x="104775" y="876046"/>
                    <a:pt x="19812" y="876046"/>
                  </a:cubicBezTo>
                  <a:close/>
                  <a:moveTo>
                    <a:pt x="858393" y="1124331"/>
                  </a:moveTo>
                  <a:cubicBezTo>
                    <a:pt x="825627" y="1124331"/>
                    <a:pt x="767207" y="1156716"/>
                    <a:pt x="714121" y="1206373"/>
                  </a:cubicBezTo>
                  <a:cubicBezTo>
                    <a:pt x="665099" y="1252220"/>
                    <a:pt x="617728" y="1338453"/>
                    <a:pt x="639699" y="1359281"/>
                  </a:cubicBezTo>
                  <a:cubicBezTo>
                    <a:pt x="645287" y="1364615"/>
                    <a:pt x="652907" y="1367028"/>
                    <a:pt x="661924" y="1367028"/>
                  </a:cubicBezTo>
                  <a:cubicBezTo>
                    <a:pt x="699008" y="1367028"/>
                    <a:pt x="760349" y="1326388"/>
                    <a:pt x="807720" y="1282573"/>
                  </a:cubicBezTo>
                  <a:cubicBezTo>
                    <a:pt x="870585" y="1224534"/>
                    <a:pt x="897763" y="1147699"/>
                    <a:pt x="878459" y="1131443"/>
                  </a:cubicBezTo>
                  <a:cubicBezTo>
                    <a:pt x="873887" y="1126744"/>
                    <a:pt x="867156" y="1124458"/>
                    <a:pt x="858520" y="1124458"/>
                  </a:cubicBezTo>
                  <a:close/>
                </a:path>
              </a:pathLst>
            </a:custGeom>
            <a:solidFill>
              <a:srgbClr val="F69495"/>
            </a:solidFill>
          </p:spPr>
        </p:sp>
      </p:grpSp>
      <p:grpSp>
        <p:nvGrpSpPr>
          <p:cNvPr name="Group 6" id="6"/>
          <p:cNvGrpSpPr>
            <a:grpSpLocks noChangeAspect="true"/>
          </p:cNvGrpSpPr>
          <p:nvPr/>
        </p:nvGrpSpPr>
        <p:grpSpPr>
          <a:xfrm rot="0">
            <a:off x="-63503" y="6021067"/>
            <a:ext cx="1774384" cy="4329436"/>
            <a:chOff x="0" y="0"/>
            <a:chExt cx="1774380" cy="4329430"/>
          </a:xfrm>
        </p:grpSpPr>
        <p:sp>
          <p:nvSpPr>
            <p:cNvPr name="Freeform 7" id="7"/>
            <p:cNvSpPr/>
            <p:nvPr/>
          </p:nvSpPr>
          <p:spPr>
            <a:xfrm flipH="false" flipV="false" rot="0">
              <a:off x="63500" y="63500"/>
              <a:ext cx="1767586" cy="4202430"/>
            </a:xfrm>
            <a:custGeom>
              <a:avLst/>
              <a:gdLst/>
              <a:ahLst/>
              <a:cxnLst/>
              <a:rect r="r" b="b" t="t" l="l"/>
              <a:pathLst>
                <a:path h="4202430" w="1767586">
                  <a:moveTo>
                    <a:pt x="440436" y="0"/>
                  </a:moveTo>
                  <a:lnTo>
                    <a:pt x="0" y="441579"/>
                  </a:lnTo>
                  <a:lnTo>
                    <a:pt x="0" y="3489706"/>
                  </a:lnTo>
                  <a:cubicBezTo>
                    <a:pt x="26670" y="3499739"/>
                    <a:pt x="53340" y="3509010"/>
                    <a:pt x="79756" y="3517773"/>
                  </a:cubicBezTo>
                  <a:lnTo>
                    <a:pt x="81661" y="3528568"/>
                  </a:lnTo>
                  <a:lnTo>
                    <a:pt x="99187" y="3531489"/>
                  </a:lnTo>
                  <a:cubicBezTo>
                    <a:pt x="59436" y="3578860"/>
                    <a:pt x="26416" y="3627120"/>
                    <a:pt x="0" y="3676396"/>
                  </a:cubicBezTo>
                  <a:lnTo>
                    <a:pt x="0" y="3676396"/>
                  </a:lnTo>
                  <a:lnTo>
                    <a:pt x="0" y="4202430"/>
                  </a:lnTo>
                  <a:lnTo>
                    <a:pt x="927608" y="4202430"/>
                  </a:lnTo>
                  <a:cubicBezTo>
                    <a:pt x="979043" y="3956939"/>
                    <a:pt x="935990" y="3738245"/>
                    <a:pt x="767969" y="3536188"/>
                  </a:cubicBezTo>
                  <a:cubicBezTo>
                    <a:pt x="768731" y="3536315"/>
                    <a:pt x="769493" y="3536315"/>
                    <a:pt x="770382" y="3536315"/>
                  </a:cubicBezTo>
                  <a:cubicBezTo>
                    <a:pt x="778383" y="3536315"/>
                    <a:pt x="786257" y="3531108"/>
                    <a:pt x="786257" y="3519297"/>
                  </a:cubicBezTo>
                  <a:lnTo>
                    <a:pt x="786257" y="3515868"/>
                  </a:lnTo>
                  <a:cubicBezTo>
                    <a:pt x="836168" y="3500501"/>
                    <a:pt x="886714" y="3481832"/>
                    <a:pt x="938149" y="3459607"/>
                  </a:cubicBezTo>
                  <a:cubicBezTo>
                    <a:pt x="940054" y="3461893"/>
                    <a:pt x="942594" y="3463672"/>
                    <a:pt x="953516" y="3466592"/>
                  </a:cubicBezTo>
                  <a:lnTo>
                    <a:pt x="965327" y="3453384"/>
                  </a:lnTo>
                  <a:cubicBezTo>
                    <a:pt x="965708" y="3451225"/>
                    <a:pt x="966089" y="3449066"/>
                    <a:pt x="966343" y="3447034"/>
                  </a:cubicBezTo>
                  <a:lnTo>
                    <a:pt x="1057910" y="3402711"/>
                  </a:lnTo>
                  <a:cubicBezTo>
                    <a:pt x="1057910" y="3402711"/>
                    <a:pt x="1082802" y="3295777"/>
                    <a:pt x="1116584" y="3130296"/>
                  </a:cubicBezTo>
                  <a:cubicBezTo>
                    <a:pt x="1118997" y="3129026"/>
                    <a:pt x="1121410" y="3127756"/>
                    <a:pt x="1123823" y="3126486"/>
                  </a:cubicBezTo>
                  <a:lnTo>
                    <a:pt x="1142619" y="3145536"/>
                  </a:lnTo>
                  <a:cubicBezTo>
                    <a:pt x="1356614" y="3380359"/>
                    <a:pt x="1335786" y="3997706"/>
                    <a:pt x="1335786" y="3997706"/>
                  </a:cubicBezTo>
                  <a:cubicBezTo>
                    <a:pt x="1335786" y="3997706"/>
                    <a:pt x="1767586" y="3281935"/>
                    <a:pt x="1614170" y="2878582"/>
                  </a:cubicBezTo>
                  <a:cubicBezTo>
                    <a:pt x="1521079" y="2633853"/>
                    <a:pt x="1348613" y="2548128"/>
                    <a:pt x="1227201" y="2518410"/>
                  </a:cubicBezTo>
                  <a:cubicBezTo>
                    <a:pt x="1272159" y="2227072"/>
                    <a:pt x="1306957" y="1918081"/>
                    <a:pt x="1301115" y="1683639"/>
                  </a:cubicBezTo>
                  <a:cubicBezTo>
                    <a:pt x="1287399" y="1133603"/>
                    <a:pt x="1150874" y="776732"/>
                    <a:pt x="986663" y="572517"/>
                  </a:cubicBezTo>
                  <a:cubicBezTo>
                    <a:pt x="971804" y="548386"/>
                    <a:pt x="956310" y="527686"/>
                    <a:pt x="940181" y="511049"/>
                  </a:cubicBezTo>
                  <a:cubicBezTo>
                    <a:pt x="939038" y="509906"/>
                    <a:pt x="938022" y="508763"/>
                    <a:pt x="936879" y="507619"/>
                  </a:cubicBezTo>
                  <a:lnTo>
                    <a:pt x="440436" y="0"/>
                  </a:lnTo>
                  <a:close/>
                </a:path>
              </a:pathLst>
            </a:custGeom>
            <a:solidFill>
              <a:srgbClr val="F69495"/>
            </a:solidFill>
          </p:spPr>
        </p:sp>
        <p:sp>
          <p:nvSpPr>
            <p:cNvPr name="Freeform 8" id="8"/>
            <p:cNvSpPr/>
            <p:nvPr/>
          </p:nvSpPr>
          <p:spPr>
            <a:xfrm flipH="false" flipV="false" rot="0">
              <a:off x="219075" y="3779520"/>
              <a:ext cx="552196" cy="486410"/>
            </a:xfrm>
            <a:custGeom>
              <a:avLst/>
              <a:gdLst/>
              <a:ahLst/>
              <a:cxnLst/>
              <a:rect r="r" b="b" t="t" l="l"/>
              <a:pathLst>
                <a:path h="486410" w="552196">
                  <a:moveTo>
                    <a:pt x="131826" y="0"/>
                  </a:moveTo>
                  <a:cubicBezTo>
                    <a:pt x="14859" y="143510"/>
                    <a:pt x="0" y="301625"/>
                    <a:pt x="55753" y="486410"/>
                  </a:cubicBezTo>
                  <a:lnTo>
                    <a:pt x="496443" y="486410"/>
                  </a:lnTo>
                  <a:cubicBezTo>
                    <a:pt x="552196" y="301752"/>
                    <a:pt x="537337" y="143510"/>
                    <a:pt x="420370" y="0"/>
                  </a:cubicBezTo>
                  <a:cubicBezTo>
                    <a:pt x="381127" y="113030"/>
                    <a:pt x="332486" y="232791"/>
                    <a:pt x="276225" y="360299"/>
                  </a:cubicBezTo>
                  <a:lnTo>
                    <a:pt x="275971" y="358394"/>
                  </a:lnTo>
                  <a:lnTo>
                    <a:pt x="275971" y="360299"/>
                  </a:lnTo>
                  <a:cubicBezTo>
                    <a:pt x="219710" y="232791"/>
                    <a:pt x="170942" y="113030"/>
                    <a:pt x="131826" y="0"/>
                  </a:cubicBezTo>
                  <a:close/>
                </a:path>
              </a:pathLst>
            </a:custGeom>
            <a:solidFill>
              <a:srgbClr val="FFD7CD"/>
            </a:solidFill>
          </p:spPr>
        </p:sp>
        <p:sp>
          <p:nvSpPr>
            <p:cNvPr name="Freeform 9" id="9"/>
            <p:cNvSpPr/>
            <p:nvPr/>
          </p:nvSpPr>
          <p:spPr>
            <a:xfrm flipH="false" flipV="false" rot="0">
              <a:off x="63500" y="1160526"/>
              <a:ext cx="979043" cy="3105404"/>
            </a:xfrm>
            <a:custGeom>
              <a:avLst/>
              <a:gdLst/>
              <a:ahLst/>
              <a:cxnLst/>
              <a:rect r="r" b="b" t="t" l="l"/>
              <a:pathLst>
                <a:path h="3105404" w="979043">
                  <a:moveTo>
                    <a:pt x="468884" y="0"/>
                  </a:moveTo>
                  <a:cubicBezTo>
                    <a:pt x="464566" y="0"/>
                    <a:pt x="460248" y="127"/>
                    <a:pt x="455930" y="254"/>
                  </a:cubicBezTo>
                  <a:cubicBezTo>
                    <a:pt x="216408" y="19558"/>
                    <a:pt x="29972" y="140462"/>
                    <a:pt x="26670" y="389001"/>
                  </a:cubicBezTo>
                  <a:cubicBezTo>
                    <a:pt x="23749" y="600329"/>
                    <a:pt x="206375" y="806069"/>
                    <a:pt x="399288" y="806069"/>
                  </a:cubicBezTo>
                  <a:cubicBezTo>
                    <a:pt x="402336" y="806069"/>
                    <a:pt x="405257" y="806069"/>
                    <a:pt x="408305" y="805942"/>
                  </a:cubicBezTo>
                  <a:cubicBezTo>
                    <a:pt x="659638" y="797560"/>
                    <a:pt x="833501" y="676656"/>
                    <a:pt x="843661" y="422783"/>
                  </a:cubicBezTo>
                  <a:cubicBezTo>
                    <a:pt x="850138" y="261493"/>
                    <a:pt x="699135" y="0"/>
                    <a:pt x="468757" y="0"/>
                  </a:cubicBezTo>
                  <a:close/>
                  <a:moveTo>
                    <a:pt x="106680" y="2431034"/>
                  </a:moveTo>
                  <a:lnTo>
                    <a:pt x="99568" y="2434590"/>
                  </a:lnTo>
                  <a:lnTo>
                    <a:pt x="99187" y="2434590"/>
                  </a:lnTo>
                  <a:cubicBezTo>
                    <a:pt x="59436" y="2481834"/>
                    <a:pt x="26416" y="2530094"/>
                    <a:pt x="0" y="2579370"/>
                  </a:cubicBezTo>
                  <a:lnTo>
                    <a:pt x="0" y="2579370"/>
                  </a:lnTo>
                  <a:lnTo>
                    <a:pt x="0" y="3105404"/>
                  </a:lnTo>
                  <a:lnTo>
                    <a:pt x="211328" y="3105404"/>
                  </a:lnTo>
                  <a:cubicBezTo>
                    <a:pt x="155575" y="2920746"/>
                    <a:pt x="170434" y="2762504"/>
                    <a:pt x="287401" y="2618994"/>
                  </a:cubicBezTo>
                  <a:lnTo>
                    <a:pt x="236728" y="2456688"/>
                  </a:lnTo>
                  <a:cubicBezTo>
                    <a:pt x="194310" y="2449703"/>
                    <a:pt x="151765" y="2440051"/>
                    <a:pt x="106807" y="2431034"/>
                  </a:cubicBezTo>
                  <a:close/>
                  <a:moveTo>
                    <a:pt x="754888" y="2427986"/>
                  </a:moveTo>
                  <a:cubicBezTo>
                    <a:pt x="711835" y="2440051"/>
                    <a:pt x="669036" y="2449703"/>
                    <a:pt x="626618" y="2456688"/>
                  </a:cubicBezTo>
                  <a:lnTo>
                    <a:pt x="575945" y="2618994"/>
                  </a:lnTo>
                  <a:cubicBezTo>
                    <a:pt x="692912" y="2762504"/>
                    <a:pt x="707771" y="2920619"/>
                    <a:pt x="652018" y="3105404"/>
                  </a:cubicBezTo>
                  <a:lnTo>
                    <a:pt x="927608" y="3105404"/>
                  </a:lnTo>
                  <a:cubicBezTo>
                    <a:pt x="979043" y="2859913"/>
                    <a:pt x="935990" y="2641219"/>
                    <a:pt x="767969" y="2439162"/>
                  </a:cubicBezTo>
                  <a:lnTo>
                    <a:pt x="762000" y="2438400"/>
                  </a:lnTo>
                  <a:lnTo>
                    <a:pt x="754888" y="2427986"/>
                  </a:lnTo>
                  <a:close/>
                </a:path>
              </a:pathLst>
            </a:custGeom>
            <a:solidFill>
              <a:srgbClr val="FFFFFF"/>
            </a:solidFill>
          </p:spPr>
        </p:sp>
        <p:sp>
          <p:nvSpPr>
            <p:cNvPr name="Freeform 10" id="10"/>
            <p:cNvSpPr/>
            <p:nvPr/>
          </p:nvSpPr>
          <p:spPr>
            <a:xfrm flipH="false" flipV="false" rot="0">
              <a:off x="63500" y="63500"/>
              <a:ext cx="1768094" cy="4076447"/>
            </a:xfrm>
            <a:custGeom>
              <a:avLst/>
              <a:gdLst/>
              <a:ahLst/>
              <a:cxnLst/>
              <a:rect r="r" b="b" t="t" l="l"/>
              <a:pathLst>
                <a:path h="4076447" w="1768094">
                  <a:moveTo>
                    <a:pt x="440436" y="0"/>
                  </a:moveTo>
                  <a:lnTo>
                    <a:pt x="0" y="441579"/>
                  </a:lnTo>
                  <a:lnTo>
                    <a:pt x="0" y="534797"/>
                  </a:lnTo>
                  <a:lnTo>
                    <a:pt x="0" y="534797"/>
                  </a:lnTo>
                  <a:cubicBezTo>
                    <a:pt x="508" y="534924"/>
                    <a:pt x="1143" y="535178"/>
                    <a:pt x="1651" y="535305"/>
                  </a:cubicBezTo>
                  <a:lnTo>
                    <a:pt x="9144" y="537464"/>
                  </a:lnTo>
                  <a:cubicBezTo>
                    <a:pt x="20320" y="540512"/>
                    <a:pt x="27686" y="542417"/>
                    <a:pt x="35179" y="544449"/>
                  </a:cubicBezTo>
                  <a:lnTo>
                    <a:pt x="39751" y="545719"/>
                  </a:lnTo>
                  <a:cubicBezTo>
                    <a:pt x="50673" y="548513"/>
                    <a:pt x="59436" y="550545"/>
                    <a:pt x="68199" y="552577"/>
                  </a:cubicBezTo>
                  <a:lnTo>
                    <a:pt x="70485" y="553085"/>
                  </a:lnTo>
                  <a:lnTo>
                    <a:pt x="100203" y="559562"/>
                  </a:lnTo>
                  <a:cubicBezTo>
                    <a:pt x="100838" y="559689"/>
                    <a:pt x="101346" y="559816"/>
                    <a:pt x="101981" y="559943"/>
                  </a:cubicBezTo>
                  <a:lnTo>
                    <a:pt x="132207" y="565912"/>
                  </a:lnTo>
                  <a:cubicBezTo>
                    <a:pt x="132334" y="565912"/>
                    <a:pt x="132588" y="566039"/>
                    <a:pt x="132715" y="566039"/>
                  </a:cubicBezTo>
                  <a:cubicBezTo>
                    <a:pt x="226441" y="583311"/>
                    <a:pt x="327533" y="592836"/>
                    <a:pt x="432816" y="592836"/>
                  </a:cubicBezTo>
                  <a:cubicBezTo>
                    <a:pt x="621665" y="592836"/>
                    <a:pt x="796544" y="562483"/>
                    <a:pt x="940308" y="510921"/>
                  </a:cubicBezTo>
                  <a:lnTo>
                    <a:pt x="938149" y="508635"/>
                  </a:lnTo>
                  <a:lnTo>
                    <a:pt x="440436" y="0"/>
                  </a:lnTo>
                  <a:close/>
                  <a:moveTo>
                    <a:pt x="468884" y="1097026"/>
                  </a:moveTo>
                  <a:cubicBezTo>
                    <a:pt x="699135" y="1097026"/>
                    <a:pt x="850265" y="1358519"/>
                    <a:pt x="843788" y="1519809"/>
                  </a:cubicBezTo>
                  <a:cubicBezTo>
                    <a:pt x="833501" y="1773682"/>
                    <a:pt x="659638" y="1894586"/>
                    <a:pt x="408432" y="1902968"/>
                  </a:cubicBezTo>
                  <a:cubicBezTo>
                    <a:pt x="405384" y="1903095"/>
                    <a:pt x="402463" y="1903095"/>
                    <a:pt x="399415" y="1903095"/>
                  </a:cubicBezTo>
                  <a:cubicBezTo>
                    <a:pt x="206375" y="1903095"/>
                    <a:pt x="23876" y="1697355"/>
                    <a:pt x="26797" y="1486027"/>
                  </a:cubicBezTo>
                  <a:cubicBezTo>
                    <a:pt x="30226" y="1237488"/>
                    <a:pt x="216535" y="1116584"/>
                    <a:pt x="456057" y="1097280"/>
                  </a:cubicBezTo>
                  <a:cubicBezTo>
                    <a:pt x="460375" y="1097153"/>
                    <a:pt x="464693" y="1097026"/>
                    <a:pt x="469011" y="1097026"/>
                  </a:cubicBezTo>
                  <a:close/>
                  <a:moveTo>
                    <a:pt x="475361" y="929767"/>
                  </a:moveTo>
                  <a:cubicBezTo>
                    <a:pt x="469265" y="929767"/>
                    <a:pt x="463169" y="929894"/>
                    <a:pt x="457073" y="930148"/>
                  </a:cubicBezTo>
                  <a:cubicBezTo>
                    <a:pt x="272288" y="945007"/>
                    <a:pt x="110109" y="1002411"/>
                    <a:pt x="0" y="1108456"/>
                  </a:cubicBezTo>
                  <a:lnTo>
                    <a:pt x="0" y="1108456"/>
                  </a:lnTo>
                  <a:lnTo>
                    <a:pt x="0" y="1869948"/>
                  </a:lnTo>
                  <a:cubicBezTo>
                    <a:pt x="98933" y="1986026"/>
                    <a:pt x="235966" y="2063623"/>
                    <a:pt x="377063" y="2063623"/>
                  </a:cubicBezTo>
                  <a:cubicBezTo>
                    <a:pt x="381254" y="2063623"/>
                    <a:pt x="385572" y="2063496"/>
                    <a:pt x="389890" y="2063369"/>
                  </a:cubicBezTo>
                  <a:cubicBezTo>
                    <a:pt x="744601" y="2051558"/>
                    <a:pt x="990092" y="1881505"/>
                    <a:pt x="1004570" y="1524381"/>
                  </a:cubicBezTo>
                  <a:cubicBezTo>
                    <a:pt x="1013714" y="1297432"/>
                    <a:pt x="800481" y="929640"/>
                    <a:pt x="475361" y="929640"/>
                  </a:cubicBezTo>
                  <a:close/>
                  <a:moveTo>
                    <a:pt x="1227582" y="2518283"/>
                  </a:moveTo>
                  <a:cubicBezTo>
                    <a:pt x="1194689" y="2731516"/>
                    <a:pt x="1156208" y="2935224"/>
                    <a:pt x="1124331" y="3093339"/>
                  </a:cubicBezTo>
                  <a:cubicBezTo>
                    <a:pt x="1123696" y="3093212"/>
                    <a:pt x="1123188" y="3093212"/>
                    <a:pt x="1122553" y="3093212"/>
                  </a:cubicBezTo>
                  <a:cubicBezTo>
                    <a:pt x="1120140" y="3093212"/>
                    <a:pt x="1117473" y="3093847"/>
                    <a:pt x="1114806" y="3095244"/>
                  </a:cubicBezTo>
                  <a:lnTo>
                    <a:pt x="1082167" y="3111627"/>
                  </a:lnTo>
                  <a:cubicBezTo>
                    <a:pt x="1069086" y="3117850"/>
                    <a:pt x="1056005" y="3123819"/>
                    <a:pt x="1039114" y="3131185"/>
                  </a:cubicBezTo>
                  <a:lnTo>
                    <a:pt x="1031113" y="3134614"/>
                  </a:lnTo>
                  <a:lnTo>
                    <a:pt x="1027176" y="3136265"/>
                  </a:lnTo>
                  <a:cubicBezTo>
                    <a:pt x="1025271" y="3137154"/>
                    <a:pt x="1023239" y="3137916"/>
                    <a:pt x="1021334" y="3138678"/>
                  </a:cubicBezTo>
                  <a:lnTo>
                    <a:pt x="992632" y="3150362"/>
                  </a:lnTo>
                  <a:cubicBezTo>
                    <a:pt x="892048" y="3189986"/>
                    <a:pt x="787781" y="3220720"/>
                    <a:pt x="681736" y="3241929"/>
                  </a:cubicBezTo>
                  <a:cubicBezTo>
                    <a:pt x="695960" y="2994025"/>
                    <a:pt x="624459" y="2781046"/>
                    <a:pt x="431927" y="2584577"/>
                  </a:cubicBezTo>
                  <a:lnTo>
                    <a:pt x="431673" y="2585974"/>
                  </a:lnTo>
                  <a:lnTo>
                    <a:pt x="431673" y="2584577"/>
                  </a:lnTo>
                  <a:cubicBezTo>
                    <a:pt x="234950" y="2785364"/>
                    <a:pt x="164592" y="3003296"/>
                    <a:pt x="182880" y="3258185"/>
                  </a:cubicBezTo>
                  <a:cubicBezTo>
                    <a:pt x="121031" y="3248279"/>
                    <a:pt x="59944" y="3233801"/>
                    <a:pt x="127" y="3215259"/>
                  </a:cubicBezTo>
                  <a:lnTo>
                    <a:pt x="127" y="3248406"/>
                  </a:lnTo>
                  <a:cubicBezTo>
                    <a:pt x="11176" y="3251708"/>
                    <a:pt x="22098" y="3254883"/>
                    <a:pt x="33274" y="3257931"/>
                  </a:cubicBezTo>
                  <a:cubicBezTo>
                    <a:pt x="33274" y="3258312"/>
                    <a:pt x="33274" y="3258693"/>
                    <a:pt x="33401" y="3259201"/>
                  </a:cubicBezTo>
                  <a:lnTo>
                    <a:pt x="80391" y="3520440"/>
                  </a:lnTo>
                  <a:cubicBezTo>
                    <a:pt x="81661" y="3527552"/>
                    <a:pt x="89027" y="3531997"/>
                    <a:pt x="96139" y="3531997"/>
                  </a:cubicBezTo>
                  <a:cubicBezTo>
                    <a:pt x="97282" y="3531997"/>
                    <a:pt x="98552" y="3531870"/>
                    <a:pt x="99695" y="3531616"/>
                  </a:cubicBezTo>
                  <a:lnTo>
                    <a:pt x="104013" y="3530473"/>
                  </a:lnTo>
                  <a:lnTo>
                    <a:pt x="111125" y="3521329"/>
                  </a:lnTo>
                  <a:lnTo>
                    <a:pt x="111125" y="3511931"/>
                  </a:lnTo>
                  <a:cubicBezTo>
                    <a:pt x="96393" y="3430270"/>
                    <a:pt x="81788" y="3348482"/>
                    <a:pt x="67056" y="3266822"/>
                  </a:cubicBezTo>
                  <a:lnTo>
                    <a:pt x="185674" y="3290698"/>
                  </a:lnTo>
                  <a:lnTo>
                    <a:pt x="185928" y="3290698"/>
                  </a:lnTo>
                  <a:cubicBezTo>
                    <a:pt x="194183" y="3374263"/>
                    <a:pt x="211709" y="3461639"/>
                    <a:pt x="236982" y="3553842"/>
                  </a:cubicBezTo>
                  <a:lnTo>
                    <a:pt x="287655" y="3716148"/>
                  </a:lnTo>
                  <a:cubicBezTo>
                    <a:pt x="326898" y="3829178"/>
                    <a:pt x="375539" y="3948938"/>
                    <a:pt x="431800" y="4076447"/>
                  </a:cubicBezTo>
                  <a:lnTo>
                    <a:pt x="431800" y="4074542"/>
                  </a:lnTo>
                  <a:lnTo>
                    <a:pt x="432054" y="4076447"/>
                  </a:lnTo>
                  <a:cubicBezTo>
                    <a:pt x="488315" y="3948938"/>
                    <a:pt x="537083" y="3829178"/>
                    <a:pt x="576199" y="3716148"/>
                  </a:cubicBezTo>
                  <a:lnTo>
                    <a:pt x="626872" y="3553842"/>
                  </a:lnTo>
                  <a:cubicBezTo>
                    <a:pt x="653796" y="3455925"/>
                    <a:pt x="671830" y="3363214"/>
                    <a:pt x="679450" y="3274950"/>
                  </a:cubicBezTo>
                  <a:lnTo>
                    <a:pt x="763651" y="3256535"/>
                  </a:lnTo>
                  <a:cubicBezTo>
                    <a:pt x="757682" y="3344545"/>
                    <a:pt x="754634" y="3432811"/>
                    <a:pt x="754634" y="3522600"/>
                  </a:cubicBezTo>
                  <a:lnTo>
                    <a:pt x="755142" y="3525140"/>
                  </a:lnTo>
                  <a:cubicBezTo>
                    <a:pt x="756666" y="3531871"/>
                    <a:pt x="762254" y="3535554"/>
                    <a:pt x="776859" y="3537459"/>
                  </a:cubicBezTo>
                  <a:lnTo>
                    <a:pt x="786511" y="3521203"/>
                  </a:lnTo>
                  <a:cubicBezTo>
                    <a:pt x="786511" y="3519425"/>
                    <a:pt x="786511" y="3517774"/>
                    <a:pt x="786511" y="3515996"/>
                  </a:cubicBezTo>
                  <a:lnTo>
                    <a:pt x="795909" y="3250693"/>
                  </a:lnTo>
                  <a:cubicBezTo>
                    <a:pt x="795909" y="3249931"/>
                    <a:pt x="795909" y="3249296"/>
                    <a:pt x="795782" y="3248534"/>
                  </a:cubicBezTo>
                  <a:lnTo>
                    <a:pt x="953135" y="3199385"/>
                  </a:lnTo>
                  <a:cubicBezTo>
                    <a:pt x="946277" y="3235707"/>
                    <a:pt x="947039" y="3273045"/>
                    <a:pt x="946912" y="3310002"/>
                  </a:cubicBezTo>
                  <a:cubicBezTo>
                    <a:pt x="946785" y="3355341"/>
                    <a:pt x="943102" y="3400426"/>
                    <a:pt x="934212" y="3450464"/>
                  </a:cubicBezTo>
                  <a:lnTo>
                    <a:pt x="940435" y="3462021"/>
                  </a:lnTo>
                  <a:lnTo>
                    <a:pt x="946277" y="3464688"/>
                  </a:lnTo>
                  <a:cubicBezTo>
                    <a:pt x="947420" y="3465069"/>
                    <a:pt x="948690" y="3465196"/>
                    <a:pt x="950087" y="3465196"/>
                  </a:cubicBezTo>
                  <a:cubicBezTo>
                    <a:pt x="957072" y="3465196"/>
                    <a:pt x="964692" y="3460497"/>
                    <a:pt x="966216" y="3451480"/>
                  </a:cubicBezTo>
                  <a:lnTo>
                    <a:pt x="966851" y="3447162"/>
                  </a:lnTo>
                  <a:cubicBezTo>
                    <a:pt x="974217" y="3403855"/>
                    <a:pt x="978281" y="3359913"/>
                    <a:pt x="978662" y="3315971"/>
                  </a:cubicBezTo>
                  <a:cubicBezTo>
                    <a:pt x="979043" y="3272791"/>
                    <a:pt x="976884" y="3228976"/>
                    <a:pt x="988568" y="3186558"/>
                  </a:cubicBezTo>
                  <a:lnTo>
                    <a:pt x="988568" y="3186050"/>
                  </a:lnTo>
                  <a:cubicBezTo>
                    <a:pt x="1019429" y="3174112"/>
                    <a:pt x="1050036" y="3161412"/>
                    <a:pt x="1080262" y="3147696"/>
                  </a:cubicBezTo>
                  <a:lnTo>
                    <a:pt x="1117092" y="3130424"/>
                  </a:lnTo>
                  <a:cubicBezTo>
                    <a:pt x="1119505" y="3129154"/>
                    <a:pt x="1121918" y="3127884"/>
                    <a:pt x="1124331" y="3126614"/>
                  </a:cubicBezTo>
                  <a:lnTo>
                    <a:pt x="1143127" y="3145664"/>
                  </a:lnTo>
                  <a:cubicBezTo>
                    <a:pt x="1357122" y="3380487"/>
                    <a:pt x="1336294" y="3997834"/>
                    <a:pt x="1336294" y="3997834"/>
                  </a:cubicBezTo>
                  <a:cubicBezTo>
                    <a:pt x="1336294" y="3997834"/>
                    <a:pt x="1768094" y="3282062"/>
                    <a:pt x="1614678" y="2878710"/>
                  </a:cubicBezTo>
                  <a:cubicBezTo>
                    <a:pt x="1521587" y="2633981"/>
                    <a:pt x="1349121" y="2548256"/>
                    <a:pt x="1227709" y="2518538"/>
                  </a:cubicBezTo>
                  <a:close/>
                </a:path>
              </a:pathLst>
            </a:custGeom>
            <a:solidFill>
              <a:srgbClr val="FFD7CD"/>
            </a:solidFill>
          </p:spPr>
        </p:sp>
        <p:sp>
          <p:nvSpPr>
            <p:cNvPr name="Freeform 11" id="11"/>
            <p:cNvSpPr/>
            <p:nvPr/>
          </p:nvSpPr>
          <p:spPr>
            <a:xfrm flipH="false" flipV="false" rot="0">
              <a:off x="63500" y="389382"/>
              <a:ext cx="473837" cy="1382395"/>
            </a:xfrm>
            <a:custGeom>
              <a:avLst/>
              <a:gdLst/>
              <a:ahLst/>
              <a:cxnLst/>
              <a:rect r="r" b="b" t="t" l="l"/>
              <a:pathLst>
                <a:path h="1382395" w="473837">
                  <a:moveTo>
                    <a:pt x="300736" y="0"/>
                  </a:moveTo>
                  <a:cubicBezTo>
                    <a:pt x="237109" y="0"/>
                    <a:pt x="132969" y="88392"/>
                    <a:pt x="62992" y="182118"/>
                  </a:cubicBezTo>
                  <a:cubicBezTo>
                    <a:pt x="41910" y="210566"/>
                    <a:pt x="19939" y="241554"/>
                    <a:pt x="0" y="272669"/>
                  </a:cubicBezTo>
                  <a:lnTo>
                    <a:pt x="0" y="272669"/>
                  </a:lnTo>
                  <a:lnTo>
                    <a:pt x="0" y="470281"/>
                  </a:lnTo>
                  <a:cubicBezTo>
                    <a:pt x="36068" y="438150"/>
                    <a:pt x="77851" y="375920"/>
                    <a:pt x="125349" y="320675"/>
                  </a:cubicBezTo>
                  <a:cubicBezTo>
                    <a:pt x="239141" y="188341"/>
                    <a:pt x="372491" y="34798"/>
                    <a:pt x="327914" y="7112"/>
                  </a:cubicBezTo>
                  <a:cubicBezTo>
                    <a:pt x="320040" y="2286"/>
                    <a:pt x="310896" y="0"/>
                    <a:pt x="300736" y="0"/>
                  </a:cubicBezTo>
                  <a:close/>
                  <a:moveTo>
                    <a:pt x="364490" y="863600"/>
                  </a:moveTo>
                  <a:cubicBezTo>
                    <a:pt x="317373" y="863600"/>
                    <a:pt x="246634" y="891159"/>
                    <a:pt x="207518" y="946658"/>
                  </a:cubicBezTo>
                  <a:cubicBezTo>
                    <a:pt x="156845" y="1018794"/>
                    <a:pt x="126111" y="1171956"/>
                    <a:pt x="163830" y="1202182"/>
                  </a:cubicBezTo>
                  <a:cubicBezTo>
                    <a:pt x="168783" y="1206119"/>
                    <a:pt x="173863" y="1208024"/>
                    <a:pt x="179197" y="1208024"/>
                  </a:cubicBezTo>
                  <a:cubicBezTo>
                    <a:pt x="211582" y="1208024"/>
                    <a:pt x="249301" y="1139444"/>
                    <a:pt x="290957" y="1083056"/>
                  </a:cubicBezTo>
                  <a:cubicBezTo>
                    <a:pt x="349631" y="1003554"/>
                    <a:pt x="473837" y="914654"/>
                    <a:pt x="398907" y="870966"/>
                  </a:cubicBezTo>
                  <a:cubicBezTo>
                    <a:pt x="390525" y="866140"/>
                    <a:pt x="378587" y="863600"/>
                    <a:pt x="364617" y="863600"/>
                  </a:cubicBezTo>
                  <a:close/>
                  <a:moveTo>
                    <a:pt x="193040" y="1262380"/>
                  </a:moveTo>
                  <a:cubicBezTo>
                    <a:pt x="190119" y="1262380"/>
                    <a:pt x="187198" y="1262761"/>
                    <a:pt x="184531" y="1263650"/>
                  </a:cubicBezTo>
                  <a:cubicBezTo>
                    <a:pt x="155194" y="1272794"/>
                    <a:pt x="139319" y="1295654"/>
                    <a:pt x="147828" y="1332484"/>
                  </a:cubicBezTo>
                  <a:cubicBezTo>
                    <a:pt x="152781" y="1353566"/>
                    <a:pt x="176022" y="1382395"/>
                    <a:pt x="200533" y="1382395"/>
                  </a:cubicBezTo>
                  <a:cubicBezTo>
                    <a:pt x="203708" y="1382395"/>
                    <a:pt x="206756" y="1381887"/>
                    <a:pt x="209931" y="1380871"/>
                  </a:cubicBezTo>
                  <a:cubicBezTo>
                    <a:pt x="237490" y="1370457"/>
                    <a:pt x="254889" y="1347216"/>
                    <a:pt x="245618" y="1311402"/>
                  </a:cubicBezTo>
                  <a:cubicBezTo>
                    <a:pt x="238633" y="1284224"/>
                    <a:pt x="214376" y="1262253"/>
                    <a:pt x="193040" y="1262253"/>
                  </a:cubicBezTo>
                  <a:close/>
                </a:path>
              </a:pathLst>
            </a:custGeom>
            <a:solidFill>
              <a:srgbClr val="FFFFFF"/>
            </a:solidFill>
          </p:spPr>
        </p:sp>
      </p:grpSp>
      <p:grpSp>
        <p:nvGrpSpPr>
          <p:cNvPr name="Group 12" id="12"/>
          <p:cNvGrpSpPr>
            <a:grpSpLocks noChangeAspect="true"/>
          </p:cNvGrpSpPr>
          <p:nvPr/>
        </p:nvGrpSpPr>
        <p:grpSpPr>
          <a:xfrm rot="0">
            <a:off x="-63503" y="-63503"/>
            <a:ext cx="2284552" cy="2376878"/>
            <a:chOff x="0" y="0"/>
            <a:chExt cx="2284552" cy="2376881"/>
          </a:xfrm>
        </p:grpSpPr>
        <p:sp>
          <p:nvSpPr>
            <p:cNvPr name="Freeform 13" id="13"/>
            <p:cNvSpPr/>
            <p:nvPr/>
          </p:nvSpPr>
          <p:spPr>
            <a:xfrm flipH="false" flipV="false" rot="0">
              <a:off x="63500" y="63500"/>
              <a:ext cx="2183765" cy="2249805"/>
            </a:xfrm>
            <a:custGeom>
              <a:avLst/>
              <a:gdLst/>
              <a:ahLst/>
              <a:cxnLst/>
              <a:rect r="r" b="b" t="t" l="l"/>
              <a:pathLst>
                <a:path h="2249805" w="2183765">
                  <a:moveTo>
                    <a:pt x="0" y="0"/>
                  </a:moveTo>
                  <a:lnTo>
                    <a:pt x="0" y="2055495"/>
                  </a:lnTo>
                  <a:cubicBezTo>
                    <a:pt x="225679" y="2179701"/>
                    <a:pt x="482727" y="2249805"/>
                    <a:pt x="752094" y="2249805"/>
                  </a:cubicBezTo>
                  <a:cubicBezTo>
                    <a:pt x="825754" y="2249805"/>
                    <a:pt x="900430" y="2244598"/>
                    <a:pt x="975487" y="2233803"/>
                  </a:cubicBezTo>
                  <a:cubicBezTo>
                    <a:pt x="1060069" y="2221992"/>
                    <a:pt x="1142238" y="2201926"/>
                    <a:pt x="1220216" y="2175256"/>
                  </a:cubicBezTo>
                  <a:cubicBezTo>
                    <a:pt x="1582039" y="2051685"/>
                    <a:pt x="1870456" y="1780921"/>
                    <a:pt x="2027682" y="1442212"/>
                  </a:cubicBezTo>
                  <a:cubicBezTo>
                    <a:pt x="2138172" y="1202817"/>
                    <a:pt x="2183765" y="930275"/>
                    <a:pt x="2142363" y="651891"/>
                  </a:cubicBezTo>
                  <a:cubicBezTo>
                    <a:pt x="2106930" y="414655"/>
                    <a:pt x="2008886" y="192405"/>
                    <a:pt x="1869059" y="0"/>
                  </a:cubicBezTo>
                  <a:close/>
                </a:path>
              </a:pathLst>
            </a:custGeom>
            <a:solidFill>
              <a:srgbClr val="FFD7CD"/>
            </a:solidFill>
          </p:spPr>
        </p:sp>
        <p:sp>
          <p:nvSpPr>
            <p:cNvPr name="Freeform 14" id="14"/>
            <p:cNvSpPr/>
            <p:nvPr/>
          </p:nvSpPr>
          <p:spPr>
            <a:xfrm flipH="false" flipV="false" rot="0">
              <a:off x="63500" y="63373"/>
              <a:ext cx="2027047" cy="2175510"/>
            </a:xfrm>
            <a:custGeom>
              <a:avLst/>
              <a:gdLst/>
              <a:ahLst/>
              <a:cxnLst/>
              <a:rect r="r" b="b" t="t" l="l"/>
              <a:pathLst>
                <a:path h="2175510" w="2027047">
                  <a:moveTo>
                    <a:pt x="341630" y="127"/>
                  </a:moveTo>
                  <a:cubicBezTo>
                    <a:pt x="404241" y="50800"/>
                    <a:pt x="489458" y="71882"/>
                    <a:pt x="576580" y="71882"/>
                  </a:cubicBezTo>
                  <a:cubicBezTo>
                    <a:pt x="631952" y="71882"/>
                    <a:pt x="688086" y="63373"/>
                    <a:pt x="739648" y="48387"/>
                  </a:cubicBezTo>
                  <a:cubicBezTo>
                    <a:pt x="778002" y="37084"/>
                    <a:pt x="820039" y="23876"/>
                    <a:pt x="859155" y="23876"/>
                  </a:cubicBezTo>
                  <a:cubicBezTo>
                    <a:pt x="883412" y="23876"/>
                    <a:pt x="906526" y="28829"/>
                    <a:pt x="926973" y="42418"/>
                  </a:cubicBezTo>
                  <a:cubicBezTo>
                    <a:pt x="982599" y="79121"/>
                    <a:pt x="987806" y="158242"/>
                    <a:pt x="1026287" y="212725"/>
                  </a:cubicBezTo>
                  <a:cubicBezTo>
                    <a:pt x="1054735" y="252730"/>
                    <a:pt x="1103122" y="272161"/>
                    <a:pt x="1152017" y="272161"/>
                  </a:cubicBezTo>
                  <a:cubicBezTo>
                    <a:pt x="1209929" y="272161"/>
                    <a:pt x="1268349" y="244983"/>
                    <a:pt x="1294765" y="192659"/>
                  </a:cubicBezTo>
                  <a:cubicBezTo>
                    <a:pt x="1315466" y="151892"/>
                    <a:pt x="1317879" y="102235"/>
                    <a:pt x="1343279" y="63754"/>
                  </a:cubicBezTo>
                  <a:cubicBezTo>
                    <a:pt x="1364107" y="32004"/>
                    <a:pt x="1395603" y="13462"/>
                    <a:pt x="1431290" y="0"/>
                  </a:cubicBezTo>
                  <a:close/>
                  <a:moveTo>
                    <a:pt x="0" y="127"/>
                  </a:moveTo>
                  <a:lnTo>
                    <a:pt x="0" y="354457"/>
                  </a:lnTo>
                  <a:cubicBezTo>
                    <a:pt x="30734" y="371475"/>
                    <a:pt x="62357" y="382270"/>
                    <a:pt x="93980" y="382270"/>
                  </a:cubicBezTo>
                  <a:cubicBezTo>
                    <a:pt x="133096" y="382270"/>
                    <a:pt x="171958" y="365633"/>
                    <a:pt x="208280" y="323342"/>
                  </a:cubicBezTo>
                  <a:cubicBezTo>
                    <a:pt x="264541" y="257683"/>
                    <a:pt x="237871" y="96393"/>
                    <a:pt x="161417" y="127"/>
                  </a:cubicBezTo>
                  <a:close/>
                  <a:moveTo>
                    <a:pt x="1803400" y="611124"/>
                  </a:moveTo>
                  <a:cubicBezTo>
                    <a:pt x="1754505" y="611124"/>
                    <a:pt x="1686814" y="673100"/>
                    <a:pt x="1688465" y="717677"/>
                  </a:cubicBezTo>
                  <a:cubicBezTo>
                    <a:pt x="1690878" y="783844"/>
                    <a:pt x="1742821" y="838835"/>
                    <a:pt x="1809623" y="838835"/>
                  </a:cubicBezTo>
                  <a:cubicBezTo>
                    <a:pt x="1868170" y="838835"/>
                    <a:pt x="1916049" y="790956"/>
                    <a:pt x="1916684" y="732409"/>
                  </a:cubicBezTo>
                  <a:cubicBezTo>
                    <a:pt x="1917319" y="670941"/>
                    <a:pt x="1864106" y="614807"/>
                    <a:pt x="1806702" y="611251"/>
                  </a:cubicBezTo>
                  <a:cubicBezTo>
                    <a:pt x="1805559" y="611124"/>
                    <a:pt x="1804543" y="611124"/>
                    <a:pt x="1803400" y="611124"/>
                  </a:cubicBezTo>
                  <a:close/>
                  <a:moveTo>
                    <a:pt x="665607" y="782066"/>
                  </a:moveTo>
                  <a:cubicBezTo>
                    <a:pt x="636143" y="782066"/>
                    <a:pt x="594868" y="819404"/>
                    <a:pt x="595503" y="847090"/>
                  </a:cubicBezTo>
                  <a:cubicBezTo>
                    <a:pt x="597281" y="887349"/>
                    <a:pt x="628650" y="921004"/>
                    <a:pt x="669417" y="921004"/>
                  </a:cubicBezTo>
                  <a:cubicBezTo>
                    <a:pt x="704850" y="921004"/>
                    <a:pt x="734441" y="892048"/>
                    <a:pt x="734441" y="856615"/>
                  </a:cubicBezTo>
                  <a:cubicBezTo>
                    <a:pt x="735076" y="818134"/>
                    <a:pt x="702564" y="784479"/>
                    <a:pt x="667639" y="782193"/>
                  </a:cubicBezTo>
                  <a:cubicBezTo>
                    <a:pt x="667004" y="782193"/>
                    <a:pt x="666369" y="782193"/>
                    <a:pt x="665607" y="782193"/>
                  </a:cubicBezTo>
                  <a:close/>
                  <a:moveTo>
                    <a:pt x="792861" y="867791"/>
                  </a:moveTo>
                  <a:cubicBezTo>
                    <a:pt x="777494" y="867791"/>
                    <a:pt x="755777" y="887730"/>
                    <a:pt x="756285" y="901573"/>
                  </a:cubicBezTo>
                  <a:cubicBezTo>
                    <a:pt x="756920" y="922909"/>
                    <a:pt x="773430" y="940054"/>
                    <a:pt x="794766" y="940054"/>
                  </a:cubicBezTo>
                  <a:cubicBezTo>
                    <a:pt x="813689" y="940054"/>
                    <a:pt x="828421" y="924687"/>
                    <a:pt x="829056" y="906399"/>
                  </a:cubicBezTo>
                  <a:cubicBezTo>
                    <a:pt x="829056" y="886841"/>
                    <a:pt x="812546" y="868553"/>
                    <a:pt x="794131" y="867918"/>
                  </a:cubicBezTo>
                  <a:cubicBezTo>
                    <a:pt x="793750" y="867918"/>
                    <a:pt x="793242" y="867918"/>
                    <a:pt x="792861" y="867918"/>
                  </a:cubicBezTo>
                  <a:close/>
                  <a:moveTo>
                    <a:pt x="1920748" y="879602"/>
                  </a:moveTo>
                  <a:cubicBezTo>
                    <a:pt x="1901317" y="879602"/>
                    <a:pt x="1873631" y="904367"/>
                    <a:pt x="1874139" y="922782"/>
                  </a:cubicBezTo>
                  <a:cubicBezTo>
                    <a:pt x="1875282" y="949325"/>
                    <a:pt x="1895983" y="971804"/>
                    <a:pt x="1923161" y="971804"/>
                  </a:cubicBezTo>
                  <a:cubicBezTo>
                    <a:pt x="1946783" y="971804"/>
                    <a:pt x="1966341" y="952246"/>
                    <a:pt x="1966341" y="928624"/>
                  </a:cubicBezTo>
                  <a:cubicBezTo>
                    <a:pt x="1966341" y="903224"/>
                    <a:pt x="1945005" y="880745"/>
                    <a:pt x="1922018" y="879602"/>
                  </a:cubicBezTo>
                  <a:cubicBezTo>
                    <a:pt x="1921637" y="879602"/>
                    <a:pt x="1921129" y="879602"/>
                    <a:pt x="1920748" y="879602"/>
                  </a:cubicBezTo>
                  <a:close/>
                  <a:moveTo>
                    <a:pt x="521970" y="920369"/>
                  </a:moveTo>
                  <a:cubicBezTo>
                    <a:pt x="502539" y="920369"/>
                    <a:pt x="475488" y="945007"/>
                    <a:pt x="475996" y="962914"/>
                  </a:cubicBezTo>
                  <a:cubicBezTo>
                    <a:pt x="477139" y="989457"/>
                    <a:pt x="497840" y="1011428"/>
                    <a:pt x="524510" y="1011428"/>
                  </a:cubicBezTo>
                  <a:cubicBezTo>
                    <a:pt x="547624" y="1011428"/>
                    <a:pt x="567055" y="992505"/>
                    <a:pt x="567055" y="968883"/>
                  </a:cubicBezTo>
                  <a:cubicBezTo>
                    <a:pt x="567055" y="943991"/>
                    <a:pt x="545719" y="921639"/>
                    <a:pt x="523367" y="920369"/>
                  </a:cubicBezTo>
                  <a:cubicBezTo>
                    <a:pt x="522986" y="920369"/>
                    <a:pt x="522478" y="920369"/>
                    <a:pt x="522097" y="920369"/>
                  </a:cubicBezTo>
                  <a:close/>
                  <a:moveTo>
                    <a:pt x="1244092" y="1212977"/>
                  </a:moveTo>
                  <a:cubicBezTo>
                    <a:pt x="1224661" y="1212977"/>
                    <a:pt x="1197229" y="1234186"/>
                    <a:pt x="1198372" y="1249680"/>
                  </a:cubicBezTo>
                  <a:cubicBezTo>
                    <a:pt x="1199515" y="1272794"/>
                    <a:pt x="1220216" y="1291590"/>
                    <a:pt x="1247394" y="1291590"/>
                  </a:cubicBezTo>
                  <a:cubicBezTo>
                    <a:pt x="1271016" y="1291590"/>
                    <a:pt x="1290574" y="1275080"/>
                    <a:pt x="1290574" y="1254887"/>
                  </a:cubicBezTo>
                  <a:cubicBezTo>
                    <a:pt x="1289939" y="1233551"/>
                    <a:pt x="1268730" y="1214120"/>
                    <a:pt x="1245616" y="1212977"/>
                  </a:cubicBezTo>
                  <a:cubicBezTo>
                    <a:pt x="1245108" y="1212977"/>
                    <a:pt x="1244600" y="1212977"/>
                    <a:pt x="1244092" y="1212977"/>
                  </a:cubicBezTo>
                  <a:close/>
                  <a:moveTo>
                    <a:pt x="74295" y="1308227"/>
                  </a:moveTo>
                  <a:cubicBezTo>
                    <a:pt x="54864" y="1308227"/>
                    <a:pt x="27432" y="1329436"/>
                    <a:pt x="28575" y="1344930"/>
                  </a:cubicBezTo>
                  <a:cubicBezTo>
                    <a:pt x="29718" y="1368044"/>
                    <a:pt x="50419" y="1386840"/>
                    <a:pt x="77597" y="1386840"/>
                  </a:cubicBezTo>
                  <a:cubicBezTo>
                    <a:pt x="101219" y="1386840"/>
                    <a:pt x="120777" y="1370330"/>
                    <a:pt x="120777" y="1350137"/>
                  </a:cubicBezTo>
                  <a:cubicBezTo>
                    <a:pt x="120777" y="1328801"/>
                    <a:pt x="98933" y="1309370"/>
                    <a:pt x="75819" y="1308227"/>
                  </a:cubicBezTo>
                  <a:cubicBezTo>
                    <a:pt x="75311" y="1308227"/>
                    <a:pt x="74803" y="1308227"/>
                    <a:pt x="74295" y="1308227"/>
                  </a:cubicBezTo>
                  <a:close/>
                  <a:moveTo>
                    <a:pt x="1499743" y="790067"/>
                  </a:moveTo>
                  <a:cubicBezTo>
                    <a:pt x="1430655" y="790067"/>
                    <a:pt x="1361948" y="813435"/>
                    <a:pt x="1321943" y="868426"/>
                  </a:cubicBezTo>
                  <a:cubicBezTo>
                    <a:pt x="1214882" y="1014984"/>
                    <a:pt x="1386967" y="1233805"/>
                    <a:pt x="1309497" y="1398143"/>
                  </a:cubicBezTo>
                  <a:cubicBezTo>
                    <a:pt x="1263396" y="1496822"/>
                    <a:pt x="1144016" y="1538224"/>
                    <a:pt x="1077722" y="1624584"/>
                  </a:cubicBezTo>
                  <a:cubicBezTo>
                    <a:pt x="998474" y="1728089"/>
                    <a:pt x="1010285" y="1879346"/>
                    <a:pt x="1072388" y="1994027"/>
                  </a:cubicBezTo>
                  <a:cubicBezTo>
                    <a:pt x="1109599" y="2063242"/>
                    <a:pt x="1162304" y="2121662"/>
                    <a:pt x="1219581" y="2175510"/>
                  </a:cubicBezTo>
                  <a:cubicBezTo>
                    <a:pt x="1581404" y="2051939"/>
                    <a:pt x="1869821" y="1780667"/>
                    <a:pt x="2027047" y="1442466"/>
                  </a:cubicBezTo>
                  <a:cubicBezTo>
                    <a:pt x="2013458" y="1375664"/>
                    <a:pt x="1995678" y="1309497"/>
                    <a:pt x="1973199" y="1244981"/>
                  </a:cubicBezTo>
                  <a:cubicBezTo>
                    <a:pt x="1905254" y="1047496"/>
                    <a:pt x="1775714" y="847725"/>
                    <a:pt x="1572387" y="798703"/>
                  </a:cubicBezTo>
                  <a:cubicBezTo>
                    <a:pt x="1548892" y="793115"/>
                    <a:pt x="1524254" y="790067"/>
                    <a:pt x="1499616" y="790067"/>
                  </a:cubicBezTo>
                  <a:close/>
                </a:path>
              </a:pathLst>
            </a:custGeom>
            <a:solidFill>
              <a:srgbClr val="F69495"/>
            </a:solidFill>
          </p:spPr>
        </p:sp>
        <p:sp>
          <p:nvSpPr>
            <p:cNvPr name="Freeform 15" id="15"/>
            <p:cNvSpPr/>
            <p:nvPr/>
          </p:nvSpPr>
          <p:spPr>
            <a:xfrm flipH="false" flipV="false" rot="0">
              <a:off x="63500" y="249682"/>
              <a:ext cx="1707515" cy="1101217"/>
            </a:xfrm>
            <a:custGeom>
              <a:avLst/>
              <a:gdLst/>
              <a:ahLst/>
              <a:cxnLst/>
              <a:rect r="r" b="b" t="t" l="l"/>
              <a:pathLst>
                <a:path h="1101217" w="1707515">
                  <a:moveTo>
                    <a:pt x="1300353" y="0"/>
                  </a:moveTo>
                  <a:cubicBezTo>
                    <a:pt x="1120775" y="0"/>
                    <a:pt x="860298" y="200787"/>
                    <a:pt x="831342" y="380619"/>
                  </a:cubicBezTo>
                  <a:cubicBezTo>
                    <a:pt x="785241" y="668528"/>
                    <a:pt x="930656" y="941578"/>
                    <a:pt x="1174242" y="988949"/>
                  </a:cubicBezTo>
                  <a:cubicBezTo>
                    <a:pt x="1195832" y="993140"/>
                    <a:pt x="1217295" y="995172"/>
                    <a:pt x="1238758" y="995172"/>
                  </a:cubicBezTo>
                  <a:cubicBezTo>
                    <a:pt x="1430401" y="995172"/>
                    <a:pt x="1609090" y="833628"/>
                    <a:pt x="1654302" y="607187"/>
                  </a:cubicBezTo>
                  <a:cubicBezTo>
                    <a:pt x="1707515" y="340614"/>
                    <a:pt x="1559179" y="62103"/>
                    <a:pt x="1352169" y="6604"/>
                  </a:cubicBezTo>
                  <a:cubicBezTo>
                    <a:pt x="1335913" y="2286"/>
                    <a:pt x="1318641" y="254"/>
                    <a:pt x="1300480" y="254"/>
                  </a:cubicBezTo>
                  <a:close/>
                  <a:moveTo>
                    <a:pt x="0" y="102235"/>
                  </a:moveTo>
                  <a:lnTo>
                    <a:pt x="0" y="1100836"/>
                  </a:lnTo>
                  <a:cubicBezTo>
                    <a:pt x="4318" y="1101090"/>
                    <a:pt x="8763" y="1101090"/>
                    <a:pt x="13208" y="1101217"/>
                  </a:cubicBezTo>
                  <a:cubicBezTo>
                    <a:pt x="14097" y="1101217"/>
                    <a:pt x="15113" y="1101217"/>
                    <a:pt x="16002" y="1101217"/>
                  </a:cubicBezTo>
                  <a:cubicBezTo>
                    <a:pt x="233426" y="1101217"/>
                    <a:pt x="412242" y="894969"/>
                    <a:pt x="416433" y="638937"/>
                  </a:cubicBezTo>
                  <a:cubicBezTo>
                    <a:pt x="420497" y="367030"/>
                    <a:pt x="224790" y="119888"/>
                    <a:pt x="10795" y="102743"/>
                  </a:cubicBezTo>
                  <a:cubicBezTo>
                    <a:pt x="7239" y="102489"/>
                    <a:pt x="3683" y="102235"/>
                    <a:pt x="0" y="102235"/>
                  </a:cubicBezTo>
                  <a:close/>
                </a:path>
              </a:pathLst>
            </a:custGeom>
            <a:solidFill>
              <a:srgbClr val="FFFFFF"/>
            </a:solidFill>
          </p:spPr>
        </p:sp>
        <p:sp>
          <p:nvSpPr>
            <p:cNvPr name="Freeform 16" id="16"/>
            <p:cNvSpPr/>
            <p:nvPr/>
          </p:nvSpPr>
          <p:spPr>
            <a:xfrm flipH="false" flipV="false" rot="0">
              <a:off x="63500" y="410464"/>
              <a:ext cx="1538478" cy="997585"/>
            </a:xfrm>
            <a:custGeom>
              <a:avLst/>
              <a:gdLst/>
              <a:ahLst/>
              <a:cxnLst/>
              <a:rect r="r" b="b" t="t" l="l"/>
              <a:pathLst>
                <a:path h="997585" w="1538478">
                  <a:moveTo>
                    <a:pt x="1204722" y="127"/>
                  </a:moveTo>
                  <a:cubicBezTo>
                    <a:pt x="1061593" y="127"/>
                    <a:pt x="861568" y="179070"/>
                    <a:pt x="864997" y="310261"/>
                  </a:cubicBezTo>
                  <a:cubicBezTo>
                    <a:pt x="870331" y="505968"/>
                    <a:pt x="1022223" y="669036"/>
                    <a:pt x="1218565" y="671449"/>
                  </a:cubicBezTo>
                  <a:cubicBezTo>
                    <a:pt x="1219708" y="671449"/>
                    <a:pt x="1220724" y="671449"/>
                    <a:pt x="1221867" y="671449"/>
                  </a:cubicBezTo>
                  <a:cubicBezTo>
                    <a:pt x="1393063" y="671449"/>
                    <a:pt x="1533652" y="533146"/>
                    <a:pt x="1536700" y="361061"/>
                  </a:cubicBezTo>
                  <a:cubicBezTo>
                    <a:pt x="1538478" y="310769"/>
                    <a:pt x="1526667" y="260604"/>
                    <a:pt x="1505966" y="215011"/>
                  </a:cubicBezTo>
                  <a:cubicBezTo>
                    <a:pt x="1482725" y="240538"/>
                    <a:pt x="1449197" y="256413"/>
                    <a:pt x="1412240" y="256413"/>
                  </a:cubicBezTo>
                  <a:cubicBezTo>
                    <a:pt x="1411605" y="256413"/>
                    <a:pt x="1410843" y="256413"/>
                    <a:pt x="1410208" y="256413"/>
                  </a:cubicBezTo>
                  <a:cubicBezTo>
                    <a:pt x="1338707" y="255778"/>
                    <a:pt x="1281303" y="197358"/>
                    <a:pt x="1281938" y="125730"/>
                  </a:cubicBezTo>
                  <a:cubicBezTo>
                    <a:pt x="1282573" y="87249"/>
                    <a:pt x="1299083" y="53594"/>
                    <a:pt x="1325626" y="29972"/>
                  </a:cubicBezTo>
                  <a:cubicBezTo>
                    <a:pt x="1290701" y="13462"/>
                    <a:pt x="1254125" y="3429"/>
                    <a:pt x="1216279" y="381"/>
                  </a:cubicBezTo>
                  <a:cubicBezTo>
                    <a:pt x="1212469" y="127"/>
                    <a:pt x="1208659" y="0"/>
                    <a:pt x="1204849" y="0"/>
                  </a:cubicBezTo>
                  <a:close/>
                  <a:moveTo>
                    <a:pt x="0" y="86487"/>
                  </a:moveTo>
                  <a:lnTo>
                    <a:pt x="0" y="751713"/>
                  </a:lnTo>
                  <a:cubicBezTo>
                    <a:pt x="157988" y="736854"/>
                    <a:pt x="283464" y="604647"/>
                    <a:pt x="286258" y="442722"/>
                  </a:cubicBezTo>
                  <a:cubicBezTo>
                    <a:pt x="287401" y="391922"/>
                    <a:pt x="275590" y="341630"/>
                    <a:pt x="254889" y="296164"/>
                  </a:cubicBezTo>
                  <a:cubicBezTo>
                    <a:pt x="231267" y="321564"/>
                    <a:pt x="196977" y="337566"/>
                    <a:pt x="159766" y="338074"/>
                  </a:cubicBezTo>
                  <a:cubicBezTo>
                    <a:pt x="88265" y="337439"/>
                    <a:pt x="30861" y="279019"/>
                    <a:pt x="31496" y="207391"/>
                  </a:cubicBezTo>
                  <a:cubicBezTo>
                    <a:pt x="31496" y="168910"/>
                    <a:pt x="48641" y="135255"/>
                    <a:pt x="75184" y="111633"/>
                  </a:cubicBezTo>
                  <a:cubicBezTo>
                    <a:pt x="50927" y="100076"/>
                    <a:pt x="25781" y="91440"/>
                    <a:pt x="0" y="86487"/>
                  </a:cubicBezTo>
                  <a:close/>
                  <a:moveTo>
                    <a:pt x="922655" y="790829"/>
                  </a:moveTo>
                  <a:cubicBezTo>
                    <a:pt x="914781" y="790829"/>
                    <a:pt x="907542" y="795401"/>
                    <a:pt x="903986" y="802767"/>
                  </a:cubicBezTo>
                  <a:cubicBezTo>
                    <a:pt x="903351" y="803910"/>
                    <a:pt x="836549" y="945261"/>
                    <a:pt x="726059" y="954659"/>
                  </a:cubicBezTo>
                  <a:cubicBezTo>
                    <a:pt x="712597" y="955802"/>
                    <a:pt x="699643" y="956310"/>
                    <a:pt x="687451" y="956310"/>
                  </a:cubicBezTo>
                  <a:cubicBezTo>
                    <a:pt x="506603" y="956310"/>
                    <a:pt x="463423" y="837184"/>
                    <a:pt x="461772" y="831596"/>
                  </a:cubicBezTo>
                  <a:cubicBezTo>
                    <a:pt x="458978" y="823087"/>
                    <a:pt x="450723" y="817499"/>
                    <a:pt x="442087" y="817499"/>
                  </a:cubicBezTo>
                  <a:cubicBezTo>
                    <a:pt x="439928" y="817499"/>
                    <a:pt x="437769" y="817880"/>
                    <a:pt x="435737" y="818515"/>
                  </a:cubicBezTo>
                  <a:cubicBezTo>
                    <a:pt x="425069" y="822071"/>
                    <a:pt x="419227" y="833882"/>
                    <a:pt x="422783" y="844550"/>
                  </a:cubicBezTo>
                  <a:cubicBezTo>
                    <a:pt x="423418" y="846328"/>
                    <a:pt x="438150" y="889508"/>
                    <a:pt x="484251" y="929640"/>
                  </a:cubicBezTo>
                  <a:cubicBezTo>
                    <a:pt x="545719" y="983488"/>
                    <a:pt x="624332" y="997585"/>
                    <a:pt x="689356" y="997585"/>
                  </a:cubicBezTo>
                  <a:lnTo>
                    <a:pt x="730123" y="995807"/>
                  </a:lnTo>
                  <a:cubicBezTo>
                    <a:pt x="864870" y="983996"/>
                    <a:pt x="938784" y="826770"/>
                    <a:pt x="942340" y="820293"/>
                  </a:cubicBezTo>
                  <a:cubicBezTo>
                    <a:pt x="946531" y="809625"/>
                    <a:pt x="941705" y="797179"/>
                    <a:pt x="931164" y="792480"/>
                  </a:cubicBezTo>
                  <a:cubicBezTo>
                    <a:pt x="928370" y="791210"/>
                    <a:pt x="925449" y="790575"/>
                    <a:pt x="922655" y="790575"/>
                  </a:cubicBezTo>
                  <a:close/>
                </a:path>
              </a:pathLst>
            </a:custGeom>
            <a:solidFill>
              <a:srgbClr val="59524B"/>
            </a:solidFill>
          </p:spPr>
        </p:sp>
      </p:grpSp>
      <p:grpSp>
        <p:nvGrpSpPr>
          <p:cNvPr name="Group 17" id="17"/>
          <p:cNvGrpSpPr>
            <a:grpSpLocks noChangeAspect="true"/>
          </p:cNvGrpSpPr>
          <p:nvPr/>
        </p:nvGrpSpPr>
        <p:grpSpPr>
          <a:xfrm rot="0">
            <a:off x="2827972" y="-63503"/>
            <a:ext cx="1512218" cy="1798644"/>
            <a:chOff x="0" y="0"/>
            <a:chExt cx="1512214" cy="1798638"/>
          </a:xfrm>
        </p:grpSpPr>
        <p:sp>
          <p:nvSpPr>
            <p:cNvPr name="Freeform 18" id="18"/>
            <p:cNvSpPr/>
            <p:nvPr/>
          </p:nvSpPr>
          <p:spPr>
            <a:xfrm flipH="false" flipV="false" rot="0">
              <a:off x="63373" y="63500"/>
              <a:ext cx="1388872" cy="1671574"/>
            </a:xfrm>
            <a:custGeom>
              <a:avLst/>
              <a:gdLst/>
              <a:ahLst/>
              <a:cxnLst/>
              <a:rect r="r" b="b" t="t" l="l"/>
              <a:pathLst>
                <a:path h="1671574" w="1388872">
                  <a:moveTo>
                    <a:pt x="521843" y="0"/>
                  </a:moveTo>
                  <a:cubicBezTo>
                    <a:pt x="512826" y="9017"/>
                    <a:pt x="500380" y="15494"/>
                    <a:pt x="484632" y="20193"/>
                  </a:cubicBezTo>
                  <a:lnTo>
                    <a:pt x="278765" y="84963"/>
                  </a:lnTo>
                  <a:cubicBezTo>
                    <a:pt x="255016" y="92329"/>
                    <a:pt x="228473" y="96774"/>
                    <a:pt x="228092" y="128651"/>
                  </a:cubicBezTo>
                  <a:cubicBezTo>
                    <a:pt x="227711" y="160782"/>
                    <a:pt x="254508" y="165862"/>
                    <a:pt x="278003" y="173101"/>
                  </a:cubicBezTo>
                  <a:lnTo>
                    <a:pt x="496189" y="239776"/>
                  </a:lnTo>
                  <a:cubicBezTo>
                    <a:pt x="524383" y="248158"/>
                    <a:pt x="540385" y="265049"/>
                    <a:pt x="541909" y="294640"/>
                  </a:cubicBezTo>
                  <a:lnTo>
                    <a:pt x="551180" y="457200"/>
                  </a:lnTo>
                  <a:cubicBezTo>
                    <a:pt x="552958" y="474599"/>
                    <a:pt x="564388" y="500380"/>
                    <a:pt x="577215" y="504571"/>
                  </a:cubicBezTo>
                  <a:cubicBezTo>
                    <a:pt x="578866" y="505079"/>
                    <a:pt x="580771" y="505333"/>
                    <a:pt x="582803" y="505333"/>
                  </a:cubicBezTo>
                  <a:cubicBezTo>
                    <a:pt x="596392" y="505333"/>
                    <a:pt x="616331" y="493649"/>
                    <a:pt x="626745" y="482600"/>
                  </a:cubicBezTo>
                  <a:lnTo>
                    <a:pt x="726186" y="363728"/>
                  </a:lnTo>
                  <a:cubicBezTo>
                    <a:pt x="738632" y="348742"/>
                    <a:pt x="752602" y="339979"/>
                    <a:pt x="770001" y="339979"/>
                  </a:cubicBezTo>
                  <a:cubicBezTo>
                    <a:pt x="776478" y="339979"/>
                    <a:pt x="783336" y="341122"/>
                    <a:pt x="790829" y="343662"/>
                  </a:cubicBezTo>
                  <a:lnTo>
                    <a:pt x="908177" y="377444"/>
                  </a:lnTo>
                  <a:cubicBezTo>
                    <a:pt x="944499" y="388366"/>
                    <a:pt x="980440" y="400685"/>
                    <a:pt x="1022477" y="414274"/>
                  </a:cubicBezTo>
                  <a:cubicBezTo>
                    <a:pt x="1031494" y="407797"/>
                    <a:pt x="1049782" y="401447"/>
                    <a:pt x="1052703" y="391033"/>
                  </a:cubicBezTo>
                  <a:cubicBezTo>
                    <a:pt x="1056640" y="376428"/>
                    <a:pt x="1053719" y="355854"/>
                    <a:pt x="1045718" y="342773"/>
                  </a:cubicBezTo>
                  <a:lnTo>
                    <a:pt x="929386" y="165608"/>
                  </a:lnTo>
                  <a:cubicBezTo>
                    <a:pt x="910590" y="137541"/>
                    <a:pt x="910463" y="110871"/>
                    <a:pt x="928243" y="82169"/>
                  </a:cubicBezTo>
                  <a:lnTo>
                    <a:pt x="976630" y="0"/>
                  </a:lnTo>
                  <a:close/>
                  <a:moveTo>
                    <a:pt x="1149096" y="975741"/>
                  </a:moveTo>
                  <a:cubicBezTo>
                    <a:pt x="1148334" y="975741"/>
                    <a:pt x="1147445" y="975868"/>
                    <a:pt x="1146810" y="975995"/>
                  </a:cubicBezTo>
                  <a:cubicBezTo>
                    <a:pt x="1136777" y="980567"/>
                    <a:pt x="1134872" y="993013"/>
                    <a:pt x="1134110" y="1001903"/>
                  </a:cubicBezTo>
                  <a:lnTo>
                    <a:pt x="1129919" y="1096518"/>
                  </a:lnTo>
                  <a:cubicBezTo>
                    <a:pt x="1129665" y="1114552"/>
                    <a:pt x="1120648" y="1124204"/>
                    <a:pt x="1104519" y="1129411"/>
                  </a:cubicBezTo>
                  <a:lnTo>
                    <a:pt x="1035558" y="1153033"/>
                  </a:lnTo>
                  <a:cubicBezTo>
                    <a:pt x="1028192" y="1155954"/>
                    <a:pt x="1017778" y="1164590"/>
                    <a:pt x="1018159" y="1170178"/>
                  </a:cubicBezTo>
                  <a:cubicBezTo>
                    <a:pt x="1018540" y="1177671"/>
                    <a:pt x="1026541" y="1187069"/>
                    <a:pt x="1033780" y="1191260"/>
                  </a:cubicBezTo>
                  <a:lnTo>
                    <a:pt x="1075436" y="1209040"/>
                  </a:lnTo>
                  <a:cubicBezTo>
                    <a:pt x="1145159" y="1241552"/>
                    <a:pt x="1140079" y="1223899"/>
                    <a:pt x="1140841" y="1307719"/>
                  </a:cubicBezTo>
                  <a:lnTo>
                    <a:pt x="1141349" y="1343152"/>
                  </a:lnTo>
                  <a:cubicBezTo>
                    <a:pt x="1142873" y="1351661"/>
                    <a:pt x="1147826" y="1365504"/>
                    <a:pt x="1152906" y="1366266"/>
                  </a:cubicBezTo>
                  <a:cubicBezTo>
                    <a:pt x="1153541" y="1366393"/>
                    <a:pt x="1154303" y="1366393"/>
                    <a:pt x="1155065" y="1366393"/>
                  </a:cubicBezTo>
                  <a:cubicBezTo>
                    <a:pt x="1162812" y="1366393"/>
                    <a:pt x="1172972" y="1361059"/>
                    <a:pt x="1178306" y="1354963"/>
                  </a:cubicBezTo>
                  <a:lnTo>
                    <a:pt x="1226820" y="1292733"/>
                  </a:lnTo>
                  <a:cubicBezTo>
                    <a:pt x="1234186" y="1282573"/>
                    <a:pt x="1242695" y="1278128"/>
                    <a:pt x="1252855" y="1278128"/>
                  </a:cubicBezTo>
                  <a:cubicBezTo>
                    <a:pt x="1256538" y="1278128"/>
                    <a:pt x="1260475" y="1278763"/>
                    <a:pt x="1264666" y="1279906"/>
                  </a:cubicBezTo>
                  <a:lnTo>
                    <a:pt x="1348359" y="1302639"/>
                  </a:lnTo>
                  <a:cubicBezTo>
                    <a:pt x="1351280" y="1303274"/>
                    <a:pt x="1354709" y="1303655"/>
                    <a:pt x="1358265" y="1303655"/>
                  </a:cubicBezTo>
                  <a:cubicBezTo>
                    <a:pt x="1365504" y="1303655"/>
                    <a:pt x="1372997" y="1302131"/>
                    <a:pt x="1375918" y="1298448"/>
                  </a:cubicBezTo>
                  <a:cubicBezTo>
                    <a:pt x="1380109" y="1293241"/>
                    <a:pt x="1377569" y="1278763"/>
                    <a:pt x="1373251" y="1270889"/>
                  </a:cubicBezTo>
                  <a:lnTo>
                    <a:pt x="1331087" y="1201928"/>
                  </a:lnTo>
                  <a:cubicBezTo>
                    <a:pt x="1318514" y="1182751"/>
                    <a:pt x="1317879" y="1165098"/>
                    <a:pt x="1330833" y="1145667"/>
                  </a:cubicBezTo>
                  <a:lnTo>
                    <a:pt x="1378839" y="1066419"/>
                  </a:lnTo>
                  <a:cubicBezTo>
                    <a:pt x="1383284" y="1058418"/>
                    <a:pt x="1388872" y="1044448"/>
                    <a:pt x="1383538" y="1037590"/>
                  </a:cubicBezTo>
                  <a:cubicBezTo>
                    <a:pt x="1380363" y="1033907"/>
                    <a:pt x="1374267" y="1032637"/>
                    <a:pt x="1367917" y="1032637"/>
                  </a:cubicBezTo>
                  <a:cubicBezTo>
                    <a:pt x="1362710" y="1032637"/>
                    <a:pt x="1357249" y="1033526"/>
                    <a:pt x="1353185" y="1034669"/>
                  </a:cubicBezTo>
                  <a:lnTo>
                    <a:pt x="1249680" y="1066419"/>
                  </a:lnTo>
                  <a:cubicBezTo>
                    <a:pt x="1248156" y="1066800"/>
                    <a:pt x="1246505" y="1067054"/>
                    <a:pt x="1244600" y="1067054"/>
                  </a:cubicBezTo>
                  <a:cubicBezTo>
                    <a:pt x="1237234" y="1067054"/>
                    <a:pt x="1228217" y="1064006"/>
                    <a:pt x="1224407" y="1059434"/>
                  </a:cubicBezTo>
                  <a:lnTo>
                    <a:pt x="1172083" y="990346"/>
                  </a:lnTo>
                  <a:cubicBezTo>
                    <a:pt x="1167003" y="984123"/>
                    <a:pt x="1157097" y="975868"/>
                    <a:pt x="1149477" y="975868"/>
                  </a:cubicBezTo>
                  <a:close/>
                  <a:moveTo>
                    <a:pt x="221996" y="1132586"/>
                  </a:moveTo>
                  <a:cubicBezTo>
                    <a:pt x="220599" y="1132586"/>
                    <a:pt x="219329" y="1132713"/>
                    <a:pt x="218059" y="1132967"/>
                  </a:cubicBezTo>
                  <a:cubicBezTo>
                    <a:pt x="210439" y="1134364"/>
                    <a:pt x="202311" y="1152652"/>
                    <a:pt x="200914" y="1164209"/>
                  </a:cubicBezTo>
                  <a:lnTo>
                    <a:pt x="194564" y="1267841"/>
                  </a:lnTo>
                  <a:cubicBezTo>
                    <a:pt x="193548" y="1290320"/>
                    <a:pt x="183769" y="1305941"/>
                    <a:pt x="162306" y="1314069"/>
                  </a:cubicBezTo>
                  <a:lnTo>
                    <a:pt x="22987" y="1368933"/>
                  </a:lnTo>
                  <a:cubicBezTo>
                    <a:pt x="12573" y="1373378"/>
                    <a:pt x="0" y="1387475"/>
                    <a:pt x="127" y="1397000"/>
                  </a:cubicBezTo>
                  <a:cubicBezTo>
                    <a:pt x="254" y="1406398"/>
                    <a:pt x="13462" y="1419733"/>
                    <a:pt x="24003" y="1424051"/>
                  </a:cubicBezTo>
                  <a:lnTo>
                    <a:pt x="103505" y="1449578"/>
                  </a:lnTo>
                  <a:cubicBezTo>
                    <a:pt x="204216" y="1486789"/>
                    <a:pt x="192532" y="1462786"/>
                    <a:pt x="195580" y="1579753"/>
                  </a:cubicBezTo>
                  <a:lnTo>
                    <a:pt x="196342" y="1637284"/>
                  </a:lnTo>
                  <a:cubicBezTo>
                    <a:pt x="198247" y="1649857"/>
                    <a:pt x="205994" y="1669923"/>
                    <a:pt x="213741" y="1671320"/>
                  </a:cubicBezTo>
                  <a:cubicBezTo>
                    <a:pt x="214884" y="1671447"/>
                    <a:pt x="216027" y="1671574"/>
                    <a:pt x="217170" y="1671574"/>
                  </a:cubicBezTo>
                  <a:cubicBezTo>
                    <a:pt x="228346" y="1671574"/>
                    <a:pt x="243332" y="1663700"/>
                    <a:pt x="251079" y="1654810"/>
                  </a:cubicBezTo>
                  <a:lnTo>
                    <a:pt x="327914" y="1557401"/>
                  </a:lnTo>
                  <a:cubicBezTo>
                    <a:pt x="336169" y="1546860"/>
                    <a:pt x="345694" y="1541653"/>
                    <a:pt x="357251" y="1541653"/>
                  </a:cubicBezTo>
                  <a:cubicBezTo>
                    <a:pt x="361569" y="1541653"/>
                    <a:pt x="366268" y="1542415"/>
                    <a:pt x="371221" y="1543812"/>
                  </a:cubicBezTo>
                  <a:lnTo>
                    <a:pt x="501904" y="1579118"/>
                  </a:lnTo>
                  <a:cubicBezTo>
                    <a:pt x="505333" y="1579880"/>
                    <a:pt x="509397" y="1580261"/>
                    <a:pt x="513715" y="1580261"/>
                  </a:cubicBezTo>
                  <a:cubicBezTo>
                    <a:pt x="524891" y="1580261"/>
                    <a:pt x="537083" y="1577594"/>
                    <a:pt x="540131" y="1572260"/>
                  </a:cubicBezTo>
                  <a:cubicBezTo>
                    <a:pt x="545719" y="1562354"/>
                    <a:pt x="542290" y="1543050"/>
                    <a:pt x="535940" y="1531493"/>
                  </a:cubicBezTo>
                  <a:lnTo>
                    <a:pt x="467741" y="1414526"/>
                  </a:lnTo>
                  <a:cubicBezTo>
                    <a:pt x="460883" y="1400810"/>
                    <a:pt x="460883" y="1377696"/>
                    <a:pt x="467995" y="1363980"/>
                  </a:cubicBezTo>
                  <a:lnTo>
                    <a:pt x="543179" y="1234313"/>
                  </a:lnTo>
                  <a:cubicBezTo>
                    <a:pt x="550037" y="1221740"/>
                    <a:pt x="556768" y="1199515"/>
                    <a:pt x="550799" y="1189482"/>
                  </a:cubicBezTo>
                  <a:cubicBezTo>
                    <a:pt x="544957" y="1184402"/>
                    <a:pt x="537337" y="1182624"/>
                    <a:pt x="529463" y="1182624"/>
                  </a:cubicBezTo>
                  <a:cubicBezTo>
                    <a:pt x="521208" y="1182624"/>
                    <a:pt x="512699" y="1184529"/>
                    <a:pt x="505587" y="1186561"/>
                  </a:cubicBezTo>
                  <a:lnTo>
                    <a:pt x="362966" y="1232535"/>
                  </a:lnTo>
                  <a:cubicBezTo>
                    <a:pt x="356362" y="1234694"/>
                    <a:pt x="350012" y="1235964"/>
                    <a:pt x="344043" y="1235964"/>
                  </a:cubicBezTo>
                  <a:cubicBezTo>
                    <a:pt x="330581" y="1235964"/>
                    <a:pt x="319024" y="1230122"/>
                    <a:pt x="309118" y="1217295"/>
                  </a:cubicBezTo>
                  <a:lnTo>
                    <a:pt x="253873" y="1147064"/>
                  </a:lnTo>
                  <a:cubicBezTo>
                    <a:pt x="246507" y="1139190"/>
                    <a:pt x="232664" y="1132459"/>
                    <a:pt x="221996" y="1132459"/>
                  </a:cubicBezTo>
                  <a:close/>
                </a:path>
              </a:pathLst>
            </a:custGeom>
            <a:solidFill>
              <a:srgbClr val="FBE2AB"/>
            </a:solidFill>
          </p:spPr>
        </p:sp>
        <p:sp>
          <p:nvSpPr>
            <p:cNvPr name="Freeform 19" id="19"/>
            <p:cNvSpPr/>
            <p:nvPr/>
          </p:nvSpPr>
          <p:spPr>
            <a:xfrm flipH="false" flipV="false" rot="0">
              <a:off x="521843" y="609727"/>
              <a:ext cx="553339" cy="832104"/>
            </a:xfrm>
            <a:custGeom>
              <a:avLst/>
              <a:gdLst/>
              <a:ahLst/>
              <a:cxnLst/>
              <a:rect r="r" b="b" t="t" l="l"/>
              <a:pathLst>
                <a:path h="832104" w="553339">
                  <a:moveTo>
                    <a:pt x="279019" y="0"/>
                  </a:moveTo>
                  <a:cubicBezTo>
                    <a:pt x="268986" y="0"/>
                    <a:pt x="258953" y="4572"/>
                    <a:pt x="251206" y="14224"/>
                  </a:cubicBezTo>
                  <a:lnTo>
                    <a:pt x="248793" y="18669"/>
                  </a:lnTo>
                  <a:cubicBezTo>
                    <a:pt x="248158" y="19939"/>
                    <a:pt x="247904" y="20701"/>
                    <a:pt x="247523" y="21590"/>
                  </a:cubicBezTo>
                  <a:lnTo>
                    <a:pt x="233045" y="56134"/>
                  </a:lnTo>
                  <a:lnTo>
                    <a:pt x="194691" y="139954"/>
                  </a:lnTo>
                  <a:cubicBezTo>
                    <a:pt x="180721" y="167259"/>
                    <a:pt x="164211" y="193421"/>
                    <a:pt x="149606" y="220472"/>
                  </a:cubicBezTo>
                  <a:lnTo>
                    <a:pt x="128905" y="261493"/>
                  </a:lnTo>
                  <a:cubicBezTo>
                    <a:pt x="122301" y="275336"/>
                    <a:pt x="115951" y="289306"/>
                    <a:pt x="109728" y="303403"/>
                  </a:cubicBezTo>
                  <a:lnTo>
                    <a:pt x="75438" y="389255"/>
                  </a:lnTo>
                  <a:cubicBezTo>
                    <a:pt x="50546" y="425450"/>
                    <a:pt x="29337" y="463423"/>
                    <a:pt x="9525" y="502031"/>
                  </a:cubicBezTo>
                  <a:lnTo>
                    <a:pt x="5842" y="509270"/>
                  </a:lnTo>
                  <a:lnTo>
                    <a:pt x="4953" y="511048"/>
                  </a:lnTo>
                  <a:lnTo>
                    <a:pt x="4445" y="511937"/>
                  </a:lnTo>
                  <a:lnTo>
                    <a:pt x="3810" y="513207"/>
                  </a:lnTo>
                  <a:cubicBezTo>
                    <a:pt x="2921" y="514985"/>
                    <a:pt x="2413" y="516763"/>
                    <a:pt x="0" y="526288"/>
                  </a:cubicBezTo>
                  <a:lnTo>
                    <a:pt x="3683" y="541401"/>
                  </a:lnTo>
                  <a:cubicBezTo>
                    <a:pt x="6731" y="548513"/>
                    <a:pt x="12065" y="554482"/>
                    <a:pt x="25273" y="561975"/>
                  </a:cubicBezTo>
                  <a:lnTo>
                    <a:pt x="40513" y="562610"/>
                  </a:lnTo>
                  <a:cubicBezTo>
                    <a:pt x="47879" y="561721"/>
                    <a:pt x="54991" y="558292"/>
                    <a:pt x="62865" y="550672"/>
                  </a:cubicBezTo>
                  <a:lnTo>
                    <a:pt x="67564" y="542671"/>
                  </a:lnTo>
                  <a:lnTo>
                    <a:pt x="70104" y="536575"/>
                  </a:lnTo>
                  <a:cubicBezTo>
                    <a:pt x="74295" y="526542"/>
                    <a:pt x="78105" y="516255"/>
                    <a:pt x="82042" y="506222"/>
                  </a:cubicBezTo>
                  <a:lnTo>
                    <a:pt x="108585" y="446659"/>
                  </a:lnTo>
                  <a:cubicBezTo>
                    <a:pt x="118618" y="427482"/>
                    <a:pt x="131064" y="409321"/>
                    <a:pt x="141859" y="390398"/>
                  </a:cubicBezTo>
                  <a:lnTo>
                    <a:pt x="156591" y="361442"/>
                  </a:lnTo>
                  <a:cubicBezTo>
                    <a:pt x="161290" y="351663"/>
                    <a:pt x="165608" y="341630"/>
                    <a:pt x="169799" y="331724"/>
                  </a:cubicBezTo>
                  <a:lnTo>
                    <a:pt x="192151" y="270256"/>
                  </a:lnTo>
                  <a:cubicBezTo>
                    <a:pt x="224917" y="217932"/>
                    <a:pt x="254000" y="163703"/>
                    <a:pt x="281813" y="108966"/>
                  </a:cubicBezTo>
                  <a:cubicBezTo>
                    <a:pt x="288671" y="95250"/>
                    <a:pt x="295402" y="81407"/>
                    <a:pt x="301752" y="67437"/>
                  </a:cubicBezTo>
                  <a:lnTo>
                    <a:pt x="309753" y="50292"/>
                  </a:lnTo>
                  <a:lnTo>
                    <a:pt x="311785" y="44958"/>
                  </a:lnTo>
                  <a:cubicBezTo>
                    <a:pt x="314833" y="34544"/>
                    <a:pt x="312801" y="22987"/>
                    <a:pt x="306578" y="14478"/>
                  </a:cubicBezTo>
                  <a:cubicBezTo>
                    <a:pt x="300355" y="5969"/>
                    <a:pt x="290195" y="508"/>
                    <a:pt x="279781" y="127"/>
                  </a:cubicBezTo>
                  <a:cubicBezTo>
                    <a:pt x="279400" y="127"/>
                    <a:pt x="279146" y="127"/>
                    <a:pt x="278765" y="127"/>
                  </a:cubicBezTo>
                  <a:close/>
                  <a:moveTo>
                    <a:pt x="525145" y="704088"/>
                  </a:moveTo>
                  <a:lnTo>
                    <a:pt x="512318" y="704977"/>
                  </a:lnTo>
                  <a:cubicBezTo>
                    <a:pt x="500380" y="705866"/>
                    <a:pt x="488442" y="706882"/>
                    <a:pt x="476504" y="708152"/>
                  </a:cubicBezTo>
                  <a:lnTo>
                    <a:pt x="441071" y="713613"/>
                  </a:lnTo>
                  <a:cubicBezTo>
                    <a:pt x="429260" y="715772"/>
                    <a:pt x="417576" y="718185"/>
                    <a:pt x="405892" y="720725"/>
                  </a:cubicBezTo>
                  <a:lnTo>
                    <a:pt x="336423" y="739521"/>
                  </a:lnTo>
                  <a:cubicBezTo>
                    <a:pt x="330073" y="739140"/>
                    <a:pt x="323723" y="739013"/>
                    <a:pt x="317500" y="739013"/>
                  </a:cubicBezTo>
                  <a:cubicBezTo>
                    <a:pt x="294767" y="739013"/>
                    <a:pt x="272542" y="741172"/>
                    <a:pt x="250317" y="744220"/>
                  </a:cubicBezTo>
                  <a:lnTo>
                    <a:pt x="208280" y="752602"/>
                  </a:lnTo>
                  <a:cubicBezTo>
                    <a:pt x="201295" y="754126"/>
                    <a:pt x="194310" y="755777"/>
                    <a:pt x="187325" y="757555"/>
                  </a:cubicBezTo>
                  <a:lnTo>
                    <a:pt x="173482" y="761619"/>
                  </a:lnTo>
                  <a:cubicBezTo>
                    <a:pt x="159639" y="765810"/>
                    <a:pt x="152908" y="767715"/>
                    <a:pt x="145669" y="769366"/>
                  </a:cubicBezTo>
                  <a:lnTo>
                    <a:pt x="131064" y="776732"/>
                  </a:lnTo>
                  <a:cubicBezTo>
                    <a:pt x="122682" y="790575"/>
                    <a:pt x="120904" y="799211"/>
                    <a:pt x="122809" y="807847"/>
                  </a:cubicBezTo>
                  <a:cubicBezTo>
                    <a:pt x="124587" y="816483"/>
                    <a:pt x="130556" y="824738"/>
                    <a:pt x="139192" y="828929"/>
                  </a:cubicBezTo>
                  <a:lnTo>
                    <a:pt x="148336" y="832104"/>
                  </a:lnTo>
                  <a:cubicBezTo>
                    <a:pt x="158623" y="831723"/>
                    <a:pt x="161290" y="830961"/>
                    <a:pt x="164973" y="830326"/>
                  </a:cubicBezTo>
                  <a:lnTo>
                    <a:pt x="178943" y="827405"/>
                  </a:lnTo>
                  <a:cubicBezTo>
                    <a:pt x="192786" y="823849"/>
                    <a:pt x="199771" y="821944"/>
                    <a:pt x="206629" y="819531"/>
                  </a:cubicBezTo>
                  <a:lnTo>
                    <a:pt x="220345" y="814832"/>
                  </a:lnTo>
                  <a:cubicBezTo>
                    <a:pt x="275209" y="810133"/>
                    <a:pt x="322707" y="804418"/>
                    <a:pt x="369951" y="797433"/>
                  </a:cubicBezTo>
                  <a:lnTo>
                    <a:pt x="440436" y="784225"/>
                  </a:lnTo>
                  <a:cubicBezTo>
                    <a:pt x="452120" y="781812"/>
                    <a:pt x="463804" y="779526"/>
                    <a:pt x="475488" y="776859"/>
                  </a:cubicBezTo>
                  <a:lnTo>
                    <a:pt x="510413" y="768350"/>
                  </a:lnTo>
                  <a:cubicBezTo>
                    <a:pt x="516255" y="766953"/>
                    <a:pt x="521970" y="765429"/>
                    <a:pt x="527812" y="764159"/>
                  </a:cubicBezTo>
                  <a:lnTo>
                    <a:pt x="529971" y="763651"/>
                  </a:lnTo>
                  <a:lnTo>
                    <a:pt x="532511" y="763016"/>
                  </a:lnTo>
                  <a:lnTo>
                    <a:pt x="535686" y="761746"/>
                  </a:lnTo>
                  <a:lnTo>
                    <a:pt x="543052" y="757301"/>
                  </a:lnTo>
                  <a:cubicBezTo>
                    <a:pt x="549910" y="749808"/>
                    <a:pt x="552958" y="743458"/>
                    <a:pt x="553339" y="736727"/>
                  </a:cubicBezTo>
                  <a:lnTo>
                    <a:pt x="553339" y="733425"/>
                  </a:lnTo>
                  <a:lnTo>
                    <a:pt x="552704" y="728472"/>
                  </a:lnTo>
                  <a:lnTo>
                    <a:pt x="550037" y="720471"/>
                  </a:lnTo>
                  <a:cubicBezTo>
                    <a:pt x="544322" y="712089"/>
                    <a:pt x="538607" y="707771"/>
                    <a:pt x="531876" y="705739"/>
                  </a:cubicBezTo>
                  <a:lnTo>
                    <a:pt x="525018" y="704215"/>
                  </a:lnTo>
                  <a:close/>
                </a:path>
              </a:pathLst>
            </a:custGeom>
            <a:solidFill>
              <a:srgbClr val="FFD7CD"/>
            </a:solidFill>
          </p:spPr>
        </p:sp>
      </p:grpSp>
      <p:grpSp>
        <p:nvGrpSpPr>
          <p:cNvPr name="Group 20" id="20"/>
          <p:cNvGrpSpPr>
            <a:grpSpLocks noChangeAspect="true"/>
          </p:cNvGrpSpPr>
          <p:nvPr/>
        </p:nvGrpSpPr>
        <p:grpSpPr>
          <a:xfrm rot="0">
            <a:off x="1923088" y="8644747"/>
            <a:ext cx="4104589" cy="1705747"/>
            <a:chOff x="0" y="0"/>
            <a:chExt cx="4104589" cy="1705750"/>
          </a:xfrm>
        </p:grpSpPr>
        <p:sp>
          <p:nvSpPr>
            <p:cNvPr name="Freeform 21" id="21"/>
            <p:cNvSpPr/>
            <p:nvPr/>
          </p:nvSpPr>
          <p:spPr>
            <a:xfrm flipH="false" flipV="false" rot="0">
              <a:off x="47752" y="63500"/>
              <a:ext cx="4000500" cy="1578737"/>
            </a:xfrm>
            <a:custGeom>
              <a:avLst/>
              <a:gdLst/>
              <a:ahLst/>
              <a:cxnLst/>
              <a:rect r="r" b="b" t="t" l="l"/>
              <a:pathLst>
                <a:path h="1578737" w="4000500">
                  <a:moveTo>
                    <a:pt x="1160907" y="340995"/>
                  </a:moveTo>
                  <a:cubicBezTo>
                    <a:pt x="1197991" y="340995"/>
                    <a:pt x="1235456" y="341884"/>
                    <a:pt x="1273302" y="343662"/>
                  </a:cubicBezTo>
                  <a:cubicBezTo>
                    <a:pt x="1177163" y="439674"/>
                    <a:pt x="1109218" y="551561"/>
                    <a:pt x="1085596" y="671830"/>
                  </a:cubicBezTo>
                  <a:cubicBezTo>
                    <a:pt x="1067054" y="767969"/>
                    <a:pt x="1055243" y="857885"/>
                    <a:pt x="1050163" y="942848"/>
                  </a:cubicBezTo>
                  <a:cubicBezTo>
                    <a:pt x="983234" y="902970"/>
                    <a:pt x="919226" y="860806"/>
                    <a:pt x="858520" y="815848"/>
                  </a:cubicBezTo>
                  <a:cubicBezTo>
                    <a:pt x="797306" y="770890"/>
                    <a:pt x="741045" y="717423"/>
                    <a:pt x="694309" y="661797"/>
                  </a:cubicBezTo>
                  <a:cubicBezTo>
                    <a:pt x="634111" y="589280"/>
                    <a:pt x="633095" y="534162"/>
                    <a:pt x="642620" y="501015"/>
                  </a:cubicBezTo>
                  <a:cubicBezTo>
                    <a:pt x="656082" y="454406"/>
                    <a:pt x="696595" y="418973"/>
                    <a:pt x="764032" y="396494"/>
                  </a:cubicBezTo>
                  <a:cubicBezTo>
                    <a:pt x="855091" y="366141"/>
                    <a:pt x="957961" y="347599"/>
                    <a:pt x="1060323" y="343027"/>
                  </a:cubicBezTo>
                  <a:cubicBezTo>
                    <a:pt x="1093597" y="341630"/>
                    <a:pt x="1127125" y="340995"/>
                    <a:pt x="1160907" y="340995"/>
                  </a:cubicBezTo>
                  <a:close/>
                  <a:moveTo>
                    <a:pt x="955040" y="222123"/>
                  </a:moveTo>
                  <a:cubicBezTo>
                    <a:pt x="1005078" y="222123"/>
                    <a:pt x="1057148" y="225298"/>
                    <a:pt x="1111504" y="231648"/>
                  </a:cubicBezTo>
                  <a:lnTo>
                    <a:pt x="1363853" y="263652"/>
                  </a:lnTo>
                  <a:cubicBezTo>
                    <a:pt x="1342517" y="280543"/>
                    <a:pt x="1322197" y="297434"/>
                    <a:pt x="1303147" y="315341"/>
                  </a:cubicBezTo>
                  <a:cubicBezTo>
                    <a:pt x="1211961" y="309245"/>
                    <a:pt x="1119886" y="305943"/>
                    <a:pt x="1027303" y="305943"/>
                  </a:cubicBezTo>
                  <a:cubicBezTo>
                    <a:pt x="984631" y="305943"/>
                    <a:pt x="941832" y="306578"/>
                    <a:pt x="898906" y="308102"/>
                  </a:cubicBezTo>
                  <a:cubicBezTo>
                    <a:pt x="794385" y="311531"/>
                    <a:pt x="689737" y="331724"/>
                    <a:pt x="603250" y="364363"/>
                  </a:cubicBezTo>
                  <a:cubicBezTo>
                    <a:pt x="535813" y="389636"/>
                    <a:pt x="491998" y="431800"/>
                    <a:pt x="479552" y="483489"/>
                  </a:cubicBezTo>
                  <a:cubicBezTo>
                    <a:pt x="466598" y="538607"/>
                    <a:pt x="490220" y="600964"/>
                    <a:pt x="545846" y="660019"/>
                  </a:cubicBezTo>
                  <a:cubicBezTo>
                    <a:pt x="656590" y="776986"/>
                    <a:pt x="761746" y="868553"/>
                    <a:pt x="866267" y="940562"/>
                  </a:cubicBezTo>
                  <a:cubicBezTo>
                    <a:pt x="923544" y="979932"/>
                    <a:pt x="984377" y="1017524"/>
                    <a:pt x="1047242" y="1052957"/>
                  </a:cubicBezTo>
                  <a:lnTo>
                    <a:pt x="1048893" y="1096772"/>
                  </a:lnTo>
                  <a:cubicBezTo>
                    <a:pt x="948436" y="1045210"/>
                    <a:pt x="847725" y="992378"/>
                    <a:pt x="745998" y="938911"/>
                  </a:cubicBezTo>
                  <a:cubicBezTo>
                    <a:pt x="631317" y="878205"/>
                    <a:pt x="536829" y="770255"/>
                    <a:pt x="467106" y="682625"/>
                  </a:cubicBezTo>
                  <a:cubicBezTo>
                    <a:pt x="399669" y="597154"/>
                    <a:pt x="399034" y="522351"/>
                    <a:pt x="410845" y="474091"/>
                  </a:cubicBezTo>
                  <a:cubicBezTo>
                    <a:pt x="428244" y="402717"/>
                    <a:pt x="483870" y="341376"/>
                    <a:pt x="568833" y="302133"/>
                  </a:cubicBezTo>
                  <a:cubicBezTo>
                    <a:pt x="683514" y="248793"/>
                    <a:pt x="810895" y="222250"/>
                    <a:pt x="954913" y="222250"/>
                  </a:cubicBezTo>
                  <a:close/>
                  <a:moveTo>
                    <a:pt x="3027299" y="879348"/>
                  </a:moveTo>
                  <a:lnTo>
                    <a:pt x="3081274" y="906907"/>
                  </a:lnTo>
                  <a:cubicBezTo>
                    <a:pt x="3199384" y="968756"/>
                    <a:pt x="3294888" y="1055370"/>
                    <a:pt x="3374771" y="1170559"/>
                  </a:cubicBezTo>
                  <a:cubicBezTo>
                    <a:pt x="3412998" y="1226185"/>
                    <a:pt x="3425317" y="1277366"/>
                    <a:pt x="3411855" y="1322959"/>
                  </a:cubicBezTo>
                  <a:cubicBezTo>
                    <a:pt x="3397758" y="1369060"/>
                    <a:pt x="3358388" y="1405636"/>
                    <a:pt x="3294380" y="1430909"/>
                  </a:cubicBezTo>
                  <a:cubicBezTo>
                    <a:pt x="3205353" y="1466215"/>
                    <a:pt x="3104769" y="1483995"/>
                    <a:pt x="2993517" y="1483995"/>
                  </a:cubicBezTo>
                  <a:cubicBezTo>
                    <a:pt x="2975483" y="1483995"/>
                    <a:pt x="2957068" y="1483487"/>
                    <a:pt x="2938526" y="1482598"/>
                  </a:cubicBezTo>
                  <a:cubicBezTo>
                    <a:pt x="2963799" y="1432560"/>
                    <a:pt x="2984627" y="1379220"/>
                    <a:pt x="3000883" y="1322959"/>
                  </a:cubicBezTo>
                  <a:cubicBezTo>
                    <a:pt x="3043555" y="1176274"/>
                    <a:pt x="3050413" y="1025017"/>
                    <a:pt x="3027299" y="879475"/>
                  </a:cubicBezTo>
                  <a:close/>
                  <a:moveTo>
                    <a:pt x="2105152" y="0"/>
                  </a:moveTo>
                  <a:cubicBezTo>
                    <a:pt x="1907667" y="0"/>
                    <a:pt x="1690751" y="62738"/>
                    <a:pt x="1507236" y="167640"/>
                  </a:cubicBezTo>
                  <a:cubicBezTo>
                    <a:pt x="1341374" y="141732"/>
                    <a:pt x="1171575" y="126619"/>
                    <a:pt x="998982" y="122047"/>
                  </a:cubicBezTo>
                  <a:cubicBezTo>
                    <a:pt x="976630" y="121539"/>
                    <a:pt x="954532" y="121285"/>
                    <a:pt x="932561" y="121285"/>
                  </a:cubicBezTo>
                  <a:cubicBezTo>
                    <a:pt x="679704" y="121285"/>
                    <a:pt x="454152" y="157099"/>
                    <a:pt x="245110" y="229997"/>
                  </a:cubicBezTo>
                  <a:cubicBezTo>
                    <a:pt x="132715" y="269367"/>
                    <a:pt x="57912" y="333375"/>
                    <a:pt x="29210" y="414909"/>
                  </a:cubicBezTo>
                  <a:cubicBezTo>
                    <a:pt x="0" y="499237"/>
                    <a:pt x="19050" y="600964"/>
                    <a:pt x="85979" y="708914"/>
                  </a:cubicBezTo>
                  <a:cubicBezTo>
                    <a:pt x="120269" y="764540"/>
                    <a:pt x="150622" y="803402"/>
                    <a:pt x="181483" y="832612"/>
                  </a:cubicBezTo>
                  <a:cubicBezTo>
                    <a:pt x="257429" y="903478"/>
                    <a:pt x="346202" y="984377"/>
                    <a:pt x="441198" y="1053592"/>
                  </a:cubicBezTo>
                  <a:cubicBezTo>
                    <a:pt x="644144" y="1202055"/>
                    <a:pt x="876935" y="1300988"/>
                    <a:pt x="1101725" y="1397127"/>
                  </a:cubicBezTo>
                  <a:lnTo>
                    <a:pt x="1109091" y="1399921"/>
                  </a:lnTo>
                  <a:cubicBezTo>
                    <a:pt x="1135253" y="1464056"/>
                    <a:pt x="1168654" y="1523492"/>
                    <a:pt x="1209675" y="1578737"/>
                  </a:cubicBezTo>
                  <a:lnTo>
                    <a:pt x="2884805" y="1578737"/>
                  </a:lnTo>
                  <a:lnTo>
                    <a:pt x="2900172" y="1555623"/>
                  </a:lnTo>
                  <a:cubicBezTo>
                    <a:pt x="2935478" y="1556893"/>
                    <a:pt x="2971546" y="1557782"/>
                    <a:pt x="3007868" y="1557782"/>
                  </a:cubicBezTo>
                  <a:cubicBezTo>
                    <a:pt x="3140202" y="1557782"/>
                    <a:pt x="3276600" y="1546352"/>
                    <a:pt x="3400552" y="1504442"/>
                  </a:cubicBezTo>
                  <a:cubicBezTo>
                    <a:pt x="3489325" y="1474089"/>
                    <a:pt x="3545586" y="1428496"/>
                    <a:pt x="3561842" y="1372870"/>
                  </a:cubicBezTo>
                  <a:cubicBezTo>
                    <a:pt x="3578733" y="1316101"/>
                    <a:pt x="3556254" y="1246886"/>
                    <a:pt x="3497199" y="1172210"/>
                  </a:cubicBezTo>
                  <a:cubicBezTo>
                    <a:pt x="3415157" y="1068832"/>
                    <a:pt x="3307207" y="981583"/>
                    <a:pt x="3176778" y="913638"/>
                  </a:cubicBezTo>
                  <a:lnTo>
                    <a:pt x="3020568" y="836041"/>
                  </a:lnTo>
                  <a:cubicBezTo>
                    <a:pt x="3013837" y="803402"/>
                    <a:pt x="3005963" y="771398"/>
                    <a:pt x="2996946" y="739902"/>
                  </a:cubicBezTo>
                  <a:lnTo>
                    <a:pt x="2996946" y="739902"/>
                  </a:lnTo>
                  <a:cubicBezTo>
                    <a:pt x="3140837" y="813562"/>
                    <a:pt x="3278632" y="893953"/>
                    <a:pt x="3411220" y="987298"/>
                  </a:cubicBezTo>
                  <a:cubicBezTo>
                    <a:pt x="3471418" y="1029462"/>
                    <a:pt x="3529838" y="1085723"/>
                    <a:pt x="3585464" y="1154303"/>
                  </a:cubicBezTo>
                  <a:cubicBezTo>
                    <a:pt x="3655187" y="1242060"/>
                    <a:pt x="3680460" y="1334770"/>
                    <a:pt x="3655187" y="1415669"/>
                  </a:cubicBezTo>
                  <a:cubicBezTo>
                    <a:pt x="3631311" y="1491742"/>
                    <a:pt x="3564001" y="1549781"/>
                    <a:pt x="3465830" y="1578737"/>
                  </a:cubicBezTo>
                  <a:lnTo>
                    <a:pt x="3982847" y="1578737"/>
                  </a:lnTo>
                  <a:cubicBezTo>
                    <a:pt x="4000500" y="1520444"/>
                    <a:pt x="3995674" y="1455928"/>
                    <a:pt x="3967607" y="1388110"/>
                  </a:cubicBezTo>
                  <a:cubicBezTo>
                    <a:pt x="3936111" y="1312164"/>
                    <a:pt x="3901313" y="1255395"/>
                    <a:pt x="3863086" y="1218946"/>
                  </a:cubicBezTo>
                  <a:lnTo>
                    <a:pt x="3855720" y="1212215"/>
                  </a:lnTo>
                  <a:cubicBezTo>
                    <a:pt x="3742690" y="1104265"/>
                    <a:pt x="3625850" y="991870"/>
                    <a:pt x="3498215" y="908050"/>
                  </a:cubicBezTo>
                  <a:cubicBezTo>
                    <a:pt x="3324479" y="794512"/>
                    <a:pt x="3142361" y="700024"/>
                    <a:pt x="2951226" y="616839"/>
                  </a:cubicBezTo>
                  <a:cubicBezTo>
                    <a:pt x="2835402" y="346964"/>
                    <a:pt x="2615565" y="125476"/>
                    <a:pt x="2340102" y="35052"/>
                  </a:cubicBezTo>
                  <a:cubicBezTo>
                    <a:pt x="2267966" y="11176"/>
                    <a:pt x="2188337" y="0"/>
                    <a:pt x="2105152" y="0"/>
                  </a:cubicBezTo>
                  <a:close/>
                </a:path>
              </a:pathLst>
            </a:custGeom>
            <a:solidFill>
              <a:srgbClr val="FFD7CD"/>
            </a:solidFill>
          </p:spPr>
        </p:sp>
        <p:sp>
          <p:nvSpPr>
            <p:cNvPr name="Freeform 22" id="22"/>
            <p:cNvSpPr/>
            <p:nvPr/>
          </p:nvSpPr>
          <p:spPr>
            <a:xfrm flipH="false" flipV="false" rot="0">
              <a:off x="1357630" y="255778"/>
              <a:ext cx="567055" cy="413766"/>
            </a:xfrm>
            <a:custGeom>
              <a:avLst/>
              <a:gdLst/>
              <a:ahLst/>
              <a:cxnLst/>
              <a:rect r="r" b="b" t="t" l="l"/>
              <a:pathLst>
                <a:path h="413766" w="567055">
                  <a:moveTo>
                    <a:pt x="294513" y="89408"/>
                  </a:moveTo>
                  <a:cubicBezTo>
                    <a:pt x="75311" y="96774"/>
                    <a:pt x="0" y="300228"/>
                    <a:pt x="40386" y="356997"/>
                  </a:cubicBezTo>
                  <a:cubicBezTo>
                    <a:pt x="80772" y="413766"/>
                    <a:pt x="192786" y="261493"/>
                    <a:pt x="287782" y="209169"/>
                  </a:cubicBezTo>
                  <a:cubicBezTo>
                    <a:pt x="399669" y="147955"/>
                    <a:pt x="413766" y="85471"/>
                    <a:pt x="294513" y="89408"/>
                  </a:cubicBezTo>
                  <a:close/>
                  <a:moveTo>
                    <a:pt x="514350" y="7874"/>
                  </a:moveTo>
                  <a:cubicBezTo>
                    <a:pt x="477266" y="0"/>
                    <a:pt x="443484" y="16256"/>
                    <a:pt x="434467" y="51689"/>
                  </a:cubicBezTo>
                  <a:cubicBezTo>
                    <a:pt x="426085" y="85979"/>
                    <a:pt x="446278" y="123063"/>
                    <a:pt x="477774" y="130429"/>
                  </a:cubicBezTo>
                  <a:cubicBezTo>
                    <a:pt x="521081" y="140589"/>
                    <a:pt x="550799" y="118618"/>
                    <a:pt x="558673" y="86614"/>
                  </a:cubicBezTo>
                  <a:cubicBezTo>
                    <a:pt x="567055" y="52324"/>
                    <a:pt x="546354" y="14605"/>
                    <a:pt x="514223" y="7874"/>
                  </a:cubicBezTo>
                  <a:close/>
                </a:path>
              </a:pathLst>
            </a:custGeom>
            <a:solidFill>
              <a:srgbClr val="FFFFFF"/>
            </a:solidFill>
          </p:spPr>
        </p:sp>
        <p:sp>
          <p:nvSpPr>
            <p:cNvPr name="Freeform 23" id="23"/>
            <p:cNvSpPr/>
            <p:nvPr/>
          </p:nvSpPr>
          <p:spPr>
            <a:xfrm flipH="false" flipV="false" rot="0">
              <a:off x="47117" y="185293"/>
              <a:ext cx="4001135" cy="1456944"/>
            </a:xfrm>
            <a:custGeom>
              <a:avLst/>
              <a:gdLst/>
              <a:ahLst/>
              <a:cxnLst/>
              <a:rect r="r" b="b" t="t" l="l"/>
              <a:pathLst>
                <a:path h="1456944" w="4001135">
                  <a:moveTo>
                    <a:pt x="2683383" y="316103"/>
                  </a:moveTo>
                  <a:cubicBezTo>
                    <a:pt x="2627122" y="316103"/>
                    <a:pt x="2576830" y="365506"/>
                    <a:pt x="2570861" y="426466"/>
                  </a:cubicBezTo>
                  <a:cubicBezTo>
                    <a:pt x="2566924" y="472567"/>
                    <a:pt x="2618613" y="540639"/>
                    <a:pt x="2674874" y="543433"/>
                  </a:cubicBezTo>
                  <a:cubicBezTo>
                    <a:pt x="2677160" y="543560"/>
                    <a:pt x="2679446" y="543560"/>
                    <a:pt x="2681605" y="543560"/>
                  </a:cubicBezTo>
                  <a:cubicBezTo>
                    <a:pt x="2751582" y="543560"/>
                    <a:pt x="2790317" y="484378"/>
                    <a:pt x="2795778" y="430911"/>
                  </a:cubicBezTo>
                  <a:cubicBezTo>
                    <a:pt x="2802001" y="372491"/>
                    <a:pt x="2736215" y="317373"/>
                    <a:pt x="2688971" y="316230"/>
                  </a:cubicBezTo>
                  <a:cubicBezTo>
                    <a:pt x="2687066" y="316103"/>
                    <a:pt x="2685288" y="316103"/>
                    <a:pt x="2683383" y="316103"/>
                  </a:cubicBezTo>
                  <a:close/>
                  <a:moveTo>
                    <a:pt x="2807843" y="527431"/>
                  </a:moveTo>
                  <a:cubicBezTo>
                    <a:pt x="2782824" y="527431"/>
                    <a:pt x="2760726" y="549656"/>
                    <a:pt x="2758059" y="577088"/>
                  </a:cubicBezTo>
                  <a:cubicBezTo>
                    <a:pt x="2756408" y="597916"/>
                    <a:pt x="2779395" y="628777"/>
                    <a:pt x="2805303" y="629920"/>
                  </a:cubicBezTo>
                  <a:cubicBezTo>
                    <a:pt x="2806319" y="629920"/>
                    <a:pt x="2807208" y="630047"/>
                    <a:pt x="2808224" y="630047"/>
                  </a:cubicBezTo>
                  <a:cubicBezTo>
                    <a:pt x="2840101" y="630047"/>
                    <a:pt x="2857627" y="603377"/>
                    <a:pt x="2859786" y="579374"/>
                  </a:cubicBezTo>
                  <a:cubicBezTo>
                    <a:pt x="2862580" y="552958"/>
                    <a:pt x="2832862" y="528193"/>
                    <a:pt x="2811399" y="527685"/>
                  </a:cubicBezTo>
                  <a:cubicBezTo>
                    <a:pt x="2810256" y="527558"/>
                    <a:pt x="2808986" y="527558"/>
                    <a:pt x="2807843" y="527558"/>
                  </a:cubicBezTo>
                  <a:close/>
                  <a:moveTo>
                    <a:pt x="1328674" y="732790"/>
                  </a:moveTo>
                  <a:cubicBezTo>
                    <a:pt x="1328420" y="732790"/>
                    <a:pt x="1328166" y="732790"/>
                    <a:pt x="1327912" y="732790"/>
                  </a:cubicBezTo>
                  <a:cubicBezTo>
                    <a:pt x="1305941" y="733298"/>
                    <a:pt x="1287399" y="752983"/>
                    <a:pt x="1286891" y="776605"/>
                  </a:cubicBezTo>
                  <a:cubicBezTo>
                    <a:pt x="1286383" y="794004"/>
                    <a:pt x="1307719" y="817626"/>
                    <a:pt x="1328547" y="817626"/>
                  </a:cubicBezTo>
                  <a:cubicBezTo>
                    <a:pt x="1356106" y="817118"/>
                    <a:pt x="1369568" y="793496"/>
                    <a:pt x="1370711" y="772668"/>
                  </a:cubicBezTo>
                  <a:cubicBezTo>
                    <a:pt x="1371219" y="751078"/>
                    <a:pt x="1346708" y="732790"/>
                    <a:pt x="1328801" y="732790"/>
                  </a:cubicBezTo>
                  <a:close/>
                  <a:moveTo>
                    <a:pt x="1577975" y="655193"/>
                  </a:moveTo>
                  <a:cubicBezTo>
                    <a:pt x="1576705" y="655193"/>
                    <a:pt x="1575308" y="655193"/>
                    <a:pt x="1574038" y="655320"/>
                  </a:cubicBezTo>
                  <a:cubicBezTo>
                    <a:pt x="1475105" y="655320"/>
                    <a:pt x="1392428" y="745871"/>
                    <a:pt x="1390269" y="850900"/>
                  </a:cubicBezTo>
                  <a:cubicBezTo>
                    <a:pt x="1388618" y="927354"/>
                    <a:pt x="1480947" y="1033653"/>
                    <a:pt x="1574673" y="1033653"/>
                  </a:cubicBezTo>
                  <a:cubicBezTo>
                    <a:pt x="1575435" y="1033653"/>
                    <a:pt x="1576197" y="1033653"/>
                    <a:pt x="1576832" y="1033653"/>
                  </a:cubicBezTo>
                  <a:cubicBezTo>
                    <a:pt x="1700530" y="1031367"/>
                    <a:pt x="1761236" y="925703"/>
                    <a:pt x="1764538" y="833501"/>
                  </a:cubicBezTo>
                  <a:cubicBezTo>
                    <a:pt x="1767840" y="737235"/>
                    <a:pt x="1656461" y="655193"/>
                    <a:pt x="1577848" y="655193"/>
                  </a:cubicBezTo>
                  <a:close/>
                  <a:moveTo>
                    <a:pt x="2829941" y="840613"/>
                  </a:moveTo>
                  <a:cubicBezTo>
                    <a:pt x="2764409" y="840613"/>
                    <a:pt x="2673604" y="923671"/>
                    <a:pt x="2675890" y="983488"/>
                  </a:cubicBezTo>
                  <a:cubicBezTo>
                    <a:pt x="2679319" y="1072896"/>
                    <a:pt x="2748915" y="1146556"/>
                    <a:pt x="2838323" y="1146556"/>
                  </a:cubicBezTo>
                  <a:cubicBezTo>
                    <a:pt x="2917063" y="1146556"/>
                    <a:pt x="2981071" y="1082421"/>
                    <a:pt x="2981706" y="1003808"/>
                  </a:cubicBezTo>
                  <a:cubicBezTo>
                    <a:pt x="2982849" y="920623"/>
                    <a:pt x="2911475" y="845820"/>
                    <a:pt x="2834386" y="840740"/>
                  </a:cubicBezTo>
                  <a:cubicBezTo>
                    <a:pt x="2832862" y="840613"/>
                    <a:pt x="2831465" y="840613"/>
                    <a:pt x="2829941" y="840613"/>
                  </a:cubicBezTo>
                  <a:close/>
                  <a:moveTo>
                    <a:pt x="2632837" y="1098804"/>
                  </a:moveTo>
                  <a:cubicBezTo>
                    <a:pt x="2632583" y="1098804"/>
                    <a:pt x="2632329" y="1098804"/>
                    <a:pt x="2632075" y="1098804"/>
                  </a:cubicBezTo>
                  <a:cubicBezTo>
                    <a:pt x="2610104" y="1098804"/>
                    <a:pt x="2591562" y="1118997"/>
                    <a:pt x="2591054" y="1142619"/>
                  </a:cubicBezTo>
                  <a:cubicBezTo>
                    <a:pt x="2590546" y="1159891"/>
                    <a:pt x="2611374" y="1183640"/>
                    <a:pt x="2631948" y="1183640"/>
                  </a:cubicBezTo>
                  <a:cubicBezTo>
                    <a:pt x="2632202" y="1183640"/>
                    <a:pt x="2632456" y="1183640"/>
                    <a:pt x="2632710" y="1183640"/>
                  </a:cubicBezTo>
                  <a:cubicBezTo>
                    <a:pt x="2660269" y="1183132"/>
                    <a:pt x="2674366" y="1159510"/>
                    <a:pt x="2674874" y="1138682"/>
                  </a:cubicBezTo>
                  <a:cubicBezTo>
                    <a:pt x="2675382" y="1117092"/>
                    <a:pt x="2650363" y="1098804"/>
                    <a:pt x="2632964" y="1098804"/>
                  </a:cubicBezTo>
                  <a:close/>
                  <a:moveTo>
                    <a:pt x="1028446" y="183134"/>
                  </a:moveTo>
                  <a:cubicBezTo>
                    <a:pt x="985774" y="183134"/>
                    <a:pt x="942975" y="183769"/>
                    <a:pt x="900049" y="185293"/>
                  </a:cubicBezTo>
                  <a:cubicBezTo>
                    <a:pt x="795528" y="188722"/>
                    <a:pt x="690880" y="208915"/>
                    <a:pt x="604393" y="241554"/>
                  </a:cubicBezTo>
                  <a:cubicBezTo>
                    <a:pt x="536321" y="267970"/>
                    <a:pt x="492506" y="310134"/>
                    <a:pt x="480187" y="361823"/>
                  </a:cubicBezTo>
                  <a:cubicBezTo>
                    <a:pt x="467233" y="416941"/>
                    <a:pt x="490855" y="479298"/>
                    <a:pt x="546481" y="538353"/>
                  </a:cubicBezTo>
                  <a:cubicBezTo>
                    <a:pt x="657225" y="655320"/>
                    <a:pt x="762381" y="746887"/>
                    <a:pt x="866902" y="818896"/>
                  </a:cubicBezTo>
                  <a:cubicBezTo>
                    <a:pt x="924179" y="858266"/>
                    <a:pt x="985012" y="895858"/>
                    <a:pt x="1047877" y="931291"/>
                  </a:cubicBezTo>
                  <a:cubicBezTo>
                    <a:pt x="1268222" y="1055497"/>
                    <a:pt x="1526794" y="1159510"/>
                    <a:pt x="1844421" y="1252347"/>
                  </a:cubicBezTo>
                  <a:lnTo>
                    <a:pt x="1862455" y="1257427"/>
                  </a:lnTo>
                  <a:cubicBezTo>
                    <a:pt x="2226691" y="1363091"/>
                    <a:pt x="2503297" y="1413129"/>
                    <a:pt x="2816987" y="1430020"/>
                  </a:cubicBezTo>
                  <a:lnTo>
                    <a:pt x="2900172" y="1433957"/>
                  </a:lnTo>
                  <a:cubicBezTo>
                    <a:pt x="2935478" y="1435227"/>
                    <a:pt x="2971546" y="1436116"/>
                    <a:pt x="3007868" y="1436116"/>
                  </a:cubicBezTo>
                  <a:cubicBezTo>
                    <a:pt x="3140202" y="1436116"/>
                    <a:pt x="3276600" y="1424686"/>
                    <a:pt x="3400552" y="1382776"/>
                  </a:cubicBezTo>
                  <a:cubicBezTo>
                    <a:pt x="3489325" y="1352423"/>
                    <a:pt x="3545586" y="1306830"/>
                    <a:pt x="3561842" y="1251204"/>
                  </a:cubicBezTo>
                  <a:cubicBezTo>
                    <a:pt x="3578733" y="1194435"/>
                    <a:pt x="3556254" y="1125220"/>
                    <a:pt x="3497199" y="1050544"/>
                  </a:cubicBezTo>
                  <a:cubicBezTo>
                    <a:pt x="3415157" y="947166"/>
                    <a:pt x="3307207" y="859917"/>
                    <a:pt x="3176778" y="791972"/>
                  </a:cubicBezTo>
                  <a:lnTo>
                    <a:pt x="3020441" y="714375"/>
                  </a:lnTo>
                  <a:lnTo>
                    <a:pt x="3020441" y="714375"/>
                  </a:lnTo>
                  <a:cubicBezTo>
                    <a:pt x="3023235" y="728980"/>
                    <a:pt x="3026029" y="743585"/>
                    <a:pt x="3028315" y="758190"/>
                  </a:cubicBezTo>
                  <a:lnTo>
                    <a:pt x="3082290" y="785749"/>
                  </a:lnTo>
                  <a:cubicBezTo>
                    <a:pt x="3200400" y="847598"/>
                    <a:pt x="3295904" y="934212"/>
                    <a:pt x="3375787" y="1049401"/>
                  </a:cubicBezTo>
                  <a:cubicBezTo>
                    <a:pt x="3414014" y="1105027"/>
                    <a:pt x="3426333" y="1156208"/>
                    <a:pt x="3412871" y="1201801"/>
                  </a:cubicBezTo>
                  <a:cubicBezTo>
                    <a:pt x="3398775" y="1247902"/>
                    <a:pt x="3359405" y="1284478"/>
                    <a:pt x="3295396" y="1309751"/>
                  </a:cubicBezTo>
                  <a:cubicBezTo>
                    <a:pt x="3206369" y="1345057"/>
                    <a:pt x="3105786" y="1362837"/>
                    <a:pt x="2994533" y="1362837"/>
                  </a:cubicBezTo>
                  <a:cubicBezTo>
                    <a:pt x="2976499" y="1362837"/>
                    <a:pt x="2958084" y="1362329"/>
                    <a:pt x="2939542" y="1361440"/>
                  </a:cubicBezTo>
                  <a:lnTo>
                    <a:pt x="2846197" y="1353566"/>
                  </a:lnTo>
                  <a:lnTo>
                    <a:pt x="2822575" y="1350772"/>
                  </a:lnTo>
                  <a:cubicBezTo>
                    <a:pt x="2539746" y="1315974"/>
                    <a:pt x="2248027" y="1279398"/>
                    <a:pt x="1963039" y="1201801"/>
                  </a:cubicBezTo>
                  <a:lnTo>
                    <a:pt x="1931035" y="1192784"/>
                  </a:lnTo>
                  <a:cubicBezTo>
                    <a:pt x="1922018" y="1189990"/>
                    <a:pt x="1884934" y="1179322"/>
                    <a:pt x="1875917" y="1176528"/>
                  </a:cubicBezTo>
                  <a:cubicBezTo>
                    <a:pt x="1557782" y="1081532"/>
                    <a:pt x="1285621" y="965200"/>
                    <a:pt x="1051179" y="822325"/>
                  </a:cubicBezTo>
                  <a:cubicBezTo>
                    <a:pt x="983742" y="781304"/>
                    <a:pt x="919607" y="739140"/>
                    <a:pt x="858901" y="694182"/>
                  </a:cubicBezTo>
                  <a:cubicBezTo>
                    <a:pt x="797687" y="649224"/>
                    <a:pt x="741426" y="595757"/>
                    <a:pt x="694690" y="540131"/>
                  </a:cubicBezTo>
                  <a:cubicBezTo>
                    <a:pt x="634492" y="467614"/>
                    <a:pt x="633476" y="412496"/>
                    <a:pt x="643001" y="379349"/>
                  </a:cubicBezTo>
                  <a:cubicBezTo>
                    <a:pt x="656463" y="332740"/>
                    <a:pt x="696976" y="297307"/>
                    <a:pt x="764413" y="274828"/>
                  </a:cubicBezTo>
                  <a:cubicBezTo>
                    <a:pt x="855472" y="244475"/>
                    <a:pt x="958342" y="225933"/>
                    <a:pt x="1060704" y="221361"/>
                  </a:cubicBezTo>
                  <a:cubicBezTo>
                    <a:pt x="1093978" y="219964"/>
                    <a:pt x="1127506" y="219329"/>
                    <a:pt x="1161288" y="219329"/>
                  </a:cubicBezTo>
                  <a:cubicBezTo>
                    <a:pt x="1198372" y="219329"/>
                    <a:pt x="1235837" y="220218"/>
                    <a:pt x="1273683" y="221996"/>
                  </a:cubicBezTo>
                  <a:lnTo>
                    <a:pt x="1304036" y="192786"/>
                  </a:lnTo>
                  <a:cubicBezTo>
                    <a:pt x="1212850" y="186690"/>
                    <a:pt x="1120775" y="183388"/>
                    <a:pt x="1028192" y="183388"/>
                  </a:cubicBezTo>
                  <a:close/>
                  <a:moveTo>
                    <a:pt x="933196" y="0"/>
                  </a:moveTo>
                  <a:cubicBezTo>
                    <a:pt x="680466" y="0"/>
                    <a:pt x="455295" y="35814"/>
                    <a:pt x="245745" y="108712"/>
                  </a:cubicBezTo>
                  <a:cubicBezTo>
                    <a:pt x="133350" y="148082"/>
                    <a:pt x="58547" y="212090"/>
                    <a:pt x="29845" y="293624"/>
                  </a:cubicBezTo>
                  <a:cubicBezTo>
                    <a:pt x="0" y="377952"/>
                    <a:pt x="19685" y="479679"/>
                    <a:pt x="87249" y="587629"/>
                  </a:cubicBezTo>
                  <a:cubicBezTo>
                    <a:pt x="121031" y="642747"/>
                    <a:pt x="151892" y="682117"/>
                    <a:pt x="182753" y="711327"/>
                  </a:cubicBezTo>
                  <a:cubicBezTo>
                    <a:pt x="258699" y="781685"/>
                    <a:pt x="347472" y="863219"/>
                    <a:pt x="442468" y="932307"/>
                  </a:cubicBezTo>
                  <a:cubicBezTo>
                    <a:pt x="645414" y="1080770"/>
                    <a:pt x="878205" y="1179703"/>
                    <a:pt x="1102995" y="1275842"/>
                  </a:cubicBezTo>
                  <a:cubicBezTo>
                    <a:pt x="1106424" y="1276985"/>
                    <a:pt x="1110361" y="1278636"/>
                    <a:pt x="1113663" y="1280287"/>
                  </a:cubicBezTo>
                  <a:lnTo>
                    <a:pt x="1244092" y="1336548"/>
                  </a:lnTo>
                  <a:cubicBezTo>
                    <a:pt x="1346073" y="1381252"/>
                    <a:pt x="1443990" y="1421257"/>
                    <a:pt x="1538986" y="1456944"/>
                  </a:cubicBezTo>
                  <a:lnTo>
                    <a:pt x="2415794" y="1456944"/>
                  </a:lnTo>
                  <a:cubicBezTo>
                    <a:pt x="2253615" y="1434592"/>
                    <a:pt x="2092706" y="1403985"/>
                    <a:pt x="1936115" y="1358519"/>
                  </a:cubicBezTo>
                  <a:cubicBezTo>
                    <a:pt x="1861947" y="1337183"/>
                    <a:pt x="1789938" y="1312418"/>
                    <a:pt x="1721993" y="1285494"/>
                  </a:cubicBezTo>
                  <a:cubicBezTo>
                    <a:pt x="1495425" y="1194943"/>
                    <a:pt x="1273429" y="1088771"/>
                    <a:pt x="1050163" y="975233"/>
                  </a:cubicBezTo>
                  <a:lnTo>
                    <a:pt x="747268" y="817118"/>
                  </a:lnTo>
                  <a:cubicBezTo>
                    <a:pt x="632587" y="756412"/>
                    <a:pt x="538099" y="648462"/>
                    <a:pt x="468376" y="560832"/>
                  </a:cubicBezTo>
                  <a:cubicBezTo>
                    <a:pt x="400939" y="475361"/>
                    <a:pt x="400304" y="400558"/>
                    <a:pt x="412115" y="352298"/>
                  </a:cubicBezTo>
                  <a:cubicBezTo>
                    <a:pt x="429514" y="280924"/>
                    <a:pt x="485140" y="219583"/>
                    <a:pt x="570103" y="180340"/>
                  </a:cubicBezTo>
                  <a:cubicBezTo>
                    <a:pt x="684784" y="127000"/>
                    <a:pt x="812165" y="100457"/>
                    <a:pt x="956183" y="100457"/>
                  </a:cubicBezTo>
                  <a:cubicBezTo>
                    <a:pt x="1006221" y="100457"/>
                    <a:pt x="1058291" y="103632"/>
                    <a:pt x="1112647" y="109982"/>
                  </a:cubicBezTo>
                  <a:lnTo>
                    <a:pt x="1364996" y="141986"/>
                  </a:lnTo>
                  <a:cubicBezTo>
                    <a:pt x="1409446" y="107188"/>
                    <a:pt x="1457198" y="75057"/>
                    <a:pt x="1507744" y="46482"/>
                  </a:cubicBezTo>
                  <a:cubicBezTo>
                    <a:pt x="1341882" y="20574"/>
                    <a:pt x="1172083" y="5461"/>
                    <a:pt x="999490" y="889"/>
                  </a:cubicBezTo>
                  <a:cubicBezTo>
                    <a:pt x="977138" y="381"/>
                    <a:pt x="955040" y="127"/>
                    <a:pt x="933069" y="127"/>
                  </a:cubicBezTo>
                  <a:close/>
                  <a:moveTo>
                    <a:pt x="2951988" y="495554"/>
                  </a:moveTo>
                  <a:lnTo>
                    <a:pt x="2996438" y="618109"/>
                  </a:lnTo>
                  <a:cubicBezTo>
                    <a:pt x="3140329" y="691769"/>
                    <a:pt x="3277489" y="772160"/>
                    <a:pt x="3410712" y="865505"/>
                  </a:cubicBezTo>
                  <a:cubicBezTo>
                    <a:pt x="3470910" y="907669"/>
                    <a:pt x="3529838" y="963930"/>
                    <a:pt x="3584956" y="1032510"/>
                  </a:cubicBezTo>
                  <a:cubicBezTo>
                    <a:pt x="3655822" y="1120267"/>
                    <a:pt x="3681095" y="1213485"/>
                    <a:pt x="3655822" y="1293876"/>
                  </a:cubicBezTo>
                  <a:cubicBezTo>
                    <a:pt x="3631946" y="1369949"/>
                    <a:pt x="3564636" y="1427988"/>
                    <a:pt x="3466465" y="1456944"/>
                  </a:cubicBezTo>
                  <a:lnTo>
                    <a:pt x="3983609" y="1456944"/>
                  </a:lnTo>
                  <a:cubicBezTo>
                    <a:pt x="4001135" y="1398778"/>
                    <a:pt x="3996309" y="1334389"/>
                    <a:pt x="3968242" y="1266825"/>
                  </a:cubicBezTo>
                  <a:cubicBezTo>
                    <a:pt x="3937381" y="1190879"/>
                    <a:pt x="3901948" y="1134110"/>
                    <a:pt x="3863721" y="1097661"/>
                  </a:cubicBezTo>
                  <a:lnTo>
                    <a:pt x="3856355" y="1090930"/>
                  </a:lnTo>
                  <a:cubicBezTo>
                    <a:pt x="3743325" y="982472"/>
                    <a:pt x="3626485" y="870585"/>
                    <a:pt x="3498850" y="786765"/>
                  </a:cubicBezTo>
                  <a:cubicBezTo>
                    <a:pt x="3325114" y="672592"/>
                    <a:pt x="3142996" y="578739"/>
                    <a:pt x="2951861" y="495554"/>
                  </a:cubicBezTo>
                  <a:close/>
                </a:path>
              </a:pathLst>
            </a:custGeom>
            <a:solidFill>
              <a:srgbClr val="F69495"/>
            </a:solidFill>
          </p:spPr>
        </p:sp>
        <p:sp>
          <p:nvSpPr>
            <p:cNvPr name="Freeform 24" id="24"/>
            <p:cNvSpPr/>
            <p:nvPr/>
          </p:nvSpPr>
          <p:spPr>
            <a:xfrm flipH="false" flipV="false" rot="0">
              <a:off x="1676273" y="755650"/>
              <a:ext cx="1220470" cy="613918"/>
            </a:xfrm>
            <a:custGeom>
              <a:avLst/>
              <a:gdLst/>
              <a:ahLst/>
              <a:cxnLst/>
              <a:rect r="r" b="b" t="t" l="l"/>
              <a:pathLst>
                <a:path h="613918" w="1220470">
                  <a:moveTo>
                    <a:pt x="390779" y="164084"/>
                  </a:moveTo>
                  <a:lnTo>
                    <a:pt x="380619" y="161798"/>
                  </a:lnTo>
                  <a:cubicBezTo>
                    <a:pt x="376682" y="156718"/>
                    <a:pt x="320421" y="80899"/>
                    <a:pt x="218186" y="61214"/>
                  </a:cubicBezTo>
                  <a:cubicBezTo>
                    <a:pt x="95631" y="37592"/>
                    <a:pt x="35433" y="130937"/>
                    <a:pt x="33274" y="134874"/>
                  </a:cubicBezTo>
                  <a:lnTo>
                    <a:pt x="18034" y="145034"/>
                  </a:lnTo>
                  <a:cubicBezTo>
                    <a:pt x="2286" y="135509"/>
                    <a:pt x="0" y="125349"/>
                    <a:pt x="4572" y="117475"/>
                  </a:cubicBezTo>
                  <a:cubicBezTo>
                    <a:pt x="5080" y="116332"/>
                    <a:pt x="78740" y="0"/>
                    <a:pt x="224409" y="28067"/>
                  </a:cubicBezTo>
                  <a:cubicBezTo>
                    <a:pt x="340233" y="50546"/>
                    <a:pt x="402082" y="133731"/>
                    <a:pt x="404241" y="137668"/>
                  </a:cubicBezTo>
                  <a:lnTo>
                    <a:pt x="408178" y="155702"/>
                  </a:lnTo>
                  <a:cubicBezTo>
                    <a:pt x="397510" y="163576"/>
                    <a:pt x="394081" y="164084"/>
                    <a:pt x="390779" y="164084"/>
                  </a:cubicBezTo>
                  <a:close/>
                  <a:moveTo>
                    <a:pt x="1205865" y="295021"/>
                  </a:moveTo>
                  <a:lnTo>
                    <a:pt x="1220470" y="283718"/>
                  </a:lnTo>
                  <a:cubicBezTo>
                    <a:pt x="1218184" y="273050"/>
                    <a:pt x="1185672" y="133096"/>
                    <a:pt x="1019175" y="130302"/>
                  </a:cubicBezTo>
                  <a:lnTo>
                    <a:pt x="1015746" y="130302"/>
                  </a:lnTo>
                  <a:cubicBezTo>
                    <a:pt x="884809" y="130302"/>
                    <a:pt x="830199" y="210693"/>
                    <a:pt x="828040" y="214630"/>
                  </a:cubicBezTo>
                  <a:lnTo>
                    <a:pt x="825246" y="232664"/>
                  </a:lnTo>
                  <a:cubicBezTo>
                    <a:pt x="840486" y="242824"/>
                    <a:pt x="850519" y="240538"/>
                    <a:pt x="856107" y="233172"/>
                  </a:cubicBezTo>
                  <a:cubicBezTo>
                    <a:pt x="857758" y="230378"/>
                    <a:pt x="905002" y="162306"/>
                    <a:pt x="1018540" y="164084"/>
                  </a:cubicBezTo>
                  <a:cubicBezTo>
                    <a:pt x="1157351" y="166370"/>
                    <a:pt x="1184402" y="277622"/>
                    <a:pt x="1185545" y="282194"/>
                  </a:cubicBezTo>
                  <a:lnTo>
                    <a:pt x="1193927" y="295656"/>
                  </a:lnTo>
                  <a:lnTo>
                    <a:pt x="1204595" y="295148"/>
                  </a:lnTo>
                  <a:close/>
                  <a:moveTo>
                    <a:pt x="337947" y="491871"/>
                  </a:moveTo>
                  <a:cubicBezTo>
                    <a:pt x="373380" y="546989"/>
                    <a:pt x="443103" y="594233"/>
                    <a:pt x="574675" y="608838"/>
                  </a:cubicBezTo>
                  <a:cubicBezTo>
                    <a:pt x="618490" y="613918"/>
                    <a:pt x="653923" y="610489"/>
                    <a:pt x="683133" y="601472"/>
                  </a:cubicBezTo>
                  <a:cubicBezTo>
                    <a:pt x="848360" y="550926"/>
                    <a:pt x="799465" y="315849"/>
                    <a:pt x="799465" y="315849"/>
                  </a:cubicBezTo>
                  <a:cubicBezTo>
                    <a:pt x="647065" y="363601"/>
                    <a:pt x="490220" y="355727"/>
                    <a:pt x="326136" y="262382"/>
                  </a:cubicBezTo>
                  <a:cubicBezTo>
                    <a:pt x="325628" y="261874"/>
                    <a:pt x="272669" y="390017"/>
                    <a:pt x="337947" y="491744"/>
                  </a:cubicBezTo>
                  <a:close/>
                </a:path>
              </a:pathLst>
            </a:custGeom>
            <a:solidFill>
              <a:srgbClr val="59524B"/>
            </a:solidFill>
          </p:spPr>
        </p:sp>
        <p:sp>
          <p:nvSpPr>
            <p:cNvPr name="Freeform 25" id="25"/>
            <p:cNvSpPr/>
            <p:nvPr/>
          </p:nvSpPr>
          <p:spPr>
            <a:xfrm flipH="false" flipV="false" rot="0">
              <a:off x="2014093" y="1148588"/>
              <a:ext cx="345186" cy="220218"/>
            </a:xfrm>
            <a:custGeom>
              <a:avLst/>
              <a:gdLst/>
              <a:ahLst/>
              <a:cxnLst/>
              <a:rect r="r" b="b" t="t" l="l"/>
              <a:pathLst>
                <a:path h="220218" w="345186">
                  <a:moveTo>
                    <a:pt x="236728" y="215900"/>
                  </a:moveTo>
                  <a:cubicBezTo>
                    <a:pt x="104648" y="201295"/>
                    <a:pt x="34925" y="154051"/>
                    <a:pt x="0" y="98933"/>
                  </a:cubicBezTo>
                  <a:cubicBezTo>
                    <a:pt x="29210" y="52324"/>
                    <a:pt x="84836" y="0"/>
                    <a:pt x="177673" y="42672"/>
                  </a:cubicBezTo>
                  <a:cubicBezTo>
                    <a:pt x="265938" y="83693"/>
                    <a:pt x="317627" y="155702"/>
                    <a:pt x="345186" y="207899"/>
                  </a:cubicBezTo>
                  <a:cubicBezTo>
                    <a:pt x="315976" y="216916"/>
                    <a:pt x="280543" y="220218"/>
                    <a:pt x="236728" y="215773"/>
                  </a:cubicBezTo>
                  <a:close/>
                </a:path>
              </a:pathLst>
            </a:custGeom>
            <a:solidFill>
              <a:srgbClr val="F05A39"/>
            </a:solidFill>
          </p:spPr>
        </p:sp>
      </p:grpSp>
      <p:sp>
        <p:nvSpPr>
          <p:cNvPr name="Freeform 26" id="26"/>
          <p:cNvSpPr/>
          <p:nvPr/>
        </p:nvSpPr>
        <p:spPr>
          <a:xfrm flipH="false" flipV="false" rot="0">
            <a:off x="5615759" y="-63503"/>
            <a:ext cx="3591677" cy="1445695"/>
          </a:xfrm>
          <a:custGeom>
            <a:avLst/>
            <a:gdLst/>
            <a:ahLst/>
            <a:cxnLst/>
            <a:rect r="r" b="b" t="t" l="l"/>
            <a:pathLst>
              <a:path h="1445695" w="3591677">
                <a:moveTo>
                  <a:pt x="0" y="0"/>
                </a:moveTo>
                <a:lnTo>
                  <a:pt x="3591677" y="0"/>
                </a:lnTo>
                <a:lnTo>
                  <a:pt x="3591677" y="1445695"/>
                </a:lnTo>
                <a:lnTo>
                  <a:pt x="0" y="144569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7" id="27"/>
          <p:cNvSpPr/>
          <p:nvPr/>
        </p:nvSpPr>
        <p:spPr>
          <a:xfrm flipH="false" flipV="false" rot="0">
            <a:off x="6727955" y="8860869"/>
            <a:ext cx="2817438" cy="1489634"/>
          </a:xfrm>
          <a:custGeom>
            <a:avLst/>
            <a:gdLst/>
            <a:ahLst/>
            <a:cxnLst/>
            <a:rect r="r" b="b" t="t" l="l"/>
            <a:pathLst>
              <a:path h="1489634" w="2817438">
                <a:moveTo>
                  <a:pt x="0" y="0"/>
                </a:moveTo>
                <a:lnTo>
                  <a:pt x="2817438" y="0"/>
                </a:lnTo>
                <a:lnTo>
                  <a:pt x="2817438" y="1489634"/>
                </a:lnTo>
                <a:lnTo>
                  <a:pt x="0" y="148963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28" id="28"/>
          <p:cNvGrpSpPr>
            <a:grpSpLocks noChangeAspect="true"/>
          </p:cNvGrpSpPr>
          <p:nvPr/>
        </p:nvGrpSpPr>
        <p:grpSpPr>
          <a:xfrm rot="0">
            <a:off x="10770813" y="-63503"/>
            <a:ext cx="1584236" cy="1253785"/>
            <a:chOff x="0" y="0"/>
            <a:chExt cx="1584236" cy="1253782"/>
          </a:xfrm>
        </p:grpSpPr>
        <p:sp>
          <p:nvSpPr>
            <p:cNvPr name="Freeform 29" id="29"/>
            <p:cNvSpPr/>
            <p:nvPr/>
          </p:nvSpPr>
          <p:spPr>
            <a:xfrm flipH="false" flipV="false" rot="0">
              <a:off x="63500" y="63373"/>
              <a:ext cx="1457198" cy="1126871"/>
            </a:xfrm>
            <a:custGeom>
              <a:avLst/>
              <a:gdLst/>
              <a:ahLst/>
              <a:cxnLst/>
              <a:rect r="r" b="b" t="t" l="l"/>
              <a:pathLst>
                <a:path h="1126871" w="1457198">
                  <a:moveTo>
                    <a:pt x="0" y="127"/>
                  </a:moveTo>
                  <a:lnTo>
                    <a:pt x="0" y="1096137"/>
                  </a:lnTo>
                  <a:cubicBezTo>
                    <a:pt x="6096" y="1114044"/>
                    <a:pt x="22987" y="1126871"/>
                    <a:pt x="42926" y="1126871"/>
                  </a:cubicBezTo>
                  <a:lnTo>
                    <a:pt x="384556" y="1126871"/>
                  </a:lnTo>
                  <a:cubicBezTo>
                    <a:pt x="409702" y="1126871"/>
                    <a:pt x="430022" y="1106551"/>
                    <a:pt x="429895" y="1081405"/>
                  </a:cubicBezTo>
                  <a:cubicBezTo>
                    <a:pt x="429768" y="989457"/>
                    <a:pt x="429514" y="829691"/>
                    <a:pt x="429387" y="666496"/>
                  </a:cubicBezTo>
                  <a:cubicBezTo>
                    <a:pt x="429133" y="410083"/>
                    <a:pt x="429133" y="145288"/>
                    <a:pt x="430022" y="122682"/>
                  </a:cubicBezTo>
                  <a:cubicBezTo>
                    <a:pt x="431673" y="77851"/>
                    <a:pt x="438531" y="43561"/>
                    <a:pt x="447421" y="17145"/>
                  </a:cubicBezTo>
                  <a:cubicBezTo>
                    <a:pt x="449326" y="11430"/>
                    <a:pt x="451358" y="5715"/>
                    <a:pt x="453517" y="0"/>
                  </a:cubicBezTo>
                  <a:close/>
                  <a:moveTo>
                    <a:pt x="991616" y="127"/>
                  </a:moveTo>
                  <a:cubicBezTo>
                    <a:pt x="993267" y="4826"/>
                    <a:pt x="994918" y="9652"/>
                    <a:pt x="996569" y="14605"/>
                  </a:cubicBezTo>
                  <a:cubicBezTo>
                    <a:pt x="1016000" y="72644"/>
                    <a:pt x="1017778" y="158115"/>
                    <a:pt x="1017778" y="158115"/>
                  </a:cubicBezTo>
                  <a:lnTo>
                    <a:pt x="1017778" y="1079246"/>
                  </a:lnTo>
                  <a:cubicBezTo>
                    <a:pt x="1017778" y="1105535"/>
                    <a:pt x="1039114" y="1126871"/>
                    <a:pt x="1065403" y="1126871"/>
                  </a:cubicBezTo>
                  <a:lnTo>
                    <a:pt x="1409573" y="1126871"/>
                  </a:lnTo>
                  <a:cubicBezTo>
                    <a:pt x="1435862" y="1126871"/>
                    <a:pt x="1457198" y="1105535"/>
                    <a:pt x="1457198" y="1079246"/>
                  </a:cubicBezTo>
                  <a:lnTo>
                    <a:pt x="1457198" y="232156"/>
                  </a:lnTo>
                  <a:lnTo>
                    <a:pt x="1451610" y="121158"/>
                  </a:lnTo>
                  <a:cubicBezTo>
                    <a:pt x="1447927" y="77089"/>
                    <a:pt x="1444117" y="37465"/>
                    <a:pt x="1439291" y="127"/>
                  </a:cubicBezTo>
                  <a:close/>
                </a:path>
              </a:pathLst>
            </a:custGeom>
            <a:solidFill>
              <a:srgbClr val="F69495"/>
            </a:solidFill>
          </p:spPr>
        </p:sp>
        <p:sp>
          <p:nvSpPr>
            <p:cNvPr name="Freeform 30" id="30"/>
            <p:cNvSpPr/>
            <p:nvPr/>
          </p:nvSpPr>
          <p:spPr>
            <a:xfrm flipH="false" flipV="false" rot="0">
              <a:off x="63500" y="63500"/>
              <a:ext cx="1457198" cy="666496"/>
            </a:xfrm>
            <a:custGeom>
              <a:avLst/>
              <a:gdLst/>
              <a:ahLst/>
              <a:cxnLst/>
              <a:rect r="r" b="b" t="t" l="l"/>
              <a:pathLst>
                <a:path h="666496" w="1457198">
                  <a:moveTo>
                    <a:pt x="0" y="0"/>
                  </a:moveTo>
                  <a:lnTo>
                    <a:pt x="0" y="666496"/>
                  </a:lnTo>
                  <a:lnTo>
                    <a:pt x="429387" y="666496"/>
                  </a:lnTo>
                  <a:cubicBezTo>
                    <a:pt x="429133" y="410083"/>
                    <a:pt x="429133" y="145288"/>
                    <a:pt x="430022" y="122682"/>
                  </a:cubicBezTo>
                  <a:cubicBezTo>
                    <a:pt x="431673" y="77851"/>
                    <a:pt x="438531" y="43561"/>
                    <a:pt x="447421" y="17145"/>
                  </a:cubicBezTo>
                  <a:cubicBezTo>
                    <a:pt x="449326" y="11430"/>
                    <a:pt x="451358" y="5715"/>
                    <a:pt x="453517" y="0"/>
                  </a:cubicBezTo>
                  <a:close/>
                  <a:moveTo>
                    <a:pt x="991616" y="0"/>
                  </a:moveTo>
                  <a:cubicBezTo>
                    <a:pt x="993267" y="4699"/>
                    <a:pt x="994918" y="9525"/>
                    <a:pt x="996569" y="14478"/>
                  </a:cubicBezTo>
                  <a:cubicBezTo>
                    <a:pt x="1016000" y="72517"/>
                    <a:pt x="1017778" y="157988"/>
                    <a:pt x="1017778" y="157988"/>
                  </a:cubicBezTo>
                  <a:lnTo>
                    <a:pt x="1017778" y="666496"/>
                  </a:lnTo>
                  <a:lnTo>
                    <a:pt x="1457198" y="666496"/>
                  </a:lnTo>
                  <a:lnTo>
                    <a:pt x="1457198" y="232029"/>
                  </a:lnTo>
                  <a:lnTo>
                    <a:pt x="1451610" y="121031"/>
                  </a:lnTo>
                  <a:cubicBezTo>
                    <a:pt x="1447927" y="76962"/>
                    <a:pt x="1444117" y="37338"/>
                    <a:pt x="1439291" y="0"/>
                  </a:cubicBezTo>
                  <a:close/>
                </a:path>
              </a:pathLst>
            </a:custGeom>
            <a:solidFill>
              <a:srgbClr val="FFD7CD"/>
            </a:solidFill>
          </p:spPr>
        </p:sp>
      </p:grpSp>
      <p:sp>
        <p:nvSpPr>
          <p:cNvPr name="Freeform 31" id="31"/>
          <p:cNvSpPr/>
          <p:nvPr/>
        </p:nvSpPr>
        <p:spPr>
          <a:xfrm flipH="false" flipV="false" rot="0">
            <a:off x="10435219" y="8247659"/>
            <a:ext cx="2094166" cy="2102844"/>
          </a:xfrm>
          <a:custGeom>
            <a:avLst/>
            <a:gdLst/>
            <a:ahLst/>
            <a:cxnLst/>
            <a:rect r="r" b="b" t="t" l="l"/>
            <a:pathLst>
              <a:path h="2102844" w="2094166">
                <a:moveTo>
                  <a:pt x="0" y="0"/>
                </a:moveTo>
                <a:lnTo>
                  <a:pt x="2094166" y="0"/>
                </a:lnTo>
                <a:lnTo>
                  <a:pt x="2094166" y="2102844"/>
                </a:lnTo>
                <a:lnTo>
                  <a:pt x="0" y="210284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32" id="32"/>
          <p:cNvGrpSpPr>
            <a:grpSpLocks noChangeAspect="true"/>
          </p:cNvGrpSpPr>
          <p:nvPr/>
        </p:nvGrpSpPr>
        <p:grpSpPr>
          <a:xfrm rot="0">
            <a:off x="13424754" y="8076981"/>
            <a:ext cx="1512218" cy="2273522"/>
            <a:chOff x="0" y="0"/>
            <a:chExt cx="1512214" cy="2273516"/>
          </a:xfrm>
        </p:grpSpPr>
        <p:sp>
          <p:nvSpPr>
            <p:cNvPr name="Freeform 33" id="33"/>
            <p:cNvSpPr/>
            <p:nvPr/>
          </p:nvSpPr>
          <p:spPr>
            <a:xfrm flipH="false" flipV="false" rot="0">
              <a:off x="60325" y="63500"/>
              <a:ext cx="1388618" cy="1947037"/>
            </a:xfrm>
            <a:custGeom>
              <a:avLst/>
              <a:gdLst/>
              <a:ahLst/>
              <a:cxnLst/>
              <a:rect r="r" b="b" t="t" l="l"/>
              <a:pathLst>
                <a:path h="1947037" w="1388618">
                  <a:moveTo>
                    <a:pt x="1171321" y="0"/>
                  </a:moveTo>
                  <a:cubicBezTo>
                    <a:pt x="1160145" y="0"/>
                    <a:pt x="1145159" y="7874"/>
                    <a:pt x="1137412" y="16764"/>
                  </a:cubicBezTo>
                  <a:lnTo>
                    <a:pt x="1060577" y="114173"/>
                  </a:lnTo>
                  <a:cubicBezTo>
                    <a:pt x="1052322" y="124714"/>
                    <a:pt x="1042797" y="129921"/>
                    <a:pt x="1031240" y="129921"/>
                  </a:cubicBezTo>
                  <a:cubicBezTo>
                    <a:pt x="1026922" y="129921"/>
                    <a:pt x="1022223" y="129159"/>
                    <a:pt x="1017270" y="127762"/>
                  </a:cubicBezTo>
                  <a:lnTo>
                    <a:pt x="886460" y="92456"/>
                  </a:lnTo>
                  <a:cubicBezTo>
                    <a:pt x="883031" y="91694"/>
                    <a:pt x="878967" y="91313"/>
                    <a:pt x="874649" y="91313"/>
                  </a:cubicBezTo>
                  <a:cubicBezTo>
                    <a:pt x="863473" y="91313"/>
                    <a:pt x="851281" y="93980"/>
                    <a:pt x="848233" y="99314"/>
                  </a:cubicBezTo>
                  <a:cubicBezTo>
                    <a:pt x="842645" y="109220"/>
                    <a:pt x="846074" y="128524"/>
                    <a:pt x="852424" y="140081"/>
                  </a:cubicBezTo>
                  <a:lnTo>
                    <a:pt x="920623" y="257048"/>
                  </a:lnTo>
                  <a:cubicBezTo>
                    <a:pt x="927481" y="270764"/>
                    <a:pt x="927481" y="293878"/>
                    <a:pt x="920369" y="307594"/>
                  </a:cubicBezTo>
                  <a:lnTo>
                    <a:pt x="845312" y="437134"/>
                  </a:lnTo>
                  <a:cubicBezTo>
                    <a:pt x="838454" y="449707"/>
                    <a:pt x="831723" y="471932"/>
                    <a:pt x="837692" y="481965"/>
                  </a:cubicBezTo>
                  <a:cubicBezTo>
                    <a:pt x="843534" y="487045"/>
                    <a:pt x="851154" y="488823"/>
                    <a:pt x="859028" y="488823"/>
                  </a:cubicBezTo>
                  <a:cubicBezTo>
                    <a:pt x="867283" y="488823"/>
                    <a:pt x="875792" y="486918"/>
                    <a:pt x="882904" y="484886"/>
                  </a:cubicBezTo>
                  <a:lnTo>
                    <a:pt x="1025525" y="438912"/>
                  </a:lnTo>
                  <a:cubicBezTo>
                    <a:pt x="1032129" y="436753"/>
                    <a:pt x="1038479" y="435483"/>
                    <a:pt x="1044448" y="435483"/>
                  </a:cubicBezTo>
                  <a:cubicBezTo>
                    <a:pt x="1057910" y="435483"/>
                    <a:pt x="1069467" y="441325"/>
                    <a:pt x="1079373" y="454152"/>
                  </a:cubicBezTo>
                  <a:lnTo>
                    <a:pt x="1134618" y="524383"/>
                  </a:lnTo>
                  <a:cubicBezTo>
                    <a:pt x="1141984" y="532257"/>
                    <a:pt x="1155827" y="538988"/>
                    <a:pt x="1166495" y="538988"/>
                  </a:cubicBezTo>
                  <a:cubicBezTo>
                    <a:pt x="1167892" y="538988"/>
                    <a:pt x="1169162" y="538861"/>
                    <a:pt x="1170432" y="538607"/>
                  </a:cubicBezTo>
                  <a:cubicBezTo>
                    <a:pt x="1178052" y="537210"/>
                    <a:pt x="1186180" y="518922"/>
                    <a:pt x="1187577" y="507365"/>
                  </a:cubicBezTo>
                  <a:lnTo>
                    <a:pt x="1193927" y="403733"/>
                  </a:lnTo>
                  <a:cubicBezTo>
                    <a:pt x="1194943" y="381254"/>
                    <a:pt x="1204722" y="365633"/>
                    <a:pt x="1226185" y="357505"/>
                  </a:cubicBezTo>
                  <a:lnTo>
                    <a:pt x="1365631" y="302641"/>
                  </a:lnTo>
                  <a:cubicBezTo>
                    <a:pt x="1376045" y="298196"/>
                    <a:pt x="1388618" y="284099"/>
                    <a:pt x="1388491" y="274574"/>
                  </a:cubicBezTo>
                  <a:cubicBezTo>
                    <a:pt x="1388364" y="265176"/>
                    <a:pt x="1375156" y="251841"/>
                    <a:pt x="1364615" y="247523"/>
                  </a:cubicBezTo>
                  <a:lnTo>
                    <a:pt x="1285113" y="221996"/>
                  </a:lnTo>
                  <a:cubicBezTo>
                    <a:pt x="1184402" y="184785"/>
                    <a:pt x="1196086" y="208788"/>
                    <a:pt x="1193038" y="91821"/>
                  </a:cubicBezTo>
                  <a:lnTo>
                    <a:pt x="1192149" y="34290"/>
                  </a:lnTo>
                  <a:cubicBezTo>
                    <a:pt x="1190117" y="21717"/>
                    <a:pt x="1182497" y="1651"/>
                    <a:pt x="1174750" y="254"/>
                  </a:cubicBezTo>
                  <a:cubicBezTo>
                    <a:pt x="1173607" y="127"/>
                    <a:pt x="1172464" y="0"/>
                    <a:pt x="1171321" y="0"/>
                  </a:cubicBezTo>
                  <a:close/>
                  <a:moveTo>
                    <a:pt x="233807" y="305308"/>
                  </a:moveTo>
                  <a:cubicBezTo>
                    <a:pt x="226060" y="305308"/>
                    <a:pt x="215900" y="310642"/>
                    <a:pt x="210566" y="316738"/>
                  </a:cubicBezTo>
                  <a:lnTo>
                    <a:pt x="162052" y="378968"/>
                  </a:lnTo>
                  <a:cubicBezTo>
                    <a:pt x="154686" y="389128"/>
                    <a:pt x="146177" y="393573"/>
                    <a:pt x="136017" y="393573"/>
                  </a:cubicBezTo>
                  <a:cubicBezTo>
                    <a:pt x="132334" y="393573"/>
                    <a:pt x="128397" y="392938"/>
                    <a:pt x="124206" y="391795"/>
                  </a:cubicBezTo>
                  <a:lnTo>
                    <a:pt x="40640" y="369062"/>
                  </a:lnTo>
                  <a:cubicBezTo>
                    <a:pt x="37719" y="368427"/>
                    <a:pt x="34290" y="368046"/>
                    <a:pt x="30734" y="368046"/>
                  </a:cubicBezTo>
                  <a:cubicBezTo>
                    <a:pt x="23495" y="368046"/>
                    <a:pt x="16002" y="369570"/>
                    <a:pt x="13081" y="373253"/>
                  </a:cubicBezTo>
                  <a:cubicBezTo>
                    <a:pt x="8890" y="378460"/>
                    <a:pt x="11430" y="392938"/>
                    <a:pt x="15748" y="400812"/>
                  </a:cubicBezTo>
                  <a:lnTo>
                    <a:pt x="57785" y="469773"/>
                  </a:lnTo>
                  <a:cubicBezTo>
                    <a:pt x="70358" y="488950"/>
                    <a:pt x="70993" y="506603"/>
                    <a:pt x="58039" y="526034"/>
                  </a:cubicBezTo>
                  <a:lnTo>
                    <a:pt x="10033" y="605409"/>
                  </a:lnTo>
                  <a:cubicBezTo>
                    <a:pt x="5588" y="613410"/>
                    <a:pt x="0" y="627380"/>
                    <a:pt x="5334" y="634238"/>
                  </a:cubicBezTo>
                  <a:cubicBezTo>
                    <a:pt x="8509" y="637921"/>
                    <a:pt x="14605" y="639191"/>
                    <a:pt x="20955" y="639191"/>
                  </a:cubicBezTo>
                  <a:cubicBezTo>
                    <a:pt x="26162" y="639191"/>
                    <a:pt x="31623" y="638302"/>
                    <a:pt x="35687" y="637159"/>
                  </a:cubicBezTo>
                  <a:lnTo>
                    <a:pt x="139192" y="605409"/>
                  </a:lnTo>
                  <a:cubicBezTo>
                    <a:pt x="140716" y="605028"/>
                    <a:pt x="142367" y="604774"/>
                    <a:pt x="144272" y="604774"/>
                  </a:cubicBezTo>
                  <a:cubicBezTo>
                    <a:pt x="151638" y="604774"/>
                    <a:pt x="160655" y="607822"/>
                    <a:pt x="164465" y="612394"/>
                  </a:cubicBezTo>
                  <a:lnTo>
                    <a:pt x="216789" y="681482"/>
                  </a:lnTo>
                  <a:cubicBezTo>
                    <a:pt x="221869" y="687705"/>
                    <a:pt x="231775" y="695960"/>
                    <a:pt x="239395" y="695960"/>
                  </a:cubicBezTo>
                  <a:cubicBezTo>
                    <a:pt x="240157" y="695960"/>
                    <a:pt x="241046" y="695833"/>
                    <a:pt x="241681" y="695706"/>
                  </a:cubicBezTo>
                  <a:cubicBezTo>
                    <a:pt x="251714" y="691134"/>
                    <a:pt x="253619" y="678688"/>
                    <a:pt x="254381" y="669798"/>
                  </a:cubicBezTo>
                  <a:lnTo>
                    <a:pt x="258572" y="575183"/>
                  </a:lnTo>
                  <a:cubicBezTo>
                    <a:pt x="258826" y="557149"/>
                    <a:pt x="267843" y="547497"/>
                    <a:pt x="283972" y="542290"/>
                  </a:cubicBezTo>
                  <a:lnTo>
                    <a:pt x="352933" y="518668"/>
                  </a:lnTo>
                  <a:cubicBezTo>
                    <a:pt x="360299" y="515747"/>
                    <a:pt x="370713" y="507111"/>
                    <a:pt x="370332" y="501523"/>
                  </a:cubicBezTo>
                  <a:cubicBezTo>
                    <a:pt x="369951" y="494030"/>
                    <a:pt x="361950" y="484632"/>
                    <a:pt x="354711" y="480441"/>
                  </a:cubicBezTo>
                  <a:lnTo>
                    <a:pt x="313055" y="462661"/>
                  </a:lnTo>
                  <a:cubicBezTo>
                    <a:pt x="243332" y="430149"/>
                    <a:pt x="248412" y="447802"/>
                    <a:pt x="247650" y="363982"/>
                  </a:cubicBezTo>
                  <a:lnTo>
                    <a:pt x="247142" y="328549"/>
                  </a:lnTo>
                  <a:cubicBezTo>
                    <a:pt x="245618" y="320040"/>
                    <a:pt x="240665" y="306197"/>
                    <a:pt x="235585" y="305435"/>
                  </a:cubicBezTo>
                  <a:cubicBezTo>
                    <a:pt x="234950" y="305308"/>
                    <a:pt x="234188" y="305308"/>
                    <a:pt x="233426" y="305308"/>
                  </a:cubicBezTo>
                  <a:close/>
                  <a:moveTo>
                    <a:pt x="805688" y="1166368"/>
                  </a:moveTo>
                  <a:cubicBezTo>
                    <a:pt x="792099" y="1166368"/>
                    <a:pt x="772160" y="1178052"/>
                    <a:pt x="761746" y="1189101"/>
                  </a:cubicBezTo>
                  <a:lnTo>
                    <a:pt x="662305" y="1307973"/>
                  </a:lnTo>
                  <a:cubicBezTo>
                    <a:pt x="649859" y="1322959"/>
                    <a:pt x="635889" y="1331722"/>
                    <a:pt x="618490" y="1331722"/>
                  </a:cubicBezTo>
                  <a:cubicBezTo>
                    <a:pt x="612013" y="1331722"/>
                    <a:pt x="605155" y="1330579"/>
                    <a:pt x="597662" y="1328039"/>
                  </a:cubicBezTo>
                  <a:lnTo>
                    <a:pt x="480314" y="1294257"/>
                  </a:lnTo>
                  <a:cubicBezTo>
                    <a:pt x="443992" y="1283335"/>
                    <a:pt x="408051" y="1271016"/>
                    <a:pt x="366014" y="1257427"/>
                  </a:cubicBezTo>
                  <a:cubicBezTo>
                    <a:pt x="356997" y="1263904"/>
                    <a:pt x="338709" y="1270254"/>
                    <a:pt x="335788" y="1280668"/>
                  </a:cubicBezTo>
                  <a:cubicBezTo>
                    <a:pt x="331851" y="1295273"/>
                    <a:pt x="334772" y="1315847"/>
                    <a:pt x="342773" y="1328928"/>
                  </a:cubicBezTo>
                  <a:lnTo>
                    <a:pt x="458851" y="1506220"/>
                  </a:lnTo>
                  <a:cubicBezTo>
                    <a:pt x="477647" y="1534287"/>
                    <a:pt x="477774" y="1560957"/>
                    <a:pt x="459994" y="1589659"/>
                  </a:cubicBezTo>
                  <a:lnTo>
                    <a:pt x="367157" y="1747520"/>
                  </a:lnTo>
                  <a:cubicBezTo>
                    <a:pt x="357759" y="1765300"/>
                    <a:pt x="349250" y="1795399"/>
                    <a:pt x="356870" y="1810512"/>
                  </a:cubicBezTo>
                  <a:cubicBezTo>
                    <a:pt x="363601" y="1816862"/>
                    <a:pt x="377952" y="1819402"/>
                    <a:pt x="392303" y="1819402"/>
                  </a:cubicBezTo>
                  <a:cubicBezTo>
                    <a:pt x="401066" y="1819402"/>
                    <a:pt x="409829" y="1818513"/>
                    <a:pt x="416941" y="1816862"/>
                  </a:cubicBezTo>
                  <a:lnTo>
                    <a:pt x="606171" y="1767459"/>
                  </a:lnTo>
                  <a:cubicBezTo>
                    <a:pt x="615061" y="1765046"/>
                    <a:pt x="623570" y="1763776"/>
                    <a:pt x="631571" y="1763776"/>
                  </a:cubicBezTo>
                  <a:cubicBezTo>
                    <a:pt x="653923" y="1763776"/>
                    <a:pt x="672465" y="1773682"/>
                    <a:pt x="688086" y="1795272"/>
                  </a:cubicBezTo>
                  <a:lnTo>
                    <a:pt x="766572" y="1899539"/>
                  </a:lnTo>
                  <a:cubicBezTo>
                    <a:pt x="781050" y="1918462"/>
                    <a:pt x="791718" y="1947037"/>
                    <a:pt x="817245" y="1947037"/>
                  </a:cubicBezTo>
                  <a:cubicBezTo>
                    <a:pt x="822325" y="1947037"/>
                    <a:pt x="828040" y="1945894"/>
                    <a:pt x="834390" y="1943354"/>
                  </a:cubicBezTo>
                  <a:cubicBezTo>
                    <a:pt x="869569" y="1929257"/>
                    <a:pt x="856488" y="1895856"/>
                    <a:pt x="855218" y="1868170"/>
                  </a:cubicBezTo>
                  <a:lnTo>
                    <a:pt x="850138" y="1725550"/>
                  </a:lnTo>
                  <a:cubicBezTo>
                    <a:pt x="847344" y="1684401"/>
                    <a:pt x="866140" y="1662811"/>
                    <a:pt x="903986" y="1651508"/>
                  </a:cubicBezTo>
                  <a:lnTo>
                    <a:pt x="1109853" y="1586866"/>
                  </a:lnTo>
                  <a:cubicBezTo>
                    <a:pt x="1133602" y="1579500"/>
                    <a:pt x="1160145" y="1575055"/>
                    <a:pt x="1160526" y="1543178"/>
                  </a:cubicBezTo>
                  <a:cubicBezTo>
                    <a:pt x="1160907" y="1511047"/>
                    <a:pt x="1134110" y="1505967"/>
                    <a:pt x="1110615" y="1498728"/>
                  </a:cubicBezTo>
                  <a:lnTo>
                    <a:pt x="892429" y="1432053"/>
                  </a:lnTo>
                  <a:cubicBezTo>
                    <a:pt x="864235" y="1423670"/>
                    <a:pt x="848233" y="1406780"/>
                    <a:pt x="846709" y="1377189"/>
                  </a:cubicBezTo>
                  <a:lnTo>
                    <a:pt x="837565" y="1214502"/>
                  </a:lnTo>
                  <a:cubicBezTo>
                    <a:pt x="835787" y="1197103"/>
                    <a:pt x="824357" y="1171322"/>
                    <a:pt x="811530" y="1167131"/>
                  </a:cubicBezTo>
                  <a:cubicBezTo>
                    <a:pt x="809879" y="1166622"/>
                    <a:pt x="807974" y="1166369"/>
                    <a:pt x="805942" y="1166369"/>
                  </a:cubicBezTo>
                  <a:close/>
                </a:path>
              </a:pathLst>
            </a:custGeom>
            <a:solidFill>
              <a:srgbClr val="FBE2AB"/>
            </a:solidFill>
          </p:spPr>
        </p:sp>
        <p:sp>
          <p:nvSpPr>
            <p:cNvPr name="Freeform 34" id="34"/>
            <p:cNvSpPr/>
            <p:nvPr/>
          </p:nvSpPr>
          <p:spPr>
            <a:xfrm flipH="false" flipV="false" rot="0">
              <a:off x="437007" y="356870"/>
              <a:ext cx="553339" cy="1853057"/>
            </a:xfrm>
            <a:custGeom>
              <a:avLst/>
              <a:gdLst/>
              <a:ahLst/>
              <a:cxnLst/>
              <a:rect r="r" b="b" t="t" l="l"/>
              <a:pathLst>
                <a:path h="1853057" w="553339">
                  <a:moveTo>
                    <a:pt x="404876" y="0"/>
                  </a:moveTo>
                  <a:cubicBezTo>
                    <a:pt x="394589" y="381"/>
                    <a:pt x="391922" y="1143"/>
                    <a:pt x="388239" y="1778"/>
                  </a:cubicBezTo>
                  <a:lnTo>
                    <a:pt x="374269" y="4699"/>
                  </a:lnTo>
                  <a:cubicBezTo>
                    <a:pt x="360426" y="8255"/>
                    <a:pt x="353441" y="10160"/>
                    <a:pt x="346583" y="12573"/>
                  </a:cubicBezTo>
                  <a:lnTo>
                    <a:pt x="332867" y="17272"/>
                  </a:lnTo>
                  <a:cubicBezTo>
                    <a:pt x="278003" y="21971"/>
                    <a:pt x="230505" y="27686"/>
                    <a:pt x="183261" y="34671"/>
                  </a:cubicBezTo>
                  <a:lnTo>
                    <a:pt x="112903" y="48006"/>
                  </a:lnTo>
                  <a:cubicBezTo>
                    <a:pt x="101219" y="50419"/>
                    <a:pt x="89535" y="52705"/>
                    <a:pt x="77851" y="55372"/>
                  </a:cubicBezTo>
                  <a:lnTo>
                    <a:pt x="42926" y="63881"/>
                  </a:lnTo>
                  <a:cubicBezTo>
                    <a:pt x="37084" y="65278"/>
                    <a:pt x="31369" y="66802"/>
                    <a:pt x="25527" y="68072"/>
                  </a:cubicBezTo>
                  <a:lnTo>
                    <a:pt x="23368" y="68580"/>
                  </a:lnTo>
                  <a:lnTo>
                    <a:pt x="20828" y="69215"/>
                  </a:lnTo>
                  <a:lnTo>
                    <a:pt x="17653" y="70485"/>
                  </a:lnTo>
                  <a:lnTo>
                    <a:pt x="10287" y="74930"/>
                  </a:lnTo>
                  <a:cubicBezTo>
                    <a:pt x="3429" y="82423"/>
                    <a:pt x="381" y="88773"/>
                    <a:pt x="0" y="95504"/>
                  </a:cubicBezTo>
                  <a:lnTo>
                    <a:pt x="0" y="98806"/>
                  </a:lnTo>
                  <a:lnTo>
                    <a:pt x="635" y="103759"/>
                  </a:lnTo>
                  <a:lnTo>
                    <a:pt x="3302" y="111760"/>
                  </a:lnTo>
                  <a:cubicBezTo>
                    <a:pt x="9017" y="120142"/>
                    <a:pt x="14732" y="124460"/>
                    <a:pt x="21463" y="126492"/>
                  </a:cubicBezTo>
                  <a:lnTo>
                    <a:pt x="28321" y="128016"/>
                  </a:lnTo>
                  <a:lnTo>
                    <a:pt x="41148" y="127127"/>
                  </a:lnTo>
                  <a:cubicBezTo>
                    <a:pt x="53086" y="126238"/>
                    <a:pt x="65024" y="125222"/>
                    <a:pt x="76962" y="123952"/>
                  </a:cubicBezTo>
                  <a:lnTo>
                    <a:pt x="112395" y="118491"/>
                  </a:lnTo>
                  <a:cubicBezTo>
                    <a:pt x="124206" y="116332"/>
                    <a:pt x="135890" y="113919"/>
                    <a:pt x="147574" y="111379"/>
                  </a:cubicBezTo>
                  <a:lnTo>
                    <a:pt x="217043" y="92583"/>
                  </a:lnTo>
                  <a:cubicBezTo>
                    <a:pt x="223393" y="92964"/>
                    <a:pt x="229743" y="93091"/>
                    <a:pt x="235966" y="93091"/>
                  </a:cubicBezTo>
                  <a:cubicBezTo>
                    <a:pt x="258699" y="93091"/>
                    <a:pt x="280924" y="90932"/>
                    <a:pt x="303149" y="87884"/>
                  </a:cubicBezTo>
                  <a:lnTo>
                    <a:pt x="345186" y="79502"/>
                  </a:lnTo>
                  <a:cubicBezTo>
                    <a:pt x="352171" y="77978"/>
                    <a:pt x="359156" y="76327"/>
                    <a:pt x="366141" y="74549"/>
                  </a:cubicBezTo>
                  <a:lnTo>
                    <a:pt x="379984" y="70485"/>
                  </a:lnTo>
                  <a:cubicBezTo>
                    <a:pt x="393827" y="66294"/>
                    <a:pt x="400558" y="64389"/>
                    <a:pt x="407797" y="62738"/>
                  </a:cubicBezTo>
                  <a:lnTo>
                    <a:pt x="422402" y="55372"/>
                  </a:lnTo>
                  <a:cubicBezTo>
                    <a:pt x="430784" y="41529"/>
                    <a:pt x="432562" y="32893"/>
                    <a:pt x="430657" y="24257"/>
                  </a:cubicBezTo>
                  <a:cubicBezTo>
                    <a:pt x="428879" y="15621"/>
                    <a:pt x="422910" y="7366"/>
                    <a:pt x="414274" y="3175"/>
                  </a:cubicBezTo>
                  <a:lnTo>
                    <a:pt x="405130" y="0"/>
                  </a:lnTo>
                  <a:close/>
                  <a:moveTo>
                    <a:pt x="512572" y="269367"/>
                  </a:moveTo>
                  <a:cubicBezTo>
                    <a:pt x="505206" y="270256"/>
                    <a:pt x="498094" y="273685"/>
                    <a:pt x="490220" y="281305"/>
                  </a:cubicBezTo>
                  <a:lnTo>
                    <a:pt x="485521" y="289306"/>
                  </a:lnTo>
                  <a:lnTo>
                    <a:pt x="482981" y="295402"/>
                  </a:lnTo>
                  <a:cubicBezTo>
                    <a:pt x="478790" y="305435"/>
                    <a:pt x="474980" y="315722"/>
                    <a:pt x="471043" y="325755"/>
                  </a:cubicBezTo>
                  <a:lnTo>
                    <a:pt x="444500" y="385318"/>
                  </a:lnTo>
                  <a:cubicBezTo>
                    <a:pt x="434467" y="404495"/>
                    <a:pt x="422021" y="422656"/>
                    <a:pt x="411226" y="441579"/>
                  </a:cubicBezTo>
                  <a:lnTo>
                    <a:pt x="396494" y="470535"/>
                  </a:lnTo>
                  <a:cubicBezTo>
                    <a:pt x="391795" y="480314"/>
                    <a:pt x="387477" y="490347"/>
                    <a:pt x="383286" y="500253"/>
                  </a:cubicBezTo>
                  <a:lnTo>
                    <a:pt x="360934" y="561721"/>
                  </a:lnTo>
                  <a:cubicBezTo>
                    <a:pt x="328168" y="614045"/>
                    <a:pt x="299085" y="668274"/>
                    <a:pt x="271272" y="723011"/>
                  </a:cubicBezTo>
                  <a:cubicBezTo>
                    <a:pt x="264414" y="736727"/>
                    <a:pt x="257683" y="750570"/>
                    <a:pt x="251333" y="764540"/>
                  </a:cubicBezTo>
                  <a:lnTo>
                    <a:pt x="243332" y="781685"/>
                  </a:lnTo>
                  <a:lnTo>
                    <a:pt x="241300" y="787019"/>
                  </a:lnTo>
                  <a:cubicBezTo>
                    <a:pt x="238252" y="797433"/>
                    <a:pt x="240284" y="808863"/>
                    <a:pt x="246507" y="817499"/>
                  </a:cubicBezTo>
                  <a:cubicBezTo>
                    <a:pt x="252730" y="826135"/>
                    <a:pt x="262890" y="831469"/>
                    <a:pt x="273304" y="831850"/>
                  </a:cubicBezTo>
                  <a:cubicBezTo>
                    <a:pt x="273685" y="831850"/>
                    <a:pt x="273939" y="831850"/>
                    <a:pt x="274320" y="831850"/>
                  </a:cubicBezTo>
                  <a:cubicBezTo>
                    <a:pt x="284353" y="831850"/>
                    <a:pt x="294386" y="827278"/>
                    <a:pt x="302133" y="817626"/>
                  </a:cubicBezTo>
                  <a:lnTo>
                    <a:pt x="304546" y="813181"/>
                  </a:lnTo>
                  <a:cubicBezTo>
                    <a:pt x="305181" y="811911"/>
                    <a:pt x="305435" y="811149"/>
                    <a:pt x="305816" y="810260"/>
                  </a:cubicBezTo>
                  <a:lnTo>
                    <a:pt x="320294" y="775716"/>
                  </a:lnTo>
                  <a:lnTo>
                    <a:pt x="358648" y="691896"/>
                  </a:lnTo>
                  <a:cubicBezTo>
                    <a:pt x="372618" y="664591"/>
                    <a:pt x="389128" y="638429"/>
                    <a:pt x="403733" y="611378"/>
                  </a:cubicBezTo>
                  <a:lnTo>
                    <a:pt x="424434" y="570230"/>
                  </a:lnTo>
                  <a:cubicBezTo>
                    <a:pt x="431038" y="556387"/>
                    <a:pt x="437388" y="542417"/>
                    <a:pt x="443611" y="528320"/>
                  </a:cubicBezTo>
                  <a:lnTo>
                    <a:pt x="477901" y="442468"/>
                  </a:lnTo>
                  <a:cubicBezTo>
                    <a:pt x="502793" y="406273"/>
                    <a:pt x="524002" y="368300"/>
                    <a:pt x="543814" y="329692"/>
                  </a:cubicBezTo>
                  <a:lnTo>
                    <a:pt x="547497" y="322453"/>
                  </a:lnTo>
                  <a:lnTo>
                    <a:pt x="548386" y="320675"/>
                  </a:lnTo>
                  <a:lnTo>
                    <a:pt x="548894" y="319786"/>
                  </a:lnTo>
                  <a:lnTo>
                    <a:pt x="549529" y="318516"/>
                  </a:lnTo>
                  <a:cubicBezTo>
                    <a:pt x="550418" y="316738"/>
                    <a:pt x="550926" y="314960"/>
                    <a:pt x="553339" y="305435"/>
                  </a:cubicBezTo>
                  <a:lnTo>
                    <a:pt x="549656" y="290322"/>
                  </a:lnTo>
                  <a:cubicBezTo>
                    <a:pt x="546608" y="283210"/>
                    <a:pt x="541274" y="277241"/>
                    <a:pt x="528066" y="269748"/>
                  </a:cubicBezTo>
                  <a:lnTo>
                    <a:pt x="512826" y="269113"/>
                  </a:lnTo>
                  <a:close/>
                  <a:moveTo>
                    <a:pt x="208534" y="1659890"/>
                  </a:moveTo>
                  <a:cubicBezTo>
                    <a:pt x="199009" y="1659890"/>
                    <a:pt x="189357" y="1664462"/>
                    <a:pt x="183388" y="1672463"/>
                  </a:cubicBezTo>
                  <a:lnTo>
                    <a:pt x="177927" y="1681988"/>
                  </a:lnTo>
                  <a:lnTo>
                    <a:pt x="176657" y="1693291"/>
                  </a:lnTo>
                  <a:lnTo>
                    <a:pt x="176784" y="1699260"/>
                  </a:lnTo>
                  <a:cubicBezTo>
                    <a:pt x="177419" y="1718183"/>
                    <a:pt x="178308" y="1735074"/>
                    <a:pt x="179832" y="1751838"/>
                  </a:cubicBezTo>
                  <a:lnTo>
                    <a:pt x="181991" y="1776984"/>
                  </a:lnTo>
                  <a:lnTo>
                    <a:pt x="184531" y="1802130"/>
                  </a:lnTo>
                  <a:cubicBezTo>
                    <a:pt x="186309" y="1819148"/>
                    <a:pt x="188214" y="1836166"/>
                    <a:pt x="190500" y="1853057"/>
                  </a:cubicBezTo>
                  <a:lnTo>
                    <a:pt x="255016" y="1853057"/>
                  </a:lnTo>
                  <a:cubicBezTo>
                    <a:pt x="255016" y="1852930"/>
                    <a:pt x="255016" y="1852930"/>
                    <a:pt x="255016" y="1852803"/>
                  </a:cubicBezTo>
                  <a:lnTo>
                    <a:pt x="248920" y="1802638"/>
                  </a:lnTo>
                  <a:cubicBezTo>
                    <a:pt x="244856" y="1769110"/>
                    <a:pt x="241300" y="1735582"/>
                    <a:pt x="239776" y="1701927"/>
                  </a:cubicBezTo>
                  <a:lnTo>
                    <a:pt x="239522" y="1693545"/>
                  </a:lnTo>
                  <a:cubicBezTo>
                    <a:pt x="239268" y="1684655"/>
                    <a:pt x="237871" y="1679702"/>
                    <a:pt x="235585" y="1675511"/>
                  </a:cubicBezTo>
                  <a:cubicBezTo>
                    <a:pt x="230886" y="1666875"/>
                    <a:pt x="221615" y="1660652"/>
                    <a:pt x="211201" y="1659890"/>
                  </a:cubicBezTo>
                  <a:cubicBezTo>
                    <a:pt x="210312" y="1659763"/>
                    <a:pt x="209550" y="1659763"/>
                    <a:pt x="208661" y="1659763"/>
                  </a:cubicBezTo>
                  <a:close/>
                </a:path>
              </a:pathLst>
            </a:custGeom>
            <a:solidFill>
              <a:srgbClr val="FFD7CD"/>
            </a:solidFill>
          </p:spPr>
        </p:sp>
      </p:grpSp>
      <p:grpSp>
        <p:nvGrpSpPr>
          <p:cNvPr name="Group 35" id="35"/>
          <p:cNvGrpSpPr>
            <a:grpSpLocks noChangeAspect="true"/>
          </p:cNvGrpSpPr>
          <p:nvPr/>
        </p:nvGrpSpPr>
        <p:grpSpPr>
          <a:xfrm rot="0">
            <a:off x="13013112" y="-63503"/>
            <a:ext cx="2817971" cy="1710395"/>
            <a:chOff x="0" y="0"/>
            <a:chExt cx="2817978" cy="1710398"/>
          </a:xfrm>
        </p:grpSpPr>
        <p:sp>
          <p:nvSpPr>
            <p:cNvPr name="Freeform 36" id="36"/>
            <p:cNvSpPr/>
            <p:nvPr/>
          </p:nvSpPr>
          <p:spPr>
            <a:xfrm flipH="false" flipV="false" rot="0">
              <a:off x="22987" y="63500"/>
              <a:ext cx="2696083" cy="1583309"/>
            </a:xfrm>
            <a:custGeom>
              <a:avLst/>
              <a:gdLst/>
              <a:ahLst/>
              <a:cxnLst/>
              <a:rect r="r" b="b" t="t" l="l"/>
              <a:pathLst>
                <a:path h="1583309" w="2696083">
                  <a:moveTo>
                    <a:pt x="392811" y="889127"/>
                  </a:moveTo>
                  <a:cubicBezTo>
                    <a:pt x="442087" y="1026287"/>
                    <a:pt x="513969" y="1157478"/>
                    <a:pt x="606552" y="1266444"/>
                  </a:cubicBezTo>
                  <a:lnTo>
                    <a:pt x="543687" y="1280160"/>
                  </a:lnTo>
                  <a:cubicBezTo>
                    <a:pt x="482473" y="1292987"/>
                    <a:pt x="420243" y="1299210"/>
                    <a:pt x="361950" y="1299210"/>
                  </a:cubicBezTo>
                  <a:cubicBezTo>
                    <a:pt x="354203" y="1299210"/>
                    <a:pt x="346583" y="1299083"/>
                    <a:pt x="339090" y="1298829"/>
                  </a:cubicBezTo>
                  <a:cubicBezTo>
                    <a:pt x="217932" y="1295146"/>
                    <a:pt x="173736" y="1231900"/>
                    <a:pt x="228346" y="1123823"/>
                  </a:cubicBezTo>
                  <a:cubicBezTo>
                    <a:pt x="267081" y="1046861"/>
                    <a:pt x="321818" y="967486"/>
                    <a:pt x="385572" y="896874"/>
                  </a:cubicBezTo>
                  <a:lnTo>
                    <a:pt x="392811" y="889127"/>
                  </a:lnTo>
                  <a:close/>
                  <a:moveTo>
                    <a:pt x="505968" y="0"/>
                  </a:moveTo>
                  <a:cubicBezTo>
                    <a:pt x="448183" y="87630"/>
                    <a:pt x="402717" y="190754"/>
                    <a:pt x="371983" y="310388"/>
                  </a:cubicBezTo>
                  <a:cubicBezTo>
                    <a:pt x="330454" y="471678"/>
                    <a:pt x="334137" y="642620"/>
                    <a:pt x="373380" y="804799"/>
                  </a:cubicBezTo>
                  <a:lnTo>
                    <a:pt x="225679" y="957453"/>
                  </a:lnTo>
                  <a:cubicBezTo>
                    <a:pt x="158623" y="1030859"/>
                    <a:pt x="100711" y="1114679"/>
                    <a:pt x="64262" y="1194943"/>
                  </a:cubicBezTo>
                  <a:cubicBezTo>
                    <a:pt x="0" y="1335532"/>
                    <a:pt x="69850" y="1438529"/>
                    <a:pt x="226441" y="1438529"/>
                  </a:cubicBezTo>
                  <a:cubicBezTo>
                    <a:pt x="230759" y="1438529"/>
                    <a:pt x="235204" y="1438402"/>
                    <a:pt x="239649" y="1438275"/>
                  </a:cubicBezTo>
                  <a:cubicBezTo>
                    <a:pt x="369062" y="1433703"/>
                    <a:pt x="505333" y="1420495"/>
                    <a:pt x="639318" y="1388110"/>
                  </a:cubicBezTo>
                  <a:lnTo>
                    <a:pt x="708533" y="1370330"/>
                  </a:lnTo>
                  <a:cubicBezTo>
                    <a:pt x="808736" y="1457325"/>
                    <a:pt x="924941" y="1519301"/>
                    <a:pt x="1051179" y="1545717"/>
                  </a:cubicBezTo>
                  <a:cubicBezTo>
                    <a:pt x="1170559" y="1570482"/>
                    <a:pt x="1285494" y="1583309"/>
                    <a:pt x="1394206" y="1583309"/>
                  </a:cubicBezTo>
                  <a:cubicBezTo>
                    <a:pt x="1844548" y="1583309"/>
                    <a:pt x="2191385" y="1364234"/>
                    <a:pt x="2331593" y="873633"/>
                  </a:cubicBezTo>
                  <a:cubicBezTo>
                    <a:pt x="2367153" y="750189"/>
                    <a:pt x="2369439" y="592074"/>
                    <a:pt x="2337943" y="429768"/>
                  </a:cubicBezTo>
                  <a:cubicBezTo>
                    <a:pt x="2480310" y="298577"/>
                    <a:pt x="2615184" y="162306"/>
                    <a:pt x="2693543" y="5080"/>
                  </a:cubicBezTo>
                  <a:cubicBezTo>
                    <a:pt x="2694432" y="3302"/>
                    <a:pt x="2695194" y="1651"/>
                    <a:pt x="2696083" y="0"/>
                  </a:cubicBezTo>
                  <a:lnTo>
                    <a:pt x="2546350" y="0"/>
                  </a:lnTo>
                  <a:cubicBezTo>
                    <a:pt x="2544445" y="5080"/>
                    <a:pt x="2542286" y="10287"/>
                    <a:pt x="2540000" y="15621"/>
                  </a:cubicBezTo>
                  <a:cubicBezTo>
                    <a:pt x="2492121" y="124587"/>
                    <a:pt x="2411095" y="223012"/>
                    <a:pt x="2309368" y="310388"/>
                  </a:cubicBezTo>
                  <a:cubicBezTo>
                    <a:pt x="2277745" y="202438"/>
                    <a:pt x="2230882" y="96012"/>
                    <a:pt x="2168906" y="0"/>
                  </a:cubicBezTo>
                  <a:close/>
                </a:path>
              </a:pathLst>
            </a:custGeom>
            <a:solidFill>
              <a:srgbClr val="F69495"/>
            </a:solidFill>
          </p:spPr>
        </p:sp>
        <p:sp>
          <p:nvSpPr>
            <p:cNvPr name="Freeform 37" id="37"/>
            <p:cNvSpPr/>
            <p:nvPr/>
          </p:nvSpPr>
          <p:spPr>
            <a:xfrm flipH="false" flipV="false" rot="0">
              <a:off x="443357" y="63373"/>
              <a:ext cx="1669923" cy="1201420"/>
            </a:xfrm>
            <a:custGeom>
              <a:avLst/>
              <a:gdLst/>
              <a:ahLst/>
              <a:cxnLst/>
              <a:rect r="r" b="b" t="t" l="l"/>
              <a:pathLst>
                <a:path h="1201420" w="1669923">
                  <a:moveTo>
                    <a:pt x="1418082" y="127"/>
                  </a:moveTo>
                  <a:cubicBezTo>
                    <a:pt x="1416939" y="4953"/>
                    <a:pt x="1416431" y="9652"/>
                    <a:pt x="1416558" y="14351"/>
                  </a:cubicBezTo>
                  <a:cubicBezTo>
                    <a:pt x="1418336" y="74549"/>
                    <a:pt x="1466723" y="124587"/>
                    <a:pt x="1527683" y="125476"/>
                  </a:cubicBezTo>
                  <a:cubicBezTo>
                    <a:pt x="1528191" y="125476"/>
                    <a:pt x="1528699" y="125476"/>
                    <a:pt x="1529334" y="125476"/>
                  </a:cubicBezTo>
                  <a:cubicBezTo>
                    <a:pt x="1582801" y="125476"/>
                    <a:pt x="1627505" y="80772"/>
                    <a:pt x="1628013" y="26543"/>
                  </a:cubicBezTo>
                  <a:cubicBezTo>
                    <a:pt x="1628140" y="17526"/>
                    <a:pt x="1626870" y="8636"/>
                    <a:pt x="1624584" y="0"/>
                  </a:cubicBezTo>
                  <a:close/>
                  <a:moveTo>
                    <a:pt x="1458214" y="317754"/>
                  </a:moveTo>
                  <a:cubicBezTo>
                    <a:pt x="1367917" y="317754"/>
                    <a:pt x="1244854" y="426847"/>
                    <a:pt x="1247013" y="516509"/>
                  </a:cubicBezTo>
                  <a:cubicBezTo>
                    <a:pt x="1250188" y="636778"/>
                    <a:pt x="1346835" y="736600"/>
                    <a:pt x="1468882" y="738378"/>
                  </a:cubicBezTo>
                  <a:cubicBezTo>
                    <a:pt x="1470025" y="738378"/>
                    <a:pt x="1471041" y="738378"/>
                    <a:pt x="1472184" y="738378"/>
                  </a:cubicBezTo>
                  <a:cubicBezTo>
                    <a:pt x="1578737" y="738378"/>
                    <a:pt x="1667637" y="649732"/>
                    <a:pt x="1668526" y="541528"/>
                  </a:cubicBezTo>
                  <a:cubicBezTo>
                    <a:pt x="1669923" y="427609"/>
                    <a:pt x="1570609" y="321945"/>
                    <a:pt x="1462532" y="317754"/>
                  </a:cubicBezTo>
                  <a:cubicBezTo>
                    <a:pt x="1461135" y="317754"/>
                    <a:pt x="1459611" y="317627"/>
                    <a:pt x="1458087" y="317627"/>
                  </a:cubicBezTo>
                  <a:close/>
                  <a:moveTo>
                    <a:pt x="1593215" y="834517"/>
                  </a:moveTo>
                  <a:cubicBezTo>
                    <a:pt x="1573657" y="834517"/>
                    <a:pt x="1547368" y="858139"/>
                    <a:pt x="1547876" y="877316"/>
                  </a:cubicBezTo>
                  <a:cubicBezTo>
                    <a:pt x="1548765" y="903351"/>
                    <a:pt x="1569339" y="924687"/>
                    <a:pt x="1595755" y="925195"/>
                  </a:cubicBezTo>
                  <a:cubicBezTo>
                    <a:pt x="1596009" y="925195"/>
                    <a:pt x="1596263" y="925195"/>
                    <a:pt x="1596517" y="925195"/>
                  </a:cubicBezTo>
                  <a:cubicBezTo>
                    <a:pt x="1619377" y="925195"/>
                    <a:pt x="1638554" y="905764"/>
                    <a:pt x="1639062" y="882777"/>
                  </a:cubicBezTo>
                  <a:cubicBezTo>
                    <a:pt x="1639062" y="858139"/>
                    <a:pt x="1617599" y="835406"/>
                    <a:pt x="1594358" y="834517"/>
                  </a:cubicBezTo>
                  <a:cubicBezTo>
                    <a:pt x="1593977" y="834517"/>
                    <a:pt x="1593596" y="834517"/>
                    <a:pt x="1593215" y="834517"/>
                  </a:cubicBezTo>
                  <a:close/>
                  <a:moveTo>
                    <a:pt x="530987" y="870585"/>
                  </a:moveTo>
                  <a:cubicBezTo>
                    <a:pt x="505587" y="870585"/>
                    <a:pt x="470154" y="901446"/>
                    <a:pt x="471043" y="927100"/>
                  </a:cubicBezTo>
                  <a:cubicBezTo>
                    <a:pt x="471932" y="961263"/>
                    <a:pt x="499237" y="989584"/>
                    <a:pt x="533908" y="989965"/>
                  </a:cubicBezTo>
                  <a:cubicBezTo>
                    <a:pt x="534162" y="989965"/>
                    <a:pt x="534416" y="989965"/>
                    <a:pt x="534670" y="989965"/>
                  </a:cubicBezTo>
                  <a:cubicBezTo>
                    <a:pt x="564896" y="989965"/>
                    <a:pt x="590423" y="964565"/>
                    <a:pt x="590804" y="933958"/>
                  </a:cubicBezTo>
                  <a:cubicBezTo>
                    <a:pt x="591312" y="901573"/>
                    <a:pt x="562991" y="871982"/>
                    <a:pt x="532003" y="870585"/>
                  </a:cubicBezTo>
                  <a:cubicBezTo>
                    <a:pt x="531622" y="870585"/>
                    <a:pt x="531241" y="870585"/>
                    <a:pt x="530860" y="870585"/>
                  </a:cubicBezTo>
                  <a:close/>
                  <a:moveTo>
                    <a:pt x="225552" y="618998"/>
                  </a:moveTo>
                  <a:cubicBezTo>
                    <a:pt x="128524" y="618998"/>
                    <a:pt x="0" y="728472"/>
                    <a:pt x="10668" y="828294"/>
                  </a:cubicBezTo>
                  <a:cubicBezTo>
                    <a:pt x="26670" y="975487"/>
                    <a:pt x="89027" y="1040130"/>
                    <a:pt x="237617" y="1052449"/>
                  </a:cubicBezTo>
                  <a:cubicBezTo>
                    <a:pt x="354330" y="1051941"/>
                    <a:pt x="444500" y="960882"/>
                    <a:pt x="445008" y="843280"/>
                  </a:cubicBezTo>
                  <a:cubicBezTo>
                    <a:pt x="445516" y="726567"/>
                    <a:pt x="342900" y="623697"/>
                    <a:pt x="230886" y="619125"/>
                  </a:cubicBezTo>
                  <a:cubicBezTo>
                    <a:pt x="229108" y="618998"/>
                    <a:pt x="227330" y="618998"/>
                    <a:pt x="225679" y="618998"/>
                  </a:cubicBezTo>
                  <a:close/>
                  <a:moveTo>
                    <a:pt x="1453007" y="959866"/>
                  </a:moveTo>
                  <a:cubicBezTo>
                    <a:pt x="1401191" y="959866"/>
                    <a:pt x="1329944" y="1022223"/>
                    <a:pt x="1331214" y="1073785"/>
                  </a:cubicBezTo>
                  <a:cubicBezTo>
                    <a:pt x="1332992" y="1142619"/>
                    <a:pt x="1388618" y="1200023"/>
                    <a:pt x="1458849" y="1201420"/>
                  </a:cubicBezTo>
                  <a:cubicBezTo>
                    <a:pt x="1459357" y="1201420"/>
                    <a:pt x="1459992" y="1201420"/>
                    <a:pt x="1460500" y="1201420"/>
                  </a:cubicBezTo>
                  <a:cubicBezTo>
                    <a:pt x="1521714" y="1201420"/>
                    <a:pt x="1573276" y="1150239"/>
                    <a:pt x="1573657" y="1088390"/>
                  </a:cubicBezTo>
                  <a:cubicBezTo>
                    <a:pt x="1574546" y="1022731"/>
                    <a:pt x="1517142" y="962152"/>
                    <a:pt x="1455166" y="959866"/>
                  </a:cubicBezTo>
                  <a:cubicBezTo>
                    <a:pt x="1454404" y="959866"/>
                    <a:pt x="1453642" y="959866"/>
                    <a:pt x="1453007" y="959866"/>
                  </a:cubicBezTo>
                  <a:close/>
                </a:path>
              </a:pathLst>
            </a:custGeom>
            <a:solidFill>
              <a:srgbClr val="FFD7CD"/>
            </a:solidFill>
          </p:spPr>
        </p:sp>
        <p:sp>
          <p:nvSpPr>
            <p:cNvPr name="Freeform 38" id="38"/>
            <p:cNvSpPr/>
            <p:nvPr/>
          </p:nvSpPr>
          <p:spPr>
            <a:xfrm flipH="false" flipV="false" rot="0">
              <a:off x="560832" y="63500"/>
              <a:ext cx="1296416" cy="884809"/>
            </a:xfrm>
            <a:custGeom>
              <a:avLst/>
              <a:gdLst/>
              <a:ahLst/>
              <a:cxnLst/>
              <a:rect r="r" b="b" t="t" l="l"/>
              <a:pathLst>
                <a:path h="884809" w="1296416">
                  <a:moveTo>
                    <a:pt x="87249" y="0"/>
                  </a:moveTo>
                  <a:cubicBezTo>
                    <a:pt x="70358" y="44831"/>
                    <a:pt x="71374" y="86614"/>
                    <a:pt x="87376" y="106299"/>
                  </a:cubicBezTo>
                  <a:cubicBezTo>
                    <a:pt x="93726" y="114173"/>
                    <a:pt x="102108" y="117602"/>
                    <a:pt x="111887" y="117602"/>
                  </a:cubicBezTo>
                  <a:cubicBezTo>
                    <a:pt x="154178" y="117602"/>
                    <a:pt x="224155" y="53086"/>
                    <a:pt x="285877" y="0"/>
                  </a:cubicBezTo>
                  <a:close/>
                  <a:moveTo>
                    <a:pt x="1050290" y="81407"/>
                  </a:moveTo>
                  <a:cubicBezTo>
                    <a:pt x="941705" y="81407"/>
                    <a:pt x="784606" y="202946"/>
                    <a:pt x="766826" y="311785"/>
                  </a:cubicBezTo>
                  <a:cubicBezTo>
                    <a:pt x="739013" y="485902"/>
                    <a:pt x="826516" y="650748"/>
                    <a:pt x="974217" y="679069"/>
                  </a:cubicBezTo>
                  <a:cubicBezTo>
                    <a:pt x="987298" y="681609"/>
                    <a:pt x="1000379" y="682752"/>
                    <a:pt x="1013333" y="682752"/>
                  </a:cubicBezTo>
                  <a:cubicBezTo>
                    <a:pt x="1129284" y="682752"/>
                    <a:pt x="1236980" y="585216"/>
                    <a:pt x="1264031" y="447929"/>
                  </a:cubicBezTo>
                  <a:cubicBezTo>
                    <a:pt x="1296416" y="286639"/>
                    <a:pt x="1207135" y="118491"/>
                    <a:pt x="1081786" y="85217"/>
                  </a:cubicBezTo>
                  <a:cubicBezTo>
                    <a:pt x="1072007" y="82550"/>
                    <a:pt x="1061466" y="81280"/>
                    <a:pt x="1050417" y="81280"/>
                  </a:cubicBezTo>
                  <a:close/>
                  <a:moveTo>
                    <a:pt x="263144" y="142875"/>
                  </a:moveTo>
                  <a:cubicBezTo>
                    <a:pt x="153670" y="142875"/>
                    <a:pt x="0" y="304419"/>
                    <a:pt x="2667" y="422529"/>
                  </a:cubicBezTo>
                  <a:cubicBezTo>
                    <a:pt x="6350" y="598424"/>
                    <a:pt x="122555" y="745109"/>
                    <a:pt x="272415" y="746506"/>
                  </a:cubicBezTo>
                  <a:cubicBezTo>
                    <a:pt x="273177" y="746506"/>
                    <a:pt x="273812" y="746506"/>
                    <a:pt x="274574" y="746506"/>
                  </a:cubicBezTo>
                  <a:cubicBezTo>
                    <a:pt x="405765" y="746506"/>
                    <a:pt x="513969" y="621665"/>
                    <a:pt x="516255" y="467106"/>
                  </a:cubicBezTo>
                  <a:cubicBezTo>
                    <a:pt x="519049" y="303022"/>
                    <a:pt x="400558" y="153543"/>
                    <a:pt x="271526" y="143129"/>
                  </a:cubicBezTo>
                  <a:cubicBezTo>
                    <a:pt x="268732" y="142875"/>
                    <a:pt x="265938" y="142748"/>
                    <a:pt x="263144" y="142748"/>
                  </a:cubicBezTo>
                  <a:close/>
                  <a:moveTo>
                    <a:pt x="867918" y="666369"/>
                  </a:moveTo>
                  <a:cubicBezTo>
                    <a:pt x="799084" y="722503"/>
                    <a:pt x="725678" y="750316"/>
                    <a:pt x="647827" y="750316"/>
                  </a:cubicBezTo>
                  <a:cubicBezTo>
                    <a:pt x="594233" y="750316"/>
                    <a:pt x="538480" y="737108"/>
                    <a:pt x="480568" y="710946"/>
                  </a:cubicBezTo>
                  <a:cubicBezTo>
                    <a:pt x="480568" y="710946"/>
                    <a:pt x="480568" y="710946"/>
                    <a:pt x="480568" y="710946"/>
                  </a:cubicBezTo>
                  <a:cubicBezTo>
                    <a:pt x="480568" y="710946"/>
                    <a:pt x="476758" y="884809"/>
                    <a:pt x="638048" y="884809"/>
                  </a:cubicBezTo>
                  <a:cubicBezTo>
                    <a:pt x="649986" y="884809"/>
                    <a:pt x="662686" y="883920"/>
                    <a:pt x="676529" y="881888"/>
                  </a:cubicBezTo>
                  <a:cubicBezTo>
                    <a:pt x="876554" y="852297"/>
                    <a:pt x="867918" y="666369"/>
                    <a:pt x="867918" y="666369"/>
                  </a:cubicBezTo>
                  <a:close/>
                </a:path>
              </a:pathLst>
            </a:custGeom>
            <a:solidFill>
              <a:srgbClr val="FFFFFF"/>
            </a:solidFill>
          </p:spPr>
        </p:sp>
        <p:sp>
          <p:nvSpPr>
            <p:cNvPr name="Freeform 39" id="39"/>
            <p:cNvSpPr/>
            <p:nvPr/>
          </p:nvSpPr>
          <p:spPr>
            <a:xfrm flipH="false" flipV="false" rot="0">
              <a:off x="588518" y="253111"/>
              <a:ext cx="1155192" cy="634365"/>
            </a:xfrm>
            <a:custGeom>
              <a:avLst/>
              <a:gdLst/>
              <a:ahLst/>
              <a:cxnLst/>
              <a:rect r="r" b="b" t="t" l="l"/>
              <a:pathLst>
                <a:path h="634365" w="1155192">
                  <a:moveTo>
                    <a:pt x="389128" y="201041"/>
                  </a:moveTo>
                  <a:cubicBezTo>
                    <a:pt x="401828" y="228346"/>
                    <a:pt x="408686" y="258953"/>
                    <a:pt x="408305" y="289941"/>
                  </a:cubicBezTo>
                  <a:cubicBezTo>
                    <a:pt x="406527" y="394335"/>
                    <a:pt x="320421" y="478536"/>
                    <a:pt x="216027" y="477266"/>
                  </a:cubicBezTo>
                  <a:cubicBezTo>
                    <a:pt x="97536" y="476377"/>
                    <a:pt x="5461" y="377444"/>
                    <a:pt x="2286" y="258953"/>
                  </a:cubicBezTo>
                  <a:cubicBezTo>
                    <a:pt x="0" y="177419"/>
                    <a:pt x="127635" y="65278"/>
                    <a:pt x="214122" y="71628"/>
                  </a:cubicBezTo>
                  <a:cubicBezTo>
                    <a:pt x="236855" y="73406"/>
                    <a:pt x="259207" y="79375"/>
                    <a:pt x="280162" y="89408"/>
                  </a:cubicBezTo>
                  <a:cubicBezTo>
                    <a:pt x="264160" y="103505"/>
                    <a:pt x="253746" y="124079"/>
                    <a:pt x="253746" y="147320"/>
                  </a:cubicBezTo>
                  <a:cubicBezTo>
                    <a:pt x="253238" y="190627"/>
                    <a:pt x="287909" y="225679"/>
                    <a:pt x="331216" y="226187"/>
                  </a:cubicBezTo>
                  <a:cubicBezTo>
                    <a:pt x="354457" y="226695"/>
                    <a:pt x="374904" y="216662"/>
                    <a:pt x="389128" y="201168"/>
                  </a:cubicBezTo>
                  <a:close/>
                  <a:moveTo>
                    <a:pt x="1077595" y="160528"/>
                  </a:moveTo>
                  <a:cubicBezTo>
                    <a:pt x="1034288" y="160020"/>
                    <a:pt x="999617" y="124968"/>
                    <a:pt x="1000125" y="81661"/>
                  </a:cubicBezTo>
                  <a:cubicBezTo>
                    <a:pt x="1000125" y="58420"/>
                    <a:pt x="1010666" y="37973"/>
                    <a:pt x="1026541" y="23749"/>
                  </a:cubicBezTo>
                  <a:cubicBezTo>
                    <a:pt x="1005586" y="13716"/>
                    <a:pt x="983234" y="7366"/>
                    <a:pt x="960501" y="5969"/>
                  </a:cubicBezTo>
                  <a:cubicBezTo>
                    <a:pt x="873506" y="0"/>
                    <a:pt x="746379" y="111633"/>
                    <a:pt x="748665" y="193294"/>
                  </a:cubicBezTo>
                  <a:cubicBezTo>
                    <a:pt x="751840" y="311785"/>
                    <a:pt x="843915" y="410210"/>
                    <a:pt x="962406" y="411607"/>
                  </a:cubicBezTo>
                  <a:cubicBezTo>
                    <a:pt x="1066800" y="412496"/>
                    <a:pt x="1152906" y="328676"/>
                    <a:pt x="1154684" y="224282"/>
                  </a:cubicBezTo>
                  <a:cubicBezTo>
                    <a:pt x="1155192" y="193294"/>
                    <a:pt x="1148334" y="163195"/>
                    <a:pt x="1135507" y="135382"/>
                  </a:cubicBezTo>
                  <a:cubicBezTo>
                    <a:pt x="1121410" y="150876"/>
                    <a:pt x="1100836" y="160401"/>
                    <a:pt x="1077595" y="160401"/>
                  </a:cubicBezTo>
                  <a:close/>
                  <a:moveTo>
                    <a:pt x="622427" y="634365"/>
                  </a:moveTo>
                  <a:cubicBezTo>
                    <a:pt x="759079" y="630682"/>
                    <a:pt x="834263" y="572897"/>
                    <a:pt x="837565" y="570103"/>
                  </a:cubicBezTo>
                  <a:lnTo>
                    <a:pt x="843534" y="559181"/>
                  </a:lnTo>
                  <a:lnTo>
                    <a:pt x="828548" y="548259"/>
                  </a:lnTo>
                  <a:cubicBezTo>
                    <a:pt x="822579" y="552831"/>
                    <a:pt x="751078" y="608457"/>
                    <a:pt x="621665" y="611632"/>
                  </a:cubicBezTo>
                  <a:cubicBezTo>
                    <a:pt x="525018" y="613918"/>
                    <a:pt x="463042" y="563753"/>
                    <a:pt x="462153" y="562864"/>
                  </a:cubicBezTo>
                  <a:lnTo>
                    <a:pt x="450215" y="559689"/>
                  </a:lnTo>
                  <a:lnTo>
                    <a:pt x="442468" y="576072"/>
                  </a:lnTo>
                  <a:cubicBezTo>
                    <a:pt x="450215" y="582422"/>
                    <a:pt x="513080" y="634365"/>
                    <a:pt x="614680" y="634365"/>
                  </a:cubicBezTo>
                  <a:lnTo>
                    <a:pt x="619633" y="634365"/>
                  </a:lnTo>
                  <a:close/>
                </a:path>
              </a:pathLst>
            </a:custGeom>
            <a:solidFill>
              <a:srgbClr val="59524B"/>
            </a:solidFill>
          </p:spPr>
        </p:sp>
        <p:sp>
          <p:nvSpPr>
            <p:cNvPr name="Freeform 40" id="40"/>
            <p:cNvSpPr/>
            <p:nvPr/>
          </p:nvSpPr>
          <p:spPr>
            <a:xfrm flipH="false" flipV="false" rot="0">
              <a:off x="23495" y="63500"/>
              <a:ext cx="2696083" cy="1438402"/>
            </a:xfrm>
            <a:custGeom>
              <a:avLst/>
              <a:gdLst/>
              <a:ahLst/>
              <a:cxnLst/>
              <a:rect r="r" b="b" t="t" l="l"/>
              <a:pathLst>
                <a:path h="1438402" w="2696083">
                  <a:moveTo>
                    <a:pt x="2546096" y="0"/>
                  </a:moveTo>
                  <a:cubicBezTo>
                    <a:pt x="2544191" y="5207"/>
                    <a:pt x="2541905" y="10668"/>
                    <a:pt x="2539492" y="16129"/>
                  </a:cubicBezTo>
                  <a:cubicBezTo>
                    <a:pt x="2491613" y="125095"/>
                    <a:pt x="2410079" y="223520"/>
                    <a:pt x="2308860" y="310896"/>
                  </a:cubicBezTo>
                  <a:lnTo>
                    <a:pt x="2277872" y="336931"/>
                  </a:lnTo>
                  <a:cubicBezTo>
                    <a:pt x="2059559" y="513334"/>
                    <a:pt x="1841754" y="691007"/>
                    <a:pt x="1597533" y="840486"/>
                  </a:cubicBezTo>
                  <a:lnTo>
                    <a:pt x="1523746" y="883793"/>
                  </a:lnTo>
                  <a:cubicBezTo>
                    <a:pt x="1227582" y="1055624"/>
                    <a:pt x="923163" y="1191895"/>
                    <a:pt x="605536" y="1266571"/>
                  </a:cubicBezTo>
                  <a:lnTo>
                    <a:pt x="542671" y="1280287"/>
                  </a:lnTo>
                  <a:cubicBezTo>
                    <a:pt x="481457" y="1293114"/>
                    <a:pt x="419227" y="1299337"/>
                    <a:pt x="360934" y="1299337"/>
                  </a:cubicBezTo>
                  <a:cubicBezTo>
                    <a:pt x="353187" y="1299337"/>
                    <a:pt x="345567" y="1299210"/>
                    <a:pt x="338074" y="1298956"/>
                  </a:cubicBezTo>
                  <a:cubicBezTo>
                    <a:pt x="216916" y="1295273"/>
                    <a:pt x="172720" y="1232027"/>
                    <a:pt x="227330" y="1123950"/>
                  </a:cubicBezTo>
                  <a:cubicBezTo>
                    <a:pt x="266065" y="1046988"/>
                    <a:pt x="320802" y="967613"/>
                    <a:pt x="388239" y="892937"/>
                  </a:cubicBezTo>
                  <a:lnTo>
                    <a:pt x="395478" y="885190"/>
                  </a:lnTo>
                  <a:cubicBezTo>
                    <a:pt x="386842" y="858774"/>
                    <a:pt x="379095" y="831850"/>
                    <a:pt x="372745" y="804545"/>
                  </a:cubicBezTo>
                  <a:lnTo>
                    <a:pt x="225552" y="957453"/>
                  </a:lnTo>
                  <a:cubicBezTo>
                    <a:pt x="158623" y="1030351"/>
                    <a:pt x="101092" y="1114679"/>
                    <a:pt x="64262" y="1194816"/>
                  </a:cubicBezTo>
                  <a:cubicBezTo>
                    <a:pt x="0" y="1335405"/>
                    <a:pt x="69850" y="1438402"/>
                    <a:pt x="226441" y="1438402"/>
                  </a:cubicBezTo>
                  <a:cubicBezTo>
                    <a:pt x="230759" y="1438402"/>
                    <a:pt x="235204" y="1438275"/>
                    <a:pt x="239649" y="1438148"/>
                  </a:cubicBezTo>
                  <a:cubicBezTo>
                    <a:pt x="369062" y="1433576"/>
                    <a:pt x="504825" y="1420368"/>
                    <a:pt x="639318" y="1387983"/>
                  </a:cubicBezTo>
                  <a:lnTo>
                    <a:pt x="708533" y="1370203"/>
                  </a:lnTo>
                  <a:cubicBezTo>
                    <a:pt x="1013841" y="1286764"/>
                    <a:pt x="1305941" y="1143762"/>
                    <a:pt x="1589405" y="975614"/>
                  </a:cubicBezTo>
                  <a:cubicBezTo>
                    <a:pt x="1893824" y="796036"/>
                    <a:pt x="2109851" y="641096"/>
                    <a:pt x="2336292" y="431546"/>
                  </a:cubicBezTo>
                  <a:lnTo>
                    <a:pt x="2338070" y="429768"/>
                  </a:lnTo>
                  <a:cubicBezTo>
                    <a:pt x="2480183" y="298069"/>
                    <a:pt x="2615184" y="161798"/>
                    <a:pt x="2693543" y="5080"/>
                  </a:cubicBezTo>
                  <a:cubicBezTo>
                    <a:pt x="2694432" y="3302"/>
                    <a:pt x="2695194" y="1651"/>
                    <a:pt x="2696083" y="0"/>
                  </a:cubicBezTo>
                  <a:close/>
                </a:path>
              </a:pathLst>
            </a:custGeom>
            <a:solidFill>
              <a:srgbClr val="FBE2AB"/>
            </a:solidFill>
          </p:spPr>
        </p:sp>
      </p:grpSp>
      <p:grpSp>
        <p:nvGrpSpPr>
          <p:cNvPr name="Group 41" id="41"/>
          <p:cNvGrpSpPr>
            <a:grpSpLocks noChangeAspect="true"/>
          </p:cNvGrpSpPr>
          <p:nvPr/>
        </p:nvGrpSpPr>
        <p:grpSpPr>
          <a:xfrm rot="0">
            <a:off x="16005077" y="-63503"/>
            <a:ext cx="2346427" cy="2250596"/>
            <a:chOff x="0" y="0"/>
            <a:chExt cx="2346427" cy="2250592"/>
          </a:xfrm>
        </p:grpSpPr>
        <p:sp>
          <p:nvSpPr>
            <p:cNvPr name="Freeform 42" id="42"/>
            <p:cNvSpPr/>
            <p:nvPr/>
          </p:nvSpPr>
          <p:spPr>
            <a:xfrm flipH="false" flipV="false" rot="0">
              <a:off x="58674" y="63500"/>
              <a:ext cx="2224278" cy="2123440"/>
            </a:xfrm>
            <a:custGeom>
              <a:avLst/>
              <a:gdLst/>
              <a:ahLst/>
              <a:cxnLst/>
              <a:rect r="r" b="b" t="t" l="l"/>
              <a:pathLst>
                <a:path h="2123440" w="2224278">
                  <a:moveTo>
                    <a:pt x="211455" y="0"/>
                  </a:moveTo>
                  <a:cubicBezTo>
                    <a:pt x="180086" y="44958"/>
                    <a:pt x="151765" y="90932"/>
                    <a:pt x="126746" y="137668"/>
                  </a:cubicBezTo>
                  <a:cubicBezTo>
                    <a:pt x="82677" y="220091"/>
                    <a:pt x="49149" y="305435"/>
                    <a:pt x="28448" y="390652"/>
                  </a:cubicBezTo>
                  <a:cubicBezTo>
                    <a:pt x="7747" y="475361"/>
                    <a:pt x="0" y="560070"/>
                    <a:pt x="7747" y="643636"/>
                  </a:cubicBezTo>
                  <a:cubicBezTo>
                    <a:pt x="41783" y="1017524"/>
                    <a:pt x="127762" y="1312291"/>
                    <a:pt x="276225" y="1536319"/>
                  </a:cubicBezTo>
                  <a:lnTo>
                    <a:pt x="334899" y="1618742"/>
                  </a:lnTo>
                  <a:cubicBezTo>
                    <a:pt x="411988" y="1716786"/>
                    <a:pt x="502920" y="1799336"/>
                    <a:pt x="608965" y="1867789"/>
                  </a:cubicBezTo>
                  <a:cubicBezTo>
                    <a:pt x="716153" y="1937385"/>
                    <a:pt x="839470" y="1991995"/>
                    <a:pt x="979043" y="2033778"/>
                  </a:cubicBezTo>
                  <a:cubicBezTo>
                    <a:pt x="1129792" y="2078863"/>
                    <a:pt x="1299972" y="2108454"/>
                    <a:pt x="1491488" y="2123440"/>
                  </a:cubicBezTo>
                  <a:cubicBezTo>
                    <a:pt x="1762633" y="2123059"/>
                    <a:pt x="2013712" y="2045462"/>
                    <a:pt x="2224278" y="1911350"/>
                  </a:cubicBezTo>
                  <a:lnTo>
                    <a:pt x="2224278" y="1911350"/>
                  </a:lnTo>
                  <a:lnTo>
                    <a:pt x="2224278" y="0"/>
                  </a:lnTo>
                  <a:close/>
                </a:path>
              </a:pathLst>
            </a:custGeom>
            <a:solidFill>
              <a:srgbClr val="FFD7CD"/>
            </a:solidFill>
          </p:spPr>
        </p:sp>
        <p:sp>
          <p:nvSpPr>
            <p:cNvPr name="Freeform 43" id="43"/>
            <p:cNvSpPr/>
            <p:nvPr/>
          </p:nvSpPr>
          <p:spPr>
            <a:xfrm flipH="false" flipV="false" rot="0">
              <a:off x="87122" y="63500"/>
              <a:ext cx="2195830" cy="2035048"/>
            </a:xfrm>
            <a:custGeom>
              <a:avLst/>
              <a:gdLst/>
              <a:ahLst/>
              <a:cxnLst/>
              <a:rect r="r" b="b" t="t" l="l"/>
              <a:pathLst>
                <a:path h="2035048" w="2195830">
                  <a:moveTo>
                    <a:pt x="2061464" y="128524"/>
                  </a:moveTo>
                  <a:cubicBezTo>
                    <a:pt x="2000504" y="128524"/>
                    <a:pt x="1941576" y="172720"/>
                    <a:pt x="1928622" y="228473"/>
                  </a:cubicBezTo>
                  <a:cubicBezTo>
                    <a:pt x="1916303" y="281432"/>
                    <a:pt x="1972691" y="371729"/>
                    <a:pt x="2023491" y="378333"/>
                  </a:cubicBezTo>
                  <a:cubicBezTo>
                    <a:pt x="2030095" y="379222"/>
                    <a:pt x="2036699" y="379730"/>
                    <a:pt x="2043176" y="379730"/>
                  </a:cubicBezTo>
                  <a:cubicBezTo>
                    <a:pt x="2109343" y="379730"/>
                    <a:pt x="2168652" y="334518"/>
                    <a:pt x="2180336" y="268097"/>
                  </a:cubicBezTo>
                  <a:cubicBezTo>
                    <a:pt x="2191512" y="203454"/>
                    <a:pt x="2147951" y="141605"/>
                    <a:pt x="2083181" y="130429"/>
                  </a:cubicBezTo>
                  <a:cubicBezTo>
                    <a:pt x="2075942" y="129159"/>
                    <a:pt x="2068703" y="128524"/>
                    <a:pt x="2061464" y="128524"/>
                  </a:cubicBezTo>
                  <a:close/>
                  <a:moveTo>
                    <a:pt x="299847" y="0"/>
                  </a:moveTo>
                  <a:cubicBezTo>
                    <a:pt x="283845" y="10160"/>
                    <a:pt x="267970" y="20701"/>
                    <a:pt x="252349" y="31242"/>
                  </a:cubicBezTo>
                  <a:lnTo>
                    <a:pt x="165227" y="89789"/>
                  </a:lnTo>
                  <a:cubicBezTo>
                    <a:pt x="142875" y="105410"/>
                    <a:pt x="120523" y="121539"/>
                    <a:pt x="98298" y="137668"/>
                  </a:cubicBezTo>
                  <a:cubicBezTo>
                    <a:pt x="54229" y="220091"/>
                    <a:pt x="20193" y="305435"/>
                    <a:pt x="0" y="390652"/>
                  </a:cubicBezTo>
                  <a:lnTo>
                    <a:pt x="81534" y="319278"/>
                  </a:lnTo>
                  <a:cubicBezTo>
                    <a:pt x="184785" y="231267"/>
                    <a:pt x="293624" y="149860"/>
                    <a:pt x="404241" y="70739"/>
                  </a:cubicBezTo>
                  <a:cubicBezTo>
                    <a:pt x="437769" y="46736"/>
                    <a:pt x="471678" y="23114"/>
                    <a:pt x="505841" y="0"/>
                  </a:cubicBezTo>
                  <a:close/>
                  <a:moveTo>
                    <a:pt x="2195830" y="435483"/>
                  </a:moveTo>
                  <a:cubicBezTo>
                    <a:pt x="2107057" y="474980"/>
                    <a:pt x="2048002" y="549148"/>
                    <a:pt x="2046478" y="663067"/>
                  </a:cubicBezTo>
                  <a:cubicBezTo>
                    <a:pt x="2044827" y="766445"/>
                    <a:pt x="2109978" y="868172"/>
                    <a:pt x="2195830" y="915416"/>
                  </a:cubicBezTo>
                  <a:lnTo>
                    <a:pt x="2195830" y="435483"/>
                  </a:lnTo>
                  <a:close/>
                  <a:moveTo>
                    <a:pt x="612267" y="386461"/>
                  </a:moveTo>
                  <a:cubicBezTo>
                    <a:pt x="450342" y="386461"/>
                    <a:pt x="224536" y="591947"/>
                    <a:pt x="230632" y="740664"/>
                  </a:cubicBezTo>
                  <a:cubicBezTo>
                    <a:pt x="238506" y="961263"/>
                    <a:pt x="411988" y="1143508"/>
                    <a:pt x="634238" y="1143508"/>
                  </a:cubicBezTo>
                  <a:cubicBezTo>
                    <a:pt x="829564" y="1143508"/>
                    <a:pt x="988695" y="985266"/>
                    <a:pt x="990346" y="790194"/>
                  </a:cubicBezTo>
                  <a:cubicBezTo>
                    <a:pt x="991997" y="584073"/>
                    <a:pt x="814451" y="397891"/>
                    <a:pt x="623570" y="386715"/>
                  </a:cubicBezTo>
                  <a:cubicBezTo>
                    <a:pt x="619887" y="386461"/>
                    <a:pt x="616077" y="386334"/>
                    <a:pt x="612267" y="386334"/>
                  </a:cubicBezTo>
                  <a:close/>
                  <a:moveTo>
                    <a:pt x="933704" y="1096518"/>
                  </a:moveTo>
                  <a:cubicBezTo>
                    <a:pt x="910844" y="1096518"/>
                    <a:pt x="878713" y="1125601"/>
                    <a:pt x="879729" y="1146683"/>
                  </a:cubicBezTo>
                  <a:cubicBezTo>
                    <a:pt x="880872" y="1178433"/>
                    <a:pt x="906018" y="1204087"/>
                    <a:pt x="937260" y="1204087"/>
                  </a:cubicBezTo>
                  <a:cubicBezTo>
                    <a:pt x="965200" y="1204087"/>
                    <a:pt x="988060" y="1181227"/>
                    <a:pt x="988060" y="1153922"/>
                  </a:cubicBezTo>
                  <a:cubicBezTo>
                    <a:pt x="988060" y="1124331"/>
                    <a:pt x="962914" y="1098169"/>
                    <a:pt x="935609" y="1096518"/>
                  </a:cubicBezTo>
                  <a:cubicBezTo>
                    <a:pt x="934974" y="1096518"/>
                    <a:pt x="934339" y="1096391"/>
                    <a:pt x="933704" y="1096391"/>
                  </a:cubicBezTo>
                  <a:close/>
                  <a:moveTo>
                    <a:pt x="2195830" y="1441958"/>
                  </a:moveTo>
                  <a:cubicBezTo>
                    <a:pt x="2182241" y="1455166"/>
                    <a:pt x="2172589" y="1471295"/>
                    <a:pt x="2173097" y="1485011"/>
                  </a:cubicBezTo>
                  <a:cubicBezTo>
                    <a:pt x="2173859" y="1505966"/>
                    <a:pt x="2182368" y="1525143"/>
                    <a:pt x="2195830" y="1539240"/>
                  </a:cubicBezTo>
                  <a:lnTo>
                    <a:pt x="2195830" y="1441958"/>
                  </a:lnTo>
                  <a:close/>
                  <a:moveTo>
                    <a:pt x="2195830" y="1230122"/>
                  </a:moveTo>
                  <a:cubicBezTo>
                    <a:pt x="2182368" y="1235710"/>
                    <a:pt x="2168906" y="1241171"/>
                    <a:pt x="2155317" y="1246505"/>
                  </a:cubicBezTo>
                  <a:cubicBezTo>
                    <a:pt x="2080006" y="1276096"/>
                    <a:pt x="2002409" y="1299464"/>
                    <a:pt x="1924177" y="1320038"/>
                  </a:cubicBezTo>
                  <a:cubicBezTo>
                    <a:pt x="1846072" y="1341247"/>
                    <a:pt x="1767332" y="1357376"/>
                    <a:pt x="1688592" y="1374648"/>
                  </a:cubicBezTo>
                  <a:lnTo>
                    <a:pt x="1452499" y="1422019"/>
                  </a:lnTo>
                  <a:cubicBezTo>
                    <a:pt x="1373251" y="1435989"/>
                    <a:pt x="1294003" y="1448181"/>
                    <a:pt x="1214755" y="1458214"/>
                  </a:cubicBezTo>
                  <a:lnTo>
                    <a:pt x="976376" y="1486662"/>
                  </a:lnTo>
                  <a:cubicBezTo>
                    <a:pt x="817245" y="1505077"/>
                    <a:pt x="657606" y="1518920"/>
                    <a:pt x="496824" y="1528445"/>
                  </a:cubicBezTo>
                  <a:lnTo>
                    <a:pt x="376301" y="1534033"/>
                  </a:lnTo>
                  <a:lnTo>
                    <a:pt x="255143" y="1537335"/>
                  </a:lnTo>
                  <a:lnTo>
                    <a:pt x="247269" y="1537335"/>
                  </a:lnTo>
                  <a:lnTo>
                    <a:pt x="305943" y="1619758"/>
                  </a:lnTo>
                  <a:cubicBezTo>
                    <a:pt x="327660" y="1623060"/>
                    <a:pt x="350012" y="1625854"/>
                    <a:pt x="371856" y="1628648"/>
                  </a:cubicBezTo>
                  <a:lnTo>
                    <a:pt x="495173" y="1640967"/>
                  </a:lnTo>
                  <a:cubicBezTo>
                    <a:pt x="570865" y="1646809"/>
                    <a:pt x="646811" y="1649730"/>
                    <a:pt x="722630" y="1649730"/>
                  </a:cubicBezTo>
                  <a:cubicBezTo>
                    <a:pt x="812292" y="1649730"/>
                    <a:pt x="901954" y="1645793"/>
                    <a:pt x="991362" y="1638300"/>
                  </a:cubicBezTo>
                  <a:cubicBezTo>
                    <a:pt x="1156589" y="1624330"/>
                    <a:pt x="1319530" y="1593215"/>
                    <a:pt x="1480312" y="1553591"/>
                  </a:cubicBezTo>
                  <a:cubicBezTo>
                    <a:pt x="1560703" y="1533525"/>
                    <a:pt x="1640459" y="1511808"/>
                    <a:pt x="1718691" y="1484503"/>
                  </a:cubicBezTo>
                  <a:cubicBezTo>
                    <a:pt x="1796796" y="1457706"/>
                    <a:pt x="1873377" y="1425956"/>
                    <a:pt x="1949196" y="1393063"/>
                  </a:cubicBezTo>
                  <a:cubicBezTo>
                    <a:pt x="2024507" y="1359662"/>
                    <a:pt x="2098802" y="1324483"/>
                    <a:pt x="2173097" y="1289431"/>
                  </a:cubicBezTo>
                  <a:lnTo>
                    <a:pt x="2195830" y="1278509"/>
                  </a:lnTo>
                  <a:lnTo>
                    <a:pt x="2195830" y="1230122"/>
                  </a:lnTo>
                  <a:close/>
                  <a:moveTo>
                    <a:pt x="1931416" y="1562354"/>
                  </a:moveTo>
                  <a:cubicBezTo>
                    <a:pt x="1849628" y="1562354"/>
                    <a:pt x="1735582" y="1666240"/>
                    <a:pt x="1738376" y="1741424"/>
                  </a:cubicBezTo>
                  <a:lnTo>
                    <a:pt x="1738884" y="1750314"/>
                  </a:lnTo>
                  <a:cubicBezTo>
                    <a:pt x="1546860" y="1790446"/>
                    <a:pt x="1351534" y="1808226"/>
                    <a:pt x="1157732" y="1824990"/>
                  </a:cubicBezTo>
                  <a:lnTo>
                    <a:pt x="743585" y="1859026"/>
                  </a:lnTo>
                  <a:cubicBezTo>
                    <a:pt x="688848" y="1862963"/>
                    <a:pt x="634746" y="1866265"/>
                    <a:pt x="580009" y="1869059"/>
                  </a:cubicBezTo>
                  <a:cubicBezTo>
                    <a:pt x="687705" y="1938655"/>
                    <a:pt x="810514" y="1993265"/>
                    <a:pt x="950087" y="2035048"/>
                  </a:cubicBezTo>
                  <a:cubicBezTo>
                    <a:pt x="1027684" y="2027301"/>
                    <a:pt x="1105281" y="2016125"/>
                    <a:pt x="1181735" y="2001647"/>
                  </a:cubicBezTo>
                  <a:cubicBezTo>
                    <a:pt x="1381633" y="1964309"/>
                    <a:pt x="1575816" y="1906397"/>
                    <a:pt x="1767840" y="1842897"/>
                  </a:cubicBezTo>
                  <a:cubicBezTo>
                    <a:pt x="1803527" y="1903603"/>
                    <a:pt x="1867154" y="1944878"/>
                    <a:pt x="1942592" y="1944878"/>
                  </a:cubicBezTo>
                  <a:cubicBezTo>
                    <a:pt x="2041398" y="1944878"/>
                    <a:pt x="2121789" y="1864614"/>
                    <a:pt x="2122932" y="1766062"/>
                  </a:cubicBezTo>
                  <a:lnTo>
                    <a:pt x="2118487" y="1723771"/>
                  </a:lnTo>
                  <a:cubicBezTo>
                    <a:pt x="2144268" y="1714627"/>
                    <a:pt x="2170049" y="1705356"/>
                    <a:pt x="2195830" y="1695958"/>
                  </a:cubicBezTo>
                  <a:lnTo>
                    <a:pt x="2195830" y="1695958"/>
                  </a:lnTo>
                  <a:lnTo>
                    <a:pt x="2195830" y="1626870"/>
                  </a:lnTo>
                  <a:lnTo>
                    <a:pt x="2195830" y="1626870"/>
                  </a:lnTo>
                  <a:cubicBezTo>
                    <a:pt x="2161921" y="1639697"/>
                    <a:pt x="2127758" y="1652016"/>
                    <a:pt x="2093341" y="1663446"/>
                  </a:cubicBezTo>
                  <a:cubicBezTo>
                    <a:pt x="2059305" y="1607185"/>
                    <a:pt x="1999615" y="1565910"/>
                    <a:pt x="1937004" y="1562608"/>
                  </a:cubicBezTo>
                  <a:cubicBezTo>
                    <a:pt x="1935099" y="1562481"/>
                    <a:pt x="1933194" y="1562481"/>
                    <a:pt x="1931416" y="1562481"/>
                  </a:cubicBezTo>
                  <a:close/>
                </a:path>
              </a:pathLst>
            </a:custGeom>
            <a:solidFill>
              <a:srgbClr val="F69495"/>
            </a:solidFill>
          </p:spPr>
        </p:sp>
        <p:sp>
          <p:nvSpPr>
            <p:cNvPr name="Freeform 44" id="44"/>
            <p:cNvSpPr/>
            <p:nvPr/>
          </p:nvSpPr>
          <p:spPr>
            <a:xfrm flipH="false" flipV="false" rot="0">
              <a:off x="336423" y="63500"/>
              <a:ext cx="352933" cy="303657"/>
            </a:xfrm>
            <a:custGeom>
              <a:avLst/>
              <a:gdLst/>
              <a:ahLst/>
              <a:cxnLst/>
              <a:rect r="r" b="b" t="t" l="l"/>
              <a:pathLst>
                <a:path h="303657" w="352933">
                  <a:moveTo>
                    <a:pt x="109855" y="0"/>
                  </a:moveTo>
                  <a:cubicBezTo>
                    <a:pt x="28956" y="129032"/>
                    <a:pt x="0" y="264541"/>
                    <a:pt x="37592" y="297053"/>
                  </a:cubicBezTo>
                  <a:cubicBezTo>
                    <a:pt x="42799" y="301625"/>
                    <a:pt x="48895" y="303657"/>
                    <a:pt x="55626" y="303657"/>
                  </a:cubicBezTo>
                  <a:cubicBezTo>
                    <a:pt x="117983" y="303657"/>
                    <a:pt x="240284" y="122936"/>
                    <a:pt x="352933" y="0"/>
                  </a:cubicBezTo>
                  <a:close/>
                </a:path>
              </a:pathLst>
            </a:custGeom>
            <a:solidFill>
              <a:srgbClr val="FFFFFF"/>
            </a:solidFill>
          </p:spPr>
        </p:sp>
        <p:sp>
          <p:nvSpPr>
            <p:cNvPr name="Freeform 45" id="45"/>
            <p:cNvSpPr/>
            <p:nvPr/>
          </p:nvSpPr>
          <p:spPr>
            <a:xfrm flipH="false" flipV="false" rot="0">
              <a:off x="652653" y="577723"/>
              <a:ext cx="1630299" cy="727075"/>
            </a:xfrm>
            <a:custGeom>
              <a:avLst/>
              <a:gdLst/>
              <a:ahLst/>
              <a:cxnLst/>
              <a:rect r="r" b="b" t="t" l="l"/>
              <a:pathLst>
                <a:path h="727075" w="1630299">
                  <a:moveTo>
                    <a:pt x="1194054" y="27432"/>
                  </a:moveTo>
                  <a:cubicBezTo>
                    <a:pt x="1191514" y="27432"/>
                    <a:pt x="1189101" y="27940"/>
                    <a:pt x="1186688" y="29083"/>
                  </a:cubicBezTo>
                  <a:cubicBezTo>
                    <a:pt x="1176655" y="33020"/>
                    <a:pt x="1171575" y="44704"/>
                    <a:pt x="1175512" y="54102"/>
                  </a:cubicBezTo>
                  <a:cubicBezTo>
                    <a:pt x="1176020" y="55753"/>
                    <a:pt x="1192784" y="96393"/>
                    <a:pt x="1234186" y="134874"/>
                  </a:cubicBezTo>
                  <a:cubicBezTo>
                    <a:pt x="1268857" y="167132"/>
                    <a:pt x="1327912" y="204470"/>
                    <a:pt x="1417828" y="204470"/>
                  </a:cubicBezTo>
                  <a:lnTo>
                    <a:pt x="1434592" y="203962"/>
                  </a:lnTo>
                  <a:lnTo>
                    <a:pt x="1442974" y="203454"/>
                  </a:lnTo>
                  <a:cubicBezTo>
                    <a:pt x="1528191" y="197104"/>
                    <a:pt x="1588262" y="176022"/>
                    <a:pt x="1630299" y="151638"/>
                  </a:cubicBezTo>
                  <a:lnTo>
                    <a:pt x="1630299" y="151638"/>
                  </a:lnTo>
                  <a:lnTo>
                    <a:pt x="1630299" y="105664"/>
                  </a:lnTo>
                  <a:lnTo>
                    <a:pt x="1630299" y="105664"/>
                  </a:lnTo>
                  <a:cubicBezTo>
                    <a:pt x="1593723" y="131826"/>
                    <a:pt x="1534541" y="157607"/>
                    <a:pt x="1440180" y="164465"/>
                  </a:cubicBezTo>
                  <a:cubicBezTo>
                    <a:pt x="1432306" y="165100"/>
                    <a:pt x="1424686" y="165354"/>
                    <a:pt x="1417320" y="165354"/>
                  </a:cubicBezTo>
                  <a:cubicBezTo>
                    <a:pt x="1265428" y="165354"/>
                    <a:pt x="1214501" y="44958"/>
                    <a:pt x="1211834" y="39624"/>
                  </a:cubicBezTo>
                  <a:cubicBezTo>
                    <a:pt x="1208913" y="32131"/>
                    <a:pt x="1201547" y="27432"/>
                    <a:pt x="1194054" y="27432"/>
                  </a:cubicBezTo>
                  <a:close/>
                  <a:moveTo>
                    <a:pt x="21336" y="0"/>
                  </a:moveTo>
                  <a:cubicBezTo>
                    <a:pt x="19685" y="0"/>
                    <a:pt x="17907" y="254"/>
                    <a:pt x="16129" y="635"/>
                  </a:cubicBezTo>
                  <a:cubicBezTo>
                    <a:pt x="6096" y="3429"/>
                    <a:pt x="0" y="13970"/>
                    <a:pt x="2794" y="24638"/>
                  </a:cubicBezTo>
                  <a:cubicBezTo>
                    <a:pt x="3302" y="26924"/>
                    <a:pt x="17272" y="74168"/>
                    <a:pt x="60325" y="121539"/>
                  </a:cubicBezTo>
                  <a:cubicBezTo>
                    <a:pt x="99441" y="165608"/>
                    <a:pt x="172466" y="217424"/>
                    <a:pt x="294767" y="217424"/>
                  </a:cubicBezTo>
                  <a:cubicBezTo>
                    <a:pt x="496316" y="217424"/>
                    <a:pt x="571627" y="76454"/>
                    <a:pt x="574929" y="70358"/>
                  </a:cubicBezTo>
                  <a:cubicBezTo>
                    <a:pt x="580009" y="60833"/>
                    <a:pt x="576072" y="49149"/>
                    <a:pt x="566547" y="44196"/>
                  </a:cubicBezTo>
                  <a:cubicBezTo>
                    <a:pt x="563753" y="42672"/>
                    <a:pt x="560705" y="42037"/>
                    <a:pt x="557657" y="42037"/>
                  </a:cubicBezTo>
                  <a:cubicBezTo>
                    <a:pt x="550672" y="42037"/>
                    <a:pt x="543814" y="45974"/>
                    <a:pt x="540258" y="52578"/>
                  </a:cubicBezTo>
                  <a:cubicBezTo>
                    <a:pt x="539115" y="53721"/>
                    <a:pt x="472694" y="178562"/>
                    <a:pt x="294640" y="178562"/>
                  </a:cubicBezTo>
                  <a:cubicBezTo>
                    <a:pt x="89789" y="178562"/>
                    <a:pt x="42291" y="20828"/>
                    <a:pt x="40132" y="14224"/>
                  </a:cubicBezTo>
                  <a:cubicBezTo>
                    <a:pt x="37846" y="5842"/>
                    <a:pt x="29972" y="127"/>
                    <a:pt x="21336" y="127"/>
                  </a:cubicBezTo>
                  <a:close/>
                  <a:moveTo>
                    <a:pt x="1206246" y="333375"/>
                  </a:moveTo>
                  <a:cubicBezTo>
                    <a:pt x="1097661" y="379984"/>
                    <a:pt x="984885" y="406400"/>
                    <a:pt x="866394" y="406400"/>
                  </a:cubicBezTo>
                  <a:cubicBezTo>
                    <a:pt x="771017" y="406400"/>
                    <a:pt x="672084" y="389255"/>
                    <a:pt x="568706" y="351790"/>
                  </a:cubicBezTo>
                  <a:cubicBezTo>
                    <a:pt x="568706" y="351790"/>
                    <a:pt x="516763" y="515620"/>
                    <a:pt x="618363" y="626999"/>
                  </a:cubicBezTo>
                  <a:cubicBezTo>
                    <a:pt x="670306" y="684022"/>
                    <a:pt x="762762" y="727075"/>
                    <a:pt x="923671" y="727075"/>
                  </a:cubicBezTo>
                  <a:cubicBezTo>
                    <a:pt x="932434" y="727075"/>
                    <a:pt x="941324" y="726948"/>
                    <a:pt x="950468" y="726694"/>
                  </a:cubicBezTo>
                  <a:cubicBezTo>
                    <a:pt x="1009142" y="725043"/>
                    <a:pt x="1056005" y="715010"/>
                    <a:pt x="1093343" y="698881"/>
                  </a:cubicBezTo>
                  <a:cubicBezTo>
                    <a:pt x="1306068" y="609219"/>
                    <a:pt x="1206119" y="333375"/>
                    <a:pt x="1206119" y="333375"/>
                  </a:cubicBezTo>
                  <a:close/>
                </a:path>
              </a:pathLst>
            </a:custGeom>
            <a:solidFill>
              <a:srgbClr val="59524B"/>
            </a:solidFill>
          </p:spPr>
        </p:sp>
        <p:sp>
          <p:nvSpPr>
            <p:cNvPr name="Freeform 46" id="46"/>
            <p:cNvSpPr/>
            <p:nvPr/>
          </p:nvSpPr>
          <p:spPr>
            <a:xfrm flipH="false" flipV="false" rot="0">
              <a:off x="1271143" y="1069975"/>
              <a:ext cx="475107" cy="239522"/>
            </a:xfrm>
            <a:custGeom>
              <a:avLst/>
              <a:gdLst/>
              <a:ahLst/>
              <a:cxnLst/>
              <a:rect r="r" b="b" t="t" l="l"/>
              <a:pathLst>
                <a:path h="239522" w="475107">
                  <a:moveTo>
                    <a:pt x="332105" y="233934"/>
                  </a:moveTo>
                  <a:cubicBezTo>
                    <a:pt x="154559" y="239522"/>
                    <a:pt x="54737" y="194310"/>
                    <a:pt x="0" y="134239"/>
                  </a:cubicBezTo>
                  <a:cubicBezTo>
                    <a:pt x="32385" y="72898"/>
                    <a:pt x="98806" y="0"/>
                    <a:pt x="228346" y="35560"/>
                  </a:cubicBezTo>
                  <a:cubicBezTo>
                    <a:pt x="352298" y="69596"/>
                    <a:pt x="431038" y="147574"/>
                    <a:pt x="475107" y="206121"/>
                  </a:cubicBezTo>
                  <a:cubicBezTo>
                    <a:pt x="437769" y="222250"/>
                    <a:pt x="391414" y="232283"/>
                    <a:pt x="332232" y="233934"/>
                  </a:cubicBezTo>
                  <a:close/>
                </a:path>
              </a:pathLst>
            </a:custGeom>
            <a:solidFill>
              <a:srgbClr val="F05A39"/>
            </a:solidFill>
          </p:spPr>
        </p:sp>
      </p:grpSp>
      <p:grpSp>
        <p:nvGrpSpPr>
          <p:cNvPr name="Group 47" id="47"/>
          <p:cNvGrpSpPr>
            <a:grpSpLocks noChangeAspect="true"/>
          </p:cNvGrpSpPr>
          <p:nvPr/>
        </p:nvGrpSpPr>
        <p:grpSpPr>
          <a:xfrm rot="0">
            <a:off x="15794822" y="7843542"/>
            <a:ext cx="2556681" cy="2506961"/>
            <a:chOff x="0" y="0"/>
            <a:chExt cx="2556675" cy="2506967"/>
          </a:xfrm>
        </p:grpSpPr>
        <p:sp>
          <p:nvSpPr>
            <p:cNvPr name="Freeform 48" id="48"/>
            <p:cNvSpPr/>
            <p:nvPr/>
          </p:nvSpPr>
          <p:spPr>
            <a:xfrm flipH="false" flipV="false" rot="0">
              <a:off x="23368" y="63500"/>
              <a:ext cx="2469769" cy="2380107"/>
            </a:xfrm>
            <a:custGeom>
              <a:avLst/>
              <a:gdLst/>
              <a:ahLst/>
              <a:cxnLst/>
              <a:rect r="r" b="b" t="t" l="l"/>
              <a:pathLst>
                <a:path h="2380107" w="2469769">
                  <a:moveTo>
                    <a:pt x="1214882" y="0"/>
                  </a:moveTo>
                  <a:cubicBezTo>
                    <a:pt x="1136904" y="0"/>
                    <a:pt x="1095248" y="98552"/>
                    <a:pt x="1039241" y="308864"/>
                  </a:cubicBezTo>
                  <a:lnTo>
                    <a:pt x="1025525" y="370332"/>
                  </a:lnTo>
                  <a:cubicBezTo>
                    <a:pt x="998093" y="505714"/>
                    <a:pt x="919607" y="570865"/>
                    <a:pt x="792861" y="570865"/>
                  </a:cubicBezTo>
                  <a:cubicBezTo>
                    <a:pt x="780669" y="570865"/>
                    <a:pt x="767969" y="570230"/>
                    <a:pt x="754888" y="569087"/>
                  </a:cubicBezTo>
                  <a:cubicBezTo>
                    <a:pt x="692150" y="563880"/>
                    <a:pt x="629412" y="557276"/>
                    <a:pt x="566674" y="556641"/>
                  </a:cubicBezTo>
                  <a:cubicBezTo>
                    <a:pt x="563626" y="556641"/>
                    <a:pt x="560705" y="556641"/>
                    <a:pt x="557657" y="556641"/>
                  </a:cubicBezTo>
                  <a:cubicBezTo>
                    <a:pt x="350139" y="556641"/>
                    <a:pt x="303403" y="624840"/>
                    <a:pt x="366649" y="824738"/>
                  </a:cubicBezTo>
                  <a:cubicBezTo>
                    <a:pt x="485013" y="1196721"/>
                    <a:pt x="485013" y="1196721"/>
                    <a:pt x="180340" y="1417066"/>
                  </a:cubicBezTo>
                  <a:lnTo>
                    <a:pt x="130048" y="1455039"/>
                  </a:lnTo>
                  <a:cubicBezTo>
                    <a:pt x="20193" y="1546606"/>
                    <a:pt x="0" y="1661668"/>
                    <a:pt x="132715" y="1725041"/>
                  </a:cubicBezTo>
                  <a:cubicBezTo>
                    <a:pt x="447167" y="1874266"/>
                    <a:pt x="533146" y="2071370"/>
                    <a:pt x="371475" y="2380107"/>
                  </a:cubicBezTo>
                  <a:lnTo>
                    <a:pt x="2469769" y="2380107"/>
                  </a:lnTo>
                  <a:lnTo>
                    <a:pt x="2469769" y="487045"/>
                  </a:lnTo>
                  <a:lnTo>
                    <a:pt x="2469769" y="487045"/>
                  </a:lnTo>
                  <a:cubicBezTo>
                    <a:pt x="2418334" y="433578"/>
                    <a:pt x="2386203" y="338201"/>
                    <a:pt x="2328291" y="167005"/>
                  </a:cubicBezTo>
                  <a:lnTo>
                    <a:pt x="2324989" y="153289"/>
                  </a:lnTo>
                  <a:cubicBezTo>
                    <a:pt x="2287524" y="52832"/>
                    <a:pt x="2245868" y="4318"/>
                    <a:pt x="2186559" y="4318"/>
                  </a:cubicBezTo>
                  <a:cubicBezTo>
                    <a:pt x="2147443" y="4318"/>
                    <a:pt x="2100834" y="25273"/>
                    <a:pt x="2042668" y="66294"/>
                  </a:cubicBezTo>
                  <a:cubicBezTo>
                    <a:pt x="2002790" y="93726"/>
                    <a:pt x="1964182" y="125095"/>
                    <a:pt x="1930273" y="160401"/>
                  </a:cubicBezTo>
                  <a:cubicBezTo>
                    <a:pt x="1855343" y="237998"/>
                    <a:pt x="1783715" y="275717"/>
                    <a:pt x="1710055" y="275717"/>
                  </a:cubicBezTo>
                  <a:cubicBezTo>
                    <a:pt x="1637157" y="275717"/>
                    <a:pt x="1562354" y="238760"/>
                    <a:pt x="1480439" y="167005"/>
                  </a:cubicBezTo>
                  <a:cubicBezTo>
                    <a:pt x="1355471" y="57658"/>
                    <a:pt x="1274572" y="0"/>
                    <a:pt x="1214882" y="0"/>
                  </a:cubicBezTo>
                  <a:close/>
                </a:path>
              </a:pathLst>
            </a:custGeom>
            <a:solidFill>
              <a:srgbClr val="FFD7CD"/>
            </a:solidFill>
          </p:spPr>
        </p:sp>
        <p:sp>
          <p:nvSpPr>
            <p:cNvPr name="Freeform 49" id="49"/>
            <p:cNvSpPr/>
            <p:nvPr/>
          </p:nvSpPr>
          <p:spPr>
            <a:xfrm flipH="false" flipV="false" rot="0">
              <a:off x="574294" y="597281"/>
              <a:ext cx="1918970" cy="1846072"/>
            </a:xfrm>
            <a:custGeom>
              <a:avLst/>
              <a:gdLst/>
              <a:ahLst/>
              <a:cxnLst/>
              <a:rect r="r" b="b" t="t" l="l"/>
              <a:pathLst>
                <a:path h="1846072" w="1918970">
                  <a:moveTo>
                    <a:pt x="1096645" y="0"/>
                  </a:moveTo>
                  <a:cubicBezTo>
                    <a:pt x="1068324" y="0"/>
                    <a:pt x="1039876" y="1016"/>
                    <a:pt x="1011301" y="3175"/>
                  </a:cubicBezTo>
                  <a:cubicBezTo>
                    <a:pt x="528193" y="39751"/>
                    <a:pt x="0" y="616966"/>
                    <a:pt x="64008" y="1169416"/>
                  </a:cubicBezTo>
                  <a:cubicBezTo>
                    <a:pt x="96901" y="1453642"/>
                    <a:pt x="230124" y="1683512"/>
                    <a:pt x="419354" y="1846072"/>
                  </a:cubicBezTo>
                  <a:lnTo>
                    <a:pt x="1850136" y="1846072"/>
                  </a:lnTo>
                  <a:cubicBezTo>
                    <a:pt x="1874139" y="1822323"/>
                    <a:pt x="1897126" y="1797558"/>
                    <a:pt x="1918970" y="1771777"/>
                  </a:cubicBezTo>
                  <a:lnTo>
                    <a:pt x="1918970" y="1771777"/>
                  </a:lnTo>
                  <a:lnTo>
                    <a:pt x="1918970" y="349377"/>
                  </a:lnTo>
                  <a:lnTo>
                    <a:pt x="1918970" y="349377"/>
                  </a:lnTo>
                  <a:cubicBezTo>
                    <a:pt x="1712341" y="133731"/>
                    <a:pt x="1414018" y="0"/>
                    <a:pt x="1096645" y="0"/>
                  </a:cubicBezTo>
                  <a:close/>
                </a:path>
              </a:pathLst>
            </a:custGeom>
            <a:solidFill>
              <a:srgbClr val="F69495"/>
            </a:solidFill>
          </p:spPr>
        </p:sp>
        <p:sp>
          <p:nvSpPr>
            <p:cNvPr name="Freeform 50" id="50"/>
            <p:cNvSpPr/>
            <p:nvPr/>
          </p:nvSpPr>
          <p:spPr>
            <a:xfrm flipH="false" flipV="false" rot="0">
              <a:off x="816229" y="1103503"/>
              <a:ext cx="1676908" cy="930656"/>
            </a:xfrm>
            <a:custGeom>
              <a:avLst/>
              <a:gdLst/>
              <a:ahLst/>
              <a:cxnLst/>
              <a:rect r="r" b="b" t="t" l="l"/>
              <a:pathLst>
                <a:path h="930656" w="1676908">
                  <a:moveTo>
                    <a:pt x="1453007" y="127"/>
                  </a:moveTo>
                  <a:cubicBezTo>
                    <a:pt x="1302766" y="127"/>
                    <a:pt x="1084834" y="170688"/>
                    <a:pt x="1061466" y="322707"/>
                  </a:cubicBezTo>
                  <a:cubicBezTo>
                    <a:pt x="1024890" y="563880"/>
                    <a:pt x="1149096" y="791464"/>
                    <a:pt x="1353058" y="828675"/>
                  </a:cubicBezTo>
                  <a:cubicBezTo>
                    <a:pt x="1370203" y="831723"/>
                    <a:pt x="1387221" y="833247"/>
                    <a:pt x="1404112" y="833247"/>
                  </a:cubicBezTo>
                  <a:cubicBezTo>
                    <a:pt x="1509522" y="833247"/>
                    <a:pt x="1609852" y="774954"/>
                    <a:pt x="1676908" y="681228"/>
                  </a:cubicBezTo>
                  <a:lnTo>
                    <a:pt x="1676908" y="681228"/>
                  </a:lnTo>
                  <a:lnTo>
                    <a:pt x="1676908" y="143002"/>
                  </a:lnTo>
                  <a:lnTo>
                    <a:pt x="1676908" y="143002"/>
                  </a:lnTo>
                  <a:cubicBezTo>
                    <a:pt x="1629918" y="74041"/>
                    <a:pt x="1566164" y="23368"/>
                    <a:pt x="1494282" y="4953"/>
                  </a:cubicBezTo>
                  <a:cubicBezTo>
                    <a:pt x="1481328" y="1651"/>
                    <a:pt x="1467485" y="0"/>
                    <a:pt x="1453007" y="0"/>
                  </a:cubicBezTo>
                  <a:close/>
                  <a:moveTo>
                    <a:pt x="363093" y="94869"/>
                  </a:moveTo>
                  <a:cubicBezTo>
                    <a:pt x="211328" y="94869"/>
                    <a:pt x="0" y="321183"/>
                    <a:pt x="5080" y="485521"/>
                  </a:cubicBezTo>
                  <a:cubicBezTo>
                    <a:pt x="12319" y="729361"/>
                    <a:pt x="175006" y="930656"/>
                    <a:pt x="382905" y="930656"/>
                  </a:cubicBezTo>
                  <a:cubicBezTo>
                    <a:pt x="565277" y="930656"/>
                    <a:pt x="715010" y="756158"/>
                    <a:pt x="716280" y="541020"/>
                  </a:cubicBezTo>
                  <a:cubicBezTo>
                    <a:pt x="718185" y="313563"/>
                    <a:pt x="552196" y="108204"/>
                    <a:pt x="373126" y="95123"/>
                  </a:cubicBezTo>
                  <a:cubicBezTo>
                    <a:pt x="369824" y="94869"/>
                    <a:pt x="366395" y="94742"/>
                    <a:pt x="363093" y="94742"/>
                  </a:cubicBezTo>
                  <a:close/>
                </a:path>
              </a:pathLst>
            </a:custGeom>
            <a:solidFill>
              <a:srgbClr val="FFFFFF"/>
            </a:solidFill>
          </p:spPr>
        </p:sp>
        <p:sp>
          <p:nvSpPr>
            <p:cNvPr name="Freeform 51" id="51"/>
            <p:cNvSpPr/>
            <p:nvPr/>
          </p:nvSpPr>
          <p:spPr>
            <a:xfrm flipH="false" flipV="false" rot="0">
              <a:off x="888746" y="1293876"/>
              <a:ext cx="1604264" cy="931291"/>
            </a:xfrm>
            <a:custGeom>
              <a:avLst/>
              <a:gdLst/>
              <a:ahLst/>
              <a:cxnLst/>
              <a:rect r="r" b="b" t="t" l="l"/>
              <a:pathLst>
                <a:path h="931291" w="1604264">
                  <a:moveTo>
                    <a:pt x="1329309" y="0"/>
                  </a:moveTo>
                  <a:cubicBezTo>
                    <a:pt x="1209421" y="0"/>
                    <a:pt x="1042670" y="151765"/>
                    <a:pt x="1046480" y="262382"/>
                  </a:cubicBezTo>
                  <a:cubicBezTo>
                    <a:pt x="1052322" y="426085"/>
                    <a:pt x="1180465" y="561086"/>
                    <a:pt x="1344041" y="561086"/>
                  </a:cubicBezTo>
                  <a:cubicBezTo>
                    <a:pt x="1344422" y="561086"/>
                    <a:pt x="1344803" y="561086"/>
                    <a:pt x="1345184" y="561086"/>
                  </a:cubicBezTo>
                  <a:cubicBezTo>
                    <a:pt x="1473835" y="561086"/>
                    <a:pt x="1581785" y="467741"/>
                    <a:pt x="1604264" y="345313"/>
                  </a:cubicBezTo>
                  <a:lnTo>
                    <a:pt x="1604264" y="345313"/>
                  </a:lnTo>
                  <a:lnTo>
                    <a:pt x="1604264" y="252857"/>
                  </a:lnTo>
                  <a:lnTo>
                    <a:pt x="1604264" y="252857"/>
                  </a:lnTo>
                  <a:cubicBezTo>
                    <a:pt x="1599692" y="226441"/>
                    <a:pt x="1591691" y="200787"/>
                    <a:pt x="1580515" y="176784"/>
                  </a:cubicBezTo>
                  <a:cubicBezTo>
                    <a:pt x="1560957" y="198374"/>
                    <a:pt x="1532128" y="212090"/>
                    <a:pt x="1500759" y="212090"/>
                  </a:cubicBezTo>
                  <a:cubicBezTo>
                    <a:pt x="1441323" y="212090"/>
                    <a:pt x="1392936" y="163703"/>
                    <a:pt x="1392936" y="104267"/>
                  </a:cubicBezTo>
                  <a:cubicBezTo>
                    <a:pt x="1392936" y="72263"/>
                    <a:pt x="1406652" y="43434"/>
                    <a:pt x="1428877" y="23876"/>
                  </a:cubicBezTo>
                  <a:cubicBezTo>
                    <a:pt x="1399413" y="10160"/>
                    <a:pt x="1368679" y="2286"/>
                    <a:pt x="1337310" y="381"/>
                  </a:cubicBezTo>
                  <a:cubicBezTo>
                    <a:pt x="1334643" y="254"/>
                    <a:pt x="1331976" y="127"/>
                    <a:pt x="1329182" y="127"/>
                  </a:cubicBezTo>
                  <a:close/>
                  <a:moveTo>
                    <a:pt x="286639" y="90170"/>
                  </a:moveTo>
                  <a:cubicBezTo>
                    <a:pt x="166751" y="90170"/>
                    <a:pt x="0" y="241935"/>
                    <a:pt x="3810" y="352552"/>
                  </a:cubicBezTo>
                  <a:cubicBezTo>
                    <a:pt x="9652" y="516001"/>
                    <a:pt x="138430" y="651256"/>
                    <a:pt x="302514" y="651256"/>
                  </a:cubicBezTo>
                  <a:cubicBezTo>
                    <a:pt x="447040" y="651256"/>
                    <a:pt x="564642" y="533527"/>
                    <a:pt x="565912" y="389128"/>
                  </a:cubicBezTo>
                  <a:cubicBezTo>
                    <a:pt x="566547" y="346583"/>
                    <a:pt x="556133" y="304800"/>
                    <a:pt x="538480" y="266827"/>
                  </a:cubicBezTo>
                  <a:cubicBezTo>
                    <a:pt x="518922" y="288417"/>
                    <a:pt x="490728" y="302133"/>
                    <a:pt x="458089" y="302133"/>
                  </a:cubicBezTo>
                  <a:cubicBezTo>
                    <a:pt x="398653" y="302133"/>
                    <a:pt x="350266" y="253746"/>
                    <a:pt x="350266" y="194310"/>
                  </a:cubicBezTo>
                  <a:cubicBezTo>
                    <a:pt x="350266" y="162306"/>
                    <a:pt x="363982" y="133477"/>
                    <a:pt x="386207" y="113919"/>
                  </a:cubicBezTo>
                  <a:cubicBezTo>
                    <a:pt x="356743" y="100838"/>
                    <a:pt x="326009" y="92329"/>
                    <a:pt x="294640" y="90424"/>
                  </a:cubicBezTo>
                  <a:cubicBezTo>
                    <a:pt x="291973" y="90297"/>
                    <a:pt x="289306" y="90170"/>
                    <a:pt x="286512" y="90170"/>
                  </a:cubicBezTo>
                  <a:close/>
                  <a:moveTo>
                    <a:pt x="1089660" y="651891"/>
                  </a:moveTo>
                  <a:cubicBezTo>
                    <a:pt x="1012571" y="685165"/>
                    <a:pt x="932434" y="704088"/>
                    <a:pt x="848487" y="704088"/>
                  </a:cubicBezTo>
                  <a:cubicBezTo>
                    <a:pt x="780796" y="704088"/>
                    <a:pt x="710565" y="691769"/>
                    <a:pt x="637286" y="664972"/>
                  </a:cubicBezTo>
                  <a:lnTo>
                    <a:pt x="637286" y="664972"/>
                  </a:lnTo>
                  <a:cubicBezTo>
                    <a:pt x="637286" y="664972"/>
                    <a:pt x="600710" y="781304"/>
                    <a:pt x="672592" y="860425"/>
                  </a:cubicBezTo>
                  <a:cubicBezTo>
                    <a:pt x="709676" y="900557"/>
                    <a:pt x="774700" y="931291"/>
                    <a:pt x="887984" y="931291"/>
                  </a:cubicBezTo>
                  <a:cubicBezTo>
                    <a:pt x="894715" y="931291"/>
                    <a:pt x="901573" y="931164"/>
                    <a:pt x="908558" y="930910"/>
                  </a:cubicBezTo>
                  <a:cubicBezTo>
                    <a:pt x="950341" y="929640"/>
                    <a:pt x="983742" y="922401"/>
                    <a:pt x="1009904" y="911352"/>
                  </a:cubicBezTo>
                  <a:cubicBezTo>
                    <a:pt x="1160907" y="847979"/>
                    <a:pt x="1089660" y="651891"/>
                    <a:pt x="1089660" y="651764"/>
                  </a:cubicBezTo>
                  <a:close/>
                </a:path>
              </a:pathLst>
            </a:custGeom>
            <a:solidFill>
              <a:srgbClr val="59524B"/>
            </a:solidFill>
          </p:spPr>
        </p:sp>
        <p:sp>
          <p:nvSpPr>
            <p:cNvPr name="Freeform 52" id="52"/>
            <p:cNvSpPr/>
            <p:nvPr/>
          </p:nvSpPr>
          <p:spPr>
            <a:xfrm flipH="false" flipV="false" rot="0">
              <a:off x="1560703" y="2059559"/>
              <a:ext cx="337312" cy="170053"/>
            </a:xfrm>
            <a:custGeom>
              <a:avLst/>
              <a:gdLst/>
              <a:ahLst/>
              <a:cxnLst/>
              <a:rect r="r" b="b" t="t" l="l"/>
              <a:pathLst>
                <a:path h="170053" w="337312">
                  <a:moveTo>
                    <a:pt x="235966" y="166116"/>
                  </a:moveTo>
                  <a:cubicBezTo>
                    <a:pt x="109855" y="170053"/>
                    <a:pt x="39243" y="138049"/>
                    <a:pt x="0" y="95504"/>
                  </a:cubicBezTo>
                  <a:cubicBezTo>
                    <a:pt x="22860" y="51689"/>
                    <a:pt x="69977" y="0"/>
                    <a:pt x="162179" y="25527"/>
                  </a:cubicBezTo>
                  <a:cubicBezTo>
                    <a:pt x="249809" y="49657"/>
                    <a:pt x="305943" y="104648"/>
                    <a:pt x="337312" y="146431"/>
                  </a:cubicBezTo>
                  <a:cubicBezTo>
                    <a:pt x="311150" y="157607"/>
                    <a:pt x="277876" y="164719"/>
                    <a:pt x="235966" y="165989"/>
                  </a:cubicBezTo>
                  <a:close/>
                </a:path>
              </a:pathLst>
            </a:custGeom>
            <a:solidFill>
              <a:srgbClr val="F05A39"/>
            </a:solidFill>
          </p:spPr>
        </p:sp>
      </p:grpSp>
      <p:sp>
        <p:nvSpPr>
          <p:cNvPr name="Freeform 53" id="53"/>
          <p:cNvSpPr/>
          <p:nvPr/>
        </p:nvSpPr>
        <p:spPr>
          <a:xfrm flipH="false" flipV="false" rot="0">
            <a:off x="17012069" y="3028636"/>
            <a:ext cx="1339434" cy="3889372"/>
          </a:xfrm>
          <a:custGeom>
            <a:avLst/>
            <a:gdLst/>
            <a:ahLst/>
            <a:cxnLst/>
            <a:rect r="r" b="b" t="t" l="l"/>
            <a:pathLst>
              <a:path h="3889372" w="1339434">
                <a:moveTo>
                  <a:pt x="0" y="0"/>
                </a:moveTo>
                <a:lnTo>
                  <a:pt x="1339434" y="0"/>
                </a:lnTo>
                <a:lnTo>
                  <a:pt x="1339434" y="3889372"/>
                </a:lnTo>
                <a:lnTo>
                  <a:pt x="0" y="388937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54" id="54"/>
          <p:cNvSpPr txBox="true"/>
          <p:nvPr/>
        </p:nvSpPr>
        <p:spPr>
          <a:xfrm rot="0">
            <a:off x="3629263" y="2739581"/>
            <a:ext cx="11751240" cy="2133562"/>
          </a:xfrm>
          <a:prstGeom prst="rect">
            <a:avLst/>
          </a:prstGeom>
        </p:spPr>
        <p:txBody>
          <a:bodyPr anchor="t" rtlCol="false" tIns="0" lIns="0" bIns="0" rIns="0">
            <a:spAutoFit/>
          </a:bodyPr>
          <a:lstStyle/>
          <a:p>
            <a:pPr algn="ctr">
              <a:lnSpc>
                <a:spcPts val="8322"/>
              </a:lnSpc>
            </a:pPr>
            <a:r>
              <a:rPr lang="en-US" sz="6999">
                <a:solidFill>
                  <a:srgbClr val="FFFFFF"/>
                </a:solidFill>
                <a:latin typeface="TT Milks Casual 900 One"/>
                <a:ea typeface="TT Milks Casual 900 One"/>
                <a:cs typeface="TT Milks Casual 900 One"/>
                <a:sym typeface="TT Milks Casual 900 One"/>
              </a:rPr>
              <a:t>Konsep volume bangun ruang dengan media </a:t>
            </a:r>
          </a:p>
        </p:txBody>
      </p:sp>
      <p:sp>
        <p:nvSpPr>
          <p:cNvPr name="TextBox 55" id="55"/>
          <p:cNvSpPr txBox="true"/>
          <p:nvPr/>
        </p:nvSpPr>
        <p:spPr>
          <a:xfrm rot="0">
            <a:off x="3529868" y="6149492"/>
            <a:ext cx="11663214" cy="887095"/>
          </a:xfrm>
          <a:prstGeom prst="rect">
            <a:avLst/>
          </a:prstGeom>
        </p:spPr>
        <p:txBody>
          <a:bodyPr anchor="t" rtlCol="false" tIns="0" lIns="0" bIns="0" rIns="0">
            <a:spAutoFit/>
          </a:bodyPr>
          <a:lstStyle/>
          <a:p>
            <a:pPr algn="ctr">
              <a:lnSpc>
                <a:spcPts val="7279"/>
              </a:lnSpc>
            </a:pPr>
            <a:r>
              <a:rPr lang="en-US" sz="5199">
                <a:solidFill>
                  <a:srgbClr val="FFFFFF"/>
                </a:solidFill>
                <a:latin typeface="Open Sans Bold"/>
                <a:ea typeface="Open Sans Bold"/>
                <a:cs typeface="Open Sans Bold"/>
                <a:sym typeface="Open Sans Bold"/>
              </a:rPr>
              <a:t>Indira Asih V. Y, M.Pd/Firdaus, M.Pd</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954405"/>
            <a:ext cx="18288000" cy="12192000"/>
          </a:xfrm>
          <a:custGeom>
            <a:avLst/>
            <a:gdLst/>
            <a:ahLst/>
            <a:cxnLst/>
            <a:rect r="r" b="b" t="t" l="l"/>
            <a:pathLst>
              <a:path h="12192000" w="18288000">
                <a:moveTo>
                  <a:pt x="0" y="0"/>
                </a:moveTo>
                <a:lnTo>
                  <a:pt x="18288000" y="0"/>
                </a:lnTo>
                <a:lnTo>
                  <a:pt x="18288000" y="12192000"/>
                </a:lnTo>
                <a:lnTo>
                  <a:pt x="0" y="12192000"/>
                </a:lnTo>
                <a:lnTo>
                  <a:pt x="0" y="0"/>
                </a:lnTo>
                <a:close/>
              </a:path>
            </a:pathLst>
          </a:custGeom>
          <a:blipFill>
            <a:blip r:embed="rId2"/>
            <a:stretch>
              <a:fillRect l="0" t="0" r="0" b="0"/>
            </a:stretch>
          </a:blipFill>
        </p:spPr>
      </p:sp>
      <p:sp>
        <p:nvSpPr>
          <p:cNvPr name="Freeform 3" id="3"/>
          <p:cNvSpPr/>
          <p:nvPr/>
        </p:nvSpPr>
        <p:spPr>
          <a:xfrm flipH="false" flipV="false" rot="0">
            <a:off x="10674467" y="1829686"/>
            <a:ext cx="6200775" cy="4600575"/>
          </a:xfrm>
          <a:custGeom>
            <a:avLst/>
            <a:gdLst/>
            <a:ahLst/>
            <a:cxnLst/>
            <a:rect r="r" b="b" t="t" l="l"/>
            <a:pathLst>
              <a:path h="4600575" w="6200775">
                <a:moveTo>
                  <a:pt x="0" y="0"/>
                </a:moveTo>
                <a:lnTo>
                  <a:pt x="6200775" y="0"/>
                </a:lnTo>
                <a:lnTo>
                  <a:pt x="6200775" y="4600575"/>
                </a:lnTo>
                <a:lnTo>
                  <a:pt x="0" y="4600575"/>
                </a:lnTo>
                <a:lnTo>
                  <a:pt x="0" y="0"/>
                </a:lnTo>
                <a:close/>
              </a:path>
            </a:pathLst>
          </a:custGeom>
          <a:blipFill>
            <a:blip r:embed="rId3"/>
            <a:stretch>
              <a:fillRect l="0" t="0" r="0" b="0"/>
            </a:stretch>
          </a:blipFill>
        </p:spPr>
      </p:sp>
      <p:sp>
        <p:nvSpPr>
          <p:cNvPr name="TextBox 4" id="4"/>
          <p:cNvSpPr txBox="true"/>
          <p:nvPr/>
        </p:nvSpPr>
        <p:spPr>
          <a:xfrm rot="0">
            <a:off x="685076" y="1770698"/>
            <a:ext cx="6944858" cy="1045769"/>
          </a:xfrm>
          <a:prstGeom prst="rect">
            <a:avLst/>
          </a:prstGeom>
        </p:spPr>
        <p:txBody>
          <a:bodyPr anchor="t" rtlCol="false" tIns="0" lIns="0" bIns="0" rIns="0">
            <a:spAutoFit/>
          </a:bodyPr>
          <a:lstStyle/>
          <a:p>
            <a:pPr algn="l">
              <a:lnSpc>
                <a:spcPts val="4125"/>
              </a:lnSpc>
            </a:pPr>
            <a:r>
              <a:rPr lang="en-US" sz="3099" spc="185">
                <a:solidFill>
                  <a:srgbClr val="FFFFFF"/>
                </a:solidFill>
                <a:latin typeface="Montserrat Bold"/>
                <a:ea typeface="Montserrat Bold"/>
                <a:cs typeface="Montserrat Bold"/>
                <a:sym typeface="Montserrat Bold"/>
              </a:rPr>
              <a:t>RUMUS KUBUS Luas sisi kubus = 6 x sisi x sisi</a:t>
            </a:r>
          </a:p>
        </p:txBody>
      </p:sp>
      <p:sp>
        <p:nvSpPr>
          <p:cNvPr name="TextBox 5" id="5"/>
          <p:cNvSpPr txBox="true"/>
          <p:nvPr/>
        </p:nvSpPr>
        <p:spPr>
          <a:xfrm rot="0">
            <a:off x="685076" y="2818447"/>
            <a:ext cx="113633" cy="521894"/>
          </a:xfrm>
          <a:prstGeom prst="rect">
            <a:avLst/>
          </a:prstGeom>
        </p:spPr>
        <p:txBody>
          <a:bodyPr anchor="t" rtlCol="false" tIns="0" lIns="0" bIns="0" rIns="0">
            <a:spAutoFit/>
          </a:bodyPr>
          <a:lstStyle/>
          <a:p>
            <a:pPr algn="l">
              <a:lnSpc>
                <a:spcPts val="4125"/>
              </a:lnSpc>
            </a:pPr>
            <a:r>
              <a:rPr lang="en-US" sz="3099" spc="185">
                <a:solidFill>
                  <a:srgbClr val="FFFFFF"/>
                </a:solidFill>
                <a:latin typeface="Montserrat Bold"/>
                <a:ea typeface="Montserrat Bold"/>
                <a:cs typeface="Montserrat Bold"/>
                <a:sym typeface="Montserrat Bold"/>
              </a:rPr>
              <a:t> </a:t>
            </a:r>
          </a:p>
        </p:txBody>
      </p:sp>
      <p:sp>
        <p:nvSpPr>
          <p:cNvPr name="TextBox 6" id="6"/>
          <p:cNvSpPr txBox="true"/>
          <p:nvPr/>
        </p:nvSpPr>
        <p:spPr>
          <a:xfrm rot="0">
            <a:off x="4330770" y="2818447"/>
            <a:ext cx="1367695" cy="521894"/>
          </a:xfrm>
          <a:prstGeom prst="rect">
            <a:avLst/>
          </a:prstGeom>
        </p:spPr>
        <p:txBody>
          <a:bodyPr anchor="t" rtlCol="false" tIns="0" lIns="0" bIns="0" rIns="0">
            <a:spAutoFit/>
          </a:bodyPr>
          <a:lstStyle/>
          <a:p>
            <a:pPr algn="l">
              <a:lnSpc>
                <a:spcPts val="4125"/>
              </a:lnSpc>
            </a:pPr>
            <a:r>
              <a:rPr lang="en-US" sz="3099" spc="185">
                <a:solidFill>
                  <a:srgbClr val="FFFFFF"/>
                </a:solidFill>
                <a:latin typeface="Montserrat Bold"/>
                <a:ea typeface="Montserrat Bold"/>
                <a:cs typeface="Montserrat Bold"/>
                <a:sym typeface="Montserrat Bold"/>
              </a:rPr>
              <a:t>= 6 s² </a:t>
            </a:r>
          </a:p>
        </p:txBody>
      </p:sp>
      <p:sp>
        <p:nvSpPr>
          <p:cNvPr name="TextBox 7" id="7"/>
          <p:cNvSpPr txBox="true"/>
          <p:nvPr/>
        </p:nvSpPr>
        <p:spPr>
          <a:xfrm rot="0">
            <a:off x="685076" y="3342322"/>
            <a:ext cx="7367778" cy="1045769"/>
          </a:xfrm>
          <a:prstGeom prst="rect">
            <a:avLst/>
          </a:prstGeom>
        </p:spPr>
        <p:txBody>
          <a:bodyPr anchor="t" rtlCol="false" tIns="0" lIns="0" bIns="0" rIns="0">
            <a:spAutoFit/>
          </a:bodyPr>
          <a:lstStyle/>
          <a:p>
            <a:pPr algn="l">
              <a:lnSpc>
                <a:spcPts val="4125"/>
              </a:lnSpc>
            </a:pPr>
            <a:r>
              <a:rPr lang="en-US" sz="3099" spc="185">
                <a:solidFill>
                  <a:srgbClr val="FFFFFF"/>
                </a:solidFill>
                <a:latin typeface="Montserrat Bold"/>
                <a:ea typeface="Montserrat Bold"/>
                <a:cs typeface="Montserrat Bold"/>
                <a:sym typeface="Montserrat Bold"/>
              </a:rPr>
              <a:t>Luas alas kubus = sisi x sisi Volume kubus = sisi x sisi x sisi </a:t>
            </a:r>
          </a:p>
        </p:txBody>
      </p:sp>
      <p:sp>
        <p:nvSpPr>
          <p:cNvPr name="TextBox 8" id="8"/>
          <p:cNvSpPr txBox="true"/>
          <p:nvPr/>
        </p:nvSpPr>
        <p:spPr>
          <a:xfrm rot="0">
            <a:off x="4600889" y="4390072"/>
            <a:ext cx="950081" cy="521894"/>
          </a:xfrm>
          <a:prstGeom prst="rect">
            <a:avLst/>
          </a:prstGeom>
        </p:spPr>
        <p:txBody>
          <a:bodyPr anchor="t" rtlCol="false" tIns="0" lIns="0" bIns="0" rIns="0">
            <a:spAutoFit/>
          </a:bodyPr>
          <a:lstStyle/>
          <a:p>
            <a:pPr algn="l">
              <a:lnSpc>
                <a:spcPts val="4125"/>
              </a:lnSpc>
            </a:pPr>
            <a:r>
              <a:rPr lang="en-US" sz="3099" spc="185">
                <a:solidFill>
                  <a:srgbClr val="FFFFFF"/>
                </a:solidFill>
                <a:latin typeface="Montserrat Bold"/>
                <a:ea typeface="Montserrat Bold"/>
                <a:cs typeface="Montserrat Bold"/>
                <a:sym typeface="Montserrat Bold"/>
              </a:rPr>
              <a:t>= s³ </a:t>
            </a:r>
          </a:p>
        </p:txBody>
      </p:sp>
      <p:sp>
        <p:nvSpPr>
          <p:cNvPr name="TextBox 9" id="9"/>
          <p:cNvSpPr txBox="true"/>
          <p:nvPr/>
        </p:nvSpPr>
        <p:spPr>
          <a:xfrm rot="0">
            <a:off x="685076" y="5437822"/>
            <a:ext cx="6359423" cy="4189019"/>
          </a:xfrm>
          <a:prstGeom prst="rect">
            <a:avLst/>
          </a:prstGeom>
        </p:spPr>
        <p:txBody>
          <a:bodyPr anchor="t" rtlCol="false" tIns="0" lIns="0" bIns="0" rIns="0">
            <a:spAutoFit/>
          </a:bodyPr>
          <a:lstStyle/>
          <a:p>
            <a:pPr algn="l">
              <a:lnSpc>
                <a:spcPts val="4125"/>
              </a:lnSpc>
            </a:pPr>
            <a:r>
              <a:rPr lang="en-US" sz="3099" spc="185">
                <a:solidFill>
                  <a:srgbClr val="FFFFFF"/>
                </a:solidFill>
                <a:latin typeface="Montserrat Bold"/>
                <a:ea typeface="Montserrat Bold"/>
                <a:cs typeface="Montserrat Bold"/>
                <a:sym typeface="Montserrat Bold"/>
              </a:rPr>
              <a:t>Soal 1. Berapakah volume kubus tersebut? penyelesaian: volume kubus: sisi x sisi x sisi = s³ = 7cm x 7cm x 7cm = 343cm³</a:t>
            </a:r>
          </a:p>
        </p:txBody>
      </p:sp>
      <p:sp>
        <p:nvSpPr>
          <p:cNvPr name="TextBox 10" id="10"/>
          <p:cNvSpPr txBox="true"/>
          <p:nvPr/>
        </p:nvSpPr>
        <p:spPr>
          <a:xfrm rot="0">
            <a:off x="685076" y="473564"/>
            <a:ext cx="8516998" cy="1027481"/>
          </a:xfrm>
          <a:prstGeom prst="rect">
            <a:avLst/>
          </a:prstGeom>
        </p:spPr>
        <p:txBody>
          <a:bodyPr anchor="t" rtlCol="false" tIns="0" lIns="0" bIns="0" rIns="0">
            <a:spAutoFit/>
          </a:bodyPr>
          <a:lstStyle/>
          <a:p>
            <a:pPr algn="l">
              <a:lnSpc>
                <a:spcPts val="8301"/>
              </a:lnSpc>
            </a:pPr>
            <a:r>
              <a:rPr lang="en-US" sz="5929">
                <a:solidFill>
                  <a:srgbClr val="FFFFFF"/>
                </a:solidFill>
                <a:latin typeface="TT Milks Casual 900 One"/>
                <a:ea typeface="TT Milks Casual 900 One"/>
                <a:cs typeface="TT Milks Casual 900 One"/>
                <a:sym typeface="TT Milks Casual 900 One"/>
              </a:rPr>
              <a:t>1. Soal rumus kubus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954405"/>
            <a:ext cx="18288000" cy="12192000"/>
          </a:xfrm>
          <a:custGeom>
            <a:avLst/>
            <a:gdLst/>
            <a:ahLst/>
            <a:cxnLst/>
            <a:rect r="r" b="b" t="t" l="l"/>
            <a:pathLst>
              <a:path h="12192000" w="18288000">
                <a:moveTo>
                  <a:pt x="0" y="0"/>
                </a:moveTo>
                <a:lnTo>
                  <a:pt x="18288000" y="0"/>
                </a:lnTo>
                <a:lnTo>
                  <a:pt x="18288000" y="12192000"/>
                </a:lnTo>
                <a:lnTo>
                  <a:pt x="0" y="12192000"/>
                </a:lnTo>
                <a:lnTo>
                  <a:pt x="0" y="0"/>
                </a:lnTo>
                <a:close/>
              </a:path>
            </a:pathLst>
          </a:custGeom>
          <a:blipFill>
            <a:blip r:embed="rId2"/>
            <a:stretch>
              <a:fillRect l="0" t="0" r="0" b="0"/>
            </a:stretch>
          </a:blipFill>
        </p:spPr>
      </p:sp>
      <p:sp>
        <p:nvSpPr>
          <p:cNvPr name="Freeform 3" id="3"/>
          <p:cNvSpPr/>
          <p:nvPr/>
        </p:nvSpPr>
        <p:spPr>
          <a:xfrm flipH="false" flipV="false" rot="0">
            <a:off x="11951408" y="3634835"/>
            <a:ext cx="5781675" cy="3905250"/>
          </a:xfrm>
          <a:custGeom>
            <a:avLst/>
            <a:gdLst/>
            <a:ahLst/>
            <a:cxnLst/>
            <a:rect r="r" b="b" t="t" l="l"/>
            <a:pathLst>
              <a:path h="3905250" w="5781675">
                <a:moveTo>
                  <a:pt x="0" y="0"/>
                </a:moveTo>
                <a:lnTo>
                  <a:pt x="5781675" y="0"/>
                </a:lnTo>
                <a:lnTo>
                  <a:pt x="5781675" y="3905250"/>
                </a:lnTo>
                <a:lnTo>
                  <a:pt x="0" y="3905250"/>
                </a:lnTo>
                <a:lnTo>
                  <a:pt x="0" y="0"/>
                </a:lnTo>
                <a:close/>
              </a:path>
            </a:pathLst>
          </a:custGeom>
          <a:blipFill>
            <a:blip r:embed="rId3"/>
            <a:stretch>
              <a:fillRect l="0" t="0" r="0" b="0"/>
            </a:stretch>
          </a:blipFill>
        </p:spPr>
      </p:sp>
      <p:sp>
        <p:nvSpPr>
          <p:cNvPr name="TextBox 4" id="4"/>
          <p:cNvSpPr txBox="true"/>
          <p:nvPr/>
        </p:nvSpPr>
        <p:spPr>
          <a:xfrm rot="0">
            <a:off x="3954161" y="473564"/>
            <a:ext cx="9200569" cy="1027481"/>
          </a:xfrm>
          <a:prstGeom prst="rect">
            <a:avLst/>
          </a:prstGeom>
        </p:spPr>
        <p:txBody>
          <a:bodyPr anchor="t" rtlCol="false" tIns="0" lIns="0" bIns="0" rIns="0">
            <a:spAutoFit/>
          </a:bodyPr>
          <a:lstStyle/>
          <a:p>
            <a:pPr algn="l">
              <a:lnSpc>
                <a:spcPts val="8301"/>
              </a:lnSpc>
            </a:pPr>
            <a:r>
              <a:rPr lang="en-US" sz="5929">
                <a:solidFill>
                  <a:srgbClr val="FFFFFF"/>
                </a:solidFill>
                <a:latin typeface="TT Milks Casual 900 One"/>
                <a:ea typeface="TT Milks Casual 900 One"/>
                <a:cs typeface="TT Milks Casual 900 One"/>
                <a:sym typeface="TT Milks Casual 900 One"/>
              </a:rPr>
              <a:t>2. Soal rumus tabung </a:t>
            </a:r>
          </a:p>
        </p:txBody>
      </p:sp>
      <p:sp>
        <p:nvSpPr>
          <p:cNvPr name="TextBox 5" id="5"/>
          <p:cNvSpPr txBox="true"/>
          <p:nvPr/>
        </p:nvSpPr>
        <p:spPr>
          <a:xfrm rot="0">
            <a:off x="1028700" y="1769993"/>
            <a:ext cx="10456440" cy="5812746"/>
          </a:xfrm>
          <a:prstGeom prst="rect">
            <a:avLst/>
          </a:prstGeom>
        </p:spPr>
        <p:txBody>
          <a:bodyPr anchor="t" rtlCol="false" tIns="0" lIns="0" bIns="0" rIns="0">
            <a:spAutoFit/>
          </a:bodyPr>
          <a:lstStyle/>
          <a:p>
            <a:pPr algn="l">
              <a:lnSpc>
                <a:spcPts val="6571"/>
              </a:lnSpc>
            </a:pPr>
            <a:r>
              <a:rPr lang="en-US" sz="4727">
                <a:solidFill>
                  <a:srgbClr val="000000"/>
                </a:solidFill>
                <a:latin typeface="Montserrat"/>
                <a:ea typeface="Montserrat"/>
                <a:cs typeface="Montserrat"/>
                <a:sym typeface="Montserrat"/>
              </a:rPr>
              <a:t>Soal 1. Luas alas tabung 97cm³.berapa  volume tabung? penyelesaian: volume tabung = luas alas x tinggi = 97cm x 12cm = 1.164 cm³</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954405"/>
            <a:ext cx="18288000" cy="12192000"/>
          </a:xfrm>
          <a:custGeom>
            <a:avLst/>
            <a:gdLst/>
            <a:ahLst/>
            <a:cxnLst/>
            <a:rect r="r" b="b" t="t" l="l"/>
            <a:pathLst>
              <a:path h="12192000" w="18288000">
                <a:moveTo>
                  <a:pt x="0" y="0"/>
                </a:moveTo>
                <a:lnTo>
                  <a:pt x="18288000" y="0"/>
                </a:lnTo>
                <a:lnTo>
                  <a:pt x="18288000" y="12192000"/>
                </a:lnTo>
                <a:lnTo>
                  <a:pt x="0" y="12192000"/>
                </a:lnTo>
                <a:lnTo>
                  <a:pt x="0" y="0"/>
                </a:lnTo>
                <a:close/>
              </a:path>
            </a:pathLst>
          </a:custGeom>
          <a:blipFill>
            <a:blip r:embed="rId2"/>
            <a:stretch>
              <a:fillRect l="0" t="0" r="0" b="0"/>
            </a:stretch>
          </a:blipFill>
        </p:spPr>
      </p:sp>
      <p:sp>
        <p:nvSpPr>
          <p:cNvPr name="Freeform 3" id="3"/>
          <p:cNvSpPr/>
          <p:nvPr/>
        </p:nvSpPr>
        <p:spPr>
          <a:xfrm flipH="false" flipV="false" rot="0">
            <a:off x="9144000" y="3643874"/>
            <a:ext cx="6696075" cy="4905375"/>
          </a:xfrm>
          <a:custGeom>
            <a:avLst/>
            <a:gdLst/>
            <a:ahLst/>
            <a:cxnLst/>
            <a:rect r="r" b="b" t="t" l="l"/>
            <a:pathLst>
              <a:path h="4905375" w="6696075">
                <a:moveTo>
                  <a:pt x="0" y="0"/>
                </a:moveTo>
                <a:lnTo>
                  <a:pt x="6696075" y="0"/>
                </a:lnTo>
                <a:lnTo>
                  <a:pt x="6696075" y="4905375"/>
                </a:lnTo>
                <a:lnTo>
                  <a:pt x="0" y="4905375"/>
                </a:lnTo>
                <a:lnTo>
                  <a:pt x="0" y="0"/>
                </a:lnTo>
                <a:close/>
              </a:path>
            </a:pathLst>
          </a:custGeom>
          <a:blipFill>
            <a:blip r:embed="rId3"/>
            <a:stretch>
              <a:fillRect l="0" t="0" r="0" b="0"/>
            </a:stretch>
          </a:blipFill>
        </p:spPr>
      </p:sp>
      <p:sp>
        <p:nvSpPr>
          <p:cNvPr name="TextBox 4" id="4"/>
          <p:cNvSpPr txBox="true"/>
          <p:nvPr/>
        </p:nvSpPr>
        <p:spPr>
          <a:xfrm rot="0">
            <a:off x="1028700" y="2302383"/>
            <a:ext cx="10979925" cy="3408188"/>
          </a:xfrm>
          <a:prstGeom prst="rect">
            <a:avLst/>
          </a:prstGeom>
        </p:spPr>
        <p:txBody>
          <a:bodyPr anchor="t" rtlCol="false" tIns="0" lIns="0" bIns="0" rIns="0">
            <a:spAutoFit/>
          </a:bodyPr>
          <a:lstStyle/>
          <a:p>
            <a:pPr algn="l">
              <a:lnSpc>
                <a:spcPts val="4495"/>
              </a:lnSpc>
            </a:pPr>
            <a:r>
              <a:rPr lang="en-US" sz="3379" spc="202">
                <a:solidFill>
                  <a:srgbClr val="000000"/>
                </a:solidFill>
                <a:latin typeface="Montserrat"/>
                <a:ea typeface="Montserrat"/>
                <a:cs typeface="Montserrat"/>
                <a:sym typeface="Montserrat"/>
              </a:rPr>
              <a:t>2. Volume dari bangun di atas adalah .... cm³. penyelesaian: Volume kerucut: = x luas alas x tinggi = 21 x 21 x 36 = 16.632 cm³</a:t>
            </a:r>
          </a:p>
        </p:txBody>
      </p:sp>
      <p:sp>
        <p:nvSpPr>
          <p:cNvPr name="TextBox 5" id="5"/>
          <p:cNvSpPr txBox="true"/>
          <p:nvPr/>
        </p:nvSpPr>
        <p:spPr>
          <a:xfrm rot="0">
            <a:off x="2274637" y="577386"/>
            <a:ext cx="9599819" cy="1027481"/>
          </a:xfrm>
          <a:prstGeom prst="rect">
            <a:avLst/>
          </a:prstGeom>
        </p:spPr>
        <p:txBody>
          <a:bodyPr anchor="t" rtlCol="false" tIns="0" lIns="0" bIns="0" rIns="0">
            <a:spAutoFit/>
          </a:bodyPr>
          <a:lstStyle/>
          <a:p>
            <a:pPr algn="l">
              <a:lnSpc>
                <a:spcPts val="8301"/>
              </a:lnSpc>
            </a:pPr>
            <a:r>
              <a:rPr lang="en-US" sz="5929">
                <a:solidFill>
                  <a:srgbClr val="FFFFFF"/>
                </a:solidFill>
                <a:latin typeface="TT Milks Casual 900 One"/>
                <a:ea typeface="TT Milks Casual 900 One"/>
                <a:cs typeface="TT Milks Casual 900 One"/>
                <a:sym typeface="TT Milks Casual 900 One"/>
              </a:rPr>
              <a:t>3. Soal Rumus kerucut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954405"/>
            <a:ext cx="18288000" cy="12192000"/>
          </a:xfrm>
          <a:custGeom>
            <a:avLst/>
            <a:gdLst/>
            <a:ahLst/>
            <a:cxnLst/>
            <a:rect r="r" b="b" t="t" l="l"/>
            <a:pathLst>
              <a:path h="12192000" w="18288000">
                <a:moveTo>
                  <a:pt x="0" y="0"/>
                </a:moveTo>
                <a:lnTo>
                  <a:pt x="18288000" y="0"/>
                </a:lnTo>
                <a:lnTo>
                  <a:pt x="18288000" y="12192000"/>
                </a:lnTo>
                <a:lnTo>
                  <a:pt x="0" y="12192000"/>
                </a:lnTo>
                <a:lnTo>
                  <a:pt x="0" y="0"/>
                </a:lnTo>
                <a:close/>
              </a:path>
            </a:pathLst>
          </a:custGeom>
          <a:blipFill>
            <a:blip r:embed="rId2"/>
            <a:stretch>
              <a:fillRect l="0" t="0" r="0" b="0"/>
            </a:stretch>
          </a:blipFill>
        </p:spPr>
      </p:sp>
      <p:sp>
        <p:nvSpPr>
          <p:cNvPr name="Freeform 3" id="3"/>
          <p:cNvSpPr/>
          <p:nvPr/>
        </p:nvSpPr>
        <p:spPr>
          <a:xfrm flipH="false" flipV="false" rot="0">
            <a:off x="11617623" y="4746336"/>
            <a:ext cx="6181725" cy="4124325"/>
          </a:xfrm>
          <a:custGeom>
            <a:avLst/>
            <a:gdLst/>
            <a:ahLst/>
            <a:cxnLst/>
            <a:rect r="r" b="b" t="t" l="l"/>
            <a:pathLst>
              <a:path h="4124325" w="6181725">
                <a:moveTo>
                  <a:pt x="0" y="0"/>
                </a:moveTo>
                <a:lnTo>
                  <a:pt x="6181725" y="0"/>
                </a:lnTo>
                <a:lnTo>
                  <a:pt x="6181725" y="4124325"/>
                </a:lnTo>
                <a:lnTo>
                  <a:pt x="0" y="4124325"/>
                </a:lnTo>
                <a:lnTo>
                  <a:pt x="0" y="0"/>
                </a:lnTo>
                <a:close/>
              </a:path>
            </a:pathLst>
          </a:custGeom>
          <a:blipFill>
            <a:blip r:embed="rId3"/>
            <a:stretch>
              <a:fillRect l="0" t="0" r="0" b="0"/>
            </a:stretch>
          </a:blipFill>
        </p:spPr>
      </p:sp>
      <p:sp>
        <p:nvSpPr>
          <p:cNvPr name="TextBox 4" id="4"/>
          <p:cNvSpPr txBox="true"/>
          <p:nvPr/>
        </p:nvSpPr>
        <p:spPr>
          <a:xfrm rot="0">
            <a:off x="1028700" y="2223554"/>
            <a:ext cx="11021854" cy="7052891"/>
          </a:xfrm>
          <a:prstGeom prst="rect">
            <a:avLst/>
          </a:prstGeom>
        </p:spPr>
        <p:txBody>
          <a:bodyPr anchor="t" rtlCol="false" tIns="0" lIns="0" bIns="0" rIns="0">
            <a:spAutoFit/>
          </a:bodyPr>
          <a:lstStyle/>
          <a:p>
            <a:pPr algn="l">
              <a:lnSpc>
                <a:spcPts val="3092"/>
              </a:lnSpc>
            </a:pPr>
            <a:r>
              <a:rPr lang="en-US" sz="2224">
                <a:solidFill>
                  <a:srgbClr val="000000"/>
                </a:solidFill>
                <a:latin typeface="Montserrat"/>
                <a:ea typeface="Montserrat"/>
                <a:cs typeface="Montserrat"/>
                <a:sym typeface="Montserrat"/>
              </a:rPr>
              <a:t>Rumus balok Rumus Volume Balok Volume = panjang x lebar x tinggi Rumus Luas Permukaan Balok Luas permukaan = 2 x ((panjang x lebar) + (panjang x tinggi) + (lebar x tinggi)) atau Luas = 2 x ((pxl) + (pxt) + (lxt)) Rumus Keliling Balok Keliling = 4 x (p + l + t) Soal: 1. Sebuah balok memiliki ukuran panjang 15 cm, lebar 8 cm dan tinggi 5 cm. hitunglah berapa luas permukaan balok tersebut! Jawab: Luas permukaan balok: 2 x ((pxl) + (pxt) + (lxt)) Luas = 2 x ((15 x 8) + (15 x 5) + (8 x 5)) Luas= 2 x (120 + 75 + 40) Luas= 2 x 235 Luas= 470 cm²</a:t>
            </a:r>
          </a:p>
        </p:txBody>
      </p:sp>
      <p:sp>
        <p:nvSpPr>
          <p:cNvPr name="TextBox 5" id="5"/>
          <p:cNvSpPr txBox="true"/>
          <p:nvPr/>
        </p:nvSpPr>
        <p:spPr>
          <a:xfrm rot="0">
            <a:off x="4781350" y="577377"/>
            <a:ext cx="8693696" cy="1027481"/>
          </a:xfrm>
          <a:prstGeom prst="rect">
            <a:avLst/>
          </a:prstGeom>
        </p:spPr>
        <p:txBody>
          <a:bodyPr anchor="t" rtlCol="false" tIns="0" lIns="0" bIns="0" rIns="0">
            <a:spAutoFit/>
          </a:bodyPr>
          <a:lstStyle/>
          <a:p>
            <a:pPr algn="l">
              <a:lnSpc>
                <a:spcPts val="8301"/>
              </a:lnSpc>
            </a:pPr>
            <a:r>
              <a:rPr lang="en-US" sz="5929">
                <a:solidFill>
                  <a:srgbClr val="FFFFFF"/>
                </a:solidFill>
                <a:latin typeface="TT Milks Casual 900 One"/>
                <a:ea typeface="TT Milks Casual 900 One"/>
                <a:cs typeface="TT Milks Casual 900 One"/>
                <a:sym typeface="TT Milks Casual 900 One"/>
              </a:rPr>
              <a:t>4. Soal rumus balok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954405"/>
            <a:ext cx="18288000" cy="12192000"/>
          </a:xfrm>
          <a:custGeom>
            <a:avLst/>
            <a:gdLst/>
            <a:ahLst/>
            <a:cxnLst/>
            <a:rect r="r" b="b" t="t" l="l"/>
            <a:pathLst>
              <a:path h="12192000" w="18288000">
                <a:moveTo>
                  <a:pt x="0" y="0"/>
                </a:moveTo>
                <a:lnTo>
                  <a:pt x="18288000" y="0"/>
                </a:lnTo>
                <a:lnTo>
                  <a:pt x="18288000" y="12192000"/>
                </a:lnTo>
                <a:lnTo>
                  <a:pt x="0" y="12192000"/>
                </a:lnTo>
                <a:lnTo>
                  <a:pt x="0" y="0"/>
                </a:lnTo>
                <a:close/>
              </a:path>
            </a:pathLst>
          </a:custGeom>
          <a:blipFill>
            <a:blip r:embed="rId2"/>
            <a:stretch>
              <a:fillRect l="0" t="0" r="0" b="0"/>
            </a:stretch>
          </a:blipFill>
        </p:spPr>
      </p:sp>
      <p:sp>
        <p:nvSpPr>
          <p:cNvPr name="Freeform 3" id="3"/>
          <p:cNvSpPr/>
          <p:nvPr/>
        </p:nvSpPr>
        <p:spPr>
          <a:xfrm flipH="false" flipV="false" rot="0">
            <a:off x="526532" y="3273409"/>
            <a:ext cx="6562725" cy="4886325"/>
          </a:xfrm>
          <a:custGeom>
            <a:avLst/>
            <a:gdLst/>
            <a:ahLst/>
            <a:cxnLst/>
            <a:rect r="r" b="b" t="t" l="l"/>
            <a:pathLst>
              <a:path h="4886325" w="6562725">
                <a:moveTo>
                  <a:pt x="0" y="0"/>
                </a:moveTo>
                <a:lnTo>
                  <a:pt x="6562725" y="0"/>
                </a:lnTo>
                <a:lnTo>
                  <a:pt x="6562725" y="4886325"/>
                </a:lnTo>
                <a:lnTo>
                  <a:pt x="0" y="4886325"/>
                </a:lnTo>
                <a:lnTo>
                  <a:pt x="0" y="0"/>
                </a:lnTo>
                <a:close/>
              </a:path>
            </a:pathLst>
          </a:custGeom>
          <a:blipFill>
            <a:blip r:embed="rId3"/>
            <a:stretch>
              <a:fillRect l="-3370" t="0" r="-3306" b="-974"/>
            </a:stretch>
          </a:blipFill>
        </p:spPr>
      </p:sp>
      <p:sp>
        <p:nvSpPr>
          <p:cNvPr name="TextBox 4" id="4"/>
          <p:cNvSpPr txBox="true"/>
          <p:nvPr/>
        </p:nvSpPr>
        <p:spPr>
          <a:xfrm rot="0">
            <a:off x="4147566" y="473564"/>
            <a:ext cx="8140675" cy="1027481"/>
          </a:xfrm>
          <a:prstGeom prst="rect">
            <a:avLst/>
          </a:prstGeom>
        </p:spPr>
        <p:txBody>
          <a:bodyPr anchor="t" rtlCol="false" tIns="0" lIns="0" bIns="0" rIns="0">
            <a:spAutoFit/>
          </a:bodyPr>
          <a:lstStyle/>
          <a:p>
            <a:pPr algn="l">
              <a:lnSpc>
                <a:spcPts val="8301"/>
              </a:lnSpc>
            </a:pPr>
            <a:r>
              <a:rPr lang="en-US" sz="5929">
                <a:solidFill>
                  <a:srgbClr val="FFFFFF"/>
                </a:solidFill>
                <a:latin typeface="TT Milks Casual 900 One"/>
                <a:ea typeface="TT Milks Casual 900 One"/>
                <a:cs typeface="TT Milks Casual 900 One"/>
                <a:sym typeface="TT Milks Casual 900 One"/>
              </a:rPr>
              <a:t>5. Soal rumus bola </a:t>
            </a:r>
          </a:p>
        </p:txBody>
      </p:sp>
      <p:sp>
        <p:nvSpPr>
          <p:cNvPr name="TextBox 5" id="5"/>
          <p:cNvSpPr txBox="true"/>
          <p:nvPr/>
        </p:nvSpPr>
        <p:spPr>
          <a:xfrm rot="0">
            <a:off x="7836484" y="2528049"/>
            <a:ext cx="9724834" cy="4564628"/>
          </a:xfrm>
          <a:prstGeom prst="rect">
            <a:avLst/>
          </a:prstGeom>
        </p:spPr>
        <p:txBody>
          <a:bodyPr anchor="t" rtlCol="false" tIns="0" lIns="0" bIns="0" rIns="0">
            <a:spAutoFit/>
          </a:bodyPr>
          <a:lstStyle/>
          <a:p>
            <a:pPr algn="l">
              <a:lnSpc>
                <a:spcPts val="5160"/>
              </a:lnSpc>
            </a:pPr>
            <a:r>
              <a:rPr lang="en-US" sz="3712">
                <a:solidFill>
                  <a:srgbClr val="FFFFFF"/>
                </a:solidFill>
                <a:latin typeface="Montserrat"/>
                <a:ea typeface="Montserrat"/>
                <a:cs typeface="Montserrat"/>
                <a:sym typeface="Montserrat"/>
              </a:rPr>
              <a:t>1. Sebuah bola mempunyai jari-jari 21cm. Hitunglah volume bola tersebut Jawab: Volume bola = 4/3 x π x r³ = 4/3 x 22/7 x 21cm x 21cm x 21cm = 38.808 cm³</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954405"/>
            <a:ext cx="18288000" cy="12192000"/>
          </a:xfrm>
          <a:custGeom>
            <a:avLst/>
            <a:gdLst/>
            <a:ahLst/>
            <a:cxnLst/>
            <a:rect r="r" b="b" t="t" l="l"/>
            <a:pathLst>
              <a:path h="12192000" w="18288000">
                <a:moveTo>
                  <a:pt x="0" y="0"/>
                </a:moveTo>
                <a:lnTo>
                  <a:pt x="18288000" y="0"/>
                </a:lnTo>
                <a:lnTo>
                  <a:pt x="18288000" y="12192000"/>
                </a:lnTo>
                <a:lnTo>
                  <a:pt x="0" y="12192000"/>
                </a:lnTo>
                <a:lnTo>
                  <a:pt x="0" y="0"/>
                </a:lnTo>
                <a:close/>
              </a:path>
            </a:pathLst>
          </a:custGeom>
          <a:blipFill>
            <a:blip r:embed="rId2"/>
            <a:stretch>
              <a:fillRect l="0" t="0" r="0" b="0"/>
            </a:stretch>
          </a:blipFill>
        </p:spPr>
      </p:sp>
      <p:sp>
        <p:nvSpPr>
          <p:cNvPr name="Freeform 3" id="3"/>
          <p:cNvSpPr/>
          <p:nvPr/>
        </p:nvSpPr>
        <p:spPr>
          <a:xfrm flipH="false" flipV="false" rot="0">
            <a:off x="965197" y="965197"/>
            <a:ext cx="10672829" cy="8356597"/>
          </a:xfrm>
          <a:custGeom>
            <a:avLst/>
            <a:gdLst/>
            <a:ahLst/>
            <a:cxnLst/>
            <a:rect r="r" b="b" t="t" l="l"/>
            <a:pathLst>
              <a:path h="8356597" w="10672829">
                <a:moveTo>
                  <a:pt x="0" y="0"/>
                </a:moveTo>
                <a:lnTo>
                  <a:pt x="10672829" y="0"/>
                </a:lnTo>
                <a:lnTo>
                  <a:pt x="10672829" y="8356597"/>
                </a:lnTo>
                <a:lnTo>
                  <a:pt x="0" y="83565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a:grpSpLocks noChangeAspect="true"/>
          </p:cNvGrpSpPr>
          <p:nvPr/>
        </p:nvGrpSpPr>
        <p:grpSpPr>
          <a:xfrm rot="0">
            <a:off x="12004900" y="1028700"/>
            <a:ext cx="4937760" cy="8229600"/>
            <a:chOff x="0" y="0"/>
            <a:chExt cx="6583680" cy="10972800"/>
          </a:xfrm>
        </p:grpSpPr>
        <p:sp>
          <p:nvSpPr>
            <p:cNvPr name="Freeform 5" id="5"/>
            <p:cNvSpPr/>
            <p:nvPr/>
          </p:nvSpPr>
          <p:spPr>
            <a:xfrm flipH="false" flipV="false" rot="0">
              <a:off x="0" y="0"/>
              <a:ext cx="6583680" cy="10972800"/>
            </a:xfrm>
            <a:custGeom>
              <a:avLst/>
              <a:gdLst/>
              <a:ahLst/>
              <a:cxnLst/>
              <a:rect r="r" b="b" t="t" l="l"/>
              <a:pathLst>
                <a:path h="10972800" w="6583680">
                  <a:moveTo>
                    <a:pt x="1755648" y="0"/>
                  </a:moveTo>
                  <a:cubicBezTo>
                    <a:pt x="785622" y="0"/>
                    <a:pt x="0" y="785622"/>
                    <a:pt x="0" y="1755648"/>
                  </a:cubicBezTo>
                  <a:lnTo>
                    <a:pt x="0" y="9217152"/>
                  </a:lnTo>
                  <a:cubicBezTo>
                    <a:pt x="0" y="10187178"/>
                    <a:pt x="785622" y="10972800"/>
                    <a:pt x="1755648" y="10972800"/>
                  </a:cubicBezTo>
                  <a:lnTo>
                    <a:pt x="4828032" y="10972800"/>
                  </a:lnTo>
                  <a:cubicBezTo>
                    <a:pt x="5798058" y="10972800"/>
                    <a:pt x="6583680" y="10187178"/>
                    <a:pt x="6583680" y="9217152"/>
                  </a:cubicBezTo>
                  <a:lnTo>
                    <a:pt x="6583680" y="1755648"/>
                  </a:lnTo>
                  <a:cubicBezTo>
                    <a:pt x="6583680" y="785622"/>
                    <a:pt x="5798058" y="0"/>
                    <a:pt x="4828032" y="0"/>
                  </a:cubicBezTo>
                  <a:close/>
                </a:path>
              </a:pathLst>
            </a:custGeom>
            <a:blipFill>
              <a:blip r:embed="rId5"/>
              <a:stretch>
                <a:fillRect l="-5520" t="0" r="-5479" b="0"/>
              </a:stretch>
            </a:blipFill>
          </p:spPr>
        </p:sp>
      </p:grpSp>
      <p:sp>
        <p:nvSpPr>
          <p:cNvPr name="Freeform 6" id="6"/>
          <p:cNvSpPr/>
          <p:nvPr/>
        </p:nvSpPr>
        <p:spPr>
          <a:xfrm flipH="false" flipV="false" rot="0">
            <a:off x="12004900" y="1028700"/>
            <a:ext cx="4937760" cy="8229600"/>
          </a:xfrm>
          <a:custGeom>
            <a:avLst/>
            <a:gdLst/>
            <a:ahLst/>
            <a:cxnLst/>
            <a:rect r="r" b="b" t="t" l="l"/>
            <a:pathLst>
              <a:path h="8229600" w="4937760">
                <a:moveTo>
                  <a:pt x="0" y="0"/>
                </a:moveTo>
                <a:lnTo>
                  <a:pt x="4937760" y="0"/>
                </a:lnTo>
                <a:lnTo>
                  <a:pt x="4937760" y="8229600"/>
                </a:lnTo>
                <a:lnTo>
                  <a:pt x="0" y="82296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1950539" y="1858147"/>
            <a:ext cx="5990349" cy="1713281"/>
          </a:xfrm>
          <a:prstGeom prst="rect">
            <a:avLst/>
          </a:prstGeom>
        </p:spPr>
        <p:txBody>
          <a:bodyPr anchor="t" rtlCol="false" tIns="0" lIns="0" bIns="0" rIns="0">
            <a:spAutoFit/>
          </a:bodyPr>
          <a:lstStyle/>
          <a:p>
            <a:pPr algn="l">
              <a:lnSpc>
                <a:spcPts val="6676"/>
              </a:lnSpc>
            </a:pPr>
            <a:r>
              <a:rPr lang="en-US" sz="5929">
                <a:solidFill>
                  <a:srgbClr val="393939"/>
                </a:solidFill>
                <a:latin typeface="TT Milks Casual 900 One"/>
                <a:ea typeface="TT Milks Casual 900 One"/>
                <a:cs typeface="TT Milks Casual 900 One"/>
                <a:sym typeface="TT Milks Casual 900 One"/>
              </a:rPr>
              <a:t>media bangun ruang</a:t>
            </a:r>
          </a:p>
        </p:txBody>
      </p:sp>
      <p:sp>
        <p:nvSpPr>
          <p:cNvPr name="TextBox 8" id="8"/>
          <p:cNvSpPr txBox="true"/>
          <p:nvPr/>
        </p:nvSpPr>
        <p:spPr>
          <a:xfrm rot="0">
            <a:off x="1559338" y="4185066"/>
            <a:ext cx="9773269" cy="2956503"/>
          </a:xfrm>
          <a:prstGeom prst="rect">
            <a:avLst/>
          </a:prstGeom>
        </p:spPr>
        <p:txBody>
          <a:bodyPr anchor="t" rtlCol="false" tIns="0" lIns="0" bIns="0" rIns="0">
            <a:spAutoFit/>
          </a:bodyPr>
          <a:lstStyle/>
          <a:p>
            <a:pPr algn="l">
              <a:lnSpc>
                <a:spcPts val="2916"/>
              </a:lnSpc>
            </a:pPr>
            <a:r>
              <a:rPr lang="en-US" sz="2187" spc="131">
                <a:solidFill>
                  <a:srgbClr val="393939"/>
                </a:solidFill>
                <a:latin typeface="Montserrat Bold"/>
                <a:ea typeface="Montserrat Bold"/>
                <a:cs typeface="Montserrat Bold"/>
                <a:sym typeface="Montserrat Bold"/>
              </a:rPr>
              <a:t>media bangun ruang tiruan sebagai media pembelajaran sangat tepat untuk membantu memahamkan peserta didik dalam memahami materi menghitung volume gabungan bangun ruangan. penggunaan model-model bangun ruang, siswa belajar secara lebih konkret dan menemukan sendiri konsep materi tentang sifat-sifat bangun ruang dan jaring- jaring bangun ruang sehingga siswa akan lebih mudah memahami dan mengingat konsep tersebut.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954405"/>
            <a:ext cx="18288000" cy="12192000"/>
          </a:xfrm>
          <a:custGeom>
            <a:avLst/>
            <a:gdLst/>
            <a:ahLst/>
            <a:cxnLst/>
            <a:rect r="r" b="b" t="t" l="l"/>
            <a:pathLst>
              <a:path h="12192000" w="18288000">
                <a:moveTo>
                  <a:pt x="0" y="0"/>
                </a:moveTo>
                <a:lnTo>
                  <a:pt x="18288000" y="0"/>
                </a:lnTo>
                <a:lnTo>
                  <a:pt x="18288000" y="12192000"/>
                </a:lnTo>
                <a:lnTo>
                  <a:pt x="0" y="12192000"/>
                </a:lnTo>
                <a:lnTo>
                  <a:pt x="0" y="0"/>
                </a:lnTo>
                <a:close/>
              </a:path>
            </a:pathLst>
          </a:custGeom>
          <a:blipFill>
            <a:blip r:embed="rId2"/>
            <a:stretch>
              <a:fillRect l="0" t="0" r="0" b="0"/>
            </a:stretch>
          </a:blipFill>
        </p:spPr>
      </p:sp>
      <p:sp>
        <p:nvSpPr>
          <p:cNvPr name="Freeform 3" id="3"/>
          <p:cNvSpPr/>
          <p:nvPr/>
        </p:nvSpPr>
        <p:spPr>
          <a:xfrm flipH="false" flipV="false" rot="0">
            <a:off x="965197" y="965197"/>
            <a:ext cx="10672829" cy="8356597"/>
          </a:xfrm>
          <a:custGeom>
            <a:avLst/>
            <a:gdLst/>
            <a:ahLst/>
            <a:cxnLst/>
            <a:rect r="r" b="b" t="t" l="l"/>
            <a:pathLst>
              <a:path h="8356597" w="10672829">
                <a:moveTo>
                  <a:pt x="0" y="0"/>
                </a:moveTo>
                <a:lnTo>
                  <a:pt x="10672829" y="0"/>
                </a:lnTo>
                <a:lnTo>
                  <a:pt x="10672829" y="8356597"/>
                </a:lnTo>
                <a:lnTo>
                  <a:pt x="0" y="83565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a:grpSpLocks noChangeAspect="true"/>
          </p:cNvGrpSpPr>
          <p:nvPr/>
        </p:nvGrpSpPr>
        <p:grpSpPr>
          <a:xfrm rot="0">
            <a:off x="12321540" y="1028700"/>
            <a:ext cx="4937760" cy="8229600"/>
            <a:chOff x="0" y="0"/>
            <a:chExt cx="6583680" cy="10972800"/>
          </a:xfrm>
        </p:grpSpPr>
        <p:sp>
          <p:nvSpPr>
            <p:cNvPr name="Freeform 5" id="5"/>
            <p:cNvSpPr/>
            <p:nvPr/>
          </p:nvSpPr>
          <p:spPr>
            <a:xfrm flipH="false" flipV="false" rot="0">
              <a:off x="0" y="0"/>
              <a:ext cx="6583680" cy="10972800"/>
            </a:xfrm>
            <a:custGeom>
              <a:avLst/>
              <a:gdLst/>
              <a:ahLst/>
              <a:cxnLst/>
              <a:rect r="r" b="b" t="t" l="l"/>
              <a:pathLst>
                <a:path h="10972800" w="6583680">
                  <a:moveTo>
                    <a:pt x="1755648" y="0"/>
                  </a:moveTo>
                  <a:cubicBezTo>
                    <a:pt x="785622" y="0"/>
                    <a:pt x="0" y="785622"/>
                    <a:pt x="0" y="1755648"/>
                  </a:cubicBezTo>
                  <a:lnTo>
                    <a:pt x="0" y="9217152"/>
                  </a:lnTo>
                  <a:cubicBezTo>
                    <a:pt x="0" y="10187178"/>
                    <a:pt x="785622" y="10972800"/>
                    <a:pt x="1755648" y="10972800"/>
                  </a:cubicBezTo>
                  <a:lnTo>
                    <a:pt x="4828032" y="10972800"/>
                  </a:lnTo>
                  <a:cubicBezTo>
                    <a:pt x="5798058" y="10972800"/>
                    <a:pt x="6583680" y="10187178"/>
                    <a:pt x="6583680" y="9217152"/>
                  </a:cubicBezTo>
                  <a:lnTo>
                    <a:pt x="6583680" y="1755648"/>
                  </a:lnTo>
                  <a:cubicBezTo>
                    <a:pt x="6583680" y="785622"/>
                    <a:pt x="5798058" y="0"/>
                    <a:pt x="4828032" y="0"/>
                  </a:cubicBezTo>
                  <a:close/>
                </a:path>
              </a:pathLst>
            </a:custGeom>
            <a:blipFill>
              <a:blip r:embed="rId5"/>
              <a:stretch>
                <a:fillRect l="-74999" t="0" r="-74999" b="0"/>
              </a:stretch>
            </a:blipFill>
          </p:spPr>
        </p:sp>
      </p:grpSp>
      <p:sp>
        <p:nvSpPr>
          <p:cNvPr name="Freeform 6" id="6"/>
          <p:cNvSpPr/>
          <p:nvPr/>
        </p:nvSpPr>
        <p:spPr>
          <a:xfrm flipH="false" flipV="false" rot="0">
            <a:off x="11725304" y="965197"/>
            <a:ext cx="6039936" cy="8356597"/>
          </a:xfrm>
          <a:custGeom>
            <a:avLst/>
            <a:gdLst/>
            <a:ahLst/>
            <a:cxnLst/>
            <a:rect r="r" b="b" t="t" l="l"/>
            <a:pathLst>
              <a:path h="8356597" w="6039936">
                <a:moveTo>
                  <a:pt x="0" y="0"/>
                </a:moveTo>
                <a:lnTo>
                  <a:pt x="6039935" y="0"/>
                </a:lnTo>
                <a:lnTo>
                  <a:pt x="6039935" y="8356597"/>
                </a:lnTo>
                <a:lnTo>
                  <a:pt x="0" y="835659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1600524" y="1918897"/>
            <a:ext cx="9909677" cy="5521804"/>
          </a:xfrm>
          <a:prstGeom prst="rect">
            <a:avLst/>
          </a:prstGeom>
        </p:spPr>
        <p:txBody>
          <a:bodyPr anchor="t" rtlCol="false" tIns="0" lIns="0" bIns="0" rIns="0">
            <a:spAutoFit/>
          </a:bodyPr>
          <a:lstStyle/>
          <a:p>
            <a:pPr algn="l">
              <a:lnSpc>
                <a:spcPts val="8301"/>
              </a:lnSpc>
            </a:pPr>
            <a:r>
              <a:rPr lang="en-US" sz="5929">
                <a:solidFill>
                  <a:srgbClr val="393939"/>
                </a:solidFill>
                <a:latin typeface="TT Milks Casual 900 One"/>
                <a:ea typeface="TT Milks Casual 900 One"/>
                <a:cs typeface="TT Milks Casual 900 One"/>
                <a:sym typeface="TT Milks Casual 900 One"/>
              </a:rPr>
              <a:t>Volume </a:t>
            </a:r>
          </a:p>
          <a:p>
            <a:pPr algn="l">
              <a:lnSpc>
                <a:spcPts val="3688"/>
              </a:lnSpc>
            </a:pPr>
            <a:r>
              <a:rPr lang="en-US" sz="2748" spc="164">
                <a:solidFill>
                  <a:srgbClr val="393939"/>
                </a:solidFill>
                <a:latin typeface="Montserrat Bold"/>
                <a:ea typeface="Montserrat Bold"/>
                <a:cs typeface="Montserrat Bold"/>
                <a:sym typeface="Montserrat Bold"/>
              </a:rPr>
              <a:t>Menghitung volume/isi termasuk dalam kegiatan pengukuran tiga dimensi. Volume adalah suatu ukuran yang menyatakan besar suatu bangun ruang. Mengukur volume berarti membandingkan besar sesuatu dengan sesuatu yang mempunyai besar tertentu, yaitu sesuatu bangun ruang yang menjadi patokan yang disebut satuan volume (volume satuan).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954405"/>
            <a:ext cx="18288000" cy="12192000"/>
          </a:xfrm>
          <a:custGeom>
            <a:avLst/>
            <a:gdLst/>
            <a:ahLst/>
            <a:cxnLst/>
            <a:rect r="r" b="b" t="t" l="l"/>
            <a:pathLst>
              <a:path h="12192000" w="18288000">
                <a:moveTo>
                  <a:pt x="0" y="0"/>
                </a:moveTo>
                <a:lnTo>
                  <a:pt x="18288000" y="0"/>
                </a:lnTo>
                <a:lnTo>
                  <a:pt x="18288000" y="12192000"/>
                </a:lnTo>
                <a:lnTo>
                  <a:pt x="0" y="12192000"/>
                </a:lnTo>
                <a:lnTo>
                  <a:pt x="0" y="0"/>
                </a:lnTo>
                <a:close/>
              </a:path>
            </a:pathLst>
          </a:custGeom>
          <a:blipFill>
            <a:blip r:embed="rId2"/>
            <a:stretch>
              <a:fillRect l="0" t="0" r="0" b="0"/>
            </a:stretch>
          </a:blipFill>
        </p:spPr>
      </p:sp>
      <p:grpSp>
        <p:nvGrpSpPr>
          <p:cNvPr name="Group 3" id="3"/>
          <p:cNvGrpSpPr>
            <a:grpSpLocks noChangeAspect="true"/>
          </p:cNvGrpSpPr>
          <p:nvPr/>
        </p:nvGrpSpPr>
        <p:grpSpPr>
          <a:xfrm rot="0">
            <a:off x="10249233" y="2081289"/>
            <a:ext cx="6911054" cy="6414649"/>
            <a:chOff x="0" y="0"/>
            <a:chExt cx="9214739" cy="8552866"/>
          </a:xfrm>
        </p:grpSpPr>
        <p:sp>
          <p:nvSpPr>
            <p:cNvPr name="Freeform 4" id="4"/>
            <p:cNvSpPr/>
            <p:nvPr/>
          </p:nvSpPr>
          <p:spPr>
            <a:xfrm flipH="false" flipV="false" rot="0">
              <a:off x="-102108" y="0"/>
              <a:ext cx="9670797" cy="8552815"/>
            </a:xfrm>
            <a:custGeom>
              <a:avLst/>
              <a:gdLst/>
              <a:ahLst/>
              <a:cxnLst/>
              <a:rect r="r" b="b" t="t" l="l"/>
              <a:pathLst>
                <a:path h="8552815" w="9670797">
                  <a:moveTo>
                    <a:pt x="5385689" y="0"/>
                  </a:moveTo>
                  <a:cubicBezTo>
                    <a:pt x="3003042" y="28321"/>
                    <a:pt x="1071499" y="1404747"/>
                    <a:pt x="323850" y="3667633"/>
                  </a:cubicBezTo>
                  <a:cubicBezTo>
                    <a:pt x="67945" y="4441698"/>
                    <a:pt x="0" y="5307330"/>
                    <a:pt x="300228" y="6065393"/>
                  </a:cubicBezTo>
                  <a:cubicBezTo>
                    <a:pt x="694817" y="7061327"/>
                    <a:pt x="1675638" y="7736332"/>
                    <a:pt x="2712212" y="8008239"/>
                  </a:cubicBezTo>
                  <a:cubicBezTo>
                    <a:pt x="3603625" y="8242808"/>
                    <a:pt x="4572381" y="8552815"/>
                    <a:pt x="5502275" y="8552815"/>
                  </a:cubicBezTo>
                  <a:cubicBezTo>
                    <a:pt x="5653786" y="8552815"/>
                    <a:pt x="5804154" y="8544560"/>
                    <a:pt x="5952998" y="8526526"/>
                  </a:cubicBezTo>
                  <a:cubicBezTo>
                    <a:pt x="6781927" y="8425561"/>
                    <a:pt x="7609840" y="7819390"/>
                    <a:pt x="8230108" y="7260590"/>
                  </a:cubicBezTo>
                  <a:cubicBezTo>
                    <a:pt x="8641715" y="6889623"/>
                    <a:pt x="8898509" y="6375146"/>
                    <a:pt x="9070340" y="5848350"/>
                  </a:cubicBezTo>
                  <a:cubicBezTo>
                    <a:pt x="9670797" y="4014978"/>
                    <a:pt x="9178925" y="1726692"/>
                    <a:pt x="7546722" y="697738"/>
                  </a:cubicBezTo>
                  <a:cubicBezTo>
                    <a:pt x="6662039" y="140716"/>
                    <a:pt x="6425184" y="115189"/>
                    <a:pt x="5385689" y="0"/>
                  </a:cubicBezTo>
                  <a:close/>
                </a:path>
              </a:pathLst>
            </a:custGeom>
            <a:blipFill>
              <a:blip r:embed="rId3"/>
              <a:stretch>
                <a:fillRect l="-11877" t="0" r="-11878" b="-1"/>
              </a:stretch>
            </a:blipFill>
          </p:spPr>
        </p:sp>
      </p:grpSp>
      <p:sp>
        <p:nvSpPr>
          <p:cNvPr name="TextBox 5" id="5"/>
          <p:cNvSpPr txBox="true"/>
          <p:nvPr/>
        </p:nvSpPr>
        <p:spPr>
          <a:xfrm rot="0">
            <a:off x="1408109" y="4073871"/>
            <a:ext cx="8614867" cy="3925976"/>
          </a:xfrm>
          <a:prstGeom prst="rect">
            <a:avLst/>
          </a:prstGeom>
        </p:spPr>
        <p:txBody>
          <a:bodyPr anchor="t" rtlCol="false" tIns="0" lIns="0" bIns="0" rIns="0">
            <a:spAutoFit/>
          </a:bodyPr>
          <a:lstStyle/>
          <a:p>
            <a:pPr algn="just">
              <a:lnSpc>
                <a:spcPts val="3875"/>
              </a:lnSpc>
            </a:pPr>
            <a:r>
              <a:rPr lang="en-US" sz="2887" spc="173">
                <a:solidFill>
                  <a:srgbClr val="000000"/>
                </a:solidFill>
                <a:latin typeface="Montserrat Bold"/>
                <a:ea typeface="Montserrat Bold"/>
                <a:cs typeface="Montserrat Bold"/>
                <a:sym typeface="Montserrat Bold"/>
              </a:rPr>
              <a:t>Bangun ruang adalah salah satu bagian dari bidang geometris. Bangun ruang adalah suatu bangunan tiga dimensi yang memiliki ruang atau volume dan juga sisi yang membatasinya. Bangun ruang dapat dibagi menjadi dua jenis yaitu bangun ruang sisi lengkung dan bangun ruang sisi datar.</a:t>
            </a:r>
          </a:p>
        </p:txBody>
      </p:sp>
      <p:sp>
        <p:nvSpPr>
          <p:cNvPr name="TextBox 6" id="6"/>
          <p:cNvSpPr txBox="true"/>
          <p:nvPr/>
        </p:nvSpPr>
        <p:spPr>
          <a:xfrm rot="0">
            <a:off x="886435" y="2283266"/>
            <a:ext cx="6335868" cy="1027481"/>
          </a:xfrm>
          <a:prstGeom prst="rect">
            <a:avLst/>
          </a:prstGeom>
        </p:spPr>
        <p:txBody>
          <a:bodyPr anchor="t" rtlCol="false" tIns="0" lIns="0" bIns="0" rIns="0">
            <a:spAutoFit/>
          </a:bodyPr>
          <a:lstStyle/>
          <a:p>
            <a:pPr algn="l">
              <a:lnSpc>
                <a:spcPts val="8301"/>
              </a:lnSpc>
            </a:pPr>
            <a:r>
              <a:rPr lang="en-US" sz="5929">
                <a:solidFill>
                  <a:srgbClr val="000000"/>
                </a:solidFill>
                <a:latin typeface="TT Milks Casual 900 One"/>
                <a:ea typeface="TT Milks Casual 900 One"/>
                <a:cs typeface="TT Milks Casual 900 One"/>
                <a:sym typeface="TT Milks Casual 900 One"/>
              </a:rPr>
              <a:t>bangun ruang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954405"/>
            <a:ext cx="18288000" cy="12192000"/>
          </a:xfrm>
          <a:custGeom>
            <a:avLst/>
            <a:gdLst/>
            <a:ahLst/>
            <a:cxnLst/>
            <a:rect r="r" b="b" t="t" l="l"/>
            <a:pathLst>
              <a:path h="12192000" w="18288000">
                <a:moveTo>
                  <a:pt x="0" y="0"/>
                </a:moveTo>
                <a:lnTo>
                  <a:pt x="18288000" y="0"/>
                </a:lnTo>
                <a:lnTo>
                  <a:pt x="18288000" y="12192000"/>
                </a:lnTo>
                <a:lnTo>
                  <a:pt x="0" y="12192000"/>
                </a:lnTo>
                <a:lnTo>
                  <a:pt x="0" y="0"/>
                </a:lnTo>
                <a:close/>
              </a:path>
            </a:pathLst>
          </a:custGeom>
          <a:blipFill>
            <a:blip r:embed="rId2"/>
            <a:stretch>
              <a:fillRect l="0" t="0" r="0" b="0"/>
            </a:stretch>
          </a:blipFill>
        </p:spPr>
      </p:sp>
      <p:sp>
        <p:nvSpPr>
          <p:cNvPr name="Freeform 3" id="3"/>
          <p:cNvSpPr/>
          <p:nvPr/>
        </p:nvSpPr>
        <p:spPr>
          <a:xfrm flipH="false" flipV="false" rot="0">
            <a:off x="11586839" y="1901190"/>
            <a:ext cx="6276975" cy="4657725"/>
          </a:xfrm>
          <a:custGeom>
            <a:avLst/>
            <a:gdLst/>
            <a:ahLst/>
            <a:cxnLst/>
            <a:rect r="r" b="b" t="t" l="l"/>
            <a:pathLst>
              <a:path h="4657725" w="6276975">
                <a:moveTo>
                  <a:pt x="0" y="0"/>
                </a:moveTo>
                <a:lnTo>
                  <a:pt x="6276975" y="0"/>
                </a:lnTo>
                <a:lnTo>
                  <a:pt x="6276975" y="4657725"/>
                </a:lnTo>
                <a:lnTo>
                  <a:pt x="0" y="4657725"/>
                </a:lnTo>
                <a:lnTo>
                  <a:pt x="0" y="0"/>
                </a:lnTo>
                <a:close/>
              </a:path>
            </a:pathLst>
          </a:custGeom>
          <a:blipFill>
            <a:blip r:embed="rId3"/>
            <a:stretch>
              <a:fillRect l="0" t="0" r="0" b="0"/>
            </a:stretch>
          </a:blipFill>
        </p:spPr>
      </p:sp>
      <p:sp>
        <p:nvSpPr>
          <p:cNvPr name="TextBox 4" id="4"/>
          <p:cNvSpPr txBox="true"/>
          <p:nvPr/>
        </p:nvSpPr>
        <p:spPr>
          <a:xfrm rot="0">
            <a:off x="591617" y="3834013"/>
            <a:ext cx="10194684" cy="1078697"/>
          </a:xfrm>
          <a:prstGeom prst="rect">
            <a:avLst/>
          </a:prstGeom>
        </p:spPr>
        <p:txBody>
          <a:bodyPr anchor="t" rtlCol="false" tIns="0" lIns="0" bIns="0" rIns="0">
            <a:spAutoFit/>
          </a:bodyPr>
          <a:lstStyle/>
          <a:p>
            <a:pPr algn="l">
              <a:lnSpc>
                <a:spcPts val="4295"/>
              </a:lnSpc>
            </a:pPr>
            <a:r>
              <a:rPr lang="en-US" sz="3186" spc="191">
                <a:solidFill>
                  <a:srgbClr val="000000"/>
                </a:solidFill>
                <a:latin typeface="Montserrat"/>
                <a:ea typeface="Montserrat"/>
                <a:cs typeface="Montserrat"/>
                <a:sym typeface="Montserrat"/>
              </a:rPr>
              <a:t>1. Kubus Sifat-sifat kubus yaitu:Sifat-sifat kubus yaitu:</a:t>
            </a:r>
          </a:p>
        </p:txBody>
      </p:sp>
      <p:sp>
        <p:nvSpPr>
          <p:cNvPr name="TextBox 5" id="5"/>
          <p:cNvSpPr txBox="true"/>
          <p:nvPr/>
        </p:nvSpPr>
        <p:spPr>
          <a:xfrm rot="0">
            <a:off x="591617" y="4924901"/>
            <a:ext cx="106499" cy="533248"/>
          </a:xfrm>
          <a:prstGeom prst="rect">
            <a:avLst/>
          </a:prstGeom>
        </p:spPr>
        <p:txBody>
          <a:bodyPr anchor="t" rtlCol="false" tIns="0" lIns="0" bIns="0" rIns="0">
            <a:spAutoFit/>
          </a:bodyPr>
          <a:lstStyle/>
          <a:p>
            <a:pPr algn="l">
              <a:lnSpc>
                <a:spcPts val="4295"/>
              </a:lnSpc>
            </a:pPr>
            <a:r>
              <a:rPr lang="en-US" sz="3186" spc="191">
                <a:solidFill>
                  <a:srgbClr val="000000"/>
                </a:solidFill>
                <a:latin typeface="Montserrat"/>
                <a:ea typeface="Montserrat"/>
                <a:cs typeface="Montserrat"/>
                <a:sym typeface="Montserrat"/>
              </a:rPr>
              <a:t> </a:t>
            </a:r>
          </a:p>
        </p:txBody>
      </p:sp>
      <p:sp>
        <p:nvSpPr>
          <p:cNvPr name="TextBox 6" id="6"/>
          <p:cNvSpPr txBox="true"/>
          <p:nvPr/>
        </p:nvSpPr>
        <p:spPr>
          <a:xfrm rot="0">
            <a:off x="1235135" y="4924901"/>
            <a:ext cx="6226188" cy="533248"/>
          </a:xfrm>
          <a:prstGeom prst="rect">
            <a:avLst/>
          </a:prstGeom>
        </p:spPr>
        <p:txBody>
          <a:bodyPr anchor="t" rtlCol="false" tIns="0" lIns="0" bIns="0" rIns="0">
            <a:spAutoFit/>
          </a:bodyPr>
          <a:lstStyle/>
          <a:p>
            <a:pPr algn="l">
              <a:lnSpc>
                <a:spcPts val="4295"/>
              </a:lnSpc>
            </a:pPr>
            <a:r>
              <a:rPr lang="en-US" sz="3186" spc="191">
                <a:solidFill>
                  <a:srgbClr val="000000"/>
                </a:solidFill>
                <a:latin typeface="Montserrat"/>
                <a:ea typeface="Montserrat"/>
                <a:cs typeface="Montserrat"/>
                <a:sym typeface="Montserrat"/>
              </a:rPr>
              <a:t>• mempunyai 12 rusuk yaitu</a:t>
            </a:r>
          </a:p>
        </p:txBody>
      </p:sp>
      <p:sp>
        <p:nvSpPr>
          <p:cNvPr name="TextBox 7" id="7"/>
          <p:cNvSpPr txBox="true"/>
          <p:nvPr/>
        </p:nvSpPr>
        <p:spPr>
          <a:xfrm rot="0">
            <a:off x="591617" y="5470341"/>
            <a:ext cx="9972570" cy="533248"/>
          </a:xfrm>
          <a:prstGeom prst="rect">
            <a:avLst/>
          </a:prstGeom>
        </p:spPr>
        <p:txBody>
          <a:bodyPr anchor="t" rtlCol="false" tIns="0" lIns="0" bIns="0" rIns="0">
            <a:spAutoFit/>
          </a:bodyPr>
          <a:lstStyle/>
          <a:p>
            <a:pPr algn="l">
              <a:lnSpc>
                <a:spcPts val="4295"/>
              </a:lnSpc>
            </a:pPr>
            <a:r>
              <a:rPr lang="en-US" sz="3186" spc="191">
                <a:solidFill>
                  <a:srgbClr val="000000"/>
                </a:solidFill>
                <a:latin typeface="Montserrat"/>
                <a:ea typeface="Montserrat"/>
                <a:cs typeface="Montserrat"/>
                <a:sym typeface="Montserrat"/>
              </a:rPr>
              <a:t>AB,BC,CD,AD,AE,DH,CG,BF,EF,FG,GH,dan HE.</a:t>
            </a:r>
          </a:p>
        </p:txBody>
      </p:sp>
      <p:sp>
        <p:nvSpPr>
          <p:cNvPr name="TextBox 8" id="8"/>
          <p:cNvSpPr txBox="true"/>
          <p:nvPr/>
        </p:nvSpPr>
        <p:spPr>
          <a:xfrm rot="0">
            <a:off x="591617" y="6015790"/>
            <a:ext cx="106499" cy="533248"/>
          </a:xfrm>
          <a:prstGeom prst="rect">
            <a:avLst/>
          </a:prstGeom>
        </p:spPr>
        <p:txBody>
          <a:bodyPr anchor="t" rtlCol="false" tIns="0" lIns="0" bIns="0" rIns="0">
            <a:spAutoFit/>
          </a:bodyPr>
          <a:lstStyle/>
          <a:p>
            <a:pPr algn="l">
              <a:lnSpc>
                <a:spcPts val="4295"/>
              </a:lnSpc>
            </a:pPr>
            <a:r>
              <a:rPr lang="en-US" sz="3186" spc="191">
                <a:solidFill>
                  <a:srgbClr val="000000"/>
                </a:solidFill>
                <a:latin typeface="Montserrat"/>
                <a:ea typeface="Montserrat"/>
                <a:cs typeface="Montserrat"/>
                <a:sym typeface="Montserrat"/>
              </a:rPr>
              <a:t> </a:t>
            </a:r>
          </a:p>
        </p:txBody>
      </p:sp>
      <p:sp>
        <p:nvSpPr>
          <p:cNvPr name="TextBox 9" id="9"/>
          <p:cNvSpPr txBox="true"/>
          <p:nvPr/>
        </p:nvSpPr>
        <p:spPr>
          <a:xfrm rot="0">
            <a:off x="1235135" y="6015790"/>
            <a:ext cx="5509270" cy="533248"/>
          </a:xfrm>
          <a:prstGeom prst="rect">
            <a:avLst/>
          </a:prstGeom>
        </p:spPr>
        <p:txBody>
          <a:bodyPr anchor="t" rtlCol="false" tIns="0" lIns="0" bIns="0" rIns="0">
            <a:spAutoFit/>
          </a:bodyPr>
          <a:lstStyle/>
          <a:p>
            <a:pPr algn="l">
              <a:lnSpc>
                <a:spcPts val="4295"/>
              </a:lnSpc>
            </a:pPr>
            <a:r>
              <a:rPr lang="en-US" sz="3186" spc="191">
                <a:solidFill>
                  <a:srgbClr val="000000"/>
                </a:solidFill>
                <a:latin typeface="Montserrat"/>
                <a:ea typeface="Montserrat"/>
                <a:cs typeface="Montserrat"/>
                <a:sym typeface="Montserrat"/>
              </a:rPr>
              <a:t>• mempunyai 6 sisi yaitu</a:t>
            </a:r>
          </a:p>
        </p:txBody>
      </p:sp>
      <p:sp>
        <p:nvSpPr>
          <p:cNvPr name="TextBox 10" id="10"/>
          <p:cNvSpPr txBox="true"/>
          <p:nvPr/>
        </p:nvSpPr>
        <p:spPr>
          <a:xfrm rot="0">
            <a:off x="591617" y="6561230"/>
            <a:ext cx="9197454" cy="533248"/>
          </a:xfrm>
          <a:prstGeom prst="rect">
            <a:avLst/>
          </a:prstGeom>
        </p:spPr>
        <p:txBody>
          <a:bodyPr anchor="t" rtlCol="false" tIns="0" lIns="0" bIns="0" rIns="0">
            <a:spAutoFit/>
          </a:bodyPr>
          <a:lstStyle/>
          <a:p>
            <a:pPr algn="l">
              <a:lnSpc>
                <a:spcPts val="4295"/>
              </a:lnSpc>
            </a:pPr>
            <a:r>
              <a:rPr lang="en-US" sz="3186" spc="191">
                <a:solidFill>
                  <a:srgbClr val="000000"/>
                </a:solidFill>
                <a:latin typeface="Montserrat"/>
                <a:ea typeface="Montserrat"/>
                <a:cs typeface="Montserrat"/>
                <a:sym typeface="Montserrat"/>
              </a:rPr>
              <a:t>ABCD,EFGH,ADHE,FGCB,ABFE dan CDGH</a:t>
            </a:r>
          </a:p>
        </p:txBody>
      </p:sp>
      <p:sp>
        <p:nvSpPr>
          <p:cNvPr name="TextBox 11" id="11"/>
          <p:cNvSpPr txBox="true"/>
          <p:nvPr/>
        </p:nvSpPr>
        <p:spPr>
          <a:xfrm rot="0">
            <a:off x="591617" y="7106679"/>
            <a:ext cx="106499" cy="533248"/>
          </a:xfrm>
          <a:prstGeom prst="rect">
            <a:avLst/>
          </a:prstGeom>
        </p:spPr>
        <p:txBody>
          <a:bodyPr anchor="t" rtlCol="false" tIns="0" lIns="0" bIns="0" rIns="0">
            <a:spAutoFit/>
          </a:bodyPr>
          <a:lstStyle/>
          <a:p>
            <a:pPr algn="l">
              <a:lnSpc>
                <a:spcPts val="4295"/>
              </a:lnSpc>
            </a:pPr>
            <a:r>
              <a:rPr lang="en-US" sz="3186" spc="191">
                <a:solidFill>
                  <a:srgbClr val="000000"/>
                </a:solidFill>
                <a:latin typeface="Montserrat"/>
                <a:ea typeface="Montserrat"/>
                <a:cs typeface="Montserrat"/>
                <a:sym typeface="Montserrat"/>
              </a:rPr>
              <a:t> </a:t>
            </a:r>
          </a:p>
        </p:txBody>
      </p:sp>
      <p:sp>
        <p:nvSpPr>
          <p:cNvPr name="TextBox 12" id="12"/>
          <p:cNvSpPr txBox="true"/>
          <p:nvPr/>
        </p:nvSpPr>
        <p:spPr>
          <a:xfrm rot="0">
            <a:off x="1235135" y="7106679"/>
            <a:ext cx="10637968" cy="533248"/>
          </a:xfrm>
          <a:prstGeom prst="rect">
            <a:avLst/>
          </a:prstGeom>
        </p:spPr>
        <p:txBody>
          <a:bodyPr anchor="t" rtlCol="false" tIns="0" lIns="0" bIns="0" rIns="0">
            <a:spAutoFit/>
          </a:bodyPr>
          <a:lstStyle/>
          <a:p>
            <a:pPr algn="l">
              <a:lnSpc>
                <a:spcPts val="4295"/>
              </a:lnSpc>
            </a:pPr>
            <a:r>
              <a:rPr lang="en-US" sz="3186" spc="191">
                <a:solidFill>
                  <a:srgbClr val="000000"/>
                </a:solidFill>
                <a:latin typeface="Montserrat"/>
                <a:ea typeface="Montserrat"/>
                <a:cs typeface="Montserrat"/>
                <a:sym typeface="Montserrat"/>
              </a:rPr>
              <a:t>• mempunyai 8 titik sudut yaitu A,B,C,D,E,F,G,H</a:t>
            </a:r>
          </a:p>
        </p:txBody>
      </p:sp>
      <p:sp>
        <p:nvSpPr>
          <p:cNvPr name="TextBox 13" id="13"/>
          <p:cNvSpPr txBox="true"/>
          <p:nvPr/>
        </p:nvSpPr>
        <p:spPr>
          <a:xfrm rot="0">
            <a:off x="1028700" y="1085850"/>
            <a:ext cx="9832076" cy="1714500"/>
          </a:xfrm>
          <a:prstGeom prst="rect">
            <a:avLst/>
          </a:prstGeom>
        </p:spPr>
        <p:txBody>
          <a:bodyPr anchor="t" rtlCol="false" tIns="0" lIns="0" bIns="0" rIns="0">
            <a:spAutoFit/>
          </a:bodyPr>
          <a:lstStyle/>
          <a:p>
            <a:pPr algn="l">
              <a:lnSpc>
                <a:spcPts val="6600"/>
              </a:lnSpc>
            </a:pPr>
            <a:r>
              <a:rPr lang="en-US" sz="6000">
                <a:solidFill>
                  <a:srgbClr val="000000"/>
                </a:solidFill>
                <a:latin typeface="TT Milks Casual 900 One"/>
                <a:ea typeface="TT Milks Casual 900 One"/>
                <a:cs typeface="TT Milks Casual 900 One"/>
                <a:sym typeface="TT Milks Casual 900 One"/>
              </a:rPr>
              <a:t>Apa saja macam-macam bangun ruang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954405"/>
            <a:ext cx="18288000" cy="12192000"/>
          </a:xfrm>
          <a:custGeom>
            <a:avLst/>
            <a:gdLst/>
            <a:ahLst/>
            <a:cxnLst/>
            <a:rect r="r" b="b" t="t" l="l"/>
            <a:pathLst>
              <a:path h="12192000" w="18288000">
                <a:moveTo>
                  <a:pt x="0" y="0"/>
                </a:moveTo>
                <a:lnTo>
                  <a:pt x="18288000" y="0"/>
                </a:lnTo>
                <a:lnTo>
                  <a:pt x="18288000" y="12192000"/>
                </a:lnTo>
                <a:lnTo>
                  <a:pt x="0" y="12192000"/>
                </a:lnTo>
                <a:lnTo>
                  <a:pt x="0" y="0"/>
                </a:lnTo>
                <a:close/>
              </a:path>
            </a:pathLst>
          </a:custGeom>
          <a:blipFill>
            <a:blip r:embed="rId2"/>
            <a:stretch>
              <a:fillRect l="0" t="0" r="0" b="0"/>
            </a:stretch>
          </a:blipFill>
        </p:spPr>
      </p:sp>
      <p:sp>
        <p:nvSpPr>
          <p:cNvPr name="Freeform 3" id="3"/>
          <p:cNvSpPr/>
          <p:nvPr/>
        </p:nvSpPr>
        <p:spPr>
          <a:xfrm flipH="false" flipV="false" rot="0">
            <a:off x="9144000" y="5143500"/>
            <a:ext cx="7219950" cy="3905250"/>
          </a:xfrm>
          <a:custGeom>
            <a:avLst/>
            <a:gdLst/>
            <a:ahLst/>
            <a:cxnLst/>
            <a:rect r="r" b="b" t="t" l="l"/>
            <a:pathLst>
              <a:path h="3905250" w="7219950">
                <a:moveTo>
                  <a:pt x="0" y="0"/>
                </a:moveTo>
                <a:lnTo>
                  <a:pt x="7219950" y="0"/>
                </a:lnTo>
                <a:lnTo>
                  <a:pt x="7219950" y="3905250"/>
                </a:lnTo>
                <a:lnTo>
                  <a:pt x="0" y="3905250"/>
                </a:lnTo>
                <a:lnTo>
                  <a:pt x="0" y="0"/>
                </a:lnTo>
                <a:close/>
              </a:path>
            </a:pathLst>
          </a:custGeom>
          <a:blipFill>
            <a:blip r:embed="rId3"/>
            <a:stretch>
              <a:fillRect l="0" t="0" r="0" b="0"/>
            </a:stretch>
          </a:blipFill>
        </p:spPr>
      </p:sp>
      <p:sp>
        <p:nvSpPr>
          <p:cNvPr name="TextBox 4" id="4"/>
          <p:cNvSpPr txBox="true"/>
          <p:nvPr/>
        </p:nvSpPr>
        <p:spPr>
          <a:xfrm rot="0">
            <a:off x="1028700" y="998677"/>
            <a:ext cx="14280404" cy="4244340"/>
          </a:xfrm>
          <a:prstGeom prst="rect">
            <a:avLst/>
          </a:prstGeom>
        </p:spPr>
        <p:txBody>
          <a:bodyPr anchor="t" rtlCol="false" tIns="0" lIns="0" bIns="0" rIns="0">
            <a:spAutoFit/>
          </a:bodyPr>
          <a:lstStyle/>
          <a:p>
            <a:pPr algn="l">
              <a:lnSpc>
                <a:spcPts val="4798"/>
              </a:lnSpc>
            </a:pPr>
            <a:r>
              <a:rPr lang="en-US" sz="3600" spc="215">
                <a:solidFill>
                  <a:srgbClr val="000000"/>
                </a:solidFill>
                <a:latin typeface="Montserrat Bold"/>
                <a:ea typeface="Montserrat Bold"/>
                <a:cs typeface="Montserrat Bold"/>
                <a:sym typeface="Montserrat Bold"/>
              </a:rPr>
              <a:t>2</a:t>
            </a:r>
            <a:r>
              <a:rPr lang="en-US" sz="3600" spc="215">
                <a:solidFill>
                  <a:srgbClr val="000000"/>
                </a:solidFill>
                <a:latin typeface="Montserrat"/>
                <a:ea typeface="Montserrat"/>
                <a:cs typeface="Montserrat"/>
                <a:sym typeface="Montserrat"/>
              </a:rPr>
              <a:t>. Balok Sifat-sifat balok • mempunyai 8 titik sudut yaitu A,B,C,D,E,F,G,H • mempunyai 12 rusuk yaitu AB,DC,AE,BC,BF,FG,GH,CG,DH,EF,AD,dan EH • mempunyai 6 sisi yaitu ABCD,EFGH,ADHE,BCFG,DCGH, dan ABFE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954405"/>
            <a:ext cx="18288000" cy="12192000"/>
          </a:xfrm>
          <a:custGeom>
            <a:avLst/>
            <a:gdLst/>
            <a:ahLst/>
            <a:cxnLst/>
            <a:rect r="r" b="b" t="t" l="l"/>
            <a:pathLst>
              <a:path h="12192000" w="18288000">
                <a:moveTo>
                  <a:pt x="0" y="0"/>
                </a:moveTo>
                <a:lnTo>
                  <a:pt x="18288000" y="0"/>
                </a:lnTo>
                <a:lnTo>
                  <a:pt x="18288000" y="12192000"/>
                </a:lnTo>
                <a:lnTo>
                  <a:pt x="0" y="12192000"/>
                </a:lnTo>
                <a:lnTo>
                  <a:pt x="0" y="0"/>
                </a:lnTo>
                <a:close/>
              </a:path>
            </a:pathLst>
          </a:custGeom>
          <a:blipFill>
            <a:blip r:embed="rId2"/>
            <a:stretch>
              <a:fillRect l="0" t="0" r="0" b="0"/>
            </a:stretch>
          </a:blipFill>
        </p:spPr>
      </p:sp>
      <p:sp>
        <p:nvSpPr>
          <p:cNvPr name="Freeform 3" id="3"/>
          <p:cNvSpPr/>
          <p:nvPr/>
        </p:nvSpPr>
        <p:spPr>
          <a:xfrm flipH="false" flipV="false" rot="0">
            <a:off x="11734086" y="967045"/>
            <a:ext cx="4238625" cy="8353425"/>
          </a:xfrm>
          <a:custGeom>
            <a:avLst/>
            <a:gdLst/>
            <a:ahLst/>
            <a:cxnLst/>
            <a:rect r="r" b="b" t="t" l="l"/>
            <a:pathLst>
              <a:path h="8353425" w="4238625">
                <a:moveTo>
                  <a:pt x="0" y="0"/>
                </a:moveTo>
                <a:lnTo>
                  <a:pt x="4238625" y="0"/>
                </a:lnTo>
                <a:lnTo>
                  <a:pt x="4238625" y="8353425"/>
                </a:lnTo>
                <a:lnTo>
                  <a:pt x="0" y="8353425"/>
                </a:lnTo>
                <a:lnTo>
                  <a:pt x="0" y="0"/>
                </a:lnTo>
                <a:close/>
              </a:path>
            </a:pathLst>
          </a:custGeom>
          <a:blipFill>
            <a:blip r:embed="rId3"/>
            <a:stretch>
              <a:fillRect l="0" t="0" r="0" b="0"/>
            </a:stretch>
          </a:blipFill>
        </p:spPr>
      </p:sp>
      <p:sp>
        <p:nvSpPr>
          <p:cNvPr name="TextBox 4" id="4"/>
          <p:cNvSpPr txBox="true"/>
          <p:nvPr/>
        </p:nvSpPr>
        <p:spPr>
          <a:xfrm rot="0">
            <a:off x="1575359" y="1636024"/>
            <a:ext cx="8250888" cy="3213240"/>
          </a:xfrm>
          <a:prstGeom prst="rect">
            <a:avLst/>
          </a:prstGeom>
        </p:spPr>
        <p:txBody>
          <a:bodyPr anchor="t" rtlCol="false" tIns="0" lIns="0" bIns="0" rIns="0">
            <a:spAutoFit/>
          </a:bodyPr>
          <a:lstStyle/>
          <a:p>
            <a:pPr algn="l">
              <a:lnSpc>
                <a:spcPts val="5098"/>
              </a:lnSpc>
            </a:pPr>
            <a:r>
              <a:rPr lang="en-US" sz="3776" spc="226">
                <a:solidFill>
                  <a:srgbClr val="000000"/>
                </a:solidFill>
                <a:latin typeface="Montserrat Bold"/>
                <a:ea typeface="Montserrat Bold"/>
                <a:cs typeface="Montserrat Bold"/>
                <a:sym typeface="Montserrat Bold"/>
              </a:rPr>
              <a:t>3. Tabung - Sifat-sifat tabung • mempunyai 2 rusuk • tidak mempunyai titik sudut • mempunyai 3 sisi bidang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954405"/>
            <a:ext cx="18288000" cy="12192000"/>
          </a:xfrm>
          <a:custGeom>
            <a:avLst/>
            <a:gdLst/>
            <a:ahLst/>
            <a:cxnLst/>
            <a:rect r="r" b="b" t="t" l="l"/>
            <a:pathLst>
              <a:path h="12192000" w="18288000">
                <a:moveTo>
                  <a:pt x="0" y="0"/>
                </a:moveTo>
                <a:lnTo>
                  <a:pt x="18288000" y="0"/>
                </a:lnTo>
                <a:lnTo>
                  <a:pt x="18288000" y="12192000"/>
                </a:lnTo>
                <a:lnTo>
                  <a:pt x="0" y="12192000"/>
                </a:lnTo>
                <a:lnTo>
                  <a:pt x="0" y="0"/>
                </a:lnTo>
                <a:close/>
              </a:path>
            </a:pathLst>
          </a:custGeom>
          <a:blipFill>
            <a:blip r:embed="rId2"/>
            <a:stretch>
              <a:fillRect l="0" t="0" r="0" b="0"/>
            </a:stretch>
          </a:blipFill>
        </p:spPr>
      </p:sp>
      <p:sp>
        <p:nvSpPr>
          <p:cNvPr name="Freeform 3" id="3"/>
          <p:cNvSpPr/>
          <p:nvPr/>
        </p:nvSpPr>
        <p:spPr>
          <a:xfrm flipH="false" flipV="false" rot="0">
            <a:off x="9144000" y="3242186"/>
            <a:ext cx="7572375" cy="6019800"/>
          </a:xfrm>
          <a:custGeom>
            <a:avLst/>
            <a:gdLst/>
            <a:ahLst/>
            <a:cxnLst/>
            <a:rect r="r" b="b" t="t" l="l"/>
            <a:pathLst>
              <a:path h="6019800" w="7572375">
                <a:moveTo>
                  <a:pt x="0" y="0"/>
                </a:moveTo>
                <a:lnTo>
                  <a:pt x="7572375" y="0"/>
                </a:lnTo>
                <a:lnTo>
                  <a:pt x="7572375" y="6019800"/>
                </a:lnTo>
                <a:lnTo>
                  <a:pt x="0" y="6019800"/>
                </a:lnTo>
                <a:lnTo>
                  <a:pt x="0" y="0"/>
                </a:lnTo>
                <a:close/>
              </a:path>
            </a:pathLst>
          </a:custGeom>
          <a:blipFill>
            <a:blip r:embed="rId3"/>
            <a:stretch>
              <a:fillRect l="0" t="0" r="0" b="0"/>
            </a:stretch>
          </a:blipFill>
        </p:spPr>
      </p:sp>
      <p:sp>
        <p:nvSpPr>
          <p:cNvPr name="TextBox 4" id="4"/>
          <p:cNvSpPr txBox="true"/>
          <p:nvPr/>
        </p:nvSpPr>
        <p:spPr>
          <a:xfrm rot="0">
            <a:off x="1028700" y="977456"/>
            <a:ext cx="13054298" cy="3627339"/>
          </a:xfrm>
          <a:prstGeom prst="rect">
            <a:avLst/>
          </a:prstGeom>
        </p:spPr>
        <p:txBody>
          <a:bodyPr anchor="t" rtlCol="false" tIns="0" lIns="0" bIns="0" rIns="0">
            <a:spAutoFit/>
          </a:bodyPr>
          <a:lstStyle/>
          <a:p>
            <a:pPr algn="l">
              <a:lnSpc>
                <a:spcPts val="4096"/>
              </a:lnSpc>
            </a:pPr>
            <a:r>
              <a:rPr lang="en-US" sz="3052" spc="183">
                <a:solidFill>
                  <a:srgbClr val="000000"/>
                </a:solidFill>
                <a:latin typeface="Montserrat Bold"/>
                <a:ea typeface="Montserrat Bold"/>
                <a:cs typeface="Montserrat Bold"/>
                <a:sym typeface="Montserrat Bold"/>
              </a:rPr>
              <a:t>4. Kerucut adalah suatu bangun yang dibentuk oleh sebuah segitiga siku-siku yang diputar dan sisi siku-siku sebagai pusat putaran. - Sifat-sifat Kerucut • mempunyai 1 rusuk • mempunyai 1 titik sudut • mempunyai 2 sisi bidang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954405"/>
            <a:ext cx="18288000" cy="12192000"/>
          </a:xfrm>
          <a:custGeom>
            <a:avLst/>
            <a:gdLst/>
            <a:ahLst/>
            <a:cxnLst/>
            <a:rect r="r" b="b" t="t" l="l"/>
            <a:pathLst>
              <a:path h="12192000" w="18288000">
                <a:moveTo>
                  <a:pt x="0" y="0"/>
                </a:moveTo>
                <a:lnTo>
                  <a:pt x="18288000" y="0"/>
                </a:lnTo>
                <a:lnTo>
                  <a:pt x="18288000" y="12192000"/>
                </a:lnTo>
                <a:lnTo>
                  <a:pt x="0" y="12192000"/>
                </a:lnTo>
                <a:lnTo>
                  <a:pt x="0" y="0"/>
                </a:lnTo>
                <a:close/>
              </a:path>
            </a:pathLst>
          </a:custGeom>
          <a:blipFill>
            <a:blip r:embed="rId2"/>
            <a:stretch>
              <a:fillRect l="0" t="0" r="0" b="0"/>
            </a:stretch>
          </a:blipFill>
        </p:spPr>
      </p:sp>
      <p:sp>
        <p:nvSpPr>
          <p:cNvPr name="Freeform 3" id="3"/>
          <p:cNvSpPr/>
          <p:nvPr/>
        </p:nvSpPr>
        <p:spPr>
          <a:xfrm flipH="false" flipV="false" rot="0">
            <a:off x="9893027" y="3826231"/>
            <a:ext cx="6838950" cy="5048250"/>
          </a:xfrm>
          <a:custGeom>
            <a:avLst/>
            <a:gdLst/>
            <a:ahLst/>
            <a:cxnLst/>
            <a:rect r="r" b="b" t="t" l="l"/>
            <a:pathLst>
              <a:path h="5048250" w="6838950">
                <a:moveTo>
                  <a:pt x="0" y="0"/>
                </a:moveTo>
                <a:lnTo>
                  <a:pt x="6838950" y="0"/>
                </a:lnTo>
                <a:lnTo>
                  <a:pt x="6838950" y="5048250"/>
                </a:lnTo>
                <a:lnTo>
                  <a:pt x="0" y="5048250"/>
                </a:lnTo>
                <a:lnTo>
                  <a:pt x="0" y="0"/>
                </a:lnTo>
                <a:close/>
              </a:path>
            </a:pathLst>
          </a:custGeom>
          <a:blipFill>
            <a:blip r:embed="rId3"/>
            <a:stretch>
              <a:fillRect l="0" t="0" r="0" b="0"/>
            </a:stretch>
          </a:blipFill>
        </p:spPr>
      </p:sp>
      <p:sp>
        <p:nvSpPr>
          <p:cNvPr name="TextBox 4" id="4"/>
          <p:cNvSpPr txBox="true"/>
          <p:nvPr/>
        </p:nvSpPr>
        <p:spPr>
          <a:xfrm rot="0">
            <a:off x="1462602" y="966949"/>
            <a:ext cx="11765966" cy="3905317"/>
          </a:xfrm>
          <a:prstGeom prst="rect">
            <a:avLst/>
          </a:prstGeom>
        </p:spPr>
        <p:txBody>
          <a:bodyPr anchor="t" rtlCol="false" tIns="0" lIns="0" bIns="0" rIns="0">
            <a:spAutoFit/>
          </a:bodyPr>
          <a:lstStyle/>
          <a:p>
            <a:pPr algn="just">
              <a:lnSpc>
                <a:spcPts val="4402"/>
              </a:lnSpc>
            </a:pPr>
            <a:r>
              <a:rPr lang="en-US" sz="3280" spc="196">
                <a:solidFill>
                  <a:srgbClr val="000000"/>
                </a:solidFill>
                <a:latin typeface="Montserrat Bold"/>
                <a:ea typeface="Montserrat Bold"/>
                <a:cs typeface="Montserrat Bold"/>
                <a:sym typeface="Montserrat Bold"/>
              </a:rPr>
              <a:t>5. Bola adalah bangun setengah lingkaran yang diputar sejauh 360° pada garis tengahnya. - Sifat-sifat Bola • mempunyai diameter • tidak mempunyai rusuk • tidak mempunyai sudut • mempunyai 1 bidang sisi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954405"/>
            <a:ext cx="18288000" cy="12192000"/>
          </a:xfrm>
          <a:custGeom>
            <a:avLst/>
            <a:gdLst/>
            <a:ahLst/>
            <a:cxnLst/>
            <a:rect r="r" b="b" t="t" l="l"/>
            <a:pathLst>
              <a:path h="12192000" w="18288000">
                <a:moveTo>
                  <a:pt x="0" y="0"/>
                </a:moveTo>
                <a:lnTo>
                  <a:pt x="18288000" y="0"/>
                </a:lnTo>
                <a:lnTo>
                  <a:pt x="18288000" y="12192000"/>
                </a:lnTo>
                <a:lnTo>
                  <a:pt x="0" y="12192000"/>
                </a:lnTo>
                <a:lnTo>
                  <a:pt x="0" y="0"/>
                </a:lnTo>
                <a:close/>
              </a:path>
            </a:pathLst>
          </a:custGeom>
          <a:blipFill>
            <a:blip r:embed="rId2"/>
            <a:stretch>
              <a:fillRect l="0" t="0" r="0" b="0"/>
            </a:stretch>
          </a:blipFill>
        </p:spPr>
      </p:sp>
      <p:sp>
        <p:nvSpPr>
          <p:cNvPr name="Freeform 3" id="3"/>
          <p:cNvSpPr/>
          <p:nvPr/>
        </p:nvSpPr>
        <p:spPr>
          <a:xfrm flipH="false" flipV="false" rot="0">
            <a:off x="1958607" y="3394739"/>
            <a:ext cx="14370777" cy="3497523"/>
          </a:xfrm>
          <a:custGeom>
            <a:avLst/>
            <a:gdLst/>
            <a:ahLst/>
            <a:cxnLst/>
            <a:rect r="r" b="b" t="t" l="l"/>
            <a:pathLst>
              <a:path h="3497523" w="14370777">
                <a:moveTo>
                  <a:pt x="0" y="0"/>
                </a:moveTo>
                <a:lnTo>
                  <a:pt x="14370777" y="0"/>
                </a:lnTo>
                <a:lnTo>
                  <a:pt x="14370777" y="3497522"/>
                </a:lnTo>
                <a:lnTo>
                  <a:pt x="0" y="349752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6584737" y="3904517"/>
            <a:ext cx="5220757" cy="2569807"/>
          </a:xfrm>
          <a:prstGeom prst="rect">
            <a:avLst/>
          </a:prstGeom>
        </p:spPr>
        <p:txBody>
          <a:bodyPr anchor="t" rtlCol="false" tIns="0" lIns="0" bIns="0" rIns="0">
            <a:spAutoFit/>
          </a:bodyPr>
          <a:lstStyle/>
          <a:p>
            <a:pPr algn="ctr">
              <a:lnSpc>
                <a:spcPts val="10049"/>
              </a:lnSpc>
            </a:pPr>
            <a:r>
              <a:rPr lang="en-US" sz="8799">
                <a:solidFill>
                  <a:srgbClr val="FFFFFF"/>
                </a:solidFill>
                <a:latin typeface="TT Milks Casual 900 One"/>
                <a:ea typeface="TT Milks Casual 900 One"/>
                <a:cs typeface="TT Milks Casual 900 One"/>
                <a:sym typeface="TT Milks Casual 900 One"/>
              </a:rPr>
              <a:t>Contoh soal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DAGLEunFgwg</dc:identifier>
  <dcterms:modified xsi:type="dcterms:W3CDTF">2011-08-01T06:04:30Z</dcterms:modified>
  <cp:revision>1</cp:revision>
  <dc:title>P14. konsep Volume bangun ruang</dc:title>
</cp:coreProperties>
</file>