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</p:sldMasterIdLst>
  <p:notesMasterIdLst>
    <p:notesMasterId r:id="rId17"/>
  </p:notesMasterIdLst>
  <p:sldIdLst>
    <p:sldId id="256" r:id="rId3"/>
    <p:sldId id="284" r:id="rId4"/>
    <p:sldId id="285" r:id="rId5"/>
    <p:sldId id="274" r:id="rId6"/>
    <p:sldId id="273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3" r:id="rId15"/>
    <p:sldId id="272" r:id="rId16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9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129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830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753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491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668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459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638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503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68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6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40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938" y="325529"/>
            <a:ext cx="9144000" cy="23876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PENDAHULUAN</a:t>
            </a:r>
            <a:r>
              <a:rPr lang="id-ID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id-ID" b="1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id-ID" b="1" dirty="0" smtClean="0">
                <a:ln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PRAKTIKUM</a:t>
            </a:r>
            <a:endParaRPr lang="en-US" b="1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36110"/>
            <a:ext cx="9144000" cy="821690"/>
          </a:xfrm>
        </p:spPr>
        <p:txBody>
          <a:bodyPr>
            <a:normAutofit fontScale="60000" lnSpcReduction="20000"/>
          </a:bodyPr>
          <a:lstStyle/>
          <a:p>
            <a:r>
              <a:rPr lang="en-US" b="1" dirty="0"/>
              <a:t>ILMU PENYAKIT DALAM VETERINER II</a:t>
            </a:r>
          </a:p>
          <a:p>
            <a:r>
              <a:rPr lang="en-US" b="1" dirty="0"/>
              <a:t>DEPARTEMEN KLINIK </a:t>
            </a:r>
            <a:r>
              <a:rPr lang="en-US" b="1" dirty="0" smtClean="0"/>
              <a:t>VETERINER</a:t>
            </a:r>
            <a:endParaRPr lang="id-ID" b="1" dirty="0" smtClean="0"/>
          </a:p>
          <a:p>
            <a:r>
              <a:rPr lang="id-ID" b="1" dirty="0" smtClean="0"/>
              <a:t>KHD-402</a:t>
            </a:r>
            <a:endParaRPr lang="en-US" b="1" dirty="0"/>
          </a:p>
        </p:txBody>
      </p:sp>
      <p:pic>
        <p:nvPicPr>
          <p:cNvPr id="6" name="Picture 6" descr="LOG-UNAI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7049" y="2964325"/>
            <a:ext cx="1152525" cy="10806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44121" y="391886"/>
            <a:ext cx="7916925" cy="646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45473" y="102846"/>
            <a:ext cx="8024685" cy="658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65161" y="222070"/>
            <a:ext cx="9506666" cy="6426924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naskah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id-ID" dirty="0" smtClean="0"/>
              <a:t>terstruktur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  <a:endParaRPr lang="id-ID" dirty="0"/>
          </a:p>
          <a:p>
            <a:pPr marL="457200" indent="-457200">
              <a:buAutoNum type="alphaLcPeriod"/>
            </a:pPr>
            <a:r>
              <a:rPr lang="en-US" sz="2100" dirty="0" err="1"/>
              <a:t>Ketepatan</a:t>
            </a:r>
            <a:r>
              <a:rPr lang="en-US" sz="2100" dirty="0"/>
              <a:t> </a:t>
            </a:r>
            <a:r>
              <a:rPr lang="en-US" sz="2100" dirty="0" err="1"/>
              <a:t>deskripsi</a:t>
            </a:r>
            <a:r>
              <a:rPr lang="en-US" sz="2100" dirty="0"/>
              <a:t>, </a:t>
            </a:r>
            <a:r>
              <a:rPr lang="en-US" sz="2100" dirty="0" err="1"/>
              <a:t>sistematika</a:t>
            </a:r>
            <a:r>
              <a:rPr lang="en-US" sz="2100" dirty="0"/>
              <a:t> </a:t>
            </a:r>
            <a:r>
              <a:rPr lang="en-US" sz="2100" dirty="0" err="1"/>
              <a:t>penulisan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 smtClean="0"/>
              <a:t>bahasa</a:t>
            </a:r>
            <a:r>
              <a:rPr lang="id-ID" sz="2100" dirty="0" smtClean="0"/>
              <a:t>	</a:t>
            </a:r>
            <a:r>
              <a:rPr lang="id-ID" sz="2100" dirty="0" smtClean="0"/>
              <a:t>			05-10 %</a:t>
            </a:r>
          </a:p>
          <a:p>
            <a:pPr marL="457200" indent="-457200">
              <a:buAutoNum type="alphaLcPeriod"/>
            </a:pPr>
            <a:r>
              <a:rPr lang="en-US" sz="2100" dirty="0" err="1"/>
              <a:t>Kemampuan</a:t>
            </a:r>
            <a:r>
              <a:rPr lang="en-US" sz="2100" dirty="0"/>
              <a:t> </a:t>
            </a:r>
            <a:r>
              <a:rPr lang="en-US" sz="2100" dirty="0" err="1"/>
              <a:t>menganalisis</a:t>
            </a:r>
            <a:r>
              <a:rPr lang="en-US" sz="2100" dirty="0"/>
              <a:t> </a:t>
            </a:r>
            <a:r>
              <a:rPr lang="en-US" sz="2100" dirty="0" err="1"/>
              <a:t>masalah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merumuskan</a:t>
            </a:r>
            <a:r>
              <a:rPr lang="en-US" sz="2100" dirty="0"/>
              <a:t> </a:t>
            </a:r>
            <a:r>
              <a:rPr lang="en-US" sz="2100" dirty="0" err="1"/>
              <a:t>jawaban</a:t>
            </a:r>
            <a:r>
              <a:rPr lang="en-US" sz="2100" dirty="0"/>
              <a:t> </a:t>
            </a:r>
            <a:r>
              <a:rPr lang="en-US" sz="2100" dirty="0" err="1"/>
              <a:t>rincian</a:t>
            </a:r>
            <a:r>
              <a:rPr lang="en-US" sz="2100" dirty="0"/>
              <a:t> </a:t>
            </a:r>
            <a:r>
              <a:rPr lang="en-US" sz="2100" dirty="0" err="1"/>
              <a:t>tugas</a:t>
            </a:r>
            <a:r>
              <a:rPr lang="en-US" sz="2100" dirty="0"/>
              <a:t> </a:t>
            </a:r>
            <a:r>
              <a:rPr lang="id-ID" sz="2100" dirty="0" smtClean="0"/>
              <a:t>	</a:t>
            </a:r>
            <a:r>
              <a:rPr lang="id-ID" sz="2100" dirty="0" smtClean="0"/>
              <a:t>20-30 </a:t>
            </a:r>
            <a:r>
              <a:rPr lang="id-ID" sz="2100" dirty="0" smtClean="0"/>
              <a:t>%</a:t>
            </a:r>
          </a:p>
          <a:p>
            <a:pPr marL="457200" indent="-457200">
              <a:buAutoNum type="alphaLcPeriod"/>
            </a:pPr>
            <a:r>
              <a:rPr lang="en-US" sz="2100" dirty="0" err="1"/>
              <a:t>Kelengkapan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ketepatan</a:t>
            </a:r>
            <a:r>
              <a:rPr lang="en-US" sz="2100" dirty="0"/>
              <a:t> </a:t>
            </a:r>
            <a:r>
              <a:rPr lang="en-US" sz="2100" dirty="0" err="1"/>
              <a:t>penjelasan</a:t>
            </a:r>
            <a:r>
              <a:rPr lang="en-US" sz="2100" dirty="0"/>
              <a:t> </a:t>
            </a:r>
            <a:r>
              <a:rPr lang="en-US" sz="2100" dirty="0" err="1"/>
              <a:t>atau</a:t>
            </a:r>
            <a:r>
              <a:rPr lang="en-US" sz="2100" dirty="0"/>
              <a:t> </a:t>
            </a:r>
            <a:r>
              <a:rPr lang="en-US" sz="2100" dirty="0" err="1"/>
              <a:t>rincian</a:t>
            </a:r>
            <a:r>
              <a:rPr lang="en-US" sz="2100" dirty="0"/>
              <a:t> </a:t>
            </a:r>
            <a:r>
              <a:rPr lang="en-US" sz="2100" dirty="0" err="1" smtClean="0"/>
              <a:t>jawaban</a:t>
            </a:r>
            <a:r>
              <a:rPr lang="id-ID" sz="2100" dirty="0" smtClean="0"/>
              <a:t>		</a:t>
            </a:r>
            <a:r>
              <a:rPr lang="id-ID" sz="2100" dirty="0" smtClean="0"/>
              <a:t>	30-40 %</a:t>
            </a:r>
          </a:p>
          <a:p>
            <a:pPr marL="457200" indent="-457200">
              <a:buAutoNum type="alphaLcPeriod"/>
            </a:pPr>
            <a:r>
              <a:rPr lang="en-US" sz="2100" dirty="0" err="1"/>
              <a:t>Ketepatan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kesesuaian</a:t>
            </a:r>
            <a:r>
              <a:rPr lang="en-US" sz="2100" dirty="0"/>
              <a:t> </a:t>
            </a:r>
            <a:r>
              <a:rPr lang="en-US" sz="2100" dirty="0" err="1"/>
              <a:t>isi</a:t>
            </a:r>
            <a:r>
              <a:rPr lang="en-US" sz="2100" dirty="0"/>
              <a:t> </a:t>
            </a:r>
            <a:r>
              <a:rPr lang="en-US" sz="2100" dirty="0" err="1" smtClean="0"/>
              <a:t>dengan</a:t>
            </a:r>
            <a:r>
              <a:rPr lang="en-US" sz="2100" dirty="0" smtClean="0"/>
              <a:t> </a:t>
            </a:r>
            <a:r>
              <a:rPr lang="en-US" sz="2100" dirty="0" err="1"/>
              <a:t>topik</a:t>
            </a:r>
            <a:r>
              <a:rPr lang="en-US" sz="2100" dirty="0"/>
              <a:t> </a:t>
            </a:r>
            <a:r>
              <a:rPr lang="en-US" sz="2100" dirty="0" err="1" smtClean="0"/>
              <a:t>makalah</a:t>
            </a:r>
            <a:r>
              <a:rPr lang="en-US" sz="2100" dirty="0" smtClean="0"/>
              <a:t> </a:t>
            </a:r>
            <a:r>
              <a:rPr lang="en-US" sz="2100" dirty="0"/>
              <a:t>yang </a:t>
            </a:r>
            <a:r>
              <a:rPr lang="en-US" sz="2100" dirty="0" err="1"/>
              <a:t>diberikan</a:t>
            </a:r>
            <a:r>
              <a:rPr lang="id-ID" sz="2100" dirty="0" smtClean="0"/>
              <a:t>		</a:t>
            </a:r>
            <a:r>
              <a:rPr lang="id-ID" sz="2100" dirty="0" smtClean="0"/>
              <a:t>10-20 </a:t>
            </a:r>
            <a:r>
              <a:rPr lang="id-ID" sz="2100" dirty="0" smtClean="0"/>
              <a:t>%</a:t>
            </a:r>
            <a:endParaRPr lang="id-ID" sz="21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WA Drh Kiky  085882024420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4440"/>
            <a:ext cx="10515600" cy="3672840"/>
          </a:xfrm>
        </p:spPr>
        <p:txBody>
          <a:bodyPr>
            <a:noAutofit/>
            <a:scene3d>
              <a:camera prst="orthographicFront"/>
              <a:lightRig rig="threePt" dir="t"/>
            </a:scene3d>
          </a:bodyPr>
          <a:lstStyle/>
          <a:p>
            <a:pPr marL="0" indent="0" algn="ctr">
              <a:buNone/>
            </a:pPr>
            <a:r>
              <a:rPr lang="en-US" sz="115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/>
              </a:rPr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PRAKTIKUM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2229"/>
            <a:ext cx="10515600" cy="4674734"/>
          </a:xfrm>
        </p:spPr>
        <p:txBody>
          <a:bodyPr>
            <a:normAutofit/>
          </a:bodyPr>
          <a:lstStyle/>
          <a:p>
            <a:r>
              <a:rPr lang="id-ID" sz="3200" dirty="0" smtClean="0"/>
              <a:t>Praktikum tdd Multimedia dan Hands-on</a:t>
            </a:r>
          </a:p>
          <a:p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id-ID" sz="3200" b="1" dirty="0" smtClean="0">
                <a:solidFill>
                  <a:srgbClr val="FF0000"/>
                </a:solidFill>
              </a:rPr>
              <a:t>PRAKTIKUM MULTIMEDIA</a:t>
            </a:r>
            <a:r>
              <a:rPr lang="id-ID" sz="3200" dirty="0" smtClean="0"/>
              <a:t>,</a:t>
            </a:r>
            <a:r>
              <a:rPr lang="en-US" sz="3200" dirty="0" smtClean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/>
              <a:t>diskusi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simulasi</a:t>
            </a:r>
            <a:r>
              <a:rPr lang="en-US" sz="3200" dirty="0"/>
              <a:t> </a:t>
            </a:r>
            <a:r>
              <a:rPr lang="en-US" sz="3200" dirty="0" err="1"/>
              <a:t>kasus</a:t>
            </a:r>
            <a:r>
              <a:rPr lang="en-US" sz="3200" dirty="0"/>
              <a:t> </a:t>
            </a:r>
            <a:r>
              <a:rPr lang="en-US" sz="3200" dirty="0" err="1" smtClean="0"/>
              <a:t>klinik</a:t>
            </a:r>
            <a:r>
              <a:rPr lang="id-ID" sz="3200" dirty="0" smtClean="0"/>
              <a:t>. Dilakukan setiap minggu (Kamis dengan jam &amp; ruangan yg sdh ditentukan)</a:t>
            </a:r>
            <a:r>
              <a:rPr lang="en-US" sz="3200" dirty="0" smtClean="0"/>
              <a:t> </a:t>
            </a:r>
            <a:endParaRPr lang="id-ID" sz="3200" dirty="0" smtClean="0"/>
          </a:p>
          <a:p>
            <a:r>
              <a:rPr lang="id-ID" sz="3200" dirty="0" smtClean="0"/>
              <a:t>Tujuan </a:t>
            </a:r>
            <a:r>
              <a:rPr lang="id-ID" sz="3200" dirty="0" smtClean="0">
                <a:sym typeface="Wingdings" pitchFamily="2" charset="2"/>
              </a:rPr>
              <a:t> </a:t>
            </a:r>
            <a:r>
              <a:rPr lang="en-US" sz="3200" dirty="0" err="1" smtClean="0"/>
              <a:t>Merangsang</a:t>
            </a:r>
            <a:r>
              <a:rPr lang="en-US" sz="3200" dirty="0" smtClean="0"/>
              <a:t> </a:t>
            </a:r>
            <a:r>
              <a:rPr lang="en-US" sz="3200" dirty="0" err="1"/>
              <a:t>mahasiswa</a:t>
            </a:r>
            <a:r>
              <a:rPr lang="en-US" sz="3200" dirty="0"/>
              <a:t> </a:t>
            </a:r>
            <a:r>
              <a:rPr lang="en-US" sz="3200" dirty="0" err="1"/>
              <a:t>berpikir</a:t>
            </a:r>
            <a:r>
              <a:rPr lang="en-US" sz="3200" dirty="0"/>
              <a:t> </a:t>
            </a:r>
            <a:r>
              <a:rPr lang="en-US" sz="3200" dirty="0" err="1"/>
              <a:t>kritis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sistematis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waktu</a:t>
            </a:r>
            <a:r>
              <a:rPr lang="en-US" sz="3200" dirty="0"/>
              <a:t> </a:t>
            </a:r>
            <a:r>
              <a:rPr lang="en-US" sz="3200" dirty="0" err="1"/>
              <a:t>memecahkan</a:t>
            </a:r>
            <a:r>
              <a:rPr lang="en-US" sz="3200" dirty="0"/>
              <a:t> </a:t>
            </a:r>
            <a:r>
              <a:rPr lang="en-US" sz="3200" dirty="0" err="1"/>
              <a:t>masalah</a:t>
            </a:r>
            <a:r>
              <a:rPr lang="en-US" sz="3200" dirty="0"/>
              <a:t> </a:t>
            </a:r>
            <a:r>
              <a:rPr lang="en-US" sz="3200" dirty="0" err="1"/>
              <a:t>penyakit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saran </a:t>
            </a:r>
            <a:r>
              <a:rPr lang="en-US" sz="3200" dirty="0" err="1"/>
              <a:t>penanganannya</a:t>
            </a:r>
            <a:r>
              <a:rPr lang="en-US" sz="3200" dirty="0" smtClean="0"/>
              <a:t>.</a:t>
            </a:r>
            <a:endParaRPr lang="id-ID" sz="3200" dirty="0" smtClean="0"/>
          </a:p>
          <a:p>
            <a:r>
              <a:rPr lang="id-ID" sz="3200" b="1" dirty="0" smtClean="0">
                <a:solidFill>
                  <a:srgbClr val="FF0000"/>
                </a:solidFill>
              </a:rPr>
              <a:t>PRAKTIKUM HANDS-ON</a:t>
            </a:r>
            <a:r>
              <a:rPr lang="id-ID" sz="3200" dirty="0" smtClean="0"/>
              <a:t>, dilakukan 1x sebelum UTS dan 1x setelah UTS sesuai jadwal yg diatur kemudian.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207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PRAKTIKUM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1233"/>
            <a:ext cx="10515600" cy="4465729"/>
          </a:xfrm>
        </p:spPr>
        <p:txBody>
          <a:bodyPr>
            <a:norm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POST TEST Praktikum Multimedia</a:t>
            </a:r>
            <a:r>
              <a:rPr lang="id-ID" sz="3200" dirty="0" smtClean="0"/>
              <a:t> akan di muat di AULA (e-learning) dan harus dikerjakan paling lambat hari Jumat, 1 hari setelah jadwal praktikum dilaksanakan</a:t>
            </a:r>
          </a:p>
          <a:p>
            <a:endParaRPr lang="id-ID" sz="3200" dirty="0" smtClean="0"/>
          </a:p>
          <a:p>
            <a:r>
              <a:rPr lang="id-ID" sz="3200" b="1" dirty="0" smtClean="0">
                <a:solidFill>
                  <a:srgbClr val="FF0000"/>
                </a:solidFill>
              </a:rPr>
              <a:t>LAPORAN PRAKTIKUM HANDS-ON</a:t>
            </a:r>
            <a:r>
              <a:rPr lang="id-ID" sz="3200" dirty="0" smtClean="0"/>
              <a:t> </a:t>
            </a:r>
            <a:r>
              <a:rPr lang="id-ID" sz="3200" dirty="0" smtClean="0">
                <a:sym typeface="Wingdings" pitchFamily="2" charset="2"/>
              </a:rPr>
              <a:t> </a:t>
            </a:r>
            <a:r>
              <a:rPr lang="id-ID" sz="3200" dirty="0" smtClean="0"/>
              <a:t>Dikumpulkan per kelompok paling lambat 1 minggu setelah praktikum dilakukan</a:t>
            </a:r>
            <a:r>
              <a:rPr lang="en-US" sz="3200" dirty="0" smtClean="0"/>
              <a:t>.</a:t>
            </a:r>
            <a:endParaRPr lang="id-ID" sz="3200" dirty="0" smtClean="0"/>
          </a:p>
        </p:txBody>
      </p:sp>
    </p:spTree>
    <p:extLst>
      <p:ext uri="{BB962C8B-B14F-4D97-AF65-F5344CB8AC3E}">
        <p14:creationId xmlns:p14="http://schemas.microsoft.com/office/powerpoint/2010/main" val="6398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2685" y="3043011"/>
            <a:ext cx="4574177" cy="1325563"/>
          </a:xfrm>
        </p:spPr>
        <p:txBody>
          <a:bodyPr/>
          <a:lstStyle/>
          <a:p>
            <a:r>
              <a:rPr lang="id-ID" dirty="0" smtClean="0"/>
              <a:t>Jadwal Praktikum IPDV II </a:t>
            </a:r>
            <a:r>
              <a:rPr lang="id-ID" dirty="0" smtClean="0"/>
              <a:t>2020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96394" cy="4351338"/>
          </a:xfrm>
        </p:spPr>
        <p:txBody>
          <a:bodyPr/>
          <a:lstStyle/>
          <a:p>
            <a:r>
              <a:rPr lang="id-ID" dirty="0" smtClean="0"/>
              <a:t>Tiap kelas (A,B,C,D dan E) dibagi menjadi </a:t>
            </a:r>
            <a:r>
              <a:rPr lang="id-ID" dirty="0" smtClean="0"/>
              <a:t>6 </a:t>
            </a:r>
            <a:r>
              <a:rPr lang="id-ID" dirty="0" smtClean="0"/>
              <a:t>kelompok </a:t>
            </a:r>
          </a:p>
          <a:p>
            <a:r>
              <a:rPr lang="id-ID" dirty="0" smtClean="0"/>
              <a:t>Kelas A  : </a:t>
            </a:r>
            <a:r>
              <a:rPr lang="id-ID" dirty="0" smtClean="0"/>
              <a:t>A1 </a:t>
            </a:r>
            <a:r>
              <a:rPr lang="id-ID" dirty="0" smtClean="0"/>
              <a:t>– </a:t>
            </a:r>
            <a:r>
              <a:rPr lang="id-ID" dirty="0" smtClean="0"/>
              <a:t>A6 </a:t>
            </a:r>
            <a:endParaRPr lang="id-ID" dirty="0" smtClean="0"/>
          </a:p>
          <a:p>
            <a:r>
              <a:rPr lang="id-ID" dirty="0" smtClean="0"/>
              <a:t>Kelas B  : </a:t>
            </a:r>
            <a:r>
              <a:rPr lang="id-ID" dirty="0" smtClean="0"/>
              <a:t>B1 </a:t>
            </a:r>
            <a:r>
              <a:rPr lang="id-ID" dirty="0" smtClean="0"/>
              <a:t>– </a:t>
            </a:r>
            <a:r>
              <a:rPr lang="id-ID" dirty="0" smtClean="0"/>
              <a:t>B6</a:t>
            </a:r>
            <a:endParaRPr lang="id-ID" dirty="0" smtClean="0"/>
          </a:p>
          <a:p>
            <a:r>
              <a:rPr lang="id-ID" dirty="0" smtClean="0"/>
              <a:t>Kelas C  : </a:t>
            </a:r>
            <a:r>
              <a:rPr lang="id-ID" dirty="0" smtClean="0"/>
              <a:t>C1 </a:t>
            </a:r>
            <a:r>
              <a:rPr lang="id-ID" dirty="0" smtClean="0"/>
              <a:t>– </a:t>
            </a:r>
            <a:r>
              <a:rPr lang="id-ID" dirty="0" smtClean="0"/>
              <a:t>C6 </a:t>
            </a:r>
            <a:endParaRPr lang="id-ID" dirty="0" smtClean="0"/>
          </a:p>
          <a:p>
            <a:r>
              <a:rPr lang="id-ID" dirty="0" smtClean="0"/>
              <a:t>Kelas D  : </a:t>
            </a:r>
            <a:r>
              <a:rPr lang="id-ID" dirty="0" smtClean="0"/>
              <a:t>D1</a:t>
            </a:r>
            <a:r>
              <a:rPr lang="id-ID" dirty="0" smtClean="0"/>
              <a:t> </a:t>
            </a:r>
            <a:r>
              <a:rPr lang="id-ID" dirty="0" smtClean="0"/>
              <a:t>– </a:t>
            </a:r>
            <a:r>
              <a:rPr lang="id-ID" dirty="0" smtClean="0"/>
              <a:t>D6</a:t>
            </a:r>
            <a:endParaRPr lang="id-ID" dirty="0" smtClean="0"/>
          </a:p>
          <a:p>
            <a:r>
              <a:rPr lang="id-ID" dirty="0" smtClean="0"/>
              <a:t>Kelas E  :  </a:t>
            </a:r>
            <a:r>
              <a:rPr lang="id-ID" dirty="0" smtClean="0"/>
              <a:t>E1 </a:t>
            </a:r>
            <a:r>
              <a:rPr lang="id-ID" dirty="0" smtClean="0"/>
              <a:t>– </a:t>
            </a:r>
            <a:r>
              <a:rPr lang="id-ID" dirty="0" smtClean="0"/>
              <a:t>E6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4" name="Right Arrow 3"/>
          <p:cNvSpPr/>
          <p:nvPr/>
        </p:nvSpPr>
        <p:spPr>
          <a:xfrm>
            <a:off x="4702629" y="2991394"/>
            <a:ext cx="1881051" cy="1515292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PRAKTIKUM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1233"/>
            <a:ext cx="10515600" cy="4950824"/>
          </a:xfrm>
        </p:spPr>
        <p:txBody>
          <a:bodyPr>
            <a:normAutofit fontScale="92500" lnSpcReduction="10000"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POST TEST Praktikum Multimedia</a:t>
            </a:r>
            <a:r>
              <a:rPr lang="id-ID" sz="3200" dirty="0" smtClean="0"/>
              <a:t> akan di muat di AULA (e-learning) dan harus dikerjakan </a:t>
            </a:r>
            <a:r>
              <a:rPr lang="id-ID" sz="3200" dirty="0" smtClean="0"/>
              <a:t>sesuai dengan waktu yang telah ditentukan</a:t>
            </a:r>
            <a:endParaRPr lang="id-ID" sz="3200" dirty="0" smtClean="0"/>
          </a:p>
          <a:p>
            <a:endParaRPr lang="id-ID" sz="3200" dirty="0" smtClean="0"/>
          </a:p>
          <a:p>
            <a:r>
              <a:rPr lang="id-ID" sz="3200" dirty="0" smtClean="0"/>
              <a:t>Waktu : </a:t>
            </a:r>
            <a:r>
              <a:rPr lang="id-ID" sz="3200" b="1" dirty="0" smtClean="0">
                <a:solidFill>
                  <a:srgbClr val="FF0000"/>
                </a:solidFill>
              </a:rPr>
              <a:t>Kamis, tanggal 22 Oktber 2020 </a:t>
            </a:r>
            <a:r>
              <a:rPr lang="id-ID" sz="3200" b="1" dirty="0" smtClean="0">
                <a:solidFill>
                  <a:srgbClr val="FF0000"/>
                </a:solidFill>
              </a:rPr>
              <a:t>jam </a:t>
            </a:r>
            <a:r>
              <a:rPr lang="id-ID" sz="3200" b="1" dirty="0" smtClean="0">
                <a:solidFill>
                  <a:srgbClr val="FF0000"/>
                </a:solidFill>
              </a:rPr>
              <a:t>11.00 </a:t>
            </a:r>
            <a:r>
              <a:rPr lang="id-ID" sz="3200" b="1" dirty="0" smtClean="0">
                <a:solidFill>
                  <a:srgbClr val="FF0000"/>
                </a:solidFill>
              </a:rPr>
              <a:t>WIB sampai </a:t>
            </a:r>
            <a:r>
              <a:rPr lang="id-ID" sz="3200" b="1" dirty="0" smtClean="0">
                <a:solidFill>
                  <a:srgbClr val="FF0000"/>
                </a:solidFill>
              </a:rPr>
              <a:t>13.50 WIB dengan sesi sesuai kelas masing-masing</a:t>
            </a:r>
            <a:endParaRPr lang="id-ID" sz="3200" b="1" dirty="0" smtClean="0">
              <a:solidFill>
                <a:srgbClr val="FF0000"/>
              </a:solidFill>
            </a:endParaRPr>
          </a:p>
          <a:p>
            <a:endParaRPr lang="id-ID" sz="3200" dirty="0" smtClean="0"/>
          </a:p>
          <a:p>
            <a:r>
              <a:rPr lang="id-ID" sz="3200" dirty="0" smtClean="0"/>
              <a:t>Post test bersifat individual</a:t>
            </a:r>
          </a:p>
          <a:p>
            <a:pPr>
              <a:buNone/>
            </a:pPr>
            <a:endParaRPr lang="id-ID" sz="3200" dirty="0" smtClean="0"/>
          </a:p>
          <a:p>
            <a:r>
              <a:rPr lang="id-ID" sz="3200" dirty="0" smtClean="0"/>
              <a:t>Topik </a:t>
            </a:r>
            <a:r>
              <a:rPr lang="id-ID" sz="3200" dirty="0" smtClean="0"/>
              <a:t>post test adalah dari </a:t>
            </a:r>
            <a:r>
              <a:rPr lang="id-ID" sz="3200" b="1" dirty="0" smtClean="0">
                <a:solidFill>
                  <a:srgbClr val="FF0000"/>
                </a:solidFill>
              </a:rPr>
              <a:t>materi Multimedia (dan bahan lainnya)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PRAKTIKUM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1417"/>
            <a:ext cx="10515600" cy="5120641"/>
          </a:xfrm>
        </p:spPr>
        <p:txBody>
          <a:bodyPr>
            <a:normAutofit fontScale="85000" lnSpcReduction="20000"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LAPORAN PRAKTIKUM HANDS-ON</a:t>
            </a:r>
            <a:r>
              <a:rPr lang="id-ID" sz="3200" dirty="0" smtClean="0"/>
              <a:t> </a:t>
            </a:r>
            <a:r>
              <a:rPr lang="id-ID" sz="3200" dirty="0" smtClean="0">
                <a:sym typeface="Wingdings" pitchFamily="2" charset="2"/>
              </a:rPr>
              <a:t> </a:t>
            </a:r>
            <a:r>
              <a:rPr lang="id-ID" sz="3200" dirty="0" smtClean="0"/>
              <a:t>Dikumpulkan per kelompok paling lambat 1 minggu setelah praktikum dilakukan</a:t>
            </a:r>
            <a:r>
              <a:rPr lang="en-US" sz="3200" dirty="0" smtClean="0"/>
              <a:t>.</a:t>
            </a:r>
            <a:endParaRPr lang="id-ID" sz="3200" dirty="0" smtClean="0"/>
          </a:p>
          <a:p>
            <a:pPr>
              <a:buNone/>
            </a:pPr>
            <a:endParaRPr lang="id-ID" sz="3200" dirty="0" smtClean="0"/>
          </a:p>
          <a:p>
            <a:r>
              <a:rPr lang="id-ID" sz="3200" dirty="0" smtClean="0"/>
              <a:t>Bagi mahasiswa yang tidak mengikuti dan tidak menyerahkan laporan praktikum, dianggap nilainya nol.</a:t>
            </a:r>
          </a:p>
          <a:p>
            <a:pPr>
              <a:buNone/>
            </a:pPr>
            <a:endParaRPr lang="id-ID" sz="3200" dirty="0" smtClean="0"/>
          </a:p>
          <a:p>
            <a:r>
              <a:rPr lang="id-ID" sz="3200" dirty="0" smtClean="0"/>
              <a:t>Tempat : di RSH FKH UNAIR dan gedung Klinik lt.1</a:t>
            </a:r>
          </a:p>
          <a:p>
            <a:endParaRPr lang="id-ID" sz="3200" dirty="0" smtClean="0"/>
          </a:p>
          <a:p>
            <a:r>
              <a:rPr lang="id-ID" sz="3200" dirty="0" smtClean="0"/>
              <a:t>Mahasiswa harus menghubungi dosen pembimbing yang bertugas saat itu. </a:t>
            </a:r>
          </a:p>
          <a:p>
            <a:endParaRPr lang="id-ID" sz="3200" dirty="0" smtClean="0"/>
          </a:p>
          <a:p>
            <a:r>
              <a:rPr lang="id-ID" sz="3200" dirty="0" smtClean="0"/>
              <a:t>Mahasiswa harus membantu kakak kelas PPDH untuk membawa pasien yang akan dibuat praktikum.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9268"/>
            <a:ext cx="10515600" cy="5747657"/>
          </a:xfrm>
        </p:spPr>
        <p:txBody>
          <a:bodyPr>
            <a:normAutofit/>
          </a:bodyPr>
          <a:lstStyle/>
          <a:p>
            <a:pPr lvl="0"/>
            <a:r>
              <a:rPr lang="id-ID" dirty="0" smtClean="0"/>
              <a:t>Mahasiswa yang hadir lebih dari 15 menit setelah materi multimedia berlangsung, tidak diperkenankan masuk dan tidak boleh mengikuti praktikum multimedia, serta dianggap tidak hadir.</a:t>
            </a:r>
          </a:p>
          <a:p>
            <a:pPr lvl="0"/>
            <a:endParaRPr lang="id-ID" dirty="0" smtClean="0"/>
          </a:p>
          <a:p>
            <a:pPr lvl="0"/>
            <a:r>
              <a:rPr lang="id-ID" dirty="0" smtClean="0"/>
              <a:t>Hewan Coba untuk Praktikum 1 hewan untuk setiap kelompok, dalam 1 kali praktikum.</a:t>
            </a:r>
          </a:p>
          <a:p>
            <a:pPr lvl="0"/>
            <a:endParaRPr lang="id-ID" dirty="0" smtClean="0"/>
          </a:p>
          <a:p>
            <a:r>
              <a:rPr lang="id-ID" dirty="0" smtClean="0"/>
              <a:t>Bagi  mahasiswa yang tidak bisa ikut pada hari praktikum hands-on yang telah ditentukan, mohon untuk lapor kepada PJMA Ilmu Penyakit Dalam Veteriner II (Drh. Hardany Primarizky, MVM.), paling lambat 3 hari setelah pelaksanaan praktikum, dan dapat mengikuti praktikum hands-on pada praktikum berikutnya setelah mendapat ijin dari PJMA.</a:t>
            </a:r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FOCUS GROUP DISCUSSION</a:t>
            </a: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TUGAS TERSTRUKTUR</a:t>
            </a:r>
          </a:p>
          <a:p>
            <a:pPr>
              <a:buNone/>
            </a:pPr>
            <a:endParaRPr lang="id-ID" dirty="0" smtClean="0"/>
          </a:p>
          <a:p>
            <a:r>
              <a:rPr lang="id-ID" dirty="0" smtClean="0"/>
              <a:t>Kelompok FGD sama dengan kelompok praktikum</a:t>
            </a:r>
          </a:p>
          <a:p>
            <a:r>
              <a:rPr lang="id-ID" dirty="0" smtClean="0"/>
              <a:t>Tugas Terstruktur dikumpulkan paling lambat tanggal 15 November 2019. </a:t>
            </a:r>
          </a:p>
          <a:p>
            <a:r>
              <a:rPr lang="id-ID" dirty="0" smtClean="0"/>
              <a:t>Diserahkan ke dosen penilai masing – masing, sesuai daftar </a:t>
            </a:r>
          </a:p>
          <a:p>
            <a:r>
              <a:rPr lang="id-ID" dirty="0" smtClean="0"/>
              <a:t>Terlambat mengumpulkan juga termasuk penilaian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89166" y="196283"/>
            <a:ext cx="7717585" cy="637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440</Words>
  <Application>Microsoft Office PowerPoint</Application>
  <PresentationFormat>Custom</PresentationFormat>
  <Paragraphs>57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1_Office Theme</vt:lpstr>
      <vt:lpstr>PENDAHULUAN PRAKTIKUM</vt:lpstr>
      <vt:lpstr>PRAKTIKUM</vt:lpstr>
      <vt:lpstr>PRAKTIKUM</vt:lpstr>
      <vt:lpstr>Jadwal Praktikum IPDV II 2020</vt:lpstr>
      <vt:lpstr>PRAKTIKUM</vt:lpstr>
      <vt:lpstr>PRAKTIKUM</vt:lpstr>
      <vt:lpstr>PowerPoint Presentation</vt:lpstr>
      <vt:lpstr>FOCUS GROUP DISCUSSION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 Drh Kiky  085882024420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PENDAHULUAN</dc:title>
  <dc:creator>8.1</dc:creator>
  <cp:lastModifiedBy>User</cp:lastModifiedBy>
  <cp:revision>17</cp:revision>
  <dcterms:created xsi:type="dcterms:W3CDTF">2018-08-03T08:38:02Z</dcterms:created>
  <dcterms:modified xsi:type="dcterms:W3CDTF">2020-09-06T07:53:28Z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1033-10.2.0.7439</vt:lpwstr>
  </property>
</Properties>
</file>