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19"/>
  </p:notesMasterIdLst>
  <p:sldIdLst>
    <p:sldId id="256" r:id="rId3"/>
    <p:sldId id="278" r:id="rId4"/>
    <p:sldId id="270" r:id="rId5"/>
    <p:sldId id="271" r:id="rId6"/>
    <p:sldId id="267" r:id="rId7"/>
    <p:sldId id="268" r:id="rId8"/>
    <p:sldId id="272" r:id="rId9"/>
    <p:sldId id="273" r:id="rId10"/>
    <p:sldId id="274" r:id="rId11"/>
    <p:sldId id="275" r:id="rId12"/>
    <p:sldId id="276" r:id="rId13"/>
    <p:sldId id="277" r:id="rId14"/>
    <p:sldId id="279" r:id="rId15"/>
    <p:sldId id="280" r:id="rId16"/>
    <p:sldId id="265" r:id="rId17"/>
    <p:sldId id="266" r:id="rId18"/>
  </p:sldIdLst>
  <p:sldSz cx="18288000" cy="10287000"/>
  <p:notesSz cx="6858000" cy="9144000"/>
  <p:embeddedFontLst>
    <p:embeddedFont>
      <p:font typeface="Hangyaboly" panose="020B0604020202020204" charset="0"/>
      <p:regular r:id="rId20"/>
    </p:embeddedFont>
    <p:embeddedFont>
      <p:font typeface="Blackadder ITC" panose="04020505051007020D02" pitchFamily="82" charset="0"/>
      <p:regular r:id="rId21"/>
    </p:embeddedFont>
    <p:embeddedFont>
      <p:font typeface="MV Boli" panose="02000500030200090000" pitchFamily="2" charset="0"/>
      <p:regular r:id="rId22"/>
    </p:embeddedFont>
    <p:embeddedFont>
      <p:font typeface="FZShuTi" panose="02010601030101010101" pitchFamily="2" charset="-122"/>
      <p:regular r:id="rId23"/>
    </p:embeddedFont>
    <p:embeddedFont>
      <p:font typeface="Andika New Basic" panose="02000000000000000000" pitchFamily="2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Poppins" panose="020B0604020202020204" charset="0"/>
      <p:bold r:id="rId32"/>
      <p:boldItalic r:id="rId33"/>
    </p:embeddedFont>
    <p:embeddedFont>
      <p:font typeface="Poppins SemiBold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iD3yo4EjqIO/LU3MRPmwmuE5oh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66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939165-D5B0-4554-8FA9-E887849D9D9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112AAC-867B-4980-A05D-CD3B5BD8EC57}">
      <dgm:prSet phldrT="[Text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 dirty="0" smtClean="0"/>
            <a:t>ID</a:t>
          </a:r>
          <a:endParaRPr lang="en-US" dirty="0"/>
        </a:p>
      </dgm:t>
    </dgm:pt>
    <dgm:pt modelId="{75E3EDED-5043-4E32-9280-6157281BAE42}" type="parTrans" cxnId="{00FBE2E5-ADD4-44F2-9759-3B233D674ED4}">
      <dgm:prSet/>
      <dgm:spPr/>
      <dgm:t>
        <a:bodyPr/>
        <a:lstStyle/>
        <a:p>
          <a:endParaRPr lang="en-US"/>
        </a:p>
      </dgm:t>
    </dgm:pt>
    <dgm:pt modelId="{BD639B83-1DAC-47E8-A7B4-78E98E25A421}" type="sibTrans" cxnId="{00FBE2E5-ADD4-44F2-9759-3B233D674ED4}">
      <dgm:prSet/>
      <dgm:spPr/>
      <dgm:t>
        <a:bodyPr/>
        <a:lstStyle/>
        <a:p>
          <a:endParaRPr lang="en-US"/>
        </a:p>
      </dgm:t>
    </dgm:pt>
    <dgm:pt modelId="{DA720980-2399-4BB4-9E33-C33799C400CD}">
      <dgm:prSet phldrT="[Text]"/>
      <dgm:spPr/>
      <dgm:t>
        <a:bodyPr/>
        <a:lstStyle/>
        <a:p>
          <a:r>
            <a:rPr lang="id-ID" dirty="0" smtClean="0"/>
            <a:t>memberi tuntutan kebutuhan alamiah</a:t>
          </a:r>
          <a:endParaRPr lang="en-US" dirty="0"/>
        </a:p>
      </dgm:t>
    </dgm:pt>
    <dgm:pt modelId="{AA3A58A3-27AE-4D1B-A36F-BB6E151182B0}" type="parTrans" cxnId="{66488798-623A-4377-9B37-23878C05EE2A}">
      <dgm:prSet/>
      <dgm:spPr/>
      <dgm:t>
        <a:bodyPr/>
        <a:lstStyle/>
        <a:p>
          <a:endParaRPr lang="en-US"/>
        </a:p>
      </dgm:t>
    </dgm:pt>
    <dgm:pt modelId="{A86FEF81-CE03-4692-9D86-A5E71DB245AF}" type="sibTrans" cxnId="{66488798-623A-4377-9B37-23878C05EE2A}">
      <dgm:prSet/>
      <dgm:spPr/>
      <dgm:t>
        <a:bodyPr/>
        <a:lstStyle/>
        <a:p>
          <a:endParaRPr lang="en-US"/>
        </a:p>
      </dgm:t>
    </dgm:pt>
    <dgm:pt modelId="{78F3D1FE-998D-4749-887B-161588450946}">
      <dgm:prSet phldrT="[Text]"/>
      <dgm:spPr/>
      <dgm:t>
        <a:bodyPr/>
        <a:lstStyle/>
        <a:p>
          <a:r>
            <a:rPr lang="id-ID" dirty="0" smtClean="0"/>
            <a:t>bagian impulsif dari kepribadian yang digerakkan oleh kenikmatan dan ditolak oleh kesakitan</a:t>
          </a:r>
          <a:endParaRPr lang="en-US" dirty="0"/>
        </a:p>
      </dgm:t>
    </dgm:pt>
    <dgm:pt modelId="{BAC54DEE-0089-4B54-A8E8-36F40EFAC682}" type="parTrans" cxnId="{F44004B8-F1AA-4B89-AD59-F772F8AA4B49}">
      <dgm:prSet/>
      <dgm:spPr/>
      <dgm:t>
        <a:bodyPr/>
        <a:lstStyle/>
        <a:p>
          <a:endParaRPr lang="en-US"/>
        </a:p>
      </dgm:t>
    </dgm:pt>
    <dgm:pt modelId="{898AF37E-7EBD-45ED-A78B-D1616D4818C1}" type="sibTrans" cxnId="{F44004B8-F1AA-4B89-AD59-F772F8AA4B49}">
      <dgm:prSet/>
      <dgm:spPr/>
      <dgm:t>
        <a:bodyPr/>
        <a:lstStyle/>
        <a:p>
          <a:endParaRPr lang="en-US"/>
        </a:p>
      </dgm:t>
    </dgm:pt>
    <dgm:pt modelId="{1BB423C9-6C46-4C8D-9801-3971C74E83E9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 smtClean="0"/>
            <a:t>EGO</a:t>
          </a:r>
          <a:endParaRPr lang="en-US" dirty="0"/>
        </a:p>
      </dgm:t>
    </dgm:pt>
    <dgm:pt modelId="{35B874AB-90B5-4FDC-8BDD-7C6486F7F85A}" type="parTrans" cxnId="{63F3197B-96C6-4C88-B0CF-469F93CE7748}">
      <dgm:prSet/>
      <dgm:spPr/>
      <dgm:t>
        <a:bodyPr/>
        <a:lstStyle/>
        <a:p>
          <a:endParaRPr lang="en-US"/>
        </a:p>
      </dgm:t>
    </dgm:pt>
    <dgm:pt modelId="{7A9E0D84-2494-4686-A1D9-1D9C609C7C77}" type="sibTrans" cxnId="{63F3197B-96C6-4C88-B0CF-469F93CE7748}">
      <dgm:prSet/>
      <dgm:spPr/>
      <dgm:t>
        <a:bodyPr/>
        <a:lstStyle/>
        <a:p>
          <a:endParaRPr lang="en-US"/>
        </a:p>
      </dgm:t>
    </dgm:pt>
    <dgm:pt modelId="{4FB378A9-F870-42AF-9A36-59125E2C330C}">
      <dgm:prSet phldrT="[Text]"/>
      <dgm:spPr/>
      <dgm:t>
        <a:bodyPr/>
        <a:lstStyle/>
        <a:p>
          <a:r>
            <a:rPr lang="id-ID" dirty="0" smtClean="0"/>
            <a:t>membatasinya dengan realita</a:t>
          </a:r>
          <a:endParaRPr lang="en-US" dirty="0"/>
        </a:p>
      </dgm:t>
    </dgm:pt>
    <dgm:pt modelId="{2CE9FDC0-2A87-41DF-A04E-F7CA7F6A349B}" type="parTrans" cxnId="{3F95F934-D830-46D9-85B8-6B4331727A10}">
      <dgm:prSet/>
      <dgm:spPr/>
      <dgm:t>
        <a:bodyPr/>
        <a:lstStyle/>
        <a:p>
          <a:endParaRPr lang="en-US"/>
        </a:p>
      </dgm:t>
    </dgm:pt>
    <dgm:pt modelId="{F852EDCD-642F-49B1-8963-175C2093A5E6}" type="sibTrans" cxnId="{3F95F934-D830-46D9-85B8-6B4331727A10}">
      <dgm:prSet/>
      <dgm:spPr/>
      <dgm:t>
        <a:bodyPr/>
        <a:lstStyle/>
        <a:p>
          <a:endParaRPr lang="en-US"/>
        </a:p>
      </dgm:t>
    </dgm:pt>
    <dgm:pt modelId="{2CD32B74-F1E3-42EA-A1F1-F9266E44BD17}">
      <dgm:prSet phldrT="[Text]"/>
      <dgm:spPr/>
      <dgm:t>
        <a:bodyPr/>
        <a:lstStyle/>
        <a:p>
          <a:r>
            <a:rPr lang="id-ID" dirty="0" smtClean="0"/>
            <a:t>bagian sadar dari kepribadian yang menjadi penengah antara id dan superego serta mengambil keputusan.</a:t>
          </a:r>
          <a:endParaRPr lang="en-US" dirty="0"/>
        </a:p>
      </dgm:t>
    </dgm:pt>
    <dgm:pt modelId="{69A3D86F-D7FF-42CA-9E7A-93A3E83A9344}" type="parTrans" cxnId="{F43609E7-2861-41CE-978A-511E6F593900}">
      <dgm:prSet/>
      <dgm:spPr/>
      <dgm:t>
        <a:bodyPr/>
        <a:lstStyle/>
        <a:p>
          <a:endParaRPr lang="en-US"/>
        </a:p>
      </dgm:t>
    </dgm:pt>
    <dgm:pt modelId="{230CAC03-6026-40F4-85B5-49D39FC52A67}" type="sibTrans" cxnId="{F43609E7-2861-41CE-978A-511E6F593900}">
      <dgm:prSet/>
      <dgm:spPr/>
      <dgm:t>
        <a:bodyPr/>
        <a:lstStyle/>
        <a:p>
          <a:endParaRPr lang="en-US"/>
        </a:p>
      </dgm:t>
    </dgm:pt>
    <dgm:pt modelId="{C8490F79-B926-4D07-BF3C-CE1B5F8081F0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SUPEREGO</a:t>
          </a:r>
          <a:endParaRPr lang="en-US" dirty="0"/>
        </a:p>
      </dgm:t>
    </dgm:pt>
    <dgm:pt modelId="{55865C3C-DBF0-4CF8-8F2C-889E969D876F}" type="parTrans" cxnId="{F3D50727-1949-445C-A0B7-087D4B921D78}">
      <dgm:prSet/>
      <dgm:spPr/>
      <dgm:t>
        <a:bodyPr/>
        <a:lstStyle/>
        <a:p>
          <a:endParaRPr lang="en-US"/>
        </a:p>
      </dgm:t>
    </dgm:pt>
    <dgm:pt modelId="{C5E2D0FC-1136-40E4-91AC-B7ADE48E260F}" type="sibTrans" cxnId="{F3D50727-1949-445C-A0B7-087D4B921D78}">
      <dgm:prSet/>
      <dgm:spPr/>
      <dgm:t>
        <a:bodyPr/>
        <a:lstStyle/>
        <a:p>
          <a:endParaRPr lang="en-US"/>
        </a:p>
      </dgm:t>
    </dgm:pt>
    <dgm:pt modelId="{88707B51-9E91-4FB5-A555-19E93BF7A3CB}">
      <dgm:prSet phldrT="[Text]"/>
      <dgm:spPr/>
      <dgm:t>
        <a:bodyPr/>
        <a:lstStyle/>
        <a:p>
          <a:r>
            <a:rPr lang="en-US" dirty="0" err="1" smtClean="0"/>
            <a:t>bagian</a:t>
          </a:r>
          <a:r>
            <a:rPr lang="en-US" dirty="0" smtClean="0"/>
            <a:t> moral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etis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kepribadian</a:t>
          </a:r>
          <a:endParaRPr lang="en-US" dirty="0"/>
        </a:p>
      </dgm:t>
    </dgm:pt>
    <dgm:pt modelId="{3A73685A-87DB-4AC5-8DE0-2BB4491E8E0E}" type="parTrans" cxnId="{A3E8FEC7-5943-4486-A180-2BFDA6DA8DD7}">
      <dgm:prSet/>
      <dgm:spPr/>
      <dgm:t>
        <a:bodyPr/>
        <a:lstStyle/>
        <a:p>
          <a:endParaRPr lang="en-US"/>
        </a:p>
      </dgm:t>
    </dgm:pt>
    <dgm:pt modelId="{D87F4883-8805-4068-B3A2-2C34CC1AF02F}" type="sibTrans" cxnId="{A3E8FEC7-5943-4486-A180-2BFDA6DA8DD7}">
      <dgm:prSet/>
      <dgm:spPr/>
      <dgm:t>
        <a:bodyPr/>
        <a:lstStyle/>
        <a:p>
          <a:endParaRPr lang="en-US"/>
        </a:p>
      </dgm:t>
    </dgm:pt>
    <dgm:pt modelId="{36723753-1C2A-4FCF-A998-2754AD63F80A}">
      <dgm:prSet phldrT="[Text]"/>
      <dgm:spPr/>
      <dgm:t>
        <a:bodyPr/>
        <a:lstStyle/>
        <a:p>
          <a:r>
            <a:rPr lang="id-ID" dirty="0" smtClean="0"/>
            <a:t>bagian yang menghakimi dan bermoral benar dari kepribadian </a:t>
          </a:r>
          <a:endParaRPr lang="en-US" dirty="0"/>
        </a:p>
      </dgm:t>
    </dgm:pt>
    <dgm:pt modelId="{B376BC30-9B84-4030-A4B4-68E4A3BD2447}" type="parTrans" cxnId="{511A11D7-8A43-4E26-AFF6-62E60AC42EB2}">
      <dgm:prSet/>
      <dgm:spPr/>
      <dgm:t>
        <a:bodyPr/>
        <a:lstStyle/>
        <a:p>
          <a:endParaRPr lang="en-US"/>
        </a:p>
      </dgm:t>
    </dgm:pt>
    <dgm:pt modelId="{7D23D927-275E-49CB-B384-145B4DB74519}" type="sibTrans" cxnId="{511A11D7-8A43-4E26-AFF6-62E60AC42EB2}">
      <dgm:prSet/>
      <dgm:spPr/>
      <dgm:t>
        <a:bodyPr/>
        <a:lstStyle/>
        <a:p>
          <a:endParaRPr lang="en-US"/>
        </a:p>
      </dgm:t>
    </dgm:pt>
    <dgm:pt modelId="{63AF88DA-3B59-4673-9B6D-B785FD693C09}" type="pres">
      <dgm:prSet presAssocID="{61939165-D5B0-4554-8FA9-E887849D9D98}" presName="Name0" presStyleCnt="0">
        <dgm:presLayoutVars>
          <dgm:dir/>
          <dgm:animLvl val="lvl"/>
          <dgm:resizeHandles val="exact"/>
        </dgm:presLayoutVars>
      </dgm:prSet>
      <dgm:spPr/>
    </dgm:pt>
    <dgm:pt modelId="{88BAA32B-45FA-4211-AB38-C43686CB4C5A}" type="pres">
      <dgm:prSet presAssocID="{71112AAC-867B-4980-A05D-CD3B5BD8EC57}" presName="composite" presStyleCnt="0"/>
      <dgm:spPr/>
    </dgm:pt>
    <dgm:pt modelId="{0DC657FD-CE0B-46EA-939B-6021ADE7ECEC}" type="pres">
      <dgm:prSet presAssocID="{71112AAC-867B-4980-A05D-CD3B5BD8EC5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09358E-2EAC-4832-A7DC-BEDB237EA6E7}" type="pres">
      <dgm:prSet presAssocID="{71112AAC-867B-4980-A05D-CD3B5BD8EC5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5014B9-5A44-410B-9CD9-F1B0BA9CDD48}" type="pres">
      <dgm:prSet presAssocID="{BD639B83-1DAC-47E8-A7B4-78E98E25A421}" presName="space" presStyleCnt="0"/>
      <dgm:spPr/>
    </dgm:pt>
    <dgm:pt modelId="{7DA95AE5-FDF9-4D48-BA19-C553A440BC87}" type="pres">
      <dgm:prSet presAssocID="{1BB423C9-6C46-4C8D-9801-3971C74E83E9}" presName="composite" presStyleCnt="0"/>
      <dgm:spPr/>
    </dgm:pt>
    <dgm:pt modelId="{BCC63ECA-8E78-4A0B-B3E3-6B0A9612316E}" type="pres">
      <dgm:prSet presAssocID="{1BB423C9-6C46-4C8D-9801-3971C74E83E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13DF016-9EF3-44D6-B1B9-23299490948D}" type="pres">
      <dgm:prSet presAssocID="{1BB423C9-6C46-4C8D-9801-3971C74E83E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C46133-3D23-4F01-A318-0FF1E86391C6}" type="pres">
      <dgm:prSet presAssocID="{7A9E0D84-2494-4686-A1D9-1D9C609C7C77}" presName="space" presStyleCnt="0"/>
      <dgm:spPr/>
    </dgm:pt>
    <dgm:pt modelId="{D8CB8910-793D-43C9-BA59-42FBFF24A2F8}" type="pres">
      <dgm:prSet presAssocID="{C8490F79-B926-4D07-BF3C-CE1B5F8081F0}" presName="composite" presStyleCnt="0"/>
      <dgm:spPr/>
    </dgm:pt>
    <dgm:pt modelId="{1BDAEBF5-D774-42CD-BBBB-1752129A85A9}" type="pres">
      <dgm:prSet presAssocID="{C8490F79-B926-4D07-BF3C-CE1B5F8081F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E8D1C7BE-32F7-4FF6-A12E-FC7D213BA9CA}" type="pres">
      <dgm:prSet presAssocID="{C8490F79-B926-4D07-BF3C-CE1B5F8081F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488798-623A-4377-9B37-23878C05EE2A}" srcId="{71112AAC-867B-4980-A05D-CD3B5BD8EC57}" destId="{DA720980-2399-4BB4-9E33-C33799C400CD}" srcOrd="0" destOrd="0" parTransId="{AA3A58A3-27AE-4D1B-A36F-BB6E151182B0}" sibTransId="{A86FEF81-CE03-4692-9D86-A5E71DB245AF}"/>
    <dgm:cxn modelId="{58C79EE0-A1B9-4039-A742-C381CAAED8BB}" type="presOf" srcId="{78F3D1FE-998D-4749-887B-161588450946}" destId="{7809358E-2EAC-4832-A7DC-BEDB237EA6E7}" srcOrd="0" destOrd="1" presId="urn:microsoft.com/office/officeart/2005/8/layout/hList1"/>
    <dgm:cxn modelId="{A3E8FEC7-5943-4486-A180-2BFDA6DA8DD7}" srcId="{C8490F79-B926-4D07-BF3C-CE1B5F8081F0}" destId="{88707B51-9E91-4FB5-A555-19E93BF7A3CB}" srcOrd="0" destOrd="0" parTransId="{3A73685A-87DB-4AC5-8DE0-2BB4491E8E0E}" sibTransId="{D87F4883-8805-4068-B3A2-2C34CC1AF02F}"/>
    <dgm:cxn modelId="{F43609E7-2861-41CE-978A-511E6F593900}" srcId="{1BB423C9-6C46-4C8D-9801-3971C74E83E9}" destId="{2CD32B74-F1E3-42EA-A1F1-F9266E44BD17}" srcOrd="1" destOrd="0" parTransId="{69A3D86F-D7FF-42CA-9E7A-93A3E83A9344}" sibTransId="{230CAC03-6026-40F4-85B5-49D39FC52A67}"/>
    <dgm:cxn modelId="{8337AACE-BDB7-48CB-9161-275DD597EBBA}" type="presOf" srcId="{DA720980-2399-4BB4-9E33-C33799C400CD}" destId="{7809358E-2EAC-4832-A7DC-BEDB237EA6E7}" srcOrd="0" destOrd="0" presId="urn:microsoft.com/office/officeart/2005/8/layout/hList1"/>
    <dgm:cxn modelId="{E3B45320-4B62-4DB3-82F6-CBBA7C4A86E9}" type="presOf" srcId="{61939165-D5B0-4554-8FA9-E887849D9D98}" destId="{63AF88DA-3B59-4673-9B6D-B785FD693C09}" srcOrd="0" destOrd="0" presId="urn:microsoft.com/office/officeart/2005/8/layout/hList1"/>
    <dgm:cxn modelId="{F44004B8-F1AA-4B89-AD59-F772F8AA4B49}" srcId="{71112AAC-867B-4980-A05D-CD3B5BD8EC57}" destId="{78F3D1FE-998D-4749-887B-161588450946}" srcOrd="1" destOrd="0" parTransId="{BAC54DEE-0089-4B54-A8E8-36F40EFAC682}" sibTransId="{898AF37E-7EBD-45ED-A78B-D1616D4818C1}"/>
    <dgm:cxn modelId="{0E4BB785-62EB-4F45-8608-421293B34997}" type="presOf" srcId="{71112AAC-867B-4980-A05D-CD3B5BD8EC57}" destId="{0DC657FD-CE0B-46EA-939B-6021ADE7ECEC}" srcOrd="0" destOrd="0" presId="urn:microsoft.com/office/officeart/2005/8/layout/hList1"/>
    <dgm:cxn modelId="{1408F3F5-26A3-44F5-86CA-2FFC4570E7C2}" type="presOf" srcId="{88707B51-9E91-4FB5-A555-19E93BF7A3CB}" destId="{E8D1C7BE-32F7-4FF6-A12E-FC7D213BA9CA}" srcOrd="0" destOrd="0" presId="urn:microsoft.com/office/officeart/2005/8/layout/hList1"/>
    <dgm:cxn modelId="{00FBE2E5-ADD4-44F2-9759-3B233D674ED4}" srcId="{61939165-D5B0-4554-8FA9-E887849D9D98}" destId="{71112AAC-867B-4980-A05D-CD3B5BD8EC57}" srcOrd="0" destOrd="0" parTransId="{75E3EDED-5043-4E32-9280-6157281BAE42}" sibTransId="{BD639B83-1DAC-47E8-A7B4-78E98E25A421}"/>
    <dgm:cxn modelId="{A05102CC-B92F-46AF-BDAC-7EF4D00751F3}" type="presOf" srcId="{1BB423C9-6C46-4C8D-9801-3971C74E83E9}" destId="{BCC63ECA-8E78-4A0B-B3E3-6B0A9612316E}" srcOrd="0" destOrd="0" presId="urn:microsoft.com/office/officeart/2005/8/layout/hList1"/>
    <dgm:cxn modelId="{229F7EC0-9B9B-4BBC-B8E4-78655BB230AF}" type="presOf" srcId="{4FB378A9-F870-42AF-9A36-59125E2C330C}" destId="{C13DF016-9EF3-44D6-B1B9-23299490948D}" srcOrd="0" destOrd="0" presId="urn:microsoft.com/office/officeart/2005/8/layout/hList1"/>
    <dgm:cxn modelId="{94EEB4A6-2C5B-41D4-86B5-3C1C18EE919A}" type="presOf" srcId="{C8490F79-B926-4D07-BF3C-CE1B5F8081F0}" destId="{1BDAEBF5-D774-42CD-BBBB-1752129A85A9}" srcOrd="0" destOrd="0" presId="urn:microsoft.com/office/officeart/2005/8/layout/hList1"/>
    <dgm:cxn modelId="{6EA3209C-3A7B-4FBF-B764-017B3329FED4}" type="presOf" srcId="{36723753-1C2A-4FCF-A998-2754AD63F80A}" destId="{E8D1C7BE-32F7-4FF6-A12E-FC7D213BA9CA}" srcOrd="0" destOrd="1" presId="urn:microsoft.com/office/officeart/2005/8/layout/hList1"/>
    <dgm:cxn modelId="{F3D50727-1949-445C-A0B7-087D4B921D78}" srcId="{61939165-D5B0-4554-8FA9-E887849D9D98}" destId="{C8490F79-B926-4D07-BF3C-CE1B5F8081F0}" srcOrd="2" destOrd="0" parTransId="{55865C3C-DBF0-4CF8-8F2C-889E969D876F}" sibTransId="{C5E2D0FC-1136-40E4-91AC-B7ADE48E260F}"/>
    <dgm:cxn modelId="{8BE1DFF3-79D6-4B12-BD1E-310FAED03D1F}" type="presOf" srcId="{2CD32B74-F1E3-42EA-A1F1-F9266E44BD17}" destId="{C13DF016-9EF3-44D6-B1B9-23299490948D}" srcOrd="0" destOrd="1" presId="urn:microsoft.com/office/officeart/2005/8/layout/hList1"/>
    <dgm:cxn modelId="{63F3197B-96C6-4C88-B0CF-469F93CE7748}" srcId="{61939165-D5B0-4554-8FA9-E887849D9D98}" destId="{1BB423C9-6C46-4C8D-9801-3971C74E83E9}" srcOrd="1" destOrd="0" parTransId="{35B874AB-90B5-4FDC-8BDD-7C6486F7F85A}" sibTransId="{7A9E0D84-2494-4686-A1D9-1D9C609C7C77}"/>
    <dgm:cxn modelId="{511A11D7-8A43-4E26-AFF6-62E60AC42EB2}" srcId="{C8490F79-B926-4D07-BF3C-CE1B5F8081F0}" destId="{36723753-1C2A-4FCF-A998-2754AD63F80A}" srcOrd="1" destOrd="0" parTransId="{B376BC30-9B84-4030-A4B4-68E4A3BD2447}" sibTransId="{7D23D927-275E-49CB-B384-145B4DB74519}"/>
    <dgm:cxn modelId="{3F95F934-D830-46D9-85B8-6B4331727A10}" srcId="{1BB423C9-6C46-4C8D-9801-3971C74E83E9}" destId="{4FB378A9-F870-42AF-9A36-59125E2C330C}" srcOrd="0" destOrd="0" parTransId="{2CE9FDC0-2A87-41DF-A04E-F7CA7F6A349B}" sibTransId="{F852EDCD-642F-49B1-8963-175C2093A5E6}"/>
    <dgm:cxn modelId="{4B5EC800-DD69-4B71-88E6-1ACDD64DF623}" type="presParOf" srcId="{63AF88DA-3B59-4673-9B6D-B785FD693C09}" destId="{88BAA32B-45FA-4211-AB38-C43686CB4C5A}" srcOrd="0" destOrd="0" presId="urn:microsoft.com/office/officeart/2005/8/layout/hList1"/>
    <dgm:cxn modelId="{AC5341FD-BEFB-46C9-8807-2E24043F015B}" type="presParOf" srcId="{88BAA32B-45FA-4211-AB38-C43686CB4C5A}" destId="{0DC657FD-CE0B-46EA-939B-6021ADE7ECEC}" srcOrd="0" destOrd="0" presId="urn:microsoft.com/office/officeart/2005/8/layout/hList1"/>
    <dgm:cxn modelId="{B96787B0-2BF7-4050-81B1-95F8EF4748E8}" type="presParOf" srcId="{88BAA32B-45FA-4211-AB38-C43686CB4C5A}" destId="{7809358E-2EAC-4832-A7DC-BEDB237EA6E7}" srcOrd="1" destOrd="0" presId="urn:microsoft.com/office/officeart/2005/8/layout/hList1"/>
    <dgm:cxn modelId="{205AEB6B-C147-4830-B6A3-20A5D58FC02F}" type="presParOf" srcId="{63AF88DA-3B59-4673-9B6D-B785FD693C09}" destId="{965014B9-5A44-410B-9CD9-F1B0BA9CDD48}" srcOrd="1" destOrd="0" presId="urn:microsoft.com/office/officeart/2005/8/layout/hList1"/>
    <dgm:cxn modelId="{244992B6-D1A2-4D80-9A8C-6A7C6051BAFB}" type="presParOf" srcId="{63AF88DA-3B59-4673-9B6D-B785FD693C09}" destId="{7DA95AE5-FDF9-4D48-BA19-C553A440BC87}" srcOrd="2" destOrd="0" presId="urn:microsoft.com/office/officeart/2005/8/layout/hList1"/>
    <dgm:cxn modelId="{5EF38628-9DD2-4E94-87AE-6C5E9DCB15A3}" type="presParOf" srcId="{7DA95AE5-FDF9-4D48-BA19-C553A440BC87}" destId="{BCC63ECA-8E78-4A0B-B3E3-6B0A9612316E}" srcOrd="0" destOrd="0" presId="urn:microsoft.com/office/officeart/2005/8/layout/hList1"/>
    <dgm:cxn modelId="{845E9269-BFAC-4518-94D9-AC11CD4267A4}" type="presParOf" srcId="{7DA95AE5-FDF9-4D48-BA19-C553A440BC87}" destId="{C13DF016-9EF3-44D6-B1B9-23299490948D}" srcOrd="1" destOrd="0" presId="urn:microsoft.com/office/officeart/2005/8/layout/hList1"/>
    <dgm:cxn modelId="{F9D394B1-D020-473A-A3BA-A1D61C7B20E8}" type="presParOf" srcId="{63AF88DA-3B59-4673-9B6D-B785FD693C09}" destId="{48C46133-3D23-4F01-A318-0FF1E86391C6}" srcOrd="3" destOrd="0" presId="urn:microsoft.com/office/officeart/2005/8/layout/hList1"/>
    <dgm:cxn modelId="{BB429864-03B8-4D42-B753-7A88B55C78FF}" type="presParOf" srcId="{63AF88DA-3B59-4673-9B6D-B785FD693C09}" destId="{D8CB8910-793D-43C9-BA59-42FBFF24A2F8}" srcOrd="4" destOrd="0" presId="urn:microsoft.com/office/officeart/2005/8/layout/hList1"/>
    <dgm:cxn modelId="{6A80B60E-3131-4B83-8DC4-35498BF73A57}" type="presParOf" srcId="{D8CB8910-793D-43C9-BA59-42FBFF24A2F8}" destId="{1BDAEBF5-D774-42CD-BBBB-1752129A85A9}" srcOrd="0" destOrd="0" presId="urn:microsoft.com/office/officeart/2005/8/layout/hList1"/>
    <dgm:cxn modelId="{DF18F60A-97AC-4EF4-96CF-5BAD73CDF3C4}" type="presParOf" srcId="{D8CB8910-793D-43C9-BA59-42FBFF24A2F8}" destId="{E8D1C7BE-32F7-4FF6-A12E-FC7D213BA9C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657FD-CE0B-46EA-939B-6021ADE7ECEC}">
      <dsp:nvSpPr>
        <dsp:cNvPr id="0" name=""/>
        <dsp:cNvSpPr/>
      </dsp:nvSpPr>
      <dsp:spPr>
        <a:xfrm>
          <a:off x="3810" y="594169"/>
          <a:ext cx="3714749" cy="1008000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ID</a:t>
          </a:r>
          <a:endParaRPr lang="en-US" sz="3500" kern="1200" dirty="0"/>
        </a:p>
      </dsp:txBody>
      <dsp:txXfrm>
        <a:off x="3810" y="594169"/>
        <a:ext cx="3714749" cy="1008000"/>
      </dsp:txXfrm>
    </dsp:sp>
    <dsp:sp modelId="{7809358E-2EAC-4832-A7DC-BEDB237EA6E7}">
      <dsp:nvSpPr>
        <dsp:cNvPr id="0" name=""/>
        <dsp:cNvSpPr/>
      </dsp:nvSpPr>
      <dsp:spPr>
        <a:xfrm>
          <a:off x="3810" y="1602169"/>
          <a:ext cx="3714749" cy="54762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248920" bIns="280035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3500" kern="1200" dirty="0" smtClean="0"/>
            <a:t>memberi tuntutan kebutuhan alamiah</a:t>
          </a:r>
          <a:endParaRPr lang="en-US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3500" kern="1200" dirty="0" smtClean="0"/>
            <a:t>bagian impulsif dari kepribadian yang digerakkan oleh kenikmatan dan ditolak oleh kesakitan</a:t>
          </a:r>
          <a:endParaRPr lang="en-US" sz="3500" kern="1200" dirty="0"/>
        </a:p>
      </dsp:txBody>
      <dsp:txXfrm>
        <a:off x="3810" y="1602169"/>
        <a:ext cx="3714749" cy="5476275"/>
      </dsp:txXfrm>
    </dsp:sp>
    <dsp:sp modelId="{BCC63ECA-8E78-4A0B-B3E3-6B0A9612316E}">
      <dsp:nvSpPr>
        <dsp:cNvPr id="0" name=""/>
        <dsp:cNvSpPr/>
      </dsp:nvSpPr>
      <dsp:spPr>
        <a:xfrm>
          <a:off x="4238625" y="594169"/>
          <a:ext cx="3714749" cy="1008000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EGO</a:t>
          </a:r>
          <a:endParaRPr lang="en-US" sz="3500" kern="1200" dirty="0"/>
        </a:p>
      </dsp:txBody>
      <dsp:txXfrm>
        <a:off x="4238625" y="594169"/>
        <a:ext cx="3714749" cy="1008000"/>
      </dsp:txXfrm>
    </dsp:sp>
    <dsp:sp modelId="{C13DF016-9EF3-44D6-B1B9-23299490948D}">
      <dsp:nvSpPr>
        <dsp:cNvPr id="0" name=""/>
        <dsp:cNvSpPr/>
      </dsp:nvSpPr>
      <dsp:spPr>
        <a:xfrm>
          <a:off x="4238625" y="1602169"/>
          <a:ext cx="3714749" cy="54762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248920" bIns="280035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3500" kern="1200" dirty="0" smtClean="0"/>
            <a:t>membatasinya dengan realita</a:t>
          </a:r>
          <a:endParaRPr lang="en-US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3500" kern="1200" dirty="0" smtClean="0"/>
            <a:t>bagian sadar dari kepribadian yang menjadi penengah antara id dan superego serta mengambil keputusan.</a:t>
          </a:r>
          <a:endParaRPr lang="en-US" sz="3500" kern="1200" dirty="0"/>
        </a:p>
      </dsp:txBody>
      <dsp:txXfrm>
        <a:off x="4238625" y="1602169"/>
        <a:ext cx="3714749" cy="5476275"/>
      </dsp:txXfrm>
    </dsp:sp>
    <dsp:sp modelId="{1BDAEBF5-D774-42CD-BBBB-1752129A85A9}">
      <dsp:nvSpPr>
        <dsp:cNvPr id="0" name=""/>
        <dsp:cNvSpPr/>
      </dsp:nvSpPr>
      <dsp:spPr>
        <a:xfrm>
          <a:off x="8473439" y="594169"/>
          <a:ext cx="3714749" cy="1008000"/>
        </a:xfrm>
        <a:prstGeom prst="rect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SUPEREGO</a:t>
          </a:r>
          <a:endParaRPr lang="en-US" sz="3500" kern="1200" dirty="0"/>
        </a:p>
      </dsp:txBody>
      <dsp:txXfrm>
        <a:off x="8473439" y="594169"/>
        <a:ext cx="3714749" cy="1008000"/>
      </dsp:txXfrm>
    </dsp:sp>
    <dsp:sp modelId="{E8D1C7BE-32F7-4FF6-A12E-FC7D213BA9CA}">
      <dsp:nvSpPr>
        <dsp:cNvPr id="0" name=""/>
        <dsp:cNvSpPr/>
      </dsp:nvSpPr>
      <dsp:spPr>
        <a:xfrm>
          <a:off x="8473439" y="1602169"/>
          <a:ext cx="3714749" cy="54762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248920" bIns="280035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kern="1200" dirty="0" err="1" smtClean="0"/>
            <a:t>bagian</a:t>
          </a:r>
          <a:r>
            <a:rPr lang="en-US" sz="3500" kern="1200" dirty="0" smtClean="0"/>
            <a:t> moral </a:t>
          </a:r>
          <a:r>
            <a:rPr lang="en-US" sz="3500" kern="1200" dirty="0" err="1" smtClean="0"/>
            <a:t>atau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etis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dari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kepribadian</a:t>
          </a:r>
          <a:endParaRPr lang="en-US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3500" kern="1200" dirty="0" smtClean="0"/>
            <a:t>bagian yang menghakimi dan bermoral benar dari kepribadian </a:t>
          </a:r>
          <a:endParaRPr lang="en-US" sz="3500" kern="1200" dirty="0"/>
        </a:p>
      </dsp:txBody>
      <dsp:txXfrm>
        <a:off x="8473439" y="1602169"/>
        <a:ext cx="3714749" cy="5476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62565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6120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1035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270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8202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0550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6" name="Google Shape;116;p2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7" name="Google Shape;117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23" name="Google Shape;123;p2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7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81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236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85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718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76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11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s slide layout">
  <p:cSld name="2_Contents slide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/>
          <p:nvPr/>
        </p:nvSpPr>
        <p:spPr>
          <a:xfrm>
            <a:off x="2" y="0"/>
            <a:ext cx="613611" cy="1028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4"/>
          <p:cNvSpPr txBox="1">
            <a:spLocks noGrp="1"/>
          </p:cNvSpPr>
          <p:nvPr>
            <p:ph type="body" idx="1"/>
          </p:nvPr>
        </p:nvSpPr>
        <p:spPr>
          <a:xfrm>
            <a:off x="2726453" y="961264"/>
            <a:ext cx="14996064" cy="108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620"/>
              </a:spcBef>
              <a:spcAft>
                <a:spcPts val="0"/>
              </a:spcAft>
              <a:buClr>
                <a:srgbClr val="262626"/>
              </a:buClr>
              <a:buSzPts val="8100"/>
              <a:buNone/>
              <a:defRPr sz="8100" b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241636">
            <a:off x="916990" y="267569"/>
            <a:ext cx="1170800" cy="131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41636">
            <a:off x="769981" y="2514537"/>
            <a:ext cx="466019" cy="523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337627">
            <a:off x="1507454" y="1588839"/>
            <a:ext cx="816843" cy="91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96791" y="463381"/>
            <a:ext cx="197211" cy="122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8939" y="1800815"/>
            <a:ext cx="266360" cy="165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1780958">
            <a:off x="2868885" y="229502"/>
            <a:ext cx="356841" cy="221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317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161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7191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2093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012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s slide layout">
  <p:cSld name="3_Contents slide layou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/>
          <p:nvPr/>
        </p:nvSpPr>
        <p:spPr>
          <a:xfrm>
            <a:off x="2" y="0"/>
            <a:ext cx="613611" cy="1028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2739980" y="961264"/>
            <a:ext cx="14982537" cy="108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620"/>
              </a:spcBef>
              <a:spcAft>
                <a:spcPts val="0"/>
              </a:spcAft>
              <a:buClr>
                <a:srgbClr val="262626"/>
              </a:buClr>
              <a:buSzPts val="8100"/>
              <a:buNone/>
              <a:defRPr sz="8100" b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5366" y="277661"/>
            <a:ext cx="1217096" cy="1367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8364" y="509643"/>
            <a:ext cx="248193" cy="153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938088">
            <a:off x="1626950" y="1593710"/>
            <a:ext cx="783198" cy="879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938088">
            <a:off x="832110" y="2376580"/>
            <a:ext cx="544608" cy="611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1225413">
            <a:off x="3054826" y="259778"/>
            <a:ext cx="310889" cy="192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4151" y="1789311"/>
            <a:ext cx="248193" cy="153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2" name="Google Shape;102;p2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buClrTx/>
                <a:buFontTx/>
                <a:buNone/>
              </a:pPr>
              <a:t>11/26/2024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9974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ndonesian.dalangpublishing.com/topeng-nala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"/>
          <p:cNvSpPr/>
          <p:nvPr/>
        </p:nvSpPr>
        <p:spPr>
          <a:xfrm rot="-5400000">
            <a:off x="-1997529" y="5620657"/>
            <a:ext cx="5103504" cy="1499154"/>
          </a:xfrm>
          <a:custGeom>
            <a:avLst/>
            <a:gdLst/>
            <a:ahLst/>
            <a:cxnLst/>
            <a:rect l="l" t="t" r="r" b="b"/>
            <a:pathLst>
              <a:path w="5103504" h="1499154" extrusionOk="0">
                <a:moveTo>
                  <a:pt x="0" y="0"/>
                </a:moveTo>
                <a:lnTo>
                  <a:pt x="5103505" y="0"/>
                </a:lnTo>
                <a:lnTo>
                  <a:pt x="5103505" y="1499154"/>
                </a:lnTo>
                <a:lnTo>
                  <a:pt x="0" y="14991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5" name="Google Shape;145;p1"/>
          <p:cNvGrpSpPr/>
          <p:nvPr/>
        </p:nvGrpSpPr>
        <p:grpSpPr>
          <a:xfrm>
            <a:off x="1246065" y="7456654"/>
            <a:ext cx="432044" cy="432044"/>
            <a:chOff x="0" y="0"/>
            <a:chExt cx="812800" cy="812800"/>
          </a:xfrm>
        </p:grpSpPr>
        <p:sp>
          <p:nvSpPr>
            <p:cNvPr id="146" name="Google Shape;146;p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AF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" name="Google Shape;148;p1"/>
          <p:cNvGrpSpPr/>
          <p:nvPr/>
        </p:nvGrpSpPr>
        <p:grpSpPr>
          <a:xfrm>
            <a:off x="103827" y="9089590"/>
            <a:ext cx="2831992" cy="2831992"/>
            <a:chOff x="0" y="0"/>
            <a:chExt cx="812800" cy="812800"/>
          </a:xfrm>
        </p:grpSpPr>
        <p:sp>
          <p:nvSpPr>
            <p:cNvPr id="149" name="Google Shape;149;p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" name="Google Shape;151;p1"/>
          <p:cNvGrpSpPr/>
          <p:nvPr/>
        </p:nvGrpSpPr>
        <p:grpSpPr>
          <a:xfrm>
            <a:off x="7517484" y="8711283"/>
            <a:ext cx="1050577" cy="1050577"/>
            <a:chOff x="0" y="0"/>
            <a:chExt cx="812800" cy="812800"/>
          </a:xfrm>
        </p:grpSpPr>
        <p:sp>
          <p:nvSpPr>
            <p:cNvPr id="152" name="Google Shape;152;p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" name="Google Shape;154;p1"/>
          <p:cNvGrpSpPr/>
          <p:nvPr/>
        </p:nvGrpSpPr>
        <p:grpSpPr>
          <a:xfrm>
            <a:off x="8042772" y="-897152"/>
            <a:ext cx="1794303" cy="1794303"/>
            <a:chOff x="0" y="0"/>
            <a:chExt cx="812800" cy="812800"/>
          </a:xfrm>
        </p:grpSpPr>
        <p:sp>
          <p:nvSpPr>
            <p:cNvPr id="155" name="Google Shape;155;p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7" name="Google Shape;157;p1"/>
          <p:cNvSpPr/>
          <p:nvPr/>
        </p:nvSpPr>
        <p:spPr>
          <a:xfrm>
            <a:off x="8210988" y="1411821"/>
            <a:ext cx="9897851" cy="1115758"/>
          </a:xfrm>
          <a:custGeom>
            <a:avLst/>
            <a:gdLst/>
            <a:ahLst/>
            <a:cxnLst/>
            <a:rect l="l" t="t" r="r" b="b"/>
            <a:pathLst>
              <a:path w="9897851" h="1115758" extrusionOk="0">
                <a:moveTo>
                  <a:pt x="0" y="0"/>
                </a:moveTo>
                <a:lnTo>
                  <a:pt x="9897851" y="0"/>
                </a:lnTo>
                <a:lnTo>
                  <a:pt x="9897851" y="1115757"/>
                </a:lnTo>
                <a:lnTo>
                  <a:pt x="0" y="11157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"/>
          <p:cNvSpPr/>
          <p:nvPr/>
        </p:nvSpPr>
        <p:spPr>
          <a:xfrm>
            <a:off x="16161949" y="8266411"/>
            <a:ext cx="889746" cy="889746"/>
          </a:xfrm>
          <a:custGeom>
            <a:avLst/>
            <a:gdLst/>
            <a:ahLst/>
            <a:cxnLst/>
            <a:rect l="l" t="t" r="r" b="b"/>
            <a:pathLst>
              <a:path w="889746" h="889746" extrusionOk="0">
                <a:moveTo>
                  <a:pt x="0" y="0"/>
                </a:moveTo>
                <a:lnTo>
                  <a:pt x="889746" y="0"/>
                </a:lnTo>
                <a:lnTo>
                  <a:pt x="889746" y="889745"/>
                </a:lnTo>
                <a:lnTo>
                  <a:pt x="0" y="8897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"/>
          <p:cNvSpPr/>
          <p:nvPr/>
        </p:nvSpPr>
        <p:spPr>
          <a:xfrm>
            <a:off x="13381946" y="218252"/>
            <a:ext cx="1200813" cy="848937"/>
          </a:xfrm>
          <a:custGeom>
            <a:avLst/>
            <a:gdLst/>
            <a:ahLst/>
            <a:cxnLst/>
            <a:rect l="l" t="t" r="r" b="b"/>
            <a:pathLst>
              <a:path w="1200813" h="848937" extrusionOk="0">
                <a:moveTo>
                  <a:pt x="0" y="0"/>
                </a:moveTo>
                <a:lnTo>
                  <a:pt x="1200813" y="0"/>
                </a:lnTo>
                <a:lnTo>
                  <a:pt x="1200813" y="848937"/>
                </a:lnTo>
                <a:lnTo>
                  <a:pt x="0" y="8489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"/>
          <p:cNvSpPr/>
          <p:nvPr/>
        </p:nvSpPr>
        <p:spPr>
          <a:xfrm>
            <a:off x="14582759" y="218252"/>
            <a:ext cx="1579190" cy="842235"/>
          </a:xfrm>
          <a:custGeom>
            <a:avLst/>
            <a:gdLst/>
            <a:ahLst/>
            <a:cxnLst/>
            <a:rect l="l" t="t" r="r" b="b"/>
            <a:pathLst>
              <a:path w="1579190" h="842235" extrusionOk="0">
                <a:moveTo>
                  <a:pt x="0" y="0"/>
                </a:moveTo>
                <a:lnTo>
                  <a:pt x="1579190" y="0"/>
                </a:lnTo>
                <a:lnTo>
                  <a:pt x="1579190" y="842235"/>
                </a:lnTo>
                <a:lnTo>
                  <a:pt x="0" y="8422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"/>
          <p:cNvSpPr txBox="1"/>
          <p:nvPr/>
        </p:nvSpPr>
        <p:spPr>
          <a:xfrm>
            <a:off x="371739" y="4768102"/>
            <a:ext cx="14488474" cy="13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 smtClean="0">
                <a:latin typeface="MV Boli" panose="02000500030200090000" pitchFamily="2" charset="0"/>
                <a:ea typeface="Poppins"/>
                <a:cs typeface="MV Boli" panose="02000500030200090000" pitchFamily="2" charset="0"/>
                <a:sym typeface="Poppins"/>
              </a:rPr>
              <a:t>PSIKOLOGI SASTRA</a:t>
            </a:r>
            <a:endParaRPr sz="7200" b="1" dirty="0">
              <a:solidFill>
                <a:srgbClr val="000000"/>
              </a:solidFill>
              <a:latin typeface="MV Boli" panose="02000500030200090000" pitchFamily="2" charset="0"/>
              <a:ea typeface="Poppins"/>
              <a:cs typeface="MV Boli" panose="02000500030200090000" pitchFamily="2" charset="0"/>
              <a:sym typeface="Poppins"/>
            </a:endParaRPr>
          </a:p>
        </p:txBody>
      </p:sp>
      <p:sp>
        <p:nvSpPr>
          <p:cNvPr id="162" name="Google Shape;162;p1"/>
          <p:cNvSpPr txBox="1"/>
          <p:nvPr/>
        </p:nvSpPr>
        <p:spPr>
          <a:xfrm>
            <a:off x="10713668" y="1620767"/>
            <a:ext cx="7292019" cy="91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0" b="1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Mata </a:t>
            </a:r>
            <a:r>
              <a:rPr lang="en-US" sz="2490" b="1" dirty="0" err="1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Kuliah</a:t>
            </a:r>
            <a:r>
              <a:rPr lang="en-US" sz="2490" b="1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: </a:t>
            </a:r>
            <a:r>
              <a:rPr lang="en-US" sz="2490" b="1" dirty="0" err="1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Apresiasi</a:t>
            </a:r>
            <a:r>
              <a:rPr lang="en-US" sz="2490" b="1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r>
              <a:rPr lang="en-US" sz="2490" b="1" dirty="0" err="1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dan</a:t>
            </a:r>
            <a:r>
              <a:rPr lang="en-US" sz="2490" b="1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r>
              <a:rPr lang="en-US" sz="2490" b="1" dirty="0" err="1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Kajian</a:t>
            </a:r>
            <a:r>
              <a:rPr lang="en-US" sz="2490" b="1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r>
              <a:rPr lang="en-US" sz="2490" b="1" dirty="0" err="1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Prosa</a:t>
            </a:r>
            <a:endParaRPr sz="2490" b="1" dirty="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0" b="1" dirty="0" err="1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Pertemuan</a:t>
            </a:r>
            <a:r>
              <a:rPr lang="en-US" sz="2490" b="1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r>
              <a:rPr lang="en-US" sz="2490" b="1" dirty="0" err="1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ke</a:t>
            </a:r>
            <a:r>
              <a:rPr lang="en-US" sz="2490" b="1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: </a:t>
            </a:r>
            <a:r>
              <a:rPr lang="en-US" sz="2490" b="1" dirty="0" smtClean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10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ambar 14" descr="Sebuah gambar berisi Grafis, desain grafis, cuplikan layar, deasin&#10;&#10;Deskripsi dibuat secara otomatis">
            <a:extLst>
              <a:ext uri="{FF2B5EF4-FFF2-40B4-BE49-F238E27FC236}">
                <a16:creationId xmlns:a16="http://schemas.microsoft.com/office/drawing/2014/main" xmlns="" id="{D7180CFF-0FFB-BBFF-4AEB-E1AB5A895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61974" cy="1064926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237336" y="667657"/>
            <a:ext cx="13001177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39"/>
              </a:lnSpc>
              <a:buClrTx/>
              <a:buFontTx/>
              <a:buNone/>
            </a:pPr>
            <a:r>
              <a:rPr lang="en-US" sz="8839" kern="1200" dirty="0" smtClean="0">
                <a:solidFill>
                  <a:prstClr val="black"/>
                </a:solidFill>
                <a:latin typeface="Blackadder ITC" panose="04020505051007020D02" pitchFamily="82" charset="0"/>
              </a:rPr>
              <a:t> </a:t>
            </a:r>
            <a:r>
              <a:rPr lang="en-US" sz="8839" kern="1200" dirty="0" smtClean="0">
                <a:solidFill>
                  <a:prstClr val="black"/>
                </a:solidFill>
                <a:latin typeface="Blackadder ITC" panose="04020505051007020D02" pitchFamily="82" charset="0"/>
              </a:rPr>
              <a:t> </a:t>
            </a:r>
            <a:r>
              <a:rPr lang="en-US" sz="8839" kern="1200" dirty="0" err="1" smtClean="0">
                <a:solidFill>
                  <a:prstClr val="black"/>
                </a:solidFill>
                <a:latin typeface="Blackadder ITC" panose="04020505051007020D02" pitchFamily="82" charset="0"/>
              </a:rPr>
              <a:t>Psikoanalisis</a:t>
            </a:r>
            <a:r>
              <a:rPr lang="en-US" sz="8839" kern="1200" dirty="0" smtClean="0">
                <a:solidFill>
                  <a:prstClr val="black"/>
                </a:solidFill>
                <a:latin typeface="Blackadder ITC" panose="04020505051007020D02" pitchFamily="82" charset="0"/>
              </a:rPr>
              <a:t> (Sigmund Freud)</a:t>
            </a:r>
            <a:endParaRPr lang="en-US" sz="8839" kern="1200" dirty="0">
              <a:solidFill>
                <a:prstClr val="black"/>
              </a:solidFill>
              <a:latin typeface="Blackadder ITC" panose="04020505051007020D02" pitchFamily="82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121223" y="2053225"/>
            <a:ext cx="14335013" cy="74379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763"/>
              </a:lnSpc>
              <a:spcBef>
                <a:spcPct val="0"/>
              </a:spcBef>
              <a:buClrTx/>
              <a:buFontTx/>
              <a:buNone/>
            </a:pPr>
            <a:r>
              <a:rPr lang="en-US" sz="3600" dirty="0" err="1"/>
              <a:t>P</a:t>
            </a:r>
            <a:r>
              <a:rPr lang="en-US" sz="3600" dirty="0" err="1" smtClean="0"/>
              <a:t>sikoanalisis</a:t>
            </a:r>
            <a:r>
              <a:rPr lang="en-US" sz="3600" dirty="0" smtClean="0"/>
              <a:t> </a:t>
            </a:r>
            <a:r>
              <a:rPr lang="en-US" sz="3600" dirty="0" err="1"/>
              <a:t>dalam</a:t>
            </a:r>
            <a:r>
              <a:rPr lang="en-US" sz="3600" dirty="0"/>
              <a:t> </a:t>
            </a:r>
            <a:r>
              <a:rPr lang="en-US" sz="3600" dirty="0" err="1"/>
              <a:t>sastra</a:t>
            </a:r>
            <a:r>
              <a:rPr lang="en-US" sz="3600" dirty="0"/>
              <a:t> </a:t>
            </a:r>
            <a:r>
              <a:rPr lang="en-US" sz="3600" dirty="0" err="1"/>
              <a:t>adalah</a:t>
            </a:r>
            <a:r>
              <a:rPr lang="en-US" sz="3600" dirty="0"/>
              <a:t> </a:t>
            </a:r>
            <a:r>
              <a:rPr lang="en-US" sz="3600" dirty="0" err="1"/>
              <a:t>mengenai</a:t>
            </a:r>
            <a:r>
              <a:rPr lang="en-US" sz="3600" dirty="0"/>
              <a:t> </a:t>
            </a:r>
            <a:r>
              <a:rPr lang="en-US" sz="3600" dirty="0" err="1"/>
              <a:t>konsep</a:t>
            </a:r>
            <a:r>
              <a:rPr lang="en-US" sz="3600" dirty="0"/>
              <a:t> </a:t>
            </a:r>
            <a:r>
              <a:rPr lang="en-US" sz="3600" dirty="0" err="1"/>
              <a:t>ketidaksadaran</a:t>
            </a:r>
            <a:r>
              <a:rPr lang="en-US" sz="3600" dirty="0"/>
              <a:t>, </a:t>
            </a:r>
            <a:r>
              <a:rPr lang="en-US" sz="3600" dirty="0" err="1"/>
              <a:t>realitas</a:t>
            </a:r>
            <a:r>
              <a:rPr lang="en-US" sz="3600" dirty="0"/>
              <a:t> </a:t>
            </a:r>
            <a:r>
              <a:rPr lang="en-US" sz="3600" dirty="0" err="1"/>
              <a:t>psikologis</a:t>
            </a:r>
            <a:r>
              <a:rPr lang="en-US" sz="3600" dirty="0"/>
              <a:t> yang </a:t>
            </a:r>
            <a:r>
              <a:rPr lang="en-US" sz="3600" dirty="0" err="1"/>
              <a:t>terlihat</a:t>
            </a:r>
            <a:r>
              <a:rPr lang="en-US" sz="3600" dirty="0"/>
              <a:t> </a:t>
            </a:r>
            <a:r>
              <a:rPr lang="en-US" sz="3600" dirty="0" err="1"/>
              <a:t>dari</a:t>
            </a:r>
            <a:r>
              <a:rPr lang="en-US" sz="3600" dirty="0"/>
              <a:t> </a:t>
            </a:r>
            <a:r>
              <a:rPr lang="en-US" sz="3600" dirty="0" err="1"/>
              <a:t>tuturan</a:t>
            </a:r>
            <a:r>
              <a:rPr lang="en-US" sz="3600" dirty="0"/>
              <a:t> </a:t>
            </a:r>
            <a:r>
              <a:rPr lang="en-US" sz="3600" dirty="0" err="1"/>
              <a:t>bahasa</a:t>
            </a:r>
            <a:r>
              <a:rPr lang="en-US" sz="3600" dirty="0"/>
              <a:t>, </a:t>
            </a:r>
            <a:r>
              <a:rPr lang="en-US" sz="3600" dirty="0" err="1"/>
              <a:t>atau</a:t>
            </a:r>
            <a:r>
              <a:rPr lang="en-US" sz="3600" dirty="0"/>
              <a:t> </a:t>
            </a:r>
            <a:r>
              <a:rPr lang="en-US" sz="3600" dirty="0" err="1"/>
              <a:t>kepribadian</a:t>
            </a:r>
            <a:r>
              <a:rPr lang="en-US" sz="3600" dirty="0"/>
              <a:t> </a:t>
            </a:r>
            <a:r>
              <a:rPr lang="en-US" sz="3600" dirty="0" err="1"/>
              <a:t>tokoh</a:t>
            </a:r>
            <a:r>
              <a:rPr lang="en-US" sz="3600" dirty="0"/>
              <a:t> </a:t>
            </a:r>
            <a:r>
              <a:rPr lang="en-US" sz="3600" dirty="0" err="1"/>
              <a:t>dalam</a:t>
            </a:r>
            <a:r>
              <a:rPr lang="en-US" sz="3600" dirty="0"/>
              <a:t> </a:t>
            </a:r>
            <a:r>
              <a:rPr lang="en-US" sz="3600" dirty="0" err="1"/>
              <a:t>karya</a:t>
            </a:r>
            <a:r>
              <a:rPr lang="en-US" sz="3600" dirty="0"/>
              <a:t> </a:t>
            </a:r>
            <a:r>
              <a:rPr lang="en-US" sz="3600" dirty="0" err="1"/>
              <a:t>sastra</a:t>
            </a:r>
            <a:r>
              <a:rPr lang="en-US" sz="3600" dirty="0"/>
              <a:t> (</a:t>
            </a:r>
            <a:r>
              <a:rPr lang="en-US" sz="3600" dirty="0" err="1"/>
              <a:t>Susanto</a:t>
            </a:r>
            <a:r>
              <a:rPr lang="en-US" sz="3600" dirty="0"/>
              <a:t>, 2012, </a:t>
            </a:r>
            <a:r>
              <a:rPr lang="en-US" sz="3600" dirty="0" err="1"/>
              <a:t>pp</a:t>
            </a:r>
            <a:r>
              <a:rPr lang="en-US" sz="3600" dirty="0"/>
              <a:t> </a:t>
            </a:r>
            <a:r>
              <a:rPr lang="en-US" sz="3600" dirty="0" smtClean="0"/>
              <a:t>).</a:t>
            </a:r>
          </a:p>
          <a:p>
            <a:pPr algn="just">
              <a:lnSpc>
                <a:spcPts val="5763"/>
              </a:lnSpc>
              <a:spcBef>
                <a:spcPct val="0"/>
              </a:spcBef>
              <a:buClrTx/>
              <a:buFontTx/>
              <a:buNone/>
            </a:pPr>
            <a:r>
              <a:rPr lang="en-US" sz="3600" dirty="0" smtClean="0"/>
              <a:t> </a:t>
            </a:r>
          </a:p>
          <a:p>
            <a:pPr algn="just">
              <a:lnSpc>
                <a:spcPts val="5763"/>
              </a:lnSpc>
              <a:spcBef>
                <a:spcPct val="0"/>
              </a:spcBef>
              <a:buClrTx/>
              <a:buFontTx/>
              <a:buNone/>
            </a:pPr>
            <a:r>
              <a:rPr lang="en-US" sz="3600" dirty="0" err="1" smtClean="0"/>
              <a:t>Teori</a:t>
            </a:r>
            <a:r>
              <a:rPr lang="en-US" sz="3600" dirty="0" smtClean="0"/>
              <a:t> </a:t>
            </a:r>
            <a:r>
              <a:rPr lang="en-US" sz="3600" dirty="0" err="1"/>
              <a:t>Psikologi</a:t>
            </a:r>
            <a:r>
              <a:rPr lang="en-US" sz="3600" dirty="0"/>
              <a:t> </a:t>
            </a:r>
            <a:r>
              <a:rPr lang="en-US" sz="3600" dirty="0" err="1"/>
              <a:t>Sastra</a:t>
            </a:r>
            <a:r>
              <a:rPr lang="en-US" sz="3600" dirty="0"/>
              <a:t> (</a:t>
            </a:r>
            <a:r>
              <a:rPr lang="en-US" sz="3600" dirty="0" err="1"/>
              <a:t>Psikoanalisis</a:t>
            </a:r>
            <a:r>
              <a:rPr lang="en-US" sz="3600" dirty="0"/>
              <a:t>) </a:t>
            </a:r>
            <a:r>
              <a:rPr lang="en-US" sz="3600" dirty="0" err="1"/>
              <a:t>berpijak</a:t>
            </a:r>
            <a:r>
              <a:rPr lang="en-US" sz="3600" dirty="0"/>
              <a:t> </a:t>
            </a:r>
            <a:r>
              <a:rPr lang="en-US" sz="3600" dirty="0" err="1"/>
              <a:t>kepada</a:t>
            </a:r>
            <a:r>
              <a:rPr lang="en-US" sz="3600" dirty="0"/>
              <a:t> </a:t>
            </a:r>
            <a:r>
              <a:rPr lang="en-US" sz="3600" dirty="0" err="1"/>
              <a:t>pemikiran</a:t>
            </a:r>
            <a:r>
              <a:rPr lang="en-US" sz="3600" dirty="0"/>
              <a:t> </a:t>
            </a:r>
            <a:r>
              <a:rPr lang="en-US" sz="3600" dirty="0" err="1"/>
              <a:t>ilmuwan</a:t>
            </a:r>
            <a:r>
              <a:rPr lang="en-US" sz="3600" dirty="0"/>
              <a:t> </a:t>
            </a:r>
            <a:r>
              <a:rPr lang="en-US" sz="3600" dirty="0" err="1"/>
              <a:t>psikologi</a:t>
            </a:r>
            <a:r>
              <a:rPr lang="en-US" sz="3600" dirty="0"/>
              <a:t> </a:t>
            </a:r>
            <a:r>
              <a:rPr lang="en-US" sz="3600" b="1" dirty="0"/>
              <a:t>Sigmund Freud</a:t>
            </a:r>
            <a:r>
              <a:rPr lang="en-US" sz="3600" dirty="0"/>
              <a:t> </a:t>
            </a:r>
            <a:r>
              <a:rPr lang="en-US" sz="3600" dirty="0" err="1"/>
              <a:t>mengenai</a:t>
            </a:r>
            <a:r>
              <a:rPr lang="en-US" sz="3600" dirty="0"/>
              <a:t> </a:t>
            </a:r>
            <a:r>
              <a:rPr lang="en-US" sz="3600" dirty="0" err="1"/>
              <a:t>kesadaran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ketidaksadaran</a:t>
            </a:r>
            <a:r>
              <a:rPr lang="en-US" sz="3600" dirty="0"/>
              <a:t> </a:t>
            </a:r>
            <a:r>
              <a:rPr lang="en-US" sz="3600" dirty="0" err="1"/>
              <a:t>manusia</a:t>
            </a:r>
            <a:r>
              <a:rPr lang="en-US" sz="3600" dirty="0"/>
              <a:t>. </a:t>
            </a:r>
            <a:r>
              <a:rPr lang="en-US" sz="3600" dirty="0" err="1"/>
              <a:t>Bahwa</a:t>
            </a:r>
            <a:r>
              <a:rPr lang="en-US" sz="3600" dirty="0"/>
              <a:t> </a:t>
            </a:r>
            <a:r>
              <a:rPr lang="en-US" sz="3600" dirty="0" err="1"/>
              <a:t>manusia</a:t>
            </a:r>
            <a:r>
              <a:rPr lang="en-US" sz="3600" dirty="0"/>
              <a:t> </a:t>
            </a:r>
            <a:r>
              <a:rPr lang="en-US" sz="3600" dirty="0" err="1"/>
              <a:t>adalah</a:t>
            </a:r>
            <a:r>
              <a:rPr lang="en-US" sz="3600" dirty="0"/>
              <a:t> </a:t>
            </a:r>
            <a:r>
              <a:rPr lang="en-US" sz="3600" dirty="0" err="1"/>
              <a:t>makhluk</a:t>
            </a:r>
            <a:r>
              <a:rPr lang="en-US" sz="3600" dirty="0"/>
              <a:t> neurosis, yang </a:t>
            </a:r>
            <a:r>
              <a:rPr lang="en-US" sz="3600" dirty="0" err="1"/>
              <a:t>melalui</a:t>
            </a:r>
            <a:r>
              <a:rPr lang="en-US" sz="3600" dirty="0"/>
              <a:t> </a:t>
            </a:r>
            <a:r>
              <a:rPr lang="en-US" sz="3600" dirty="0" err="1"/>
              <a:t>panca</a:t>
            </a:r>
            <a:r>
              <a:rPr lang="en-US" sz="3600" dirty="0"/>
              <a:t> </a:t>
            </a:r>
            <a:r>
              <a:rPr lang="en-US" sz="3600" dirty="0" err="1"/>
              <a:t>inderanya</a:t>
            </a:r>
            <a:r>
              <a:rPr lang="en-US" sz="3600" dirty="0"/>
              <a:t> </a:t>
            </a:r>
            <a:r>
              <a:rPr lang="en-US" sz="3600" dirty="0" err="1"/>
              <a:t>membentuk</a:t>
            </a:r>
            <a:r>
              <a:rPr lang="en-US" sz="3600" dirty="0"/>
              <a:t> </a:t>
            </a:r>
            <a:r>
              <a:rPr lang="en-US" sz="3600" dirty="0" err="1"/>
              <a:t>kesadaran</a:t>
            </a:r>
            <a:r>
              <a:rPr lang="en-US" sz="3600" dirty="0"/>
              <a:t> (</a:t>
            </a:r>
            <a:r>
              <a:rPr lang="en-US" sz="3600" dirty="0" err="1"/>
              <a:t>kognisi</a:t>
            </a:r>
            <a:r>
              <a:rPr lang="en-US" sz="3600" dirty="0"/>
              <a:t>) </a:t>
            </a:r>
            <a:r>
              <a:rPr lang="en-US" sz="3600" dirty="0" err="1"/>
              <a:t>nya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menstimulus</a:t>
            </a:r>
            <a:r>
              <a:rPr lang="en-US" sz="3600" dirty="0"/>
              <a:t> </a:t>
            </a:r>
            <a:r>
              <a:rPr lang="en-US" sz="3600" dirty="0" err="1"/>
              <a:t>ketidaksadarannya</a:t>
            </a:r>
            <a:r>
              <a:rPr lang="en-US" sz="3600" dirty="0"/>
              <a:t>, yang </a:t>
            </a:r>
            <a:r>
              <a:rPr lang="en-US" sz="3600" dirty="0" err="1"/>
              <a:t>pada</a:t>
            </a:r>
            <a:r>
              <a:rPr lang="en-US" sz="3600" dirty="0"/>
              <a:t> </a:t>
            </a:r>
            <a:r>
              <a:rPr lang="en-US" sz="3600" dirty="0" err="1"/>
              <a:t>akhirnya</a:t>
            </a:r>
            <a:r>
              <a:rPr lang="en-US" sz="3600" dirty="0"/>
              <a:t> </a:t>
            </a:r>
            <a:r>
              <a:rPr lang="en-US" sz="3600" dirty="0" err="1"/>
              <a:t>menghasilkan</a:t>
            </a:r>
            <a:r>
              <a:rPr lang="en-US" sz="3600" dirty="0"/>
              <a:t> </a:t>
            </a:r>
            <a:r>
              <a:rPr lang="en-US" sz="3600" dirty="0" err="1"/>
              <a:t>persepsi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interpretasi</a:t>
            </a:r>
            <a:r>
              <a:rPr lang="en-US" sz="3600" dirty="0"/>
              <a:t> </a:t>
            </a:r>
            <a:r>
              <a:rPr lang="en-US" sz="3600" dirty="0" smtClean="0"/>
              <a:t>(Khatib,2018,p.51</a:t>
            </a:r>
            <a:r>
              <a:rPr lang="en-US" sz="3600" dirty="0"/>
              <a:t>).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79584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ambar 14" descr="Sebuah gambar berisi Grafis, desain grafis, cuplikan layar, deasin&#10;&#10;Deskripsi dibuat secara otomatis">
            <a:extLst>
              <a:ext uri="{FF2B5EF4-FFF2-40B4-BE49-F238E27FC236}">
                <a16:creationId xmlns:a16="http://schemas.microsoft.com/office/drawing/2014/main" xmlns="" id="{D7180CFF-0FFB-BBFF-4AEB-E1AB5A895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61974" cy="1064926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542136" y="1262743"/>
            <a:ext cx="13001177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39"/>
              </a:lnSpc>
              <a:buClrTx/>
              <a:buFontTx/>
              <a:buNone/>
            </a:pPr>
            <a:r>
              <a:rPr lang="en-US" sz="8839" kern="1200" dirty="0" smtClean="0">
                <a:solidFill>
                  <a:prstClr val="black"/>
                </a:solidFill>
                <a:latin typeface="Blackadder ITC" panose="04020505051007020D02" pitchFamily="82" charset="0"/>
              </a:rPr>
              <a:t> </a:t>
            </a:r>
            <a:r>
              <a:rPr lang="en-US" sz="8839" kern="1200" dirty="0" smtClean="0">
                <a:solidFill>
                  <a:prstClr val="black"/>
                </a:solidFill>
                <a:latin typeface="Blackadder ITC" panose="04020505051007020D02" pitchFamily="82" charset="0"/>
              </a:rPr>
              <a:t> </a:t>
            </a:r>
            <a:r>
              <a:rPr lang="en-US" sz="8839" kern="1200" dirty="0" err="1" smtClean="0">
                <a:solidFill>
                  <a:prstClr val="black"/>
                </a:solidFill>
                <a:latin typeface="Blackadder ITC" panose="04020505051007020D02" pitchFamily="82" charset="0"/>
              </a:rPr>
              <a:t>Psikoanalisis</a:t>
            </a:r>
            <a:r>
              <a:rPr lang="en-US" sz="8839" kern="1200" dirty="0" smtClean="0">
                <a:solidFill>
                  <a:prstClr val="black"/>
                </a:solidFill>
                <a:latin typeface="Blackadder ITC" panose="04020505051007020D02" pitchFamily="82" charset="0"/>
              </a:rPr>
              <a:t> (Sigmund Freud)</a:t>
            </a:r>
            <a:endParaRPr lang="en-US" sz="8839" kern="1200" dirty="0">
              <a:solidFill>
                <a:prstClr val="black"/>
              </a:solidFill>
              <a:latin typeface="Blackadder ITC" panose="04020505051007020D02" pitchFamily="82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92195" y="3011168"/>
            <a:ext cx="14335013" cy="5206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763"/>
              </a:lnSpc>
              <a:spcBef>
                <a:spcPct val="0"/>
              </a:spcBef>
              <a:buClrTx/>
              <a:buFontTx/>
              <a:buNone/>
            </a:pPr>
            <a:r>
              <a:rPr lang="en-US" sz="3600" dirty="0" err="1" smtClean="0"/>
              <a:t>Psikoanalisis</a:t>
            </a:r>
            <a:r>
              <a:rPr lang="en-US" sz="3600" dirty="0" smtClean="0"/>
              <a:t> </a:t>
            </a:r>
            <a:r>
              <a:rPr lang="en-US" sz="3600" dirty="0" err="1"/>
              <a:t>sastra</a:t>
            </a:r>
            <a:r>
              <a:rPr lang="en-US" sz="3600" dirty="0"/>
              <a:t> </a:t>
            </a:r>
            <a:r>
              <a:rPr lang="en-US" sz="3600" dirty="0" err="1"/>
              <a:t>memandang</a:t>
            </a:r>
            <a:r>
              <a:rPr lang="en-US" sz="3600" dirty="0"/>
              <a:t> </a:t>
            </a:r>
            <a:r>
              <a:rPr lang="en-US" sz="3600" dirty="0" err="1"/>
              <a:t>pengarang</a:t>
            </a:r>
            <a:r>
              <a:rPr lang="en-US" sz="3600" dirty="0"/>
              <a:t> </a:t>
            </a:r>
            <a:r>
              <a:rPr lang="en-US" sz="3600" dirty="0" err="1"/>
              <a:t>menuliskan</a:t>
            </a:r>
            <a:r>
              <a:rPr lang="en-US" sz="3600" dirty="0"/>
              <a:t> </a:t>
            </a:r>
            <a:r>
              <a:rPr lang="en-US" sz="3600" dirty="0" err="1"/>
              <a:t>karyanya</a:t>
            </a:r>
            <a:r>
              <a:rPr lang="en-US" sz="3600" dirty="0"/>
              <a:t> </a:t>
            </a:r>
            <a:r>
              <a:rPr lang="en-US" sz="3600" dirty="0" err="1"/>
              <a:t>dengan</a:t>
            </a:r>
            <a:r>
              <a:rPr lang="en-US" sz="3600" dirty="0"/>
              <a:t> </a:t>
            </a:r>
            <a:r>
              <a:rPr lang="en-US" sz="3600" dirty="0" err="1"/>
              <a:t>realitas</a:t>
            </a:r>
            <a:r>
              <a:rPr lang="en-US" sz="3600" dirty="0"/>
              <a:t>, </a:t>
            </a:r>
            <a:r>
              <a:rPr lang="en-US" sz="3600" dirty="0" err="1"/>
              <a:t>imajinasi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mimpi</a:t>
            </a:r>
            <a:r>
              <a:rPr lang="en-US" sz="3600" dirty="0"/>
              <a:t>. </a:t>
            </a:r>
            <a:r>
              <a:rPr lang="en-US" sz="3600" dirty="0" err="1"/>
              <a:t>Oleh</a:t>
            </a:r>
            <a:r>
              <a:rPr lang="en-US" sz="3600" dirty="0"/>
              <a:t> </a:t>
            </a:r>
            <a:r>
              <a:rPr lang="en-US" sz="3600" dirty="0" err="1"/>
              <a:t>karena</a:t>
            </a:r>
            <a:r>
              <a:rPr lang="en-US" sz="3600" dirty="0"/>
              <a:t> </a:t>
            </a:r>
            <a:r>
              <a:rPr lang="en-US" sz="3600" dirty="0" err="1"/>
              <a:t>itu</a:t>
            </a:r>
            <a:r>
              <a:rPr lang="en-US" sz="3600" dirty="0"/>
              <a:t> </a:t>
            </a:r>
            <a:r>
              <a:rPr lang="en-US" sz="3600" dirty="0" err="1"/>
              <a:t>karya</a:t>
            </a:r>
            <a:r>
              <a:rPr lang="en-US" sz="3600" dirty="0"/>
              <a:t> </a:t>
            </a:r>
            <a:r>
              <a:rPr lang="en-US" sz="3600" dirty="0" err="1"/>
              <a:t>sastra</a:t>
            </a:r>
            <a:r>
              <a:rPr lang="en-US" sz="3600" dirty="0"/>
              <a:t> </a:t>
            </a:r>
            <a:r>
              <a:rPr lang="en-US" sz="3600" dirty="0" err="1"/>
              <a:t>memuat</a:t>
            </a:r>
            <a:r>
              <a:rPr lang="en-US" sz="3600" dirty="0"/>
              <a:t> yang </a:t>
            </a:r>
            <a:r>
              <a:rPr lang="en-US" sz="3600" dirty="0" err="1"/>
              <a:t>disebut</a:t>
            </a:r>
            <a:r>
              <a:rPr lang="en-US" sz="3600" dirty="0"/>
              <a:t> Freud </a:t>
            </a:r>
            <a:r>
              <a:rPr lang="en-US" sz="3600" dirty="0" err="1"/>
              <a:t>isi</a:t>
            </a:r>
            <a:r>
              <a:rPr lang="en-US" sz="3600" dirty="0"/>
              <a:t> manifest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isi</a:t>
            </a:r>
            <a:r>
              <a:rPr lang="en-US" sz="3600" dirty="0"/>
              <a:t> </a:t>
            </a:r>
            <a:r>
              <a:rPr lang="en-US" sz="3600" dirty="0" err="1"/>
              <a:t>laten</a:t>
            </a:r>
            <a:r>
              <a:rPr lang="en-US" sz="3600" dirty="0"/>
              <a:t>. </a:t>
            </a:r>
            <a:endParaRPr lang="en-US" sz="3600" dirty="0" smtClean="0"/>
          </a:p>
          <a:p>
            <a:pPr algn="just">
              <a:lnSpc>
                <a:spcPts val="5763"/>
              </a:lnSpc>
              <a:spcBef>
                <a:spcPct val="0"/>
              </a:spcBef>
              <a:buClrTx/>
              <a:buFontTx/>
              <a:buNone/>
            </a:pPr>
            <a:r>
              <a:rPr lang="en-US" sz="3600" b="1" dirty="0" smtClean="0"/>
              <a:t>Isi </a:t>
            </a:r>
            <a:r>
              <a:rPr lang="en-US" sz="3600" b="1" dirty="0"/>
              <a:t>manifest</a:t>
            </a:r>
            <a:r>
              <a:rPr lang="en-US" sz="3600" dirty="0"/>
              <a:t> </a:t>
            </a:r>
            <a:r>
              <a:rPr lang="en-US" sz="3600" dirty="0" err="1"/>
              <a:t>adalah</a:t>
            </a:r>
            <a:r>
              <a:rPr lang="en-US" sz="3600" dirty="0"/>
              <a:t> </a:t>
            </a:r>
            <a:r>
              <a:rPr lang="en-US" sz="3600" dirty="0" err="1"/>
              <a:t>sesuatu</a:t>
            </a:r>
            <a:r>
              <a:rPr lang="en-US" sz="3600" dirty="0"/>
              <a:t> yang </a:t>
            </a:r>
            <a:r>
              <a:rPr lang="en-US" sz="3600" dirty="0" err="1"/>
              <a:t>sudah</a:t>
            </a:r>
            <a:r>
              <a:rPr lang="en-US" sz="3600" dirty="0"/>
              <a:t> </a:t>
            </a:r>
            <a:r>
              <a:rPr lang="en-US" sz="3600" dirty="0" err="1"/>
              <a:t>tersimpan</a:t>
            </a:r>
            <a:r>
              <a:rPr lang="en-US" sz="3600" dirty="0"/>
              <a:t>, </a:t>
            </a:r>
            <a:r>
              <a:rPr lang="en-US" sz="3600" dirty="0" err="1"/>
              <a:t>sebuah</a:t>
            </a:r>
            <a:r>
              <a:rPr lang="en-US" sz="3600" dirty="0"/>
              <a:t> </a:t>
            </a:r>
            <a:r>
              <a:rPr lang="en-US" sz="3600" dirty="0" err="1"/>
              <a:t>citraan</a:t>
            </a:r>
            <a:r>
              <a:rPr lang="en-US" sz="3600" dirty="0"/>
              <a:t> yang </a:t>
            </a:r>
            <a:r>
              <a:rPr lang="en-US" sz="3600" dirty="0" err="1"/>
              <a:t>memang</a:t>
            </a:r>
            <a:r>
              <a:rPr lang="en-US" sz="3600" dirty="0"/>
              <a:t> </a:t>
            </a:r>
            <a:r>
              <a:rPr lang="en-US" sz="3600" dirty="0" err="1"/>
              <a:t>berkembang</a:t>
            </a:r>
            <a:r>
              <a:rPr lang="en-US" sz="3600" dirty="0"/>
              <a:t> </a:t>
            </a:r>
            <a:r>
              <a:rPr lang="en-US" sz="3600" dirty="0" err="1"/>
              <a:t>seiring</a:t>
            </a:r>
            <a:r>
              <a:rPr lang="en-US" sz="3600" dirty="0"/>
              <a:t> </a:t>
            </a:r>
            <a:r>
              <a:rPr lang="en-US" sz="3600" dirty="0" err="1"/>
              <a:t>kognisi</a:t>
            </a:r>
            <a:r>
              <a:rPr lang="en-US" sz="3600" dirty="0"/>
              <a:t> (</a:t>
            </a:r>
            <a:r>
              <a:rPr lang="en-US" sz="3600" dirty="0" err="1"/>
              <a:t>kesadaran</a:t>
            </a:r>
            <a:r>
              <a:rPr lang="en-US" sz="3600" dirty="0"/>
              <a:t>) </a:t>
            </a:r>
            <a:r>
              <a:rPr lang="en-US" sz="3600" dirty="0" err="1"/>
              <a:t>kita</a:t>
            </a:r>
            <a:r>
              <a:rPr lang="en-US" sz="3600" dirty="0"/>
              <a:t> </a:t>
            </a:r>
            <a:r>
              <a:rPr lang="en-US" sz="3600" dirty="0" err="1"/>
              <a:t>sebagai</a:t>
            </a:r>
            <a:r>
              <a:rPr lang="en-US" sz="3600" dirty="0"/>
              <a:t> </a:t>
            </a:r>
            <a:r>
              <a:rPr lang="en-US" sz="3600" dirty="0" err="1" smtClean="0"/>
              <a:t>manusia</a:t>
            </a:r>
            <a:r>
              <a:rPr lang="en-US" sz="3600" dirty="0" smtClean="0"/>
              <a:t>. </a:t>
            </a:r>
            <a:r>
              <a:rPr lang="en-US" sz="3600" b="1" dirty="0" smtClean="0"/>
              <a:t>Isi </a:t>
            </a:r>
            <a:r>
              <a:rPr lang="en-US" sz="3600" b="1" dirty="0" err="1"/>
              <a:t>laten</a:t>
            </a:r>
            <a:r>
              <a:rPr lang="en-US" sz="3600" dirty="0"/>
              <a:t> </a:t>
            </a:r>
            <a:r>
              <a:rPr lang="en-US" sz="3600" dirty="0" err="1"/>
              <a:t>adalah</a:t>
            </a:r>
            <a:r>
              <a:rPr lang="en-US" sz="3600" dirty="0"/>
              <a:t> </a:t>
            </a:r>
            <a:r>
              <a:rPr lang="en-US" sz="3600" dirty="0" err="1" smtClean="0"/>
              <a:t>pikiran-pikiran</a:t>
            </a:r>
            <a:r>
              <a:rPr lang="en-US" sz="3600" dirty="0" smtClean="0"/>
              <a:t> </a:t>
            </a:r>
            <a:r>
              <a:rPr lang="en-US" sz="3600" dirty="0" err="1"/>
              <a:t>kita</a:t>
            </a:r>
            <a:r>
              <a:rPr lang="en-US" sz="3600" dirty="0"/>
              <a:t>, </a:t>
            </a:r>
            <a:r>
              <a:rPr lang="en-US" sz="3600" dirty="0" err="1"/>
              <a:t>sesuatu</a:t>
            </a:r>
            <a:r>
              <a:rPr lang="en-US" sz="3600" dirty="0"/>
              <a:t> yang </a:t>
            </a:r>
            <a:r>
              <a:rPr lang="en-US" sz="3600" dirty="0" err="1"/>
              <a:t>tersembunyi</a:t>
            </a:r>
            <a:r>
              <a:rPr lang="en-US" sz="3600" dirty="0"/>
              <a:t> (Milner, 1992, p. 26). 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10043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ambar 14" descr="Sebuah gambar berisi Grafis, desain grafis, cuplikan layar, deasin&#10;&#10;Deskripsi dibuat secara otomatis">
            <a:extLst>
              <a:ext uri="{FF2B5EF4-FFF2-40B4-BE49-F238E27FC236}">
                <a16:creationId xmlns:a16="http://schemas.microsoft.com/office/drawing/2014/main" xmlns="" id="{D7180CFF-0FFB-BBFF-4AEB-E1AB5A895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61974" cy="1064926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542136" y="1262743"/>
            <a:ext cx="13001177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39"/>
              </a:lnSpc>
              <a:buClrTx/>
              <a:buFontTx/>
              <a:buNone/>
            </a:pPr>
            <a:r>
              <a:rPr lang="en-US" sz="8839" kern="1200" dirty="0" smtClean="0">
                <a:solidFill>
                  <a:prstClr val="black"/>
                </a:solidFill>
                <a:latin typeface="Blackadder ITC" panose="04020505051007020D02" pitchFamily="82" charset="0"/>
              </a:rPr>
              <a:t> </a:t>
            </a:r>
            <a:r>
              <a:rPr lang="en-US" sz="8839" kern="1200" dirty="0" smtClean="0">
                <a:solidFill>
                  <a:prstClr val="black"/>
                </a:solidFill>
                <a:latin typeface="Blackadder ITC" panose="04020505051007020D02" pitchFamily="82" charset="0"/>
              </a:rPr>
              <a:t> </a:t>
            </a:r>
            <a:r>
              <a:rPr lang="en-US" sz="8839" kern="1200" dirty="0" err="1" smtClean="0">
                <a:solidFill>
                  <a:prstClr val="black"/>
                </a:solidFill>
                <a:latin typeface="Blackadder ITC" panose="04020505051007020D02" pitchFamily="82" charset="0"/>
              </a:rPr>
              <a:t>Psikoanalisis</a:t>
            </a:r>
            <a:r>
              <a:rPr lang="en-US" sz="8839" kern="1200" dirty="0" smtClean="0">
                <a:solidFill>
                  <a:prstClr val="black"/>
                </a:solidFill>
                <a:latin typeface="Blackadder ITC" panose="04020505051007020D02" pitchFamily="82" charset="0"/>
              </a:rPr>
              <a:t> (Sigmund Freud)</a:t>
            </a:r>
            <a:endParaRPr lang="en-US" sz="8839" kern="1200" dirty="0">
              <a:solidFill>
                <a:prstClr val="black"/>
              </a:solidFill>
              <a:latin typeface="Blackadder ITC" panose="04020505051007020D02" pitchFamily="82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92195" y="3011168"/>
            <a:ext cx="14335013" cy="5950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763"/>
              </a:lnSpc>
              <a:spcBef>
                <a:spcPct val="0"/>
              </a:spcBef>
              <a:buClrTx/>
              <a:buFontTx/>
              <a:buNone/>
            </a:pPr>
            <a:r>
              <a:rPr lang="en-US" sz="3600" dirty="0" err="1" smtClean="0"/>
              <a:t>Pada</a:t>
            </a:r>
            <a:r>
              <a:rPr lang="en-US" sz="3600" dirty="0" smtClean="0"/>
              <a:t> </a:t>
            </a:r>
            <a:r>
              <a:rPr lang="en-US" sz="3600" dirty="0" err="1"/>
              <a:t>karya</a:t>
            </a:r>
            <a:r>
              <a:rPr lang="en-US" sz="3600" dirty="0"/>
              <a:t> </a:t>
            </a:r>
            <a:r>
              <a:rPr lang="en-US" sz="3600" dirty="0" err="1"/>
              <a:t>sastra</a:t>
            </a:r>
            <a:r>
              <a:rPr lang="en-US" sz="3600" dirty="0"/>
              <a:t> </a:t>
            </a:r>
            <a:r>
              <a:rPr lang="en-US" sz="3600" dirty="0" err="1"/>
              <a:t>terdapat</a:t>
            </a:r>
            <a:r>
              <a:rPr lang="en-US" sz="3600" dirty="0"/>
              <a:t> proses </a:t>
            </a:r>
            <a:r>
              <a:rPr lang="en-US" sz="3600" dirty="0" err="1"/>
              <a:t>elaborasi</a:t>
            </a:r>
            <a:r>
              <a:rPr lang="en-US" sz="3600" dirty="0"/>
              <a:t> </a:t>
            </a:r>
            <a:r>
              <a:rPr lang="en-US" sz="3600" dirty="0" err="1"/>
              <a:t>pengarangan</a:t>
            </a:r>
            <a:r>
              <a:rPr lang="en-US" sz="3600" dirty="0"/>
              <a:t> </a:t>
            </a:r>
            <a:r>
              <a:rPr lang="en-US" sz="3600" dirty="0" err="1"/>
              <a:t>karya</a:t>
            </a:r>
            <a:r>
              <a:rPr lang="en-US" sz="3600" dirty="0"/>
              <a:t> </a:t>
            </a:r>
            <a:r>
              <a:rPr lang="en-US" sz="3600" dirty="0" err="1"/>
              <a:t>sastra</a:t>
            </a:r>
            <a:r>
              <a:rPr lang="en-US" sz="3600" dirty="0"/>
              <a:t> </a:t>
            </a:r>
            <a:r>
              <a:rPr lang="en-US" sz="3600" dirty="0" err="1"/>
              <a:t>dengan</a:t>
            </a:r>
            <a:r>
              <a:rPr lang="en-US" sz="3600" dirty="0"/>
              <a:t> proses </a:t>
            </a:r>
            <a:r>
              <a:rPr lang="en-US" sz="3600" dirty="0" err="1"/>
              <a:t>elaborasi</a:t>
            </a:r>
            <a:r>
              <a:rPr lang="en-US" sz="3600" dirty="0"/>
              <a:t> </a:t>
            </a:r>
            <a:r>
              <a:rPr lang="en-US" sz="3600" dirty="0" err="1"/>
              <a:t>mimpi</a:t>
            </a:r>
            <a:r>
              <a:rPr lang="en-US" sz="3600" dirty="0"/>
              <a:t> (</a:t>
            </a:r>
            <a:r>
              <a:rPr lang="en-US" sz="3600" dirty="0" err="1"/>
              <a:t>interpertasi</a:t>
            </a:r>
            <a:r>
              <a:rPr lang="en-US" sz="3600" dirty="0"/>
              <a:t> </a:t>
            </a:r>
            <a:r>
              <a:rPr lang="en-US" sz="3600" dirty="0" err="1"/>
              <a:t>mimpi</a:t>
            </a:r>
            <a:r>
              <a:rPr lang="en-US" sz="3600" dirty="0"/>
              <a:t>). </a:t>
            </a:r>
            <a:r>
              <a:rPr lang="en-US" sz="3600" dirty="0" err="1"/>
              <a:t>Pengarang</a:t>
            </a:r>
            <a:r>
              <a:rPr lang="en-US" sz="3600" dirty="0"/>
              <a:t> </a:t>
            </a:r>
            <a:r>
              <a:rPr lang="en-US" sz="3600" dirty="0" err="1"/>
              <a:t>ketika</a:t>
            </a:r>
            <a:r>
              <a:rPr lang="en-US" sz="3600" dirty="0"/>
              <a:t> </a:t>
            </a:r>
            <a:r>
              <a:rPr lang="en-US" sz="3600" dirty="0" err="1"/>
              <a:t>menuliskan</a:t>
            </a:r>
            <a:r>
              <a:rPr lang="en-US" sz="3600" dirty="0"/>
              <a:t> </a:t>
            </a:r>
            <a:r>
              <a:rPr lang="en-US" sz="3600" dirty="0" err="1"/>
              <a:t>karyanya</a:t>
            </a:r>
            <a:r>
              <a:rPr lang="en-US" sz="3600" dirty="0"/>
              <a:t> </a:t>
            </a:r>
            <a:r>
              <a:rPr lang="en-US" sz="3600" dirty="0" err="1"/>
              <a:t>tidak</a:t>
            </a:r>
            <a:r>
              <a:rPr lang="en-US" sz="3600" dirty="0"/>
              <a:t> </a:t>
            </a:r>
            <a:r>
              <a:rPr lang="en-US" sz="3600" dirty="0" err="1"/>
              <a:t>hanya</a:t>
            </a:r>
            <a:r>
              <a:rPr lang="en-US" sz="3600" dirty="0"/>
              <a:t> </a:t>
            </a:r>
            <a:r>
              <a:rPr lang="en-US" sz="3600" dirty="0" err="1"/>
              <a:t>menempatkan</a:t>
            </a:r>
            <a:r>
              <a:rPr lang="en-US" sz="3600" dirty="0"/>
              <a:t> </a:t>
            </a:r>
            <a:r>
              <a:rPr lang="en-US" sz="3600" dirty="0" err="1"/>
              <a:t>citraan</a:t>
            </a:r>
            <a:r>
              <a:rPr lang="en-US" sz="3600" dirty="0"/>
              <a:t> yang </a:t>
            </a:r>
            <a:r>
              <a:rPr lang="en-US" sz="3600" dirty="0" err="1"/>
              <a:t>ada</a:t>
            </a:r>
            <a:r>
              <a:rPr lang="en-US" sz="3600" dirty="0"/>
              <a:t> </a:t>
            </a:r>
            <a:r>
              <a:rPr lang="en-US" sz="3600" dirty="0" err="1"/>
              <a:t>dikehidupan</a:t>
            </a:r>
            <a:r>
              <a:rPr lang="en-US" sz="3600" dirty="0"/>
              <a:t> </a:t>
            </a:r>
            <a:r>
              <a:rPr lang="en-US" sz="3600" dirty="0" err="1"/>
              <a:t>nyata</a:t>
            </a:r>
            <a:r>
              <a:rPr lang="en-US" sz="3600" dirty="0"/>
              <a:t> </a:t>
            </a:r>
            <a:r>
              <a:rPr lang="en-US" sz="3600" dirty="0" err="1"/>
              <a:t>tetapi</a:t>
            </a:r>
            <a:r>
              <a:rPr lang="en-US" sz="3600" dirty="0"/>
              <a:t> </a:t>
            </a:r>
            <a:r>
              <a:rPr lang="en-US" sz="3600" dirty="0" err="1"/>
              <a:t>juga</a:t>
            </a:r>
            <a:r>
              <a:rPr lang="en-US" sz="3600" dirty="0"/>
              <a:t> </a:t>
            </a:r>
            <a:r>
              <a:rPr lang="en-US" sz="3600" dirty="0" err="1"/>
              <a:t>fikiran-fikiran</a:t>
            </a:r>
            <a:r>
              <a:rPr lang="en-US" sz="3600" dirty="0"/>
              <a:t> yang </a:t>
            </a:r>
            <a:r>
              <a:rPr lang="en-US" sz="3600" dirty="0" err="1"/>
              <a:t>tidak</a:t>
            </a:r>
            <a:r>
              <a:rPr lang="en-US" sz="3600" dirty="0"/>
              <a:t> </a:t>
            </a:r>
            <a:r>
              <a:rPr lang="en-US" sz="3600" dirty="0" err="1"/>
              <a:t>terlihat</a:t>
            </a:r>
            <a:r>
              <a:rPr lang="en-US" sz="3600" dirty="0"/>
              <a:t> </a:t>
            </a:r>
            <a:r>
              <a:rPr lang="en-US" sz="3600" dirty="0" err="1"/>
              <a:t>atau</a:t>
            </a:r>
            <a:r>
              <a:rPr lang="en-US" sz="3600" dirty="0"/>
              <a:t> </a:t>
            </a:r>
            <a:r>
              <a:rPr lang="en-US" sz="3600" dirty="0" err="1"/>
              <a:t>tersembunyi</a:t>
            </a:r>
            <a:r>
              <a:rPr lang="en-US" sz="3600" dirty="0"/>
              <a:t> (</a:t>
            </a:r>
            <a:r>
              <a:rPr lang="en-US" sz="3600" dirty="0" err="1"/>
              <a:t>ideologi</a:t>
            </a:r>
            <a:r>
              <a:rPr lang="en-US" sz="3600" dirty="0"/>
              <a:t>, </a:t>
            </a:r>
            <a:r>
              <a:rPr lang="en-US" sz="3600" dirty="0" err="1"/>
              <a:t>cara</a:t>
            </a:r>
            <a:r>
              <a:rPr lang="en-US" sz="3600" dirty="0"/>
              <a:t> </a:t>
            </a:r>
            <a:r>
              <a:rPr lang="en-US" sz="3600" dirty="0" err="1"/>
              <a:t>fikir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kepribadian</a:t>
            </a:r>
            <a:r>
              <a:rPr lang="en-US" sz="3600" dirty="0"/>
              <a:t> </a:t>
            </a:r>
            <a:r>
              <a:rPr lang="en-US" sz="3600" dirty="0" err="1"/>
              <a:t>dasar</a:t>
            </a:r>
            <a:r>
              <a:rPr lang="en-US" sz="3600" dirty="0"/>
              <a:t>). </a:t>
            </a:r>
            <a:endParaRPr lang="en-US" sz="3600" dirty="0" smtClean="0"/>
          </a:p>
          <a:p>
            <a:pPr algn="just">
              <a:lnSpc>
                <a:spcPts val="5763"/>
              </a:lnSpc>
              <a:spcBef>
                <a:spcPct val="0"/>
              </a:spcBef>
              <a:buClrTx/>
              <a:buFontTx/>
              <a:buNone/>
            </a:pPr>
            <a:r>
              <a:rPr lang="en-US" sz="3600" dirty="0" err="1" smtClean="0"/>
              <a:t>Biasanya</a:t>
            </a:r>
            <a:r>
              <a:rPr lang="en-US" sz="3600" dirty="0" smtClean="0"/>
              <a:t> </a:t>
            </a:r>
            <a:r>
              <a:rPr lang="en-US" sz="3600" dirty="0" err="1"/>
              <a:t>tokoh</a:t>
            </a:r>
            <a:r>
              <a:rPr lang="en-US" sz="3600" dirty="0"/>
              <a:t> </a:t>
            </a:r>
            <a:r>
              <a:rPr lang="en-US" sz="3600" dirty="0" err="1"/>
              <a:t>atau</a:t>
            </a:r>
            <a:r>
              <a:rPr lang="en-US" sz="3600" dirty="0"/>
              <a:t> </a:t>
            </a:r>
            <a:r>
              <a:rPr lang="en-US" sz="3600" dirty="0" err="1"/>
              <a:t>ke</a:t>
            </a:r>
            <a:r>
              <a:rPr lang="en-US" sz="3600" dirty="0"/>
              <a:t> “</a:t>
            </a:r>
            <a:r>
              <a:rPr lang="en-US" sz="3600" dirty="0" err="1"/>
              <a:t>Aku</a:t>
            </a:r>
            <a:r>
              <a:rPr lang="en-US" sz="3600" dirty="0"/>
              <a:t>” an </a:t>
            </a:r>
            <a:r>
              <a:rPr lang="en-US" sz="3600" dirty="0" err="1"/>
              <a:t>dalam</a:t>
            </a:r>
            <a:r>
              <a:rPr lang="en-US" sz="3600" dirty="0"/>
              <a:t> </a:t>
            </a:r>
            <a:r>
              <a:rPr lang="en-US" sz="3600" dirty="0" err="1"/>
              <a:t>karya</a:t>
            </a:r>
            <a:r>
              <a:rPr lang="en-US" sz="3600" dirty="0"/>
              <a:t> </a:t>
            </a:r>
            <a:r>
              <a:rPr lang="en-US" sz="3600" dirty="0" err="1"/>
              <a:t>sastralah</a:t>
            </a:r>
            <a:r>
              <a:rPr lang="en-US" sz="3600" dirty="0"/>
              <a:t> yang </a:t>
            </a:r>
            <a:r>
              <a:rPr lang="en-US" sz="3600" dirty="0" err="1"/>
              <a:t>menjadi</a:t>
            </a:r>
            <a:r>
              <a:rPr lang="en-US" sz="3600" dirty="0"/>
              <a:t> </a:t>
            </a:r>
            <a:r>
              <a:rPr lang="en-US" sz="3600" dirty="0" err="1"/>
              <a:t>pusat</a:t>
            </a:r>
            <a:r>
              <a:rPr lang="en-US" sz="3600" dirty="0"/>
              <a:t> </a:t>
            </a:r>
            <a:r>
              <a:rPr lang="en-US" sz="3600" dirty="0" err="1"/>
              <a:t>untuk</a:t>
            </a:r>
            <a:r>
              <a:rPr lang="en-US" sz="3600" dirty="0"/>
              <a:t> </a:t>
            </a:r>
            <a:r>
              <a:rPr lang="en-US" sz="3600" dirty="0" err="1"/>
              <a:t>menemukan</a:t>
            </a:r>
            <a:r>
              <a:rPr lang="en-US" sz="3600" dirty="0"/>
              <a:t> </a:t>
            </a:r>
            <a:r>
              <a:rPr lang="en-US" sz="3600" dirty="0" err="1"/>
              <a:t>hal</a:t>
            </a:r>
            <a:r>
              <a:rPr lang="en-US" sz="3600" dirty="0"/>
              <a:t> yang </a:t>
            </a:r>
            <a:r>
              <a:rPr lang="en-US" sz="3600" dirty="0" err="1"/>
              <a:t>tersembunyi</a:t>
            </a:r>
            <a:r>
              <a:rPr lang="en-US" sz="3600" dirty="0"/>
              <a:t> </a:t>
            </a:r>
            <a:r>
              <a:rPr lang="en-US" sz="3600" dirty="0" err="1"/>
              <a:t>tersebut</a:t>
            </a:r>
            <a:r>
              <a:rPr lang="en-US" sz="3600" dirty="0"/>
              <a:t> </a:t>
            </a:r>
            <a:r>
              <a:rPr lang="en-US" sz="3600" dirty="0" smtClean="0"/>
              <a:t>(Khatib,2018,p.51).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4913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ambar 14" descr="Sebuah gambar berisi Grafis, desain grafis, cuplikan layar, deasin&#10;&#10;Deskripsi dibuat secara otomatis">
            <a:extLst>
              <a:ext uri="{FF2B5EF4-FFF2-40B4-BE49-F238E27FC236}">
                <a16:creationId xmlns:a16="http://schemas.microsoft.com/office/drawing/2014/main" xmlns="" id="{D7180CFF-0FFB-BBFF-4AEB-E1AB5A895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61974" cy="1064926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092195" y="941327"/>
            <a:ext cx="15163805" cy="112851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839"/>
              </a:lnSpc>
              <a:buClrTx/>
              <a:buFontTx/>
              <a:buNone/>
            </a:pPr>
            <a:r>
              <a:rPr lang="en-US" sz="7200" kern="1200" dirty="0" smtClean="0">
                <a:solidFill>
                  <a:prstClr val="black"/>
                </a:solidFill>
                <a:latin typeface="Blackadder ITC" panose="04020505051007020D02" pitchFamily="82" charset="0"/>
              </a:rPr>
              <a:t> </a:t>
            </a:r>
            <a:r>
              <a:rPr lang="en-US" sz="7200" kern="1200" dirty="0" err="1" smtClean="0">
                <a:solidFill>
                  <a:prstClr val="black"/>
                </a:solidFill>
                <a:latin typeface="Blackadder ITC" panose="04020505051007020D02" pitchFamily="82" charset="0"/>
              </a:rPr>
              <a:t>Fokus</a:t>
            </a:r>
            <a:r>
              <a:rPr lang="en-US" sz="7200" kern="1200" dirty="0" smtClean="0">
                <a:solidFill>
                  <a:prstClr val="black"/>
                </a:solidFill>
                <a:latin typeface="Blackadder ITC" panose="04020505051007020D02" pitchFamily="82" charset="0"/>
              </a:rPr>
              <a:t> </a:t>
            </a:r>
            <a:r>
              <a:rPr lang="en-US" sz="7200" kern="1200" dirty="0" err="1" smtClean="0">
                <a:solidFill>
                  <a:prstClr val="black"/>
                </a:solidFill>
                <a:latin typeface="Blackadder ITC" panose="04020505051007020D02" pitchFamily="82" charset="0"/>
              </a:rPr>
              <a:t>Kajian</a:t>
            </a:r>
            <a:r>
              <a:rPr lang="en-US" sz="7200" kern="1200" dirty="0" smtClean="0">
                <a:solidFill>
                  <a:prstClr val="black"/>
                </a:solidFill>
                <a:latin typeface="Blackadder ITC" panose="04020505051007020D02" pitchFamily="82" charset="0"/>
              </a:rPr>
              <a:t> </a:t>
            </a:r>
            <a:r>
              <a:rPr lang="en-US" sz="7200" kern="1200" dirty="0" err="1" smtClean="0">
                <a:solidFill>
                  <a:prstClr val="black"/>
                </a:solidFill>
                <a:latin typeface="Blackadder ITC" panose="04020505051007020D02" pitchFamily="82" charset="0"/>
              </a:rPr>
              <a:t>Psikoanalisis</a:t>
            </a:r>
            <a:r>
              <a:rPr lang="en-US" sz="7200" kern="1200" dirty="0" smtClean="0">
                <a:solidFill>
                  <a:prstClr val="black"/>
                </a:solidFill>
                <a:latin typeface="Blackadder ITC" panose="04020505051007020D02" pitchFamily="82" charset="0"/>
              </a:rPr>
              <a:t> -Sigmund Freud</a:t>
            </a:r>
            <a:endParaRPr lang="en-US" sz="7200" kern="1200" dirty="0">
              <a:solidFill>
                <a:prstClr val="black"/>
              </a:solidFill>
              <a:latin typeface="Blackadder ITC" panose="04020505051007020D02" pitchFamily="82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08309" y="2648311"/>
            <a:ext cx="14335013" cy="73109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  <a:buClrTx/>
              <a:buFontTx/>
              <a:buNone/>
            </a:pPr>
            <a:r>
              <a:rPr lang="en-US" sz="3600" dirty="0" err="1" smtClean="0"/>
              <a:t>Teori</a:t>
            </a:r>
            <a:r>
              <a:rPr lang="en-US" sz="3600" dirty="0" smtClean="0"/>
              <a:t> </a:t>
            </a:r>
            <a:r>
              <a:rPr lang="en-US" sz="3600" dirty="0"/>
              <a:t>Freud </a:t>
            </a:r>
            <a:r>
              <a:rPr lang="en-US" sz="3600" dirty="0" err="1" smtClean="0"/>
              <a:t>terfokus</a:t>
            </a:r>
            <a:r>
              <a:rPr lang="en-US" sz="3600" dirty="0" smtClean="0"/>
              <a:t> </a:t>
            </a:r>
            <a:r>
              <a:rPr lang="en-US" sz="3600" dirty="0" err="1" smtClean="0"/>
              <a:t>pada</a:t>
            </a:r>
            <a:r>
              <a:rPr lang="en-US" sz="3600" dirty="0" smtClean="0"/>
              <a:t> </a:t>
            </a:r>
            <a:r>
              <a:rPr lang="en-US" sz="3600" dirty="0" err="1"/>
              <a:t>tiga</a:t>
            </a:r>
            <a:r>
              <a:rPr lang="en-US" sz="3600" dirty="0"/>
              <a:t> </a:t>
            </a:r>
            <a:r>
              <a:rPr lang="en-US" sz="3600" dirty="0" err="1"/>
              <a:t>sistem</a:t>
            </a:r>
            <a:r>
              <a:rPr lang="en-US" sz="3600" dirty="0"/>
              <a:t> </a:t>
            </a:r>
            <a:r>
              <a:rPr lang="en-US" sz="3600" dirty="0" err="1"/>
              <a:t>kepribadian</a:t>
            </a:r>
            <a:r>
              <a:rPr lang="en-US" sz="3600" dirty="0"/>
              <a:t> </a:t>
            </a:r>
            <a:r>
              <a:rPr lang="en-US" sz="3600" dirty="0" err="1"/>
              <a:t>dasar</a:t>
            </a:r>
            <a:r>
              <a:rPr lang="en-US" sz="3600" dirty="0"/>
              <a:t> </a:t>
            </a:r>
            <a:r>
              <a:rPr lang="en-US" sz="3600" dirty="0" err="1"/>
              <a:t>manusia</a:t>
            </a:r>
            <a:r>
              <a:rPr lang="en-US" sz="3600" dirty="0"/>
              <a:t> </a:t>
            </a:r>
            <a:r>
              <a:rPr lang="en-US" sz="3600" dirty="0" err="1" smtClean="0"/>
              <a:t>yaitu</a:t>
            </a:r>
            <a:r>
              <a:rPr lang="en-US" sz="3600" dirty="0" smtClean="0"/>
              <a:t>: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Id</a:t>
            </a:r>
            <a:r>
              <a:rPr lang="en-US" sz="3600" dirty="0"/>
              <a:t>,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Ego</a:t>
            </a:r>
            <a:r>
              <a:rPr lang="en-US" sz="3600" dirty="0" smtClean="0"/>
              <a:t>,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Superego</a:t>
            </a:r>
            <a:r>
              <a:rPr lang="en-US" sz="3600" dirty="0"/>
              <a:t>. </a:t>
            </a:r>
            <a:endParaRPr lang="en-US" sz="3600" dirty="0" smtClean="0"/>
          </a:p>
          <a:p>
            <a:pPr algn="just">
              <a:lnSpc>
                <a:spcPct val="120000"/>
              </a:lnSpc>
              <a:buClrTx/>
              <a:buFontTx/>
              <a:buNone/>
            </a:pPr>
            <a:r>
              <a:rPr lang="en-US" sz="3600" dirty="0" err="1" smtClean="0"/>
              <a:t>Sobur</a:t>
            </a:r>
            <a:r>
              <a:rPr lang="en-US" sz="3600" dirty="0" smtClean="0"/>
              <a:t> </a:t>
            </a:r>
            <a:r>
              <a:rPr lang="en-US" sz="3600" dirty="0" err="1"/>
              <a:t>menjelaskan</a:t>
            </a:r>
            <a:r>
              <a:rPr lang="en-US" sz="3600" dirty="0"/>
              <a:t> Id </a:t>
            </a:r>
            <a:r>
              <a:rPr lang="en-US" sz="3600" dirty="0" err="1"/>
              <a:t>adalah</a:t>
            </a:r>
            <a:r>
              <a:rPr lang="en-US" sz="3600" dirty="0"/>
              <a:t> </a:t>
            </a:r>
            <a:r>
              <a:rPr lang="en-US" sz="3600" dirty="0" err="1"/>
              <a:t>perihal</a:t>
            </a:r>
            <a:r>
              <a:rPr lang="en-US" sz="3600" dirty="0"/>
              <a:t> </a:t>
            </a:r>
            <a:r>
              <a:rPr lang="en-US" sz="3600" dirty="0" err="1"/>
              <a:t>kesenangan</a:t>
            </a:r>
            <a:r>
              <a:rPr lang="en-US" sz="3600" dirty="0"/>
              <a:t>, </a:t>
            </a:r>
            <a:r>
              <a:rPr lang="en-US" sz="3600" dirty="0" err="1"/>
              <a:t>pemuasan</a:t>
            </a:r>
            <a:r>
              <a:rPr lang="en-US" sz="3600" dirty="0"/>
              <a:t> </a:t>
            </a:r>
            <a:r>
              <a:rPr lang="en-US" sz="3600" dirty="0" err="1"/>
              <a:t>biologis</a:t>
            </a:r>
            <a:r>
              <a:rPr lang="en-US" sz="3600" dirty="0"/>
              <a:t>, </a:t>
            </a:r>
            <a:r>
              <a:rPr lang="en-US" sz="3600" dirty="0" err="1"/>
              <a:t>hasrat</a:t>
            </a:r>
            <a:r>
              <a:rPr lang="en-US" sz="3600" dirty="0"/>
              <a:t> </a:t>
            </a:r>
            <a:r>
              <a:rPr lang="en-US" sz="3600" dirty="0" err="1" smtClean="0"/>
              <a:t>keinginan</a:t>
            </a:r>
            <a:r>
              <a:rPr lang="en-US" sz="3600" dirty="0" smtClean="0"/>
              <a:t>; </a:t>
            </a:r>
            <a:r>
              <a:rPr lang="en-US" sz="3600" dirty="0"/>
              <a:t>Ego </a:t>
            </a:r>
            <a:r>
              <a:rPr lang="en-US" sz="3600" dirty="0" err="1"/>
              <a:t>adalah</a:t>
            </a:r>
            <a:r>
              <a:rPr lang="en-US" sz="3600" dirty="0"/>
              <a:t> </a:t>
            </a:r>
            <a:r>
              <a:rPr lang="en-US" sz="3600" dirty="0" err="1"/>
              <a:t>perihal</a:t>
            </a:r>
            <a:r>
              <a:rPr lang="en-US" sz="3600" dirty="0"/>
              <a:t> </a:t>
            </a:r>
            <a:r>
              <a:rPr lang="en-US" sz="3600" dirty="0" err="1"/>
              <a:t>kepatuhan</a:t>
            </a:r>
            <a:r>
              <a:rPr lang="en-US" sz="3600" dirty="0"/>
              <a:t> </a:t>
            </a:r>
            <a:r>
              <a:rPr lang="en-US" sz="3600" dirty="0" err="1"/>
              <a:t>terhadap</a:t>
            </a:r>
            <a:r>
              <a:rPr lang="en-US" sz="3600" dirty="0"/>
              <a:t> </a:t>
            </a:r>
            <a:r>
              <a:rPr lang="en-US" sz="3600" dirty="0" err="1"/>
              <a:t>realitas</a:t>
            </a:r>
            <a:r>
              <a:rPr lang="en-US" sz="3600" dirty="0"/>
              <a:t> yang </a:t>
            </a:r>
            <a:r>
              <a:rPr lang="en-US" sz="3600" dirty="0" err="1"/>
              <a:t>ada</a:t>
            </a:r>
            <a:r>
              <a:rPr lang="en-US" sz="3600" dirty="0"/>
              <a:t>, </a:t>
            </a:r>
            <a:r>
              <a:rPr lang="en-US" sz="3600" dirty="0" err="1"/>
              <a:t>keinginan</a:t>
            </a:r>
            <a:r>
              <a:rPr lang="en-US" sz="3600" dirty="0"/>
              <a:t> </a:t>
            </a:r>
            <a:r>
              <a:rPr lang="en-US" sz="3600" dirty="0" err="1"/>
              <a:t>harus</a:t>
            </a:r>
            <a:r>
              <a:rPr lang="en-US" sz="3600" dirty="0"/>
              <a:t> </a:t>
            </a:r>
            <a:r>
              <a:rPr lang="en-US" sz="3600" dirty="0" err="1"/>
              <a:t>dicapai</a:t>
            </a:r>
            <a:r>
              <a:rPr lang="en-US" sz="3600" dirty="0"/>
              <a:t> </a:t>
            </a:r>
            <a:r>
              <a:rPr lang="en-US" sz="3600" dirty="0" err="1"/>
              <a:t>dengan</a:t>
            </a:r>
            <a:r>
              <a:rPr lang="en-US" sz="3600" dirty="0"/>
              <a:t> </a:t>
            </a:r>
            <a:r>
              <a:rPr lang="en-US" sz="3600" dirty="0" err="1"/>
              <a:t>cara</a:t>
            </a:r>
            <a:r>
              <a:rPr lang="en-US" sz="3600" dirty="0"/>
              <a:t> yang </a:t>
            </a:r>
            <a:r>
              <a:rPr lang="en-US" sz="3600" dirty="0" err="1"/>
              <a:t>dapat</a:t>
            </a:r>
            <a:r>
              <a:rPr lang="en-US" sz="3600" dirty="0"/>
              <a:t> </a:t>
            </a:r>
            <a:r>
              <a:rPr lang="en-US" sz="3600" dirty="0" err="1"/>
              <a:t>diterima</a:t>
            </a:r>
            <a:r>
              <a:rPr lang="en-US" sz="3600" dirty="0"/>
              <a:t> </a:t>
            </a:r>
            <a:r>
              <a:rPr lang="en-US" sz="3600" dirty="0" err="1"/>
              <a:t>oleh</a:t>
            </a:r>
            <a:r>
              <a:rPr lang="en-US" sz="3600" dirty="0"/>
              <a:t> </a:t>
            </a:r>
            <a:r>
              <a:rPr lang="en-US" sz="3600" dirty="0" err="1" smtClean="0"/>
              <a:t>masyarakat</a:t>
            </a:r>
            <a:r>
              <a:rPr lang="en-US" sz="3600" dirty="0"/>
              <a:t>;</a:t>
            </a:r>
            <a:r>
              <a:rPr lang="en-US" sz="3600" dirty="0" smtClean="0"/>
              <a:t> </a:t>
            </a:r>
            <a:r>
              <a:rPr lang="en-US" sz="3600" dirty="0" err="1" smtClean="0"/>
              <a:t>sedangkan</a:t>
            </a:r>
            <a:r>
              <a:rPr lang="en-US" sz="3600" dirty="0" smtClean="0"/>
              <a:t> Superego </a:t>
            </a:r>
            <a:r>
              <a:rPr lang="en-US" sz="3600" dirty="0" err="1"/>
              <a:t>adalah</a:t>
            </a:r>
            <a:r>
              <a:rPr lang="en-US" sz="3600" dirty="0"/>
              <a:t> </a:t>
            </a:r>
            <a:r>
              <a:rPr lang="en-US" sz="3600" dirty="0" err="1"/>
              <a:t>suara</a:t>
            </a:r>
            <a:r>
              <a:rPr lang="en-US" sz="3600" dirty="0"/>
              <a:t> </a:t>
            </a:r>
            <a:r>
              <a:rPr lang="en-US" sz="3600" dirty="0" err="1"/>
              <a:t>hati</a:t>
            </a:r>
            <a:r>
              <a:rPr lang="en-US" sz="3600" dirty="0"/>
              <a:t>, </a:t>
            </a:r>
            <a:r>
              <a:rPr lang="en-US" sz="3600" dirty="0" err="1"/>
              <a:t>nurani</a:t>
            </a:r>
            <a:r>
              <a:rPr lang="en-US" sz="3600" dirty="0"/>
              <a:t> </a:t>
            </a:r>
            <a:r>
              <a:rPr lang="en-US" sz="3600" dirty="0" err="1"/>
              <a:t>manusia</a:t>
            </a:r>
            <a:r>
              <a:rPr lang="en-US" sz="3600" dirty="0"/>
              <a:t>, </a:t>
            </a:r>
            <a:r>
              <a:rPr lang="en-US" sz="3600" dirty="0" err="1"/>
              <a:t>sebuah</a:t>
            </a:r>
            <a:r>
              <a:rPr lang="en-US" sz="3600" dirty="0"/>
              <a:t> </a:t>
            </a:r>
            <a:r>
              <a:rPr lang="en-US" sz="3600" dirty="0" err="1"/>
              <a:t>standar</a:t>
            </a:r>
            <a:r>
              <a:rPr lang="en-US" sz="3600" dirty="0"/>
              <a:t> moral </a:t>
            </a:r>
            <a:r>
              <a:rPr lang="en-US" sz="3600" dirty="0" err="1"/>
              <a:t>dari</a:t>
            </a:r>
            <a:r>
              <a:rPr lang="en-US" sz="3600" dirty="0"/>
              <a:t> </a:t>
            </a:r>
            <a:r>
              <a:rPr lang="en-US" sz="3600" dirty="0" err="1"/>
              <a:t>manusia</a:t>
            </a:r>
            <a:r>
              <a:rPr lang="en-US" sz="3600" dirty="0"/>
              <a:t> </a:t>
            </a:r>
            <a:r>
              <a:rPr lang="en-US" sz="3600" dirty="0" err="1"/>
              <a:t>sebagai</a:t>
            </a:r>
            <a:r>
              <a:rPr lang="en-US" sz="3600" dirty="0"/>
              <a:t> </a:t>
            </a:r>
            <a:r>
              <a:rPr lang="en-US" sz="3600" dirty="0" err="1"/>
              <a:t>individu</a:t>
            </a:r>
            <a:r>
              <a:rPr lang="en-US" sz="3600" dirty="0"/>
              <a:t> (</a:t>
            </a:r>
            <a:r>
              <a:rPr lang="en-US" sz="3600" dirty="0" err="1"/>
              <a:t>Sobur</a:t>
            </a:r>
            <a:r>
              <a:rPr lang="en-US" sz="3600" dirty="0"/>
              <a:t>, 2003, p. 305). </a:t>
            </a:r>
          </a:p>
          <a:p>
            <a:pPr>
              <a:lnSpc>
                <a:spcPct val="120000"/>
              </a:lnSpc>
            </a:pPr>
            <a:r>
              <a:rPr lang="en-US" sz="3600" b="1" dirty="0"/>
              <a:t>Id</a:t>
            </a:r>
            <a:r>
              <a:rPr lang="en-US" sz="3600" dirty="0"/>
              <a:t>, </a:t>
            </a:r>
            <a:r>
              <a:rPr lang="en-US" sz="3600" b="1" dirty="0"/>
              <a:t>ego </a:t>
            </a:r>
            <a:r>
              <a:rPr lang="en-US" sz="3600" b="1" dirty="0" err="1"/>
              <a:t>dan</a:t>
            </a:r>
            <a:r>
              <a:rPr lang="en-US" sz="3600" b="1" dirty="0"/>
              <a:t> superego</a:t>
            </a:r>
            <a:r>
              <a:rPr lang="en-US" sz="3600" dirty="0"/>
              <a:t> </a:t>
            </a:r>
            <a:r>
              <a:rPr lang="en-US" sz="3600" dirty="0" err="1"/>
              <a:t>bekerja</a:t>
            </a:r>
            <a:r>
              <a:rPr lang="en-US" sz="3600" dirty="0"/>
              <a:t> </a:t>
            </a:r>
            <a:r>
              <a:rPr lang="en-US" sz="3600" dirty="0" err="1"/>
              <a:t>bersama</a:t>
            </a:r>
            <a:r>
              <a:rPr lang="en-US" sz="3600" dirty="0"/>
              <a:t> </a:t>
            </a:r>
            <a:r>
              <a:rPr lang="en-US" sz="3600" dirty="0" err="1"/>
              <a:t>dalam</a:t>
            </a:r>
            <a:r>
              <a:rPr lang="en-US" sz="3600" dirty="0"/>
              <a:t> </a:t>
            </a:r>
            <a:r>
              <a:rPr lang="en-US" sz="3600" dirty="0" err="1"/>
              <a:t>menciptakan</a:t>
            </a:r>
            <a:r>
              <a:rPr lang="en-US" sz="3600" dirty="0"/>
              <a:t> </a:t>
            </a:r>
            <a:r>
              <a:rPr lang="en-US" sz="3600" dirty="0" err="1"/>
              <a:t>pola</a:t>
            </a:r>
            <a:r>
              <a:rPr lang="en-US" sz="3600" dirty="0"/>
              <a:t> </a:t>
            </a:r>
            <a:r>
              <a:rPr lang="en-US" sz="3600" dirty="0" err="1"/>
              <a:t>perilaku</a:t>
            </a:r>
            <a:r>
              <a:rPr lang="en-US" sz="3600" dirty="0"/>
              <a:t> </a:t>
            </a:r>
            <a:r>
              <a:rPr lang="en-US" sz="3600" dirty="0" err="1"/>
              <a:t>manusia</a:t>
            </a:r>
            <a:endParaRPr lang="en-US" sz="3600" dirty="0"/>
          </a:p>
          <a:p>
            <a:pPr algn="just">
              <a:lnSpc>
                <a:spcPts val="5763"/>
              </a:lnSpc>
              <a:spcBef>
                <a:spcPct val="0"/>
              </a:spcBef>
              <a:buClrTx/>
              <a:buFontTx/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79184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ambar 14" descr="Sebuah gambar berisi Grafis, desain grafis, cuplikan layar, deasin&#10;&#10;Deskripsi dibuat secara otomatis">
            <a:extLst>
              <a:ext uri="{FF2B5EF4-FFF2-40B4-BE49-F238E27FC236}">
                <a16:creationId xmlns:a16="http://schemas.microsoft.com/office/drawing/2014/main" xmlns="" id="{D7180CFF-0FFB-BBFF-4AEB-E1AB5A8955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61974" cy="1064926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092195" y="941327"/>
            <a:ext cx="15163805" cy="11285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839"/>
              </a:lnSpc>
              <a:buClrTx/>
              <a:buFontTx/>
              <a:buNone/>
            </a:pPr>
            <a:r>
              <a:rPr lang="en-US" sz="7200" kern="1200" dirty="0" smtClean="0">
                <a:solidFill>
                  <a:prstClr val="black"/>
                </a:solidFill>
                <a:latin typeface="Blackadder ITC" panose="04020505051007020D02" pitchFamily="82" charset="0"/>
              </a:rPr>
              <a:t> </a:t>
            </a:r>
            <a:r>
              <a:rPr lang="en-US" sz="7200" kern="1200" dirty="0" err="1" smtClean="0">
                <a:solidFill>
                  <a:prstClr val="black"/>
                </a:solidFill>
                <a:latin typeface="Blackadder ITC" panose="04020505051007020D02" pitchFamily="82" charset="0"/>
              </a:rPr>
              <a:t>Fokus</a:t>
            </a:r>
            <a:r>
              <a:rPr lang="en-US" sz="7200" kern="1200" dirty="0" smtClean="0">
                <a:solidFill>
                  <a:prstClr val="black"/>
                </a:solidFill>
                <a:latin typeface="Blackadder ITC" panose="04020505051007020D02" pitchFamily="82" charset="0"/>
              </a:rPr>
              <a:t> </a:t>
            </a:r>
            <a:r>
              <a:rPr lang="en-US" sz="7200" kern="1200" dirty="0" err="1" smtClean="0">
                <a:solidFill>
                  <a:prstClr val="black"/>
                </a:solidFill>
                <a:latin typeface="Blackadder ITC" panose="04020505051007020D02" pitchFamily="82" charset="0"/>
              </a:rPr>
              <a:t>Kajian</a:t>
            </a:r>
            <a:r>
              <a:rPr lang="en-US" sz="7200" kern="1200" dirty="0" smtClean="0">
                <a:solidFill>
                  <a:prstClr val="black"/>
                </a:solidFill>
                <a:latin typeface="Blackadder ITC" panose="04020505051007020D02" pitchFamily="82" charset="0"/>
              </a:rPr>
              <a:t> </a:t>
            </a:r>
            <a:r>
              <a:rPr lang="en-US" sz="7200" kern="1200" dirty="0" err="1" smtClean="0">
                <a:solidFill>
                  <a:prstClr val="black"/>
                </a:solidFill>
                <a:latin typeface="Blackadder ITC" panose="04020505051007020D02" pitchFamily="82" charset="0"/>
              </a:rPr>
              <a:t>Psikoanalisis</a:t>
            </a:r>
            <a:r>
              <a:rPr lang="en-US" sz="7200" kern="1200" dirty="0" smtClean="0">
                <a:solidFill>
                  <a:prstClr val="black"/>
                </a:solidFill>
                <a:latin typeface="Blackadder ITC" panose="04020505051007020D02" pitchFamily="82" charset="0"/>
              </a:rPr>
              <a:t> -Sigmund Freud</a:t>
            </a:r>
            <a:endParaRPr lang="en-US" sz="7200" kern="1200" dirty="0">
              <a:solidFill>
                <a:prstClr val="black"/>
              </a:solidFill>
              <a:latin typeface="Blackadder ITC" panose="04020505051007020D02" pitchFamily="82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08309" y="2648311"/>
            <a:ext cx="14335013" cy="6629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763"/>
              </a:lnSpc>
              <a:spcBef>
                <a:spcPct val="0"/>
              </a:spcBef>
              <a:buClrTx/>
              <a:buFontTx/>
              <a:buNone/>
            </a:pPr>
            <a:r>
              <a:rPr lang="en-US" sz="3600" dirty="0" smtClean="0"/>
              <a:t> </a:t>
            </a:r>
            <a:endParaRPr lang="en-US" sz="3600" dirty="0" smtClean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41584669"/>
              </p:ext>
            </p:extLst>
          </p:nvPr>
        </p:nvGraphicFramePr>
        <p:xfrm>
          <a:off x="2293256" y="1968241"/>
          <a:ext cx="12192000" cy="7672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0976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0"/>
          <p:cNvSpPr txBox="1">
            <a:spLocks noGrp="1"/>
          </p:cNvSpPr>
          <p:nvPr>
            <p:ph type="body" idx="1"/>
          </p:nvPr>
        </p:nvSpPr>
        <p:spPr>
          <a:xfrm>
            <a:off x="2739980" y="961264"/>
            <a:ext cx="14982537" cy="8830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500"/>
              <a:buNone/>
            </a:pPr>
            <a:r>
              <a:rPr lang="en-US" sz="8000" b="1" dirty="0" err="1" smtClean="0">
                <a:latin typeface="FZShuTi" panose="02010601030101010101" pitchFamily="2" charset="-122"/>
                <a:ea typeface="FZShuTi" panose="02010601030101010101" pitchFamily="2" charset="-122"/>
              </a:rPr>
              <a:t>Penugasan</a:t>
            </a:r>
            <a:endParaRPr lang="en-US" sz="8000" b="1" dirty="0" smtClean="0">
              <a:latin typeface="FZShuTi" panose="02010601030101010101" pitchFamily="2" charset="-122"/>
              <a:ea typeface="FZShuTi" panose="02010601030101010101" pitchFamily="2" charset="-122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500"/>
              <a:buNone/>
            </a:pPr>
            <a:endParaRPr sz="8000" b="1" dirty="0">
              <a:latin typeface="FZShuTi" panose="02010601030101010101" pitchFamily="2" charset="-122"/>
              <a:ea typeface="FZShuTi" panose="02010601030101010101" pitchFamily="2" charset="-122"/>
            </a:endParaRPr>
          </a:p>
          <a:p>
            <a:pPr marL="514350" lvl="0" indent="-514350">
              <a:spcBef>
                <a:spcPts val="1800"/>
              </a:spcBef>
              <a:buSzPts val="4800"/>
              <a:buAutoNum type="arabicPeriod"/>
            </a:pPr>
            <a:r>
              <a:rPr lang="en-US" sz="4800" dirty="0" err="1"/>
              <a:t>Silakan</a:t>
            </a:r>
            <a:r>
              <a:rPr lang="en-US" sz="4800" dirty="0"/>
              <a:t> </a:t>
            </a:r>
            <a:r>
              <a:rPr lang="en-US" sz="4800" dirty="0" err="1" smtClean="0"/>
              <a:t>Saudara</a:t>
            </a:r>
            <a:r>
              <a:rPr lang="en-US" sz="4800" dirty="0" smtClean="0"/>
              <a:t> </a:t>
            </a:r>
            <a:r>
              <a:rPr lang="en-US" sz="4800" dirty="0" err="1" smtClean="0"/>
              <a:t>baca</a:t>
            </a:r>
            <a:r>
              <a:rPr lang="en-US" sz="4800" dirty="0" smtClean="0"/>
              <a:t> </a:t>
            </a:r>
            <a:r>
              <a:rPr lang="en-US" sz="4800" dirty="0" err="1" smtClean="0"/>
              <a:t>cerpen</a:t>
            </a:r>
            <a:r>
              <a:rPr lang="en-US" sz="4800" dirty="0" smtClean="0"/>
              <a:t> “</a:t>
            </a:r>
            <a:r>
              <a:rPr lang="en-US" sz="4800" dirty="0" err="1" smtClean="0"/>
              <a:t>Topeng</a:t>
            </a:r>
            <a:r>
              <a:rPr lang="en-US" sz="4800" dirty="0" smtClean="0"/>
              <a:t> </a:t>
            </a:r>
            <a:r>
              <a:rPr lang="en-US" sz="4800" dirty="0" err="1" smtClean="0"/>
              <a:t>Nalar</a:t>
            </a:r>
            <a:r>
              <a:rPr lang="en-US" sz="4800" dirty="0" smtClean="0"/>
              <a:t>” </a:t>
            </a:r>
            <a:r>
              <a:rPr lang="en-US" sz="4800" dirty="0" err="1" smtClean="0"/>
              <a:t>karya</a:t>
            </a:r>
            <a:r>
              <a:rPr lang="en-US" sz="4800" i="1" dirty="0" smtClean="0"/>
              <a:t> </a:t>
            </a:r>
            <a:r>
              <a:rPr lang="en-US" sz="4800" dirty="0" err="1" smtClean="0"/>
              <a:t>Dewi</a:t>
            </a:r>
            <a:r>
              <a:rPr lang="en-US" sz="4800" dirty="0" smtClean="0"/>
              <a:t> </a:t>
            </a:r>
            <a:r>
              <a:rPr lang="en-US" sz="4800" dirty="0" err="1" smtClean="0"/>
              <a:t>Ria</a:t>
            </a:r>
            <a:r>
              <a:rPr lang="en-US" sz="4800" dirty="0" smtClean="0"/>
              <a:t> </a:t>
            </a:r>
            <a:r>
              <a:rPr lang="en-US" sz="4800" dirty="0" err="1" smtClean="0"/>
              <a:t>Utari</a:t>
            </a:r>
            <a:r>
              <a:rPr lang="en-US" sz="4800" dirty="0"/>
              <a:t>! </a:t>
            </a:r>
            <a:r>
              <a:rPr lang="en-US" sz="4800" dirty="0">
                <a:hlinkClick r:id="rId3"/>
              </a:rPr>
              <a:t>https://</a:t>
            </a:r>
            <a:r>
              <a:rPr lang="en-US" sz="4800" dirty="0" smtClean="0">
                <a:hlinkClick r:id="rId3"/>
              </a:rPr>
              <a:t>indonesian.dalangpublishing.com/topeng-nalar</a:t>
            </a:r>
            <a:endParaRPr dirty="0" smtClean="0"/>
          </a:p>
          <a:p>
            <a:pPr marL="514350" lvl="0" indent="-514350" algn="l" rtl="0">
              <a:spcBef>
                <a:spcPts val="1800"/>
              </a:spcBef>
              <a:spcAft>
                <a:spcPts val="0"/>
              </a:spcAft>
              <a:buClr>
                <a:srgbClr val="262626"/>
              </a:buClr>
              <a:buSzPts val="4800"/>
              <a:buAutoNum type="arabicPeriod"/>
            </a:pPr>
            <a:r>
              <a:rPr lang="en-US" sz="4800" dirty="0" err="1" smtClean="0"/>
              <a:t>Setelah</a:t>
            </a:r>
            <a:r>
              <a:rPr lang="en-US" sz="4800" dirty="0" smtClean="0"/>
              <a:t> </a:t>
            </a:r>
            <a:r>
              <a:rPr lang="en-US" sz="4800" dirty="0" err="1" smtClean="0"/>
              <a:t>membaca</a:t>
            </a:r>
            <a:r>
              <a:rPr lang="en-US" sz="4800" dirty="0" smtClean="0"/>
              <a:t> </a:t>
            </a:r>
            <a:r>
              <a:rPr lang="en-US" sz="4800" dirty="0" err="1" smtClean="0"/>
              <a:t>cerpen</a:t>
            </a:r>
            <a:r>
              <a:rPr lang="en-US" sz="4800" dirty="0" smtClean="0"/>
              <a:t> </a:t>
            </a:r>
            <a:r>
              <a:rPr lang="en-US" sz="4800" dirty="0" err="1" smtClean="0"/>
              <a:t>tersebut</a:t>
            </a:r>
            <a:r>
              <a:rPr lang="en-US" sz="4800" dirty="0" smtClean="0"/>
              <a:t>, </a:t>
            </a:r>
            <a:r>
              <a:rPr lang="en-US" sz="4800" dirty="0" err="1" smtClean="0"/>
              <a:t>silakan</a:t>
            </a:r>
            <a:r>
              <a:rPr lang="en-US" sz="4800" dirty="0" smtClean="0"/>
              <a:t> </a:t>
            </a:r>
            <a:r>
              <a:rPr lang="en-US" sz="4800" dirty="0" err="1" smtClean="0"/>
              <a:t>Saudara</a:t>
            </a:r>
            <a:r>
              <a:rPr lang="en-US" sz="4800" dirty="0" smtClean="0"/>
              <a:t> </a:t>
            </a:r>
            <a:r>
              <a:rPr lang="en-US" sz="4800" dirty="0" err="1" smtClean="0"/>
              <a:t>pelajari</a:t>
            </a:r>
            <a:r>
              <a:rPr lang="en-US" sz="4800" dirty="0" smtClean="0"/>
              <a:t> </a:t>
            </a:r>
            <a:r>
              <a:rPr lang="en-US" sz="4800" dirty="0" err="1" smtClean="0"/>
              <a:t>dan</a:t>
            </a:r>
            <a:r>
              <a:rPr lang="en-US" sz="4800" dirty="0" smtClean="0"/>
              <a:t> </a:t>
            </a:r>
            <a:r>
              <a:rPr lang="en-US" sz="4800" dirty="0" err="1" smtClean="0"/>
              <a:t>amati</a:t>
            </a:r>
            <a:r>
              <a:rPr lang="en-US" sz="4800" dirty="0" smtClean="0"/>
              <a:t> </a:t>
            </a:r>
            <a:r>
              <a:rPr lang="en-US" sz="4800" dirty="0" err="1" smtClean="0"/>
              <a:t>fenomena</a:t>
            </a:r>
            <a:r>
              <a:rPr lang="en-US" sz="4800" dirty="0" smtClean="0"/>
              <a:t> </a:t>
            </a:r>
            <a:r>
              <a:rPr lang="en-US" sz="4800" dirty="0" err="1" smtClean="0"/>
              <a:t>kejiwaan</a:t>
            </a:r>
            <a:r>
              <a:rPr lang="en-US" sz="4800" dirty="0" smtClean="0"/>
              <a:t> </a:t>
            </a:r>
            <a:r>
              <a:rPr lang="en-US" sz="4800" dirty="0" err="1" smtClean="0"/>
              <a:t>tokoh</a:t>
            </a:r>
            <a:r>
              <a:rPr lang="en-US" sz="4800" dirty="0" smtClean="0"/>
              <a:t> </a:t>
            </a:r>
            <a:r>
              <a:rPr lang="en-US" sz="4800" dirty="0" err="1" smtClean="0"/>
              <a:t>utama</a:t>
            </a:r>
            <a:r>
              <a:rPr lang="en-US" sz="4800" dirty="0" smtClean="0"/>
              <a:t> </a:t>
            </a:r>
            <a:r>
              <a:rPr lang="en-US" sz="4800" dirty="0" err="1" smtClean="0"/>
              <a:t>dalam</a:t>
            </a:r>
            <a:r>
              <a:rPr lang="en-US" sz="4800" dirty="0" smtClean="0"/>
              <a:t> </a:t>
            </a:r>
            <a:r>
              <a:rPr lang="en-US" sz="4800" dirty="0" err="1" smtClean="0"/>
              <a:t>cerpen</a:t>
            </a:r>
            <a:r>
              <a:rPr lang="en-US" sz="4800" dirty="0" smtClean="0"/>
              <a:t> </a:t>
            </a:r>
            <a:r>
              <a:rPr lang="en-US" sz="4800" dirty="0" err="1" smtClean="0"/>
              <a:t>tersebut</a:t>
            </a:r>
            <a:r>
              <a:rPr lang="en-US" sz="4800" dirty="0" smtClean="0"/>
              <a:t> </a:t>
            </a:r>
            <a:r>
              <a:rPr lang="en-US" sz="4800" dirty="0" err="1" smtClean="0"/>
              <a:t>berdasarkan</a:t>
            </a:r>
            <a:r>
              <a:rPr lang="en-US" sz="4800" dirty="0" smtClean="0"/>
              <a:t> </a:t>
            </a:r>
            <a:r>
              <a:rPr lang="en-US" sz="4800" dirty="0" err="1" smtClean="0"/>
              <a:t>teori</a:t>
            </a:r>
            <a:r>
              <a:rPr lang="en-US" sz="4800" dirty="0" smtClean="0"/>
              <a:t> </a:t>
            </a:r>
            <a:r>
              <a:rPr lang="en-US" sz="4800" dirty="0" err="1" smtClean="0"/>
              <a:t>psikoanalisis</a:t>
            </a:r>
            <a:r>
              <a:rPr lang="en-US" sz="4800" dirty="0" smtClean="0"/>
              <a:t> Sigmund Freud!</a:t>
            </a:r>
            <a:endParaRPr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8" name="Google Shape;488;p11"/>
          <p:cNvGrpSpPr/>
          <p:nvPr/>
        </p:nvGrpSpPr>
        <p:grpSpPr>
          <a:xfrm>
            <a:off x="988888" y="1757486"/>
            <a:ext cx="6817181" cy="6817181"/>
            <a:chOff x="0" y="0"/>
            <a:chExt cx="837653" cy="837653"/>
          </a:xfrm>
        </p:grpSpPr>
        <p:sp>
          <p:nvSpPr>
            <p:cNvPr id="489" name="Google Shape;489;p11"/>
            <p:cNvSpPr/>
            <p:nvPr/>
          </p:nvSpPr>
          <p:spPr>
            <a:xfrm>
              <a:off x="0" y="0"/>
              <a:ext cx="837653" cy="837653"/>
            </a:xfrm>
            <a:custGeom>
              <a:avLst/>
              <a:gdLst/>
              <a:ahLst/>
              <a:cxnLst/>
              <a:rect l="l" t="t" r="r" b="b"/>
              <a:pathLst>
                <a:path w="837653" h="837653" extrusionOk="0">
                  <a:moveTo>
                    <a:pt x="418826" y="0"/>
                  </a:moveTo>
                  <a:cubicBezTo>
                    <a:pt x="187515" y="0"/>
                    <a:pt x="0" y="187515"/>
                    <a:pt x="0" y="418826"/>
                  </a:cubicBezTo>
                  <a:cubicBezTo>
                    <a:pt x="0" y="650138"/>
                    <a:pt x="187515" y="837653"/>
                    <a:pt x="418826" y="837653"/>
                  </a:cubicBezTo>
                  <a:cubicBezTo>
                    <a:pt x="650138" y="837653"/>
                    <a:pt x="837653" y="650138"/>
                    <a:pt x="837653" y="418826"/>
                  </a:cubicBezTo>
                  <a:cubicBezTo>
                    <a:pt x="837653" y="187515"/>
                    <a:pt x="650138" y="0"/>
                    <a:pt x="418826" y="0"/>
                  </a:cubicBezTo>
                  <a:close/>
                </a:path>
              </a:pathLst>
            </a:custGeom>
            <a:solidFill>
              <a:srgbClr val="F5AF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11"/>
            <p:cNvSpPr txBox="1"/>
            <p:nvPr/>
          </p:nvSpPr>
          <p:spPr>
            <a:xfrm>
              <a:off x="78530" y="21380"/>
              <a:ext cx="680593" cy="737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1" name="Google Shape;491;p11"/>
          <p:cNvSpPr/>
          <p:nvPr/>
        </p:nvSpPr>
        <p:spPr>
          <a:xfrm>
            <a:off x="1287279" y="2055878"/>
            <a:ext cx="6220398" cy="6220398"/>
          </a:xfrm>
          <a:custGeom>
            <a:avLst/>
            <a:gdLst/>
            <a:ahLst/>
            <a:cxnLst/>
            <a:rect l="l" t="t" r="r" b="b"/>
            <a:pathLst>
              <a:path w="6220398" h="6220398" extrusionOk="0">
                <a:moveTo>
                  <a:pt x="0" y="0"/>
                </a:moveTo>
                <a:lnTo>
                  <a:pt x="6220398" y="0"/>
                </a:lnTo>
                <a:lnTo>
                  <a:pt x="6220398" y="6220397"/>
                </a:lnTo>
                <a:lnTo>
                  <a:pt x="0" y="62203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11"/>
          <p:cNvSpPr/>
          <p:nvPr/>
        </p:nvSpPr>
        <p:spPr>
          <a:xfrm>
            <a:off x="1462087" y="2138378"/>
            <a:ext cx="6055396" cy="6055396"/>
          </a:xfrm>
          <a:custGeom>
            <a:avLst/>
            <a:gdLst/>
            <a:ahLst/>
            <a:cxnLst/>
            <a:rect l="l" t="t" r="r" b="b"/>
            <a:pathLst>
              <a:path w="6055396" h="6055396" extrusionOk="0">
                <a:moveTo>
                  <a:pt x="0" y="0"/>
                </a:moveTo>
                <a:lnTo>
                  <a:pt x="6055397" y="0"/>
                </a:lnTo>
                <a:lnTo>
                  <a:pt x="6055397" y="6055397"/>
                </a:lnTo>
                <a:lnTo>
                  <a:pt x="0" y="60553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3" name="Google Shape;493;p11"/>
          <p:cNvGrpSpPr/>
          <p:nvPr/>
        </p:nvGrpSpPr>
        <p:grpSpPr>
          <a:xfrm>
            <a:off x="1519823" y="2399664"/>
            <a:ext cx="5805876" cy="5532824"/>
            <a:chOff x="0" y="0"/>
            <a:chExt cx="852913" cy="812800"/>
          </a:xfrm>
        </p:grpSpPr>
        <p:sp>
          <p:nvSpPr>
            <p:cNvPr id="494" name="Google Shape;494;p11"/>
            <p:cNvSpPr/>
            <p:nvPr/>
          </p:nvSpPr>
          <p:spPr>
            <a:xfrm>
              <a:off x="0" y="0"/>
              <a:ext cx="852913" cy="812800"/>
            </a:xfrm>
            <a:custGeom>
              <a:avLst/>
              <a:gdLst/>
              <a:ahLst/>
              <a:cxnLst/>
              <a:rect l="l" t="t" r="r" b="b"/>
              <a:pathLst>
                <a:path w="852913" h="812800" extrusionOk="0">
                  <a:moveTo>
                    <a:pt x="426456" y="0"/>
                  </a:moveTo>
                  <a:cubicBezTo>
                    <a:pt x="190931" y="0"/>
                    <a:pt x="0" y="181951"/>
                    <a:pt x="0" y="406400"/>
                  </a:cubicBezTo>
                  <a:cubicBezTo>
                    <a:pt x="0" y="630849"/>
                    <a:pt x="190931" y="812800"/>
                    <a:pt x="426456" y="812800"/>
                  </a:cubicBezTo>
                  <a:cubicBezTo>
                    <a:pt x="661982" y="812800"/>
                    <a:pt x="852913" y="630849"/>
                    <a:pt x="852913" y="406400"/>
                  </a:cubicBezTo>
                  <a:cubicBezTo>
                    <a:pt x="852913" y="181951"/>
                    <a:pt x="661982" y="0"/>
                    <a:pt x="426456" y="0"/>
                  </a:cubicBezTo>
                  <a:close/>
                </a:path>
              </a:pathLst>
            </a:custGeom>
            <a:solidFill>
              <a:srgbClr val="FFB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11"/>
            <p:cNvSpPr txBox="1"/>
            <p:nvPr/>
          </p:nvSpPr>
          <p:spPr>
            <a:xfrm>
              <a:off x="79961" y="19050"/>
              <a:ext cx="692992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7" name="Google Shape;497;p11"/>
          <p:cNvSpPr/>
          <p:nvPr/>
        </p:nvSpPr>
        <p:spPr>
          <a:xfrm rot="10800000">
            <a:off x="4397478" y="750863"/>
            <a:ext cx="4392637" cy="8785274"/>
          </a:xfrm>
          <a:custGeom>
            <a:avLst/>
            <a:gdLst/>
            <a:ahLst/>
            <a:cxnLst/>
            <a:rect l="l" t="t" r="r" b="b"/>
            <a:pathLst>
              <a:path w="4392637" h="8785274" extrusionOk="0">
                <a:moveTo>
                  <a:pt x="0" y="0"/>
                </a:moveTo>
                <a:lnTo>
                  <a:pt x="4392637" y="0"/>
                </a:lnTo>
                <a:lnTo>
                  <a:pt x="4392637" y="8785274"/>
                </a:lnTo>
                <a:lnTo>
                  <a:pt x="0" y="87852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11"/>
          <p:cNvSpPr/>
          <p:nvPr/>
        </p:nvSpPr>
        <p:spPr>
          <a:xfrm rot="-5400000">
            <a:off x="-1802175" y="4393923"/>
            <a:ext cx="5103504" cy="1499154"/>
          </a:xfrm>
          <a:custGeom>
            <a:avLst/>
            <a:gdLst/>
            <a:ahLst/>
            <a:cxnLst/>
            <a:rect l="l" t="t" r="r" b="b"/>
            <a:pathLst>
              <a:path w="5103504" h="1499154" extrusionOk="0">
                <a:moveTo>
                  <a:pt x="0" y="0"/>
                </a:moveTo>
                <a:lnTo>
                  <a:pt x="5103504" y="0"/>
                </a:lnTo>
                <a:lnTo>
                  <a:pt x="5103504" y="1499154"/>
                </a:lnTo>
                <a:lnTo>
                  <a:pt x="0" y="14991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9" name="Google Shape;499;p11"/>
          <p:cNvGrpSpPr/>
          <p:nvPr/>
        </p:nvGrpSpPr>
        <p:grpSpPr>
          <a:xfrm>
            <a:off x="1303801" y="2353149"/>
            <a:ext cx="432044" cy="432044"/>
            <a:chOff x="0" y="0"/>
            <a:chExt cx="812800" cy="812800"/>
          </a:xfrm>
        </p:grpSpPr>
        <p:sp>
          <p:nvSpPr>
            <p:cNvPr id="500" name="Google Shape;500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AF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2" name="Google Shape;502;p11"/>
          <p:cNvGrpSpPr/>
          <p:nvPr/>
        </p:nvGrpSpPr>
        <p:grpSpPr>
          <a:xfrm>
            <a:off x="1246065" y="7456654"/>
            <a:ext cx="432044" cy="432044"/>
            <a:chOff x="0" y="0"/>
            <a:chExt cx="812800" cy="812800"/>
          </a:xfrm>
        </p:grpSpPr>
        <p:sp>
          <p:nvSpPr>
            <p:cNvPr id="503" name="Google Shape;503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AF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5" name="Google Shape;505;p11"/>
          <p:cNvGrpSpPr/>
          <p:nvPr/>
        </p:nvGrpSpPr>
        <p:grpSpPr>
          <a:xfrm>
            <a:off x="103827" y="9089590"/>
            <a:ext cx="2831992" cy="2831992"/>
            <a:chOff x="0" y="0"/>
            <a:chExt cx="812800" cy="812800"/>
          </a:xfrm>
        </p:grpSpPr>
        <p:sp>
          <p:nvSpPr>
            <p:cNvPr id="506" name="Google Shape;506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8" name="Google Shape;508;p11"/>
          <p:cNvGrpSpPr/>
          <p:nvPr/>
        </p:nvGrpSpPr>
        <p:grpSpPr>
          <a:xfrm>
            <a:off x="1823139" y="435103"/>
            <a:ext cx="1187194" cy="1187194"/>
            <a:chOff x="0" y="0"/>
            <a:chExt cx="812800" cy="812800"/>
          </a:xfrm>
        </p:grpSpPr>
        <p:sp>
          <p:nvSpPr>
            <p:cNvPr id="509" name="Google Shape;509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1" name="Google Shape;511;p11"/>
          <p:cNvGrpSpPr/>
          <p:nvPr/>
        </p:nvGrpSpPr>
        <p:grpSpPr>
          <a:xfrm>
            <a:off x="7517484" y="8711283"/>
            <a:ext cx="1050577" cy="1050577"/>
            <a:chOff x="0" y="0"/>
            <a:chExt cx="812800" cy="812800"/>
          </a:xfrm>
        </p:grpSpPr>
        <p:sp>
          <p:nvSpPr>
            <p:cNvPr id="512" name="Google Shape;512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4" name="Google Shape;514;p11"/>
          <p:cNvGrpSpPr/>
          <p:nvPr/>
        </p:nvGrpSpPr>
        <p:grpSpPr>
          <a:xfrm>
            <a:off x="8042772" y="-897152"/>
            <a:ext cx="1794303" cy="1794303"/>
            <a:chOff x="0" y="0"/>
            <a:chExt cx="812800" cy="812800"/>
          </a:xfrm>
        </p:grpSpPr>
        <p:sp>
          <p:nvSpPr>
            <p:cNvPr id="515" name="Google Shape;515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7" name="Google Shape;517;p11"/>
          <p:cNvSpPr/>
          <p:nvPr/>
        </p:nvSpPr>
        <p:spPr>
          <a:xfrm>
            <a:off x="16608708" y="1144549"/>
            <a:ext cx="581951" cy="581951"/>
          </a:xfrm>
          <a:custGeom>
            <a:avLst/>
            <a:gdLst/>
            <a:ahLst/>
            <a:cxnLst/>
            <a:rect l="l" t="t" r="r" b="b"/>
            <a:pathLst>
              <a:path w="581951" h="581951" extrusionOk="0">
                <a:moveTo>
                  <a:pt x="0" y="0"/>
                </a:moveTo>
                <a:lnTo>
                  <a:pt x="581951" y="0"/>
                </a:lnTo>
                <a:lnTo>
                  <a:pt x="581951" y="581951"/>
                </a:lnTo>
                <a:lnTo>
                  <a:pt x="0" y="5819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11"/>
          <p:cNvSpPr txBox="1"/>
          <p:nvPr/>
        </p:nvSpPr>
        <p:spPr>
          <a:xfrm>
            <a:off x="9305168" y="3507715"/>
            <a:ext cx="7885491" cy="1256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99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Terima Kasih</a:t>
            </a:r>
            <a:endParaRPr/>
          </a:p>
        </p:txBody>
      </p:sp>
      <p:sp>
        <p:nvSpPr>
          <p:cNvPr id="520" name="Google Shape;520;p11"/>
          <p:cNvSpPr txBox="1"/>
          <p:nvPr/>
        </p:nvSpPr>
        <p:spPr>
          <a:xfrm>
            <a:off x="11208512" y="5279652"/>
            <a:ext cx="5989652" cy="676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89" b="1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For Your Attention</a:t>
            </a:r>
            <a:endParaRPr/>
          </a:p>
        </p:txBody>
      </p:sp>
      <p:sp>
        <p:nvSpPr>
          <p:cNvPr id="521" name="Google Shape;521;p11"/>
          <p:cNvSpPr/>
          <p:nvPr/>
        </p:nvSpPr>
        <p:spPr>
          <a:xfrm>
            <a:off x="16369554" y="8252705"/>
            <a:ext cx="889746" cy="889746"/>
          </a:xfrm>
          <a:custGeom>
            <a:avLst/>
            <a:gdLst/>
            <a:ahLst/>
            <a:cxnLst/>
            <a:rect l="l" t="t" r="r" b="b"/>
            <a:pathLst>
              <a:path w="889746" h="889746" extrusionOk="0">
                <a:moveTo>
                  <a:pt x="0" y="0"/>
                </a:moveTo>
                <a:lnTo>
                  <a:pt x="889746" y="0"/>
                </a:lnTo>
                <a:lnTo>
                  <a:pt x="889746" y="889746"/>
                </a:lnTo>
                <a:lnTo>
                  <a:pt x="0" y="8897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"/>
          <p:cNvSpPr txBox="1">
            <a:spLocks noGrp="1"/>
          </p:cNvSpPr>
          <p:nvPr>
            <p:ph type="body" idx="1"/>
          </p:nvPr>
        </p:nvSpPr>
        <p:spPr>
          <a:xfrm>
            <a:off x="4396709" y="854132"/>
            <a:ext cx="9498354" cy="108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 dirty="0" err="1">
                <a:solidFill>
                  <a:schemeClr val="accent1"/>
                </a:solidFill>
              </a:rPr>
              <a:t>Unsur-unsur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Ekstrinsik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210" name="Google Shape;210;p4"/>
          <p:cNvSpPr/>
          <p:nvPr/>
        </p:nvSpPr>
        <p:spPr>
          <a:xfrm>
            <a:off x="10041140" y="5017244"/>
            <a:ext cx="1301312" cy="1301312"/>
          </a:xfrm>
          <a:prstGeom prst="ellipse">
            <a:avLst/>
          </a:prstGeom>
          <a:noFill/>
          <a:ln w="158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4"/>
          <p:cNvSpPr/>
          <p:nvPr/>
        </p:nvSpPr>
        <p:spPr>
          <a:xfrm>
            <a:off x="7742111" y="6042583"/>
            <a:ext cx="1301312" cy="1301312"/>
          </a:xfrm>
          <a:prstGeom prst="ellipse">
            <a:avLst/>
          </a:prstGeom>
          <a:noFill/>
          <a:ln w="158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4"/>
          <p:cNvSpPr/>
          <p:nvPr/>
        </p:nvSpPr>
        <p:spPr>
          <a:xfrm>
            <a:off x="5443082" y="5017244"/>
            <a:ext cx="1301312" cy="1301312"/>
          </a:xfrm>
          <a:prstGeom prst="ellipse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4"/>
          <p:cNvSpPr/>
          <p:nvPr/>
        </p:nvSpPr>
        <p:spPr>
          <a:xfrm>
            <a:off x="3144053" y="6042583"/>
            <a:ext cx="1301312" cy="1301312"/>
          </a:xfrm>
          <a:prstGeom prst="ellipse">
            <a:avLst/>
          </a:prstGeom>
          <a:noFill/>
          <a:ln w="158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4"/>
          <p:cNvSpPr/>
          <p:nvPr/>
        </p:nvSpPr>
        <p:spPr>
          <a:xfrm>
            <a:off x="12340169" y="6042583"/>
            <a:ext cx="1301312" cy="1301312"/>
          </a:xfrm>
          <a:prstGeom prst="ellipse">
            <a:avLst/>
          </a:prstGeom>
          <a:noFill/>
          <a:ln w="158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4"/>
          <p:cNvSpPr/>
          <p:nvPr/>
        </p:nvSpPr>
        <p:spPr>
          <a:xfrm>
            <a:off x="14639197" y="5017244"/>
            <a:ext cx="1301312" cy="1301312"/>
          </a:xfrm>
          <a:prstGeom prst="ellipse">
            <a:avLst/>
          </a:prstGeom>
          <a:noFill/>
          <a:ln w="158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4"/>
          <p:cNvSpPr/>
          <p:nvPr/>
        </p:nvSpPr>
        <p:spPr>
          <a:xfrm>
            <a:off x="10179099" y="5153073"/>
            <a:ext cx="1040121" cy="104012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4"/>
          <p:cNvSpPr/>
          <p:nvPr/>
        </p:nvSpPr>
        <p:spPr>
          <a:xfrm>
            <a:off x="7880070" y="6178412"/>
            <a:ext cx="1040121" cy="10401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4"/>
          <p:cNvSpPr/>
          <p:nvPr/>
        </p:nvSpPr>
        <p:spPr>
          <a:xfrm>
            <a:off x="5581041" y="5153073"/>
            <a:ext cx="1040121" cy="10401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4"/>
          <p:cNvSpPr/>
          <p:nvPr/>
        </p:nvSpPr>
        <p:spPr>
          <a:xfrm>
            <a:off x="3282012" y="6178412"/>
            <a:ext cx="1040121" cy="10401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4"/>
          <p:cNvSpPr/>
          <p:nvPr/>
        </p:nvSpPr>
        <p:spPr>
          <a:xfrm>
            <a:off x="12478128" y="6178412"/>
            <a:ext cx="1040121" cy="10401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4"/>
          <p:cNvSpPr txBox="1"/>
          <p:nvPr/>
        </p:nvSpPr>
        <p:spPr>
          <a:xfrm>
            <a:off x="2347123" y="3284682"/>
            <a:ext cx="2810279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600" b="1">
                <a:solidFill>
                  <a:srgbClr val="4F81B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Biografi</a:t>
            </a:r>
            <a:r>
              <a:rPr lang="en-US" sz="3000" b="1">
                <a:solidFill>
                  <a:srgbClr val="4F81B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pengarang </a:t>
            </a:r>
            <a:endParaRPr/>
          </a:p>
        </p:txBody>
      </p:sp>
      <p:sp>
        <p:nvSpPr>
          <p:cNvPr id="222" name="Google Shape;222;p4"/>
          <p:cNvSpPr txBox="1"/>
          <p:nvPr/>
        </p:nvSpPr>
        <p:spPr>
          <a:xfrm>
            <a:off x="4671658" y="7376014"/>
            <a:ext cx="281027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600" b="1">
                <a:solidFill>
                  <a:srgbClr val="C050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Filsafat</a:t>
            </a:r>
            <a:r>
              <a:rPr lang="en-US" sz="3000" b="1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23" name="Google Shape;223;p4"/>
          <p:cNvSpPr txBox="1"/>
          <p:nvPr/>
        </p:nvSpPr>
        <p:spPr>
          <a:xfrm>
            <a:off x="9320728" y="7376014"/>
            <a:ext cx="281027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600" b="1">
                <a:solidFill>
                  <a:srgbClr val="4F81B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Moral</a:t>
            </a:r>
            <a:r>
              <a:rPr lang="en-US" sz="36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24" name="Google Shape;224;p4"/>
          <p:cNvSpPr txBox="1"/>
          <p:nvPr/>
        </p:nvSpPr>
        <p:spPr>
          <a:xfrm>
            <a:off x="6558618" y="3431174"/>
            <a:ext cx="365996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600" b="1">
                <a:solidFill>
                  <a:srgbClr val="C050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Situasi sosial dan budaya</a:t>
            </a:r>
            <a:endParaRPr sz="3600" b="1">
              <a:solidFill>
                <a:srgbClr val="C050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5" name="Google Shape;225;p4"/>
          <p:cNvSpPr txBox="1"/>
          <p:nvPr/>
        </p:nvSpPr>
        <p:spPr>
          <a:xfrm>
            <a:off x="11645263" y="3305785"/>
            <a:ext cx="2810279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600" b="1" dirty="0" err="1">
                <a:solidFill>
                  <a:srgbClr val="4F81B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Psikologi</a:t>
            </a:r>
            <a:r>
              <a:rPr lang="en-US" sz="3600" b="1" dirty="0">
                <a:solidFill>
                  <a:srgbClr val="4F81B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dirty="0"/>
          </a:p>
        </p:txBody>
      </p:sp>
      <p:sp>
        <p:nvSpPr>
          <p:cNvPr id="226" name="Google Shape;226;p4"/>
          <p:cNvSpPr/>
          <p:nvPr/>
        </p:nvSpPr>
        <p:spPr>
          <a:xfrm rot="10800000">
            <a:off x="4722007" y="4032607"/>
            <a:ext cx="2752055" cy="2752055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4"/>
          <p:cNvSpPr/>
          <p:nvPr/>
        </p:nvSpPr>
        <p:spPr>
          <a:xfrm>
            <a:off x="11609887" y="5206954"/>
            <a:ext cx="2752055" cy="2752055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4"/>
          <p:cNvSpPr/>
          <p:nvPr/>
        </p:nvSpPr>
        <p:spPr>
          <a:xfrm>
            <a:off x="7017967" y="5206954"/>
            <a:ext cx="2752055" cy="2752055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4"/>
          <p:cNvSpPr/>
          <p:nvPr/>
        </p:nvSpPr>
        <p:spPr>
          <a:xfrm rot="10800000">
            <a:off x="9313927" y="4032607"/>
            <a:ext cx="2752055" cy="2752055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4"/>
          <p:cNvSpPr/>
          <p:nvPr/>
        </p:nvSpPr>
        <p:spPr>
          <a:xfrm>
            <a:off x="14777156" y="5153073"/>
            <a:ext cx="1040121" cy="104012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4"/>
          <p:cNvSpPr txBox="1"/>
          <p:nvPr/>
        </p:nvSpPr>
        <p:spPr>
          <a:xfrm>
            <a:off x="13619339" y="7100003"/>
            <a:ext cx="464233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600" b="1">
                <a:solidFill>
                  <a:srgbClr val="C050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Keadaan lingkungan pengarang</a:t>
            </a:r>
            <a:endParaRPr sz="3600" b="1">
              <a:solidFill>
                <a:srgbClr val="C050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2" name="Google Shape;232;p4"/>
          <p:cNvSpPr/>
          <p:nvPr/>
        </p:nvSpPr>
        <p:spPr>
          <a:xfrm rot="10800000">
            <a:off x="13895063" y="4058734"/>
            <a:ext cx="2752055" cy="2752055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4"/>
          <p:cNvSpPr txBox="1"/>
          <p:nvPr/>
        </p:nvSpPr>
        <p:spPr>
          <a:xfrm>
            <a:off x="5506466" y="5328803"/>
            <a:ext cx="1189272" cy="688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FFFFFF"/>
              </a:buClr>
              <a:buSzPts val="3600"/>
              <a:buFont typeface="Calibri"/>
              <a:buNone/>
            </a:pPr>
            <a:r>
              <a:rPr lang="en-US" sz="3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234" name="Google Shape;234;p4"/>
          <p:cNvSpPr txBox="1"/>
          <p:nvPr/>
        </p:nvSpPr>
        <p:spPr>
          <a:xfrm>
            <a:off x="7805495" y="6354141"/>
            <a:ext cx="1189272" cy="688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FFFFFF"/>
              </a:buClr>
              <a:buSzPts val="3600"/>
              <a:buFont typeface="Calibri"/>
              <a:buNone/>
            </a:pPr>
            <a:r>
              <a:rPr lang="en-US" sz="3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35" name="Google Shape;235;p4"/>
          <p:cNvSpPr txBox="1"/>
          <p:nvPr/>
        </p:nvSpPr>
        <p:spPr>
          <a:xfrm>
            <a:off x="10104524" y="5328803"/>
            <a:ext cx="1189272" cy="688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FFFFFF"/>
              </a:buClr>
              <a:buSzPts val="3600"/>
              <a:buFont typeface="Calibri"/>
              <a:buNone/>
            </a:pPr>
            <a:r>
              <a:rPr lang="en-US" sz="3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236" name="Google Shape;236;p4"/>
          <p:cNvSpPr txBox="1"/>
          <p:nvPr/>
        </p:nvSpPr>
        <p:spPr>
          <a:xfrm>
            <a:off x="12403553" y="6354141"/>
            <a:ext cx="1189272" cy="688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FFFFFF"/>
              </a:buClr>
              <a:buSzPts val="3600"/>
              <a:buFont typeface="Calibri"/>
              <a:buNone/>
            </a:pPr>
            <a:r>
              <a:rPr lang="en-US" sz="3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237" name="Google Shape;237;p4"/>
          <p:cNvSpPr txBox="1"/>
          <p:nvPr/>
        </p:nvSpPr>
        <p:spPr>
          <a:xfrm>
            <a:off x="14702580" y="5328803"/>
            <a:ext cx="1189272" cy="688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FFFFFF"/>
              </a:buClr>
              <a:buSzPts val="3600"/>
              <a:buFont typeface="Calibri"/>
              <a:buNone/>
            </a:pPr>
            <a:r>
              <a:rPr lang="en-US" sz="3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238" name="Google Shape;238;p4"/>
          <p:cNvSpPr txBox="1"/>
          <p:nvPr/>
        </p:nvSpPr>
        <p:spPr>
          <a:xfrm>
            <a:off x="3207437" y="6354141"/>
            <a:ext cx="1189272" cy="688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FFFFFF"/>
              </a:buClr>
              <a:buSzPts val="3600"/>
              <a:buFont typeface="Calibri"/>
              <a:buNone/>
            </a:pPr>
            <a:r>
              <a:rPr lang="en-US" sz="3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id="239" name="Google Shape;23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3664615">
            <a:off x="4942835" y="5522261"/>
            <a:ext cx="647759" cy="401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537796">
            <a:off x="7023754" y="5126788"/>
            <a:ext cx="647759" cy="401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8234084">
            <a:off x="6840731" y="6532022"/>
            <a:ext cx="647759" cy="401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112824">
            <a:off x="2127955" y="5291855"/>
            <a:ext cx="647759" cy="401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7116747">
            <a:off x="9450803" y="5595889"/>
            <a:ext cx="647759" cy="401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641168">
            <a:off x="8564324" y="5558941"/>
            <a:ext cx="647759" cy="401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8519686">
            <a:off x="11374261" y="6431285"/>
            <a:ext cx="647759" cy="401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150794">
            <a:off x="3247046" y="5535712"/>
            <a:ext cx="647759" cy="401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537796">
            <a:off x="11552339" y="5144894"/>
            <a:ext cx="647759" cy="401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641168">
            <a:off x="13048049" y="5505038"/>
            <a:ext cx="647759" cy="401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7116747">
            <a:off x="14069323" y="5693261"/>
            <a:ext cx="647759" cy="401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8519686">
            <a:off x="16285852" y="6164758"/>
            <a:ext cx="647759" cy="401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5977747" y="3239647"/>
            <a:ext cx="1341225" cy="2917166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4"/>
          <p:cNvSpPr/>
          <p:nvPr/>
        </p:nvSpPr>
        <p:spPr>
          <a:xfrm>
            <a:off x="2431999" y="5171240"/>
            <a:ext cx="2752055" cy="2752055"/>
          </a:xfrm>
          <a:prstGeom prst="blockArc">
            <a:avLst>
              <a:gd name="adj1" fmla="val 10800022"/>
              <a:gd name="adj2" fmla="val 20021087"/>
              <a:gd name="adj3" fmla="val 6481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2426207" y="6547266"/>
            <a:ext cx="1238534" cy="3757437"/>
          </a:xfrm>
          <a:custGeom>
            <a:avLst/>
            <a:gdLst/>
            <a:ahLst/>
            <a:cxnLst/>
            <a:rect l="l" t="t" r="r" b="b"/>
            <a:pathLst>
              <a:path w="825689" h="2504958" extrusionOk="0">
                <a:moveTo>
                  <a:pt x="3486" y="0"/>
                </a:moveTo>
                <a:lnTo>
                  <a:pt x="122634" y="0"/>
                </a:lnTo>
                <a:cubicBezTo>
                  <a:pt x="97058" y="800722"/>
                  <a:pt x="489315" y="1765577"/>
                  <a:pt x="825689" y="2499624"/>
                </a:cubicBezTo>
                <a:lnTo>
                  <a:pt x="591332" y="2504958"/>
                </a:lnTo>
                <a:cubicBezTo>
                  <a:pt x="279200" y="1807233"/>
                  <a:pt x="-36807" y="821550"/>
                  <a:pt x="34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725252">
            <a:off x="3090152" y="8444323"/>
            <a:ext cx="830681" cy="514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6684409">
            <a:off x="1793940" y="7701613"/>
            <a:ext cx="830682" cy="514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548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err="1" smtClean="0"/>
              <a:t>Pengantar</a:t>
            </a:r>
            <a:endParaRPr lang="en-US" b="1" dirty="0"/>
          </a:p>
        </p:txBody>
      </p:sp>
      <p:sp>
        <p:nvSpPr>
          <p:cNvPr id="3" name="TextBox 12"/>
          <p:cNvSpPr txBox="1"/>
          <p:nvPr/>
        </p:nvSpPr>
        <p:spPr>
          <a:xfrm>
            <a:off x="2992775" y="2737012"/>
            <a:ext cx="12631199" cy="6719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buClrTx/>
              <a:buFontTx/>
              <a:buNone/>
            </a:pPr>
            <a:r>
              <a:rPr lang="en-US" sz="4000" kern="1200" spc="80" dirty="0" err="1">
                <a:latin typeface="Andika New Basic" panose="02000000000000000000" pitchFamily="2" charset="0"/>
                <a:cs typeface="Andika New Basic" panose="02000000000000000000" pitchFamily="2" charset="0"/>
              </a:rPr>
              <a:t>Sebuah</a:t>
            </a:r>
            <a:r>
              <a:rPr lang="en-US" sz="4000" kern="1200" spc="80" dirty="0">
                <a:latin typeface="Andika New Basic" panose="02000000000000000000" pitchFamily="2" charset="0"/>
                <a:cs typeface="Andika New Basic" panose="02000000000000000000" pitchFamily="2" charset="0"/>
              </a:rPr>
              <a:t> </a:t>
            </a:r>
            <a:r>
              <a:rPr lang="en-US" sz="4000" kern="1200" spc="80" dirty="0" err="1">
                <a:latin typeface="Andika New Basic" panose="02000000000000000000" pitchFamily="2" charset="0"/>
                <a:cs typeface="Andika New Basic" panose="02000000000000000000" pitchFamily="2" charset="0"/>
              </a:rPr>
              <a:t>karya</a:t>
            </a:r>
            <a:r>
              <a:rPr lang="en-US" sz="4000" kern="1200" spc="80" dirty="0">
                <a:latin typeface="Andika New Basic" panose="02000000000000000000" pitchFamily="2" charset="0"/>
                <a:cs typeface="Andika New Basic" panose="02000000000000000000" pitchFamily="2" charset="0"/>
              </a:rPr>
              <a:t> </a:t>
            </a:r>
            <a:r>
              <a:rPr lang="en-US" sz="4000" kern="1200" spc="80" dirty="0" err="1">
                <a:latin typeface="Andika New Basic" panose="02000000000000000000" pitchFamily="2" charset="0"/>
                <a:cs typeface="Andika New Basic" panose="02000000000000000000" pitchFamily="2" charset="0"/>
              </a:rPr>
              <a:t>sastra</a:t>
            </a:r>
            <a:r>
              <a:rPr lang="en-US" sz="4000" kern="1200" spc="80" dirty="0">
                <a:latin typeface="Andika New Basic" panose="02000000000000000000" pitchFamily="2" charset="0"/>
                <a:cs typeface="Andika New Basic" panose="02000000000000000000" pitchFamily="2" charset="0"/>
              </a:rPr>
              <a:t> </a:t>
            </a:r>
            <a:r>
              <a:rPr lang="en-US" sz="4000" kern="1200" spc="80" dirty="0" err="1" smtClean="0">
                <a:latin typeface="Andika New Basic" panose="02000000000000000000" pitchFamily="2" charset="0"/>
                <a:cs typeface="Andika New Basic" panose="02000000000000000000" pitchFamily="2" charset="0"/>
              </a:rPr>
              <a:t>mencerminkan</a:t>
            </a:r>
            <a:r>
              <a:rPr lang="en-US" sz="4000" kern="1200" spc="80" dirty="0" smtClean="0">
                <a:latin typeface="Andika New Basic" panose="02000000000000000000" pitchFamily="2" charset="0"/>
                <a:cs typeface="Andika New Basic" panose="02000000000000000000" pitchFamily="2" charset="0"/>
              </a:rPr>
              <a:t> </a:t>
            </a:r>
            <a:r>
              <a:rPr lang="en-US" sz="4000" kern="1200" spc="80" dirty="0" err="1" smtClean="0">
                <a:latin typeface="Andika New Basic" panose="02000000000000000000" pitchFamily="2" charset="0"/>
                <a:cs typeface="Andika New Basic" panose="02000000000000000000" pitchFamily="2" charset="0"/>
              </a:rPr>
              <a:t>berbagai</a:t>
            </a:r>
            <a:r>
              <a:rPr lang="en-US" sz="4000" kern="1200" spc="80" dirty="0" smtClean="0">
                <a:latin typeface="Andika New Basic" panose="02000000000000000000" pitchFamily="2" charset="0"/>
                <a:cs typeface="Andika New Basic" panose="02000000000000000000" pitchFamily="2" charset="0"/>
              </a:rPr>
              <a:t> </a:t>
            </a:r>
            <a:r>
              <a:rPr lang="en-US" sz="4000" kern="1200" spc="80" dirty="0" err="1">
                <a:latin typeface="Andika New Basic" panose="02000000000000000000" pitchFamily="2" charset="0"/>
                <a:cs typeface="Andika New Basic" panose="02000000000000000000" pitchFamily="2" charset="0"/>
              </a:rPr>
              <a:t>masalah</a:t>
            </a:r>
            <a:r>
              <a:rPr lang="en-US" sz="4000" kern="1200" spc="80" dirty="0">
                <a:latin typeface="Andika New Basic" panose="02000000000000000000" pitchFamily="2" charset="0"/>
                <a:cs typeface="Andika New Basic" panose="02000000000000000000" pitchFamily="2" charset="0"/>
              </a:rPr>
              <a:t> </a:t>
            </a:r>
            <a:r>
              <a:rPr lang="en-US" sz="4000" kern="1200" spc="80" dirty="0" err="1">
                <a:latin typeface="Andika New Basic" panose="02000000000000000000" pitchFamily="2" charset="0"/>
                <a:cs typeface="Andika New Basic" panose="02000000000000000000" pitchFamily="2" charset="0"/>
              </a:rPr>
              <a:t>kehidupan</a:t>
            </a:r>
            <a:r>
              <a:rPr lang="en-US" sz="4000" kern="1200" spc="80" dirty="0">
                <a:latin typeface="Andika New Basic" panose="02000000000000000000" pitchFamily="2" charset="0"/>
                <a:cs typeface="Andika New Basic" panose="02000000000000000000" pitchFamily="2" charset="0"/>
              </a:rPr>
              <a:t> </a:t>
            </a:r>
            <a:r>
              <a:rPr lang="en-US" sz="4000" kern="1200" spc="80" dirty="0" err="1">
                <a:latin typeface="Andika New Basic" panose="02000000000000000000" pitchFamily="2" charset="0"/>
                <a:cs typeface="Andika New Basic" panose="02000000000000000000" pitchFamily="2" charset="0"/>
              </a:rPr>
              <a:t>manusia</a:t>
            </a:r>
            <a:r>
              <a:rPr lang="en-US" sz="4000" kern="1200" spc="80" dirty="0">
                <a:latin typeface="Andika New Basic" panose="02000000000000000000" pitchFamily="2" charset="0"/>
                <a:cs typeface="Andika New Basic" panose="02000000000000000000" pitchFamily="2" charset="0"/>
              </a:rPr>
              <a:t> </a:t>
            </a:r>
            <a:r>
              <a:rPr lang="en-US" sz="4000" kern="1200" spc="80" dirty="0" err="1">
                <a:latin typeface="Andika New Basic" panose="02000000000000000000" pitchFamily="2" charset="0"/>
                <a:cs typeface="Andika New Basic" panose="02000000000000000000" pitchFamily="2" charset="0"/>
              </a:rPr>
              <a:t>dalam</a:t>
            </a:r>
            <a:r>
              <a:rPr lang="en-US" sz="4000" kern="1200" spc="80" dirty="0">
                <a:latin typeface="Andika New Basic" panose="02000000000000000000" pitchFamily="2" charset="0"/>
                <a:cs typeface="Andika New Basic" panose="02000000000000000000" pitchFamily="2" charset="0"/>
              </a:rPr>
              <a:t> </a:t>
            </a:r>
            <a:r>
              <a:rPr lang="en-US" sz="4000" kern="1200" spc="80" dirty="0" err="1">
                <a:latin typeface="Andika New Basic" panose="02000000000000000000" pitchFamily="2" charset="0"/>
                <a:cs typeface="Andika New Basic" panose="02000000000000000000" pitchFamily="2" charset="0"/>
              </a:rPr>
              <a:t>interaksinya</a:t>
            </a:r>
            <a:endParaRPr lang="en-US" sz="4000" kern="1200" spc="80" dirty="0">
              <a:latin typeface="Andika New Basic" panose="02000000000000000000" pitchFamily="2" charset="0"/>
              <a:cs typeface="Andika New Basic" panose="02000000000000000000" pitchFamily="2" charset="0"/>
            </a:endParaRPr>
          </a:p>
          <a:p>
            <a:pPr>
              <a:buClrTx/>
              <a:buFontTx/>
              <a:buNone/>
            </a:pPr>
            <a:r>
              <a:rPr lang="en-US" sz="4000" kern="1200" spc="80" dirty="0" err="1">
                <a:latin typeface="Andika New Basic" panose="02000000000000000000" pitchFamily="2" charset="0"/>
                <a:cs typeface="Andika New Basic" panose="02000000000000000000" pitchFamily="2" charset="0"/>
              </a:rPr>
              <a:t>dengan</a:t>
            </a:r>
            <a:r>
              <a:rPr lang="en-US" sz="4000" kern="1200" spc="80" dirty="0">
                <a:latin typeface="Andika New Basic" panose="02000000000000000000" pitchFamily="2" charset="0"/>
                <a:cs typeface="Andika New Basic" panose="02000000000000000000" pitchFamily="2" charset="0"/>
              </a:rPr>
              <a:t> </a:t>
            </a:r>
            <a:r>
              <a:rPr lang="en-US" sz="4000" kern="1200" spc="80" dirty="0" err="1">
                <a:latin typeface="Andika New Basic" panose="02000000000000000000" pitchFamily="2" charset="0"/>
                <a:cs typeface="Andika New Basic" panose="02000000000000000000" pitchFamily="2" charset="0"/>
              </a:rPr>
              <a:t>lingkungan</a:t>
            </a:r>
            <a:r>
              <a:rPr lang="en-US" sz="4000" kern="1200" spc="80" dirty="0">
                <a:latin typeface="Andika New Basic" panose="02000000000000000000" pitchFamily="2" charset="0"/>
                <a:cs typeface="Andika New Basic" panose="02000000000000000000" pitchFamily="2" charset="0"/>
              </a:rPr>
              <a:t>, </a:t>
            </a:r>
            <a:r>
              <a:rPr lang="en-US" sz="4000" kern="1200" spc="80" dirty="0" err="1">
                <a:latin typeface="Andika New Basic" panose="02000000000000000000" pitchFamily="2" charset="0"/>
                <a:cs typeface="Andika New Basic" panose="02000000000000000000" pitchFamily="2" charset="0"/>
              </a:rPr>
              <a:t>sesama</a:t>
            </a:r>
            <a:r>
              <a:rPr lang="en-US" sz="4000" kern="1200" spc="80" dirty="0">
                <a:latin typeface="Andika New Basic" panose="02000000000000000000" pitchFamily="2" charset="0"/>
                <a:cs typeface="Andika New Basic" panose="02000000000000000000" pitchFamily="2" charset="0"/>
              </a:rPr>
              <a:t> </a:t>
            </a:r>
            <a:r>
              <a:rPr lang="en-US" sz="4000" kern="1200" spc="80" dirty="0" err="1">
                <a:latin typeface="Andika New Basic" panose="02000000000000000000" pitchFamily="2" charset="0"/>
                <a:cs typeface="Andika New Basic" panose="02000000000000000000" pitchFamily="2" charset="0"/>
              </a:rPr>
              <a:t>manusia</a:t>
            </a:r>
            <a:r>
              <a:rPr lang="en-US" sz="4000" kern="1200" spc="80" dirty="0">
                <a:latin typeface="Andika New Basic" panose="02000000000000000000" pitchFamily="2" charset="0"/>
                <a:cs typeface="Andika New Basic" panose="02000000000000000000" pitchFamily="2" charset="0"/>
              </a:rPr>
              <a:t>, </a:t>
            </a:r>
            <a:r>
              <a:rPr lang="en-US" sz="4000" kern="1200" spc="80" dirty="0" err="1">
                <a:latin typeface="Andika New Basic" panose="02000000000000000000" pitchFamily="2" charset="0"/>
                <a:cs typeface="Andika New Basic" panose="02000000000000000000" pitchFamily="2" charset="0"/>
              </a:rPr>
              <a:t>dan</a:t>
            </a:r>
            <a:r>
              <a:rPr lang="en-US" sz="4000" kern="1200" spc="80" dirty="0">
                <a:latin typeface="Andika New Basic" panose="02000000000000000000" pitchFamily="2" charset="0"/>
                <a:cs typeface="Andika New Basic" panose="02000000000000000000" pitchFamily="2" charset="0"/>
              </a:rPr>
              <a:t> </a:t>
            </a:r>
            <a:r>
              <a:rPr lang="en-US" sz="4000" kern="1200" spc="80" dirty="0" err="1">
                <a:latin typeface="Andika New Basic" panose="02000000000000000000" pitchFamily="2" charset="0"/>
                <a:cs typeface="Andika New Basic" panose="02000000000000000000" pitchFamily="2" charset="0"/>
              </a:rPr>
              <a:t>dengan</a:t>
            </a:r>
            <a:r>
              <a:rPr lang="en-US" sz="4000" kern="1200" spc="80" dirty="0">
                <a:latin typeface="Andika New Basic" panose="02000000000000000000" pitchFamily="2" charset="0"/>
                <a:cs typeface="Andika New Basic" panose="02000000000000000000" pitchFamily="2" charset="0"/>
              </a:rPr>
              <a:t> </a:t>
            </a:r>
            <a:r>
              <a:rPr lang="en-US" sz="4000" kern="1200" spc="80" dirty="0" err="1">
                <a:latin typeface="Andika New Basic" panose="02000000000000000000" pitchFamily="2" charset="0"/>
                <a:cs typeface="Andika New Basic" panose="02000000000000000000" pitchFamily="2" charset="0"/>
              </a:rPr>
              <a:t>Tuhannya</a:t>
            </a:r>
            <a:r>
              <a:rPr lang="en-US" sz="4000" kern="1200" spc="80" dirty="0" smtClean="0">
                <a:latin typeface="Andika New Basic" panose="02000000000000000000" pitchFamily="2" charset="0"/>
                <a:cs typeface="Andika New Basic" panose="02000000000000000000" pitchFamily="2" charset="0"/>
              </a:rPr>
              <a:t>.</a:t>
            </a:r>
          </a:p>
          <a:p>
            <a:pPr>
              <a:buClrTx/>
              <a:buFontTx/>
              <a:buNone/>
            </a:pPr>
            <a:endParaRPr lang="en-US" sz="4000" kern="1200" spc="80" dirty="0">
              <a:latin typeface="Andika New Basic" panose="02000000000000000000" pitchFamily="2" charset="0"/>
              <a:cs typeface="Andika New Basic" panose="02000000000000000000" pitchFamily="2" charset="0"/>
            </a:endParaRPr>
          </a:p>
          <a:p>
            <a:pPr>
              <a:buClrTx/>
              <a:buFontTx/>
              <a:buNone/>
            </a:pPr>
            <a:r>
              <a:rPr lang="en-US" sz="4000" kern="1200" spc="80" dirty="0" err="1">
                <a:latin typeface="Andika New Basic" panose="02000000000000000000" pitchFamily="2" charset="0"/>
                <a:cs typeface="Andika New Basic" panose="02000000000000000000" pitchFamily="2" charset="0"/>
              </a:rPr>
              <a:t>Walaupun</a:t>
            </a:r>
            <a:r>
              <a:rPr lang="en-US" sz="4000" kern="1200" spc="80" dirty="0">
                <a:latin typeface="Andika New Basic" panose="02000000000000000000" pitchFamily="2" charset="0"/>
                <a:cs typeface="Andika New Basic" panose="02000000000000000000" pitchFamily="2" charset="0"/>
              </a:rPr>
              <a:t> </a:t>
            </a:r>
            <a:r>
              <a:rPr lang="en-US" sz="4000" kern="1200" spc="80" dirty="0" err="1">
                <a:latin typeface="Andika New Basic" panose="02000000000000000000" pitchFamily="2" charset="0"/>
                <a:cs typeface="Andika New Basic" panose="02000000000000000000" pitchFamily="2" charset="0"/>
              </a:rPr>
              <a:t>berupa</a:t>
            </a:r>
            <a:r>
              <a:rPr lang="en-US" sz="4000" kern="1200" spc="80" dirty="0">
                <a:latin typeface="Andika New Basic" panose="02000000000000000000" pitchFamily="2" charset="0"/>
                <a:cs typeface="Andika New Basic" panose="02000000000000000000" pitchFamily="2" charset="0"/>
              </a:rPr>
              <a:t> </a:t>
            </a:r>
            <a:r>
              <a:rPr lang="en-US" sz="4000" kern="1200" spc="80" dirty="0" err="1">
                <a:latin typeface="Andika New Basic" panose="02000000000000000000" pitchFamily="2" charset="0"/>
                <a:cs typeface="Andika New Basic" panose="02000000000000000000" pitchFamily="2" charset="0"/>
              </a:rPr>
              <a:t>khayalan</a:t>
            </a:r>
            <a:r>
              <a:rPr lang="en-US" sz="4000" kern="1200" spc="80" dirty="0">
                <a:latin typeface="Andika New Basic" panose="02000000000000000000" pitchFamily="2" charset="0"/>
                <a:cs typeface="Andika New Basic" panose="02000000000000000000" pitchFamily="2" charset="0"/>
              </a:rPr>
              <a:t>, </a:t>
            </a:r>
            <a:r>
              <a:rPr lang="en-US" sz="4000" kern="1200" spc="80" dirty="0" err="1">
                <a:latin typeface="Andika New Basic" panose="02000000000000000000" pitchFamily="2" charset="0"/>
                <a:cs typeface="Andika New Basic" panose="02000000000000000000" pitchFamily="2" charset="0"/>
              </a:rPr>
              <a:t>bukan</a:t>
            </a:r>
            <a:r>
              <a:rPr lang="en-US" sz="4000" kern="1200" spc="80" dirty="0">
                <a:latin typeface="Andika New Basic" panose="02000000000000000000" pitchFamily="2" charset="0"/>
                <a:cs typeface="Andika New Basic" panose="02000000000000000000" pitchFamily="2" charset="0"/>
              </a:rPr>
              <a:t> </a:t>
            </a:r>
            <a:r>
              <a:rPr lang="en-US" sz="4000" kern="1200" spc="80" dirty="0" err="1">
                <a:latin typeface="Andika New Basic" panose="02000000000000000000" pitchFamily="2" charset="0"/>
                <a:cs typeface="Andika New Basic" panose="02000000000000000000" pitchFamily="2" charset="0"/>
              </a:rPr>
              <a:t>berarti</a:t>
            </a:r>
            <a:r>
              <a:rPr lang="en-US" sz="4000" kern="1200" spc="80" dirty="0">
                <a:latin typeface="Andika New Basic" panose="02000000000000000000" pitchFamily="2" charset="0"/>
                <a:cs typeface="Andika New Basic" panose="02000000000000000000" pitchFamily="2" charset="0"/>
              </a:rPr>
              <a:t> </a:t>
            </a:r>
            <a:r>
              <a:rPr lang="en-US" sz="4000" kern="1200" spc="80" dirty="0" err="1">
                <a:latin typeface="Andika New Basic" panose="02000000000000000000" pitchFamily="2" charset="0"/>
                <a:cs typeface="Andika New Basic" panose="02000000000000000000" pitchFamily="2" charset="0"/>
              </a:rPr>
              <a:t>bahwa</a:t>
            </a:r>
            <a:r>
              <a:rPr lang="en-US" sz="4000" kern="1200" spc="80" dirty="0">
                <a:latin typeface="Andika New Basic" panose="02000000000000000000" pitchFamily="2" charset="0"/>
                <a:cs typeface="Andika New Basic" panose="02000000000000000000" pitchFamily="2" charset="0"/>
              </a:rPr>
              <a:t> </a:t>
            </a:r>
            <a:r>
              <a:rPr lang="en-US" sz="4000" kern="1200" spc="80" dirty="0" err="1">
                <a:latin typeface="Andika New Basic" panose="02000000000000000000" pitchFamily="2" charset="0"/>
                <a:cs typeface="Andika New Basic" panose="02000000000000000000" pitchFamily="2" charset="0"/>
              </a:rPr>
              <a:t>karya</a:t>
            </a:r>
            <a:r>
              <a:rPr lang="en-US" sz="4000" kern="1200" spc="80" dirty="0">
                <a:latin typeface="Andika New Basic" panose="02000000000000000000" pitchFamily="2" charset="0"/>
                <a:cs typeface="Andika New Basic" panose="02000000000000000000" pitchFamily="2" charset="0"/>
              </a:rPr>
              <a:t> </a:t>
            </a:r>
            <a:r>
              <a:rPr lang="en-US" sz="4000" kern="1200" spc="80" dirty="0" err="1" smtClean="0">
                <a:latin typeface="Andika New Basic" panose="02000000000000000000" pitchFamily="2" charset="0"/>
                <a:cs typeface="Andika New Basic" panose="02000000000000000000" pitchFamily="2" charset="0"/>
              </a:rPr>
              <a:t>sastra</a:t>
            </a:r>
            <a:r>
              <a:rPr lang="en-US" sz="4000" kern="1200" spc="80" dirty="0" smtClean="0">
                <a:latin typeface="Andika New Basic" panose="02000000000000000000" pitchFamily="2" charset="0"/>
                <a:cs typeface="Andika New Basic" panose="02000000000000000000" pitchFamily="2" charset="0"/>
              </a:rPr>
              <a:t> </a:t>
            </a:r>
            <a:r>
              <a:rPr lang="en-US" sz="4000" kern="1200" spc="80" dirty="0" err="1" smtClean="0">
                <a:latin typeface="Andika New Basic" panose="02000000000000000000" pitchFamily="2" charset="0"/>
                <a:cs typeface="Andika New Basic" panose="02000000000000000000" pitchFamily="2" charset="0"/>
              </a:rPr>
              <a:t>dianggap</a:t>
            </a:r>
            <a:r>
              <a:rPr lang="en-US" sz="4000" kern="1200" spc="80" dirty="0" smtClean="0">
                <a:latin typeface="Andika New Basic" panose="02000000000000000000" pitchFamily="2" charset="0"/>
                <a:cs typeface="Andika New Basic" panose="02000000000000000000" pitchFamily="2" charset="0"/>
              </a:rPr>
              <a:t> </a:t>
            </a:r>
            <a:r>
              <a:rPr lang="en-US" sz="4000" kern="1200" spc="80" dirty="0" err="1">
                <a:latin typeface="Andika New Basic" panose="02000000000000000000" pitchFamily="2" charset="0"/>
                <a:cs typeface="Andika New Basic" panose="02000000000000000000" pitchFamily="2" charset="0"/>
              </a:rPr>
              <a:t>sebagai</a:t>
            </a:r>
            <a:r>
              <a:rPr lang="en-US" sz="4000" kern="1200" spc="80" dirty="0">
                <a:latin typeface="Andika New Basic" panose="02000000000000000000" pitchFamily="2" charset="0"/>
                <a:cs typeface="Andika New Basic" panose="02000000000000000000" pitchFamily="2" charset="0"/>
              </a:rPr>
              <a:t> </a:t>
            </a:r>
            <a:r>
              <a:rPr lang="en-US" sz="4000" kern="1200" spc="80" dirty="0" err="1">
                <a:latin typeface="Andika New Basic" panose="02000000000000000000" pitchFamily="2" charset="0"/>
                <a:cs typeface="Andika New Basic" panose="02000000000000000000" pitchFamily="2" charset="0"/>
              </a:rPr>
              <a:t>hasil</a:t>
            </a:r>
            <a:r>
              <a:rPr lang="en-US" sz="4000" kern="1200" spc="80" dirty="0">
                <a:latin typeface="Andika New Basic" panose="02000000000000000000" pitchFamily="2" charset="0"/>
                <a:cs typeface="Andika New Basic" panose="02000000000000000000" pitchFamily="2" charset="0"/>
              </a:rPr>
              <a:t> </a:t>
            </a:r>
            <a:r>
              <a:rPr lang="en-US" sz="4000" kern="1200" spc="80" dirty="0" err="1">
                <a:latin typeface="Andika New Basic" panose="02000000000000000000" pitchFamily="2" charset="0"/>
                <a:cs typeface="Andika New Basic" panose="02000000000000000000" pitchFamily="2" charset="0"/>
              </a:rPr>
              <a:t>khayalan</a:t>
            </a:r>
            <a:r>
              <a:rPr lang="en-US" sz="4000" kern="1200" spc="80" dirty="0">
                <a:latin typeface="Andika New Basic" panose="02000000000000000000" pitchFamily="2" charset="0"/>
                <a:cs typeface="Andika New Basic" panose="02000000000000000000" pitchFamily="2" charset="0"/>
              </a:rPr>
              <a:t> </a:t>
            </a:r>
            <a:r>
              <a:rPr lang="en-US" sz="4000" kern="1200" spc="80" dirty="0" err="1">
                <a:latin typeface="Andika New Basic" panose="02000000000000000000" pitchFamily="2" charset="0"/>
                <a:cs typeface="Andika New Basic" panose="02000000000000000000" pitchFamily="2" charset="0"/>
              </a:rPr>
              <a:t>saja</a:t>
            </a:r>
            <a:r>
              <a:rPr lang="en-US" sz="4000" kern="1200" spc="80" dirty="0">
                <a:latin typeface="Andika New Basic" panose="02000000000000000000" pitchFamily="2" charset="0"/>
                <a:cs typeface="Andika New Basic" panose="02000000000000000000" pitchFamily="2" charset="0"/>
              </a:rPr>
              <a:t>, </a:t>
            </a:r>
            <a:r>
              <a:rPr lang="en-US" sz="4000" kern="1200" spc="80" dirty="0" err="1">
                <a:latin typeface="Andika New Basic" panose="02000000000000000000" pitchFamily="2" charset="0"/>
                <a:cs typeface="Andika New Basic" panose="02000000000000000000" pitchFamily="2" charset="0"/>
              </a:rPr>
              <a:t>melainkan</a:t>
            </a:r>
            <a:r>
              <a:rPr lang="en-US" sz="4000" kern="1200" spc="80" dirty="0">
                <a:latin typeface="Andika New Basic" panose="02000000000000000000" pitchFamily="2" charset="0"/>
                <a:cs typeface="Andika New Basic" panose="02000000000000000000" pitchFamily="2" charset="0"/>
              </a:rPr>
              <a:t> </a:t>
            </a:r>
            <a:r>
              <a:rPr lang="en-US" sz="4000" kern="1200" spc="80" dirty="0" err="1" smtClean="0">
                <a:latin typeface="Andika New Basic" panose="02000000000000000000" pitchFamily="2" charset="0"/>
                <a:cs typeface="Andika New Basic" panose="02000000000000000000" pitchFamily="2" charset="0"/>
              </a:rPr>
              <a:t>penghayatan</a:t>
            </a:r>
            <a:r>
              <a:rPr lang="en-US" sz="4000" kern="1200" spc="80" dirty="0" smtClean="0">
                <a:latin typeface="Andika New Basic" panose="02000000000000000000" pitchFamily="2" charset="0"/>
                <a:cs typeface="Andika New Basic" panose="02000000000000000000" pitchFamily="2" charset="0"/>
              </a:rPr>
              <a:t> </a:t>
            </a:r>
            <a:r>
              <a:rPr lang="en-US" sz="4000" kern="1200" spc="80" dirty="0" err="1" smtClean="0">
                <a:latin typeface="Andika New Basic" panose="02000000000000000000" pitchFamily="2" charset="0"/>
                <a:cs typeface="Andika New Basic" panose="02000000000000000000" pitchFamily="2" charset="0"/>
              </a:rPr>
              <a:t>dan</a:t>
            </a:r>
            <a:r>
              <a:rPr lang="en-US" sz="4000" kern="1200" spc="80" dirty="0" smtClean="0">
                <a:latin typeface="Andika New Basic" panose="02000000000000000000" pitchFamily="2" charset="0"/>
                <a:cs typeface="Andika New Basic" panose="02000000000000000000" pitchFamily="2" charset="0"/>
              </a:rPr>
              <a:t> </a:t>
            </a:r>
            <a:r>
              <a:rPr lang="en-US" sz="4000" kern="1200" spc="80" dirty="0" err="1">
                <a:latin typeface="Andika New Basic" panose="02000000000000000000" pitchFamily="2" charset="0"/>
                <a:cs typeface="Andika New Basic" panose="02000000000000000000" pitchFamily="2" charset="0"/>
              </a:rPr>
              <a:t>perenungan</a:t>
            </a:r>
            <a:r>
              <a:rPr lang="en-US" sz="4000" kern="1200" spc="80" dirty="0">
                <a:latin typeface="Andika New Basic" panose="02000000000000000000" pitchFamily="2" charset="0"/>
                <a:cs typeface="Andika New Basic" panose="02000000000000000000" pitchFamily="2" charset="0"/>
              </a:rPr>
              <a:t> yang </a:t>
            </a:r>
            <a:r>
              <a:rPr lang="en-US" sz="4000" kern="1200" spc="80" dirty="0" err="1">
                <a:latin typeface="Andika New Basic" panose="02000000000000000000" pitchFamily="2" charset="0"/>
                <a:cs typeface="Andika New Basic" panose="02000000000000000000" pitchFamily="2" charset="0"/>
              </a:rPr>
              <a:t>dilakukan</a:t>
            </a:r>
            <a:r>
              <a:rPr lang="en-US" sz="4000" kern="1200" spc="80" dirty="0">
                <a:latin typeface="Andika New Basic" panose="02000000000000000000" pitchFamily="2" charset="0"/>
                <a:cs typeface="Andika New Basic" panose="02000000000000000000" pitchFamily="2" charset="0"/>
              </a:rPr>
              <a:t> </a:t>
            </a:r>
            <a:r>
              <a:rPr lang="en-US" sz="4000" kern="1200" spc="80" dirty="0" err="1">
                <a:latin typeface="Andika New Basic" panose="02000000000000000000" pitchFamily="2" charset="0"/>
                <a:cs typeface="Andika New Basic" panose="02000000000000000000" pitchFamily="2" charset="0"/>
              </a:rPr>
              <a:t>dengan</a:t>
            </a:r>
            <a:r>
              <a:rPr lang="en-US" sz="4000" kern="1200" spc="80" dirty="0">
                <a:latin typeface="Andika New Basic" panose="02000000000000000000" pitchFamily="2" charset="0"/>
                <a:cs typeface="Andika New Basic" panose="02000000000000000000" pitchFamily="2" charset="0"/>
              </a:rPr>
              <a:t> </a:t>
            </a:r>
            <a:r>
              <a:rPr lang="en-US" sz="4000" kern="1200" spc="80" dirty="0" err="1">
                <a:latin typeface="Andika New Basic" panose="02000000000000000000" pitchFamily="2" charset="0"/>
                <a:cs typeface="Andika New Basic" panose="02000000000000000000" pitchFamily="2" charset="0"/>
              </a:rPr>
              <a:t>penuh</a:t>
            </a:r>
            <a:r>
              <a:rPr lang="en-US" sz="4000" kern="1200" spc="80" dirty="0">
                <a:latin typeface="Andika New Basic" panose="02000000000000000000" pitchFamily="2" charset="0"/>
                <a:cs typeface="Andika New Basic" panose="02000000000000000000" pitchFamily="2" charset="0"/>
              </a:rPr>
              <a:t> </a:t>
            </a:r>
            <a:r>
              <a:rPr lang="en-US" sz="4000" kern="1200" spc="80" dirty="0" err="1">
                <a:latin typeface="Andika New Basic" panose="02000000000000000000" pitchFamily="2" charset="0"/>
                <a:cs typeface="Andika New Basic" panose="02000000000000000000" pitchFamily="2" charset="0"/>
              </a:rPr>
              <a:t>kesadaran</a:t>
            </a:r>
            <a:r>
              <a:rPr lang="en-US" sz="4000" kern="1200" spc="80" dirty="0" smtClean="0">
                <a:latin typeface="Andika New Basic" panose="02000000000000000000" pitchFamily="2" charset="0"/>
                <a:cs typeface="Andika New Basic" panose="02000000000000000000" pitchFamily="2" charset="0"/>
              </a:rPr>
              <a:t>.</a:t>
            </a:r>
          </a:p>
          <a:p>
            <a:pPr>
              <a:buClrTx/>
              <a:buFontTx/>
              <a:buNone/>
            </a:pPr>
            <a:endParaRPr lang="en-US" sz="4000" kern="1200" spc="80" dirty="0">
              <a:latin typeface="Andika New Basic" panose="02000000000000000000" pitchFamily="2" charset="0"/>
              <a:cs typeface="Andika New Basic" panose="02000000000000000000" pitchFamily="2" charset="0"/>
            </a:endParaRPr>
          </a:p>
          <a:p>
            <a:pPr algn="ctr">
              <a:lnSpc>
                <a:spcPts val="4400"/>
              </a:lnSpc>
              <a:buClrTx/>
              <a:buFontTx/>
              <a:buNone/>
            </a:pPr>
            <a:endParaRPr lang="en-US" sz="4000" kern="1200" spc="80" dirty="0">
              <a:latin typeface="KG Primary Penmanship Bold"/>
            </a:endParaRPr>
          </a:p>
        </p:txBody>
      </p:sp>
    </p:spTree>
    <p:extLst>
      <p:ext uri="{BB962C8B-B14F-4D97-AF65-F5344CB8AC3E}">
        <p14:creationId xmlns:p14="http://schemas.microsoft.com/office/powerpoint/2010/main" val="81826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err="1" smtClean="0"/>
              <a:t>Pengantar</a:t>
            </a:r>
            <a:endParaRPr lang="en-US" b="1" dirty="0"/>
          </a:p>
        </p:txBody>
      </p:sp>
      <p:sp>
        <p:nvSpPr>
          <p:cNvPr id="3" name="TextBox 12"/>
          <p:cNvSpPr txBox="1"/>
          <p:nvPr/>
        </p:nvSpPr>
        <p:spPr>
          <a:xfrm>
            <a:off x="2992775" y="2737012"/>
            <a:ext cx="12631199" cy="9182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buClrTx/>
              <a:buFontTx/>
              <a:buNone/>
            </a:pPr>
            <a:r>
              <a:rPr lang="en-US" sz="4000" kern="1200" spc="80" dirty="0" err="1" smtClean="0">
                <a:latin typeface="Andika New Basic" panose="02000000000000000000" pitchFamily="2" charset="0"/>
                <a:cs typeface="Andika New Basic" panose="02000000000000000000" pitchFamily="2" charset="0"/>
              </a:rPr>
              <a:t>Sebagai</a:t>
            </a:r>
            <a:r>
              <a:rPr lang="en-US" sz="4000" kern="1200" spc="80" dirty="0" smtClean="0">
                <a:latin typeface="Andika New Basic" panose="02000000000000000000" pitchFamily="2" charset="0"/>
                <a:cs typeface="Andika New Basic" panose="02000000000000000000" pitchFamily="2" charset="0"/>
              </a:rPr>
              <a:t> </a:t>
            </a:r>
            <a:r>
              <a:rPr lang="en-US" sz="4000" kern="1200" spc="80" dirty="0" err="1">
                <a:latin typeface="Andika New Basic" panose="02000000000000000000" pitchFamily="2" charset="0"/>
                <a:cs typeface="Andika New Basic" panose="02000000000000000000" pitchFamily="2" charset="0"/>
              </a:rPr>
              <a:t>sebuah</a:t>
            </a:r>
            <a:r>
              <a:rPr lang="en-US" sz="4000" kern="1200" spc="80" dirty="0">
                <a:latin typeface="Andika New Basic" panose="02000000000000000000" pitchFamily="2" charset="0"/>
                <a:cs typeface="Andika New Basic" panose="02000000000000000000" pitchFamily="2" charset="0"/>
              </a:rPr>
              <a:t> </a:t>
            </a:r>
            <a:r>
              <a:rPr lang="en-US" sz="4000" kern="1200" spc="80" dirty="0" err="1">
                <a:latin typeface="Andika New Basic" panose="02000000000000000000" pitchFamily="2" charset="0"/>
                <a:cs typeface="Andika New Basic" panose="02000000000000000000" pitchFamily="2" charset="0"/>
              </a:rPr>
              <a:t>karya</a:t>
            </a:r>
            <a:r>
              <a:rPr lang="en-US" sz="4000" kern="1200" spc="80" dirty="0">
                <a:latin typeface="Andika New Basic" panose="02000000000000000000" pitchFamily="2" charset="0"/>
                <a:cs typeface="Andika New Basic" panose="02000000000000000000" pitchFamily="2" charset="0"/>
              </a:rPr>
              <a:t> </a:t>
            </a:r>
            <a:r>
              <a:rPr lang="en-US" sz="4000" kern="1200" spc="80" dirty="0" err="1">
                <a:latin typeface="Andika New Basic" panose="02000000000000000000" pitchFamily="2" charset="0"/>
                <a:cs typeface="Andika New Basic" panose="02000000000000000000" pitchFamily="2" charset="0"/>
              </a:rPr>
              <a:t>imajiner</a:t>
            </a:r>
            <a:r>
              <a:rPr lang="en-US" sz="4000" kern="1200" spc="80" dirty="0">
                <a:latin typeface="Andika New Basic" panose="02000000000000000000" pitchFamily="2" charset="0"/>
                <a:cs typeface="Andika New Basic" panose="02000000000000000000" pitchFamily="2" charset="0"/>
              </a:rPr>
              <a:t>, </a:t>
            </a:r>
            <a:r>
              <a:rPr lang="en-US" sz="4000" kern="1200" spc="80" dirty="0" err="1">
                <a:latin typeface="Andika New Basic" panose="02000000000000000000" pitchFamily="2" charset="0"/>
                <a:cs typeface="Andika New Basic" panose="02000000000000000000" pitchFamily="2" charset="0"/>
              </a:rPr>
              <a:t>fiksi</a:t>
            </a:r>
            <a:r>
              <a:rPr lang="en-US" sz="4000" kern="1200" spc="80" dirty="0">
                <a:latin typeface="Andika New Basic" panose="02000000000000000000" pitchFamily="2" charset="0"/>
                <a:cs typeface="Andika New Basic" panose="02000000000000000000" pitchFamily="2" charset="0"/>
              </a:rPr>
              <a:t> </a:t>
            </a:r>
            <a:r>
              <a:rPr lang="en-US" sz="4000" kern="1200" spc="80" dirty="0" err="1">
                <a:latin typeface="Andika New Basic" panose="02000000000000000000" pitchFamily="2" charset="0"/>
                <a:cs typeface="Andika New Basic" panose="02000000000000000000" pitchFamily="2" charset="0"/>
              </a:rPr>
              <a:t>menawarkan</a:t>
            </a:r>
            <a:endParaRPr lang="en-US" sz="4000" kern="1200" spc="80" dirty="0">
              <a:latin typeface="Andika New Basic" panose="02000000000000000000" pitchFamily="2" charset="0"/>
              <a:cs typeface="Andika New Basic" panose="02000000000000000000" pitchFamily="2" charset="0"/>
            </a:endParaRPr>
          </a:p>
          <a:p>
            <a:pPr>
              <a:buClrTx/>
              <a:buFontTx/>
              <a:buNone/>
            </a:pPr>
            <a:r>
              <a:rPr lang="en-US" sz="4000" kern="1200" spc="80" dirty="0" err="1">
                <a:latin typeface="Andika New Basic" panose="02000000000000000000" pitchFamily="2" charset="0"/>
                <a:cs typeface="Andika New Basic" panose="02000000000000000000" pitchFamily="2" charset="0"/>
              </a:rPr>
              <a:t>berbagai</a:t>
            </a:r>
            <a:r>
              <a:rPr lang="en-US" sz="4000" kern="1200" spc="80" dirty="0">
                <a:latin typeface="Andika New Basic" panose="02000000000000000000" pitchFamily="2" charset="0"/>
                <a:cs typeface="Andika New Basic" panose="02000000000000000000" pitchFamily="2" charset="0"/>
              </a:rPr>
              <a:t> </a:t>
            </a:r>
            <a:r>
              <a:rPr lang="en-US" sz="4000" kern="1200" spc="80" dirty="0" err="1">
                <a:latin typeface="Andika New Basic" panose="02000000000000000000" pitchFamily="2" charset="0"/>
                <a:cs typeface="Andika New Basic" panose="02000000000000000000" pitchFamily="2" charset="0"/>
              </a:rPr>
              <a:t>permasalahan</a:t>
            </a:r>
            <a:r>
              <a:rPr lang="en-US" sz="4000" kern="1200" spc="80" dirty="0">
                <a:latin typeface="Andika New Basic" panose="02000000000000000000" pitchFamily="2" charset="0"/>
                <a:cs typeface="Andika New Basic" panose="02000000000000000000" pitchFamily="2" charset="0"/>
              </a:rPr>
              <a:t> </a:t>
            </a:r>
            <a:r>
              <a:rPr lang="en-US" sz="4000" kern="1200" spc="80" dirty="0" err="1">
                <a:latin typeface="Andika New Basic" panose="02000000000000000000" pitchFamily="2" charset="0"/>
                <a:cs typeface="Andika New Basic" panose="02000000000000000000" pitchFamily="2" charset="0"/>
              </a:rPr>
              <a:t>manusia</a:t>
            </a:r>
            <a:r>
              <a:rPr lang="en-US" sz="4000" kern="1200" spc="80" dirty="0">
                <a:latin typeface="Andika New Basic" panose="02000000000000000000" pitchFamily="2" charset="0"/>
                <a:cs typeface="Andika New Basic" panose="02000000000000000000" pitchFamily="2" charset="0"/>
              </a:rPr>
              <a:t> </a:t>
            </a:r>
            <a:r>
              <a:rPr lang="en-US" sz="4000" kern="1200" spc="80" dirty="0" err="1">
                <a:latin typeface="Andika New Basic" panose="02000000000000000000" pitchFamily="2" charset="0"/>
                <a:cs typeface="Andika New Basic" panose="02000000000000000000" pitchFamily="2" charset="0"/>
              </a:rPr>
              <a:t>dan</a:t>
            </a:r>
            <a:r>
              <a:rPr lang="en-US" sz="4000" kern="1200" spc="80" dirty="0">
                <a:latin typeface="Andika New Basic" panose="02000000000000000000" pitchFamily="2" charset="0"/>
                <a:cs typeface="Andika New Basic" panose="02000000000000000000" pitchFamily="2" charset="0"/>
              </a:rPr>
              <a:t> </a:t>
            </a:r>
            <a:r>
              <a:rPr lang="en-US" sz="4000" kern="1200" spc="80" dirty="0" err="1">
                <a:latin typeface="Andika New Basic" panose="02000000000000000000" pitchFamily="2" charset="0"/>
                <a:cs typeface="Andika New Basic" panose="02000000000000000000" pitchFamily="2" charset="0"/>
              </a:rPr>
              <a:t>kemanusiaan</a:t>
            </a:r>
            <a:r>
              <a:rPr lang="en-US" sz="4000" kern="1200" spc="80" dirty="0">
                <a:latin typeface="Andika New Basic" panose="02000000000000000000" pitchFamily="2" charset="0"/>
                <a:cs typeface="Andika New Basic" panose="02000000000000000000" pitchFamily="2" charset="0"/>
              </a:rPr>
              <a:t>, </a:t>
            </a:r>
            <a:r>
              <a:rPr lang="en-US" sz="4000" kern="1200" spc="80" dirty="0" err="1">
                <a:latin typeface="Andika New Basic" panose="02000000000000000000" pitchFamily="2" charset="0"/>
                <a:cs typeface="Andika New Basic" panose="02000000000000000000" pitchFamily="2" charset="0"/>
              </a:rPr>
              <a:t>hidup</a:t>
            </a:r>
            <a:r>
              <a:rPr lang="en-US" sz="4000" kern="1200" spc="80" dirty="0">
                <a:latin typeface="Andika New Basic" panose="02000000000000000000" pitchFamily="2" charset="0"/>
                <a:cs typeface="Andika New Basic" panose="02000000000000000000" pitchFamily="2" charset="0"/>
              </a:rPr>
              <a:t> </a:t>
            </a:r>
            <a:r>
              <a:rPr lang="en-US" sz="4000" kern="1200" spc="80" dirty="0" err="1" smtClean="0">
                <a:latin typeface="Andika New Basic" panose="02000000000000000000" pitchFamily="2" charset="0"/>
                <a:cs typeface="Andika New Basic" panose="02000000000000000000" pitchFamily="2" charset="0"/>
              </a:rPr>
              <a:t>dan</a:t>
            </a:r>
            <a:r>
              <a:rPr lang="en-US" sz="4000" kern="1200" spc="80" dirty="0" smtClean="0">
                <a:latin typeface="Andika New Basic" panose="02000000000000000000" pitchFamily="2" charset="0"/>
                <a:cs typeface="Andika New Basic" panose="02000000000000000000" pitchFamily="2" charset="0"/>
              </a:rPr>
              <a:t> </a:t>
            </a:r>
            <a:r>
              <a:rPr lang="en-US" sz="4000" kern="1200" spc="80" dirty="0" err="1" smtClean="0">
                <a:latin typeface="Andika New Basic" panose="02000000000000000000" pitchFamily="2" charset="0"/>
                <a:cs typeface="Andika New Basic" panose="02000000000000000000" pitchFamily="2" charset="0"/>
              </a:rPr>
              <a:t>kehidupan</a:t>
            </a:r>
            <a:r>
              <a:rPr lang="en-US" sz="4000" kern="1200" spc="80" dirty="0">
                <a:latin typeface="Andika New Basic" panose="02000000000000000000" pitchFamily="2" charset="0"/>
                <a:cs typeface="Andika New Basic" panose="02000000000000000000" pitchFamily="2" charset="0"/>
              </a:rPr>
              <a:t>. </a:t>
            </a:r>
            <a:endParaRPr lang="en-US" sz="4000" kern="1200" spc="80" dirty="0" smtClean="0">
              <a:latin typeface="Andika New Basic" panose="02000000000000000000" pitchFamily="2" charset="0"/>
              <a:cs typeface="Andika New Basic" panose="02000000000000000000" pitchFamily="2" charset="0"/>
            </a:endParaRPr>
          </a:p>
          <a:p>
            <a:pPr>
              <a:buClrTx/>
              <a:buFontTx/>
              <a:buNone/>
            </a:pPr>
            <a:endParaRPr lang="en-US" sz="4000" kern="1200" spc="80" dirty="0">
              <a:latin typeface="Andika New Basic" panose="02000000000000000000" pitchFamily="2" charset="0"/>
              <a:cs typeface="Andika New Basic" panose="02000000000000000000" pitchFamily="2" charset="0"/>
            </a:endParaRPr>
          </a:p>
          <a:p>
            <a:pPr>
              <a:buClrTx/>
              <a:buFontTx/>
              <a:buNone/>
            </a:pPr>
            <a:r>
              <a:rPr lang="en-US" sz="4000" kern="1200" spc="80" dirty="0" err="1" smtClean="0">
                <a:latin typeface="Andika New Basic" panose="02000000000000000000" pitchFamily="2" charset="0"/>
                <a:cs typeface="Andika New Basic" panose="02000000000000000000" pitchFamily="2" charset="0"/>
              </a:rPr>
              <a:t>Pengarang</a:t>
            </a:r>
            <a:r>
              <a:rPr lang="en-US" sz="4000" kern="1200" spc="80" dirty="0" smtClean="0">
                <a:latin typeface="Andika New Basic" panose="02000000000000000000" pitchFamily="2" charset="0"/>
                <a:cs typeface="Andika New Basic" panose="02000000000000000000" pitchFamily="2" charset="0"/>
              </a:rPr>
              <a:t> </a:t>
            </a:r>
            <a:r>
              <a:rPr lang="en-US" sz="4000" kern="1200" spc="80" dirty="0" err="1">
                <a:latin typeface="Andika New Basic" panose="02000000000000000000" pitchFamily="2" charset="0"/>
                <a:cs typeface="Andika New Basic" panose="02000000000000000000" pitchFamily="2" charset="0"/>
              </a:rPr>
              <a:t>menghayati</a:t>
            </a:r>
            <a:r>
              <a:rPr lang="en-US" sz="4000" kern="1200" spc="80" dirty="0">
                <a:latin typeface="Andika New Basic" panose="02000000000000000000" pitchFamily="2" charset="0"/>
                <a:cs typeface="Andika New Basic" panose="02000000000000000000" pitchFamily="2" charset="0"/>
              </a:rPr>
              <a:t> </a:t>
            </a:r>
            <a:r>
              <a:rPr lang="en-US" sz="4000" kern="1200" spc="80" dirty="0" err="1">
                <a:latin typeface="Andika New Basic" panose="02000000000000000000" pitchFamily="2" charset="0"/>
                <a:cs typeface="Andika New Basic" panose="02000000000000000000" pitchFamily="2" charset="0"/>
              </a:rPr>
              <a:t>berbagai</a:t>
            </a:r>
            <a:r>
              <a:rPr lang="en-US" sz="4000" kern="1200" spc="80" dirty="0">
                <a:latin typeface="Andika New Basic" panose="02000000000000000000" pitchFamily="2" charset="0"/>
                <a:cs typeface="Andika New Basic" panose="02000000000000000000" pitchFamily="2" charset="0"/>
              </a:rPr>
              <a:t> </a:t>
            </a:r>
            <a:r>
              <a:rPr lang="en-US" sz="4000" kern="1200" spc="80" dirty="0" err="1">
                <a:latin typeface="Andika New Basic" panose="02000000000000000000" pitchFamily="2" charset="0"/>
                <a:cs typeface="Andika New Basic" panose="02000000000000000000" pitchFamily="2" charset="0"/>
              </a:rPr>
              <a:t>permasalahan</a:t>
            </a:r>
            <a:endParaRPr lang="en-US" sz="4000" kern="1200" spc="80" dirty="0">
              <a:latin typeface="Andika New Basic" panose="02000000000000000000" pitchFamily="2" charset="0"/>
              <a:cs typeface="Andika New Basic" panose="02000000000000000000" pitchFamily="2" charset="0"/>
            </a:endParaRPr>
          </a:p>
          <a:p>
            <a:pPr>
              <a:buClrTx/>
              <a:buFontTx/>
              <a:buNone/>
            </a:pPr>
            <a:r>
              <a:rPr lang="en-US" sz="4000" kern="1200" spc="80" dirty="0" err="1">
                <a:latin typeface="Andika New Basic" panose="02000000000000000000" pitchFamily="2" charset="0"/>
                <a:cs typeface="Andika New Basic" panose="02000000000000000000" pitchFamily="2" charset="0"/>
              </a:rPr>
              <a:t>tersebut</a:t>
            </a:r>
            <a:r>
              <a:rPr lang="en-US" sz="4000" kern="1200" spc="80" dirty="0">
                <a:latin typeface="Andika New Basic" panose="02000000000000000000" pitchFamily="2" charset="0"/>
                <a:cs typeface="Andika New Basic" panose="02000000000000000000" pitchFamily="2" charset="0"/>
              </a:rPr>
              <a:t> </a:t>
            </a:r>
            <a:r>
              <a:rPr lang="en-US" sz="4000" kern="1200" spc="80" dirty="0" err="1">
                <a:latin typeface="Andika New Basic" panose="02000000000000000000" pitchFamily="2" charset="0"/>
                <a:cs typeface="Andika New Basic" panose="02000000000000000000" pitchFamily="2" charset="0"/>
              </a:rPr>
              <a:t>dengan</a:t>
            </a:r>
            <a:r>
              <a:rPr lang="en-US" sz="4000" kern="1200" spc="80" dirty="0">
                <a:latin typeface="Andika New Basic" panose="02000000000000000000" pitchFamily="2" charset="0"/>
                <a:cs typeface="Andika New Basic" panose="02000000000000000000" pitchFamily="2" charset="0"/>
              </a:rPr>
              <a:t> </a:t>
            </a:r>
            <a:r>
              <a:rPr lang="en-US" sz="4000" kern="1200" spc="80" dirty="0" err="1">
                <a:latin typeface="Andika New Basic" panose="02000000000000000000" pitchFamily="2" charset="0"/>
                <a:cs typeface="Andika New Basic" panose="02000000000000000000" pitchFamily="2" charset="0"/>
              </a:rPr>
              <a:t>penuh</a:t>
            </a:r>
            <a:r>
              <a:rPr lang="en-US" sz="4000" kern="1200" spc="80" dirty="0">
                <a:latin typeface="Andika New Basic" panose="02000000000000000000" pitchFamily="2" charset="0"/>
                <a:cs typeface="Andika New Basic" panose="02000000000000000000" pitchFamily="2" charset="0"/>
              </a:rPr>
              <a:t> </a:t>
            </a:r>
            <a:r>
              <a:rPr lang="en-US" sz="4000" kern="1200" spc="80" dirty="0" err="1">
                <a:latin typeface="Andika New Basic" panose="02000000000000000000" pitchFamily="2" charset="0"/>
                <a:cs typeface="Andika New Basic" panose="02000000000000000000" pitchFamily="2" charset="0"/>
              </a:rPr>
              <a:t>kesungguhan</a:t>
            </a:r>
            <a:r>
              <a:rPr lang="en-US" sz="4000" kern="1200" spc="80" dirty="0">
                <a:latin typeface="Andika New Basic" panose="02000000000000000000" pitchFamily="2" charset="0"/>
                <a:cs typeface="Andika New Basic" panose="02000000000000000000" pitchFamily="2" charset="0"/>
              </a:rPr>
              <a:t> yang </a:t>
            </a:r>
            <a:r>
              <a:rPr lang="en-US" sz="4000" kern="1200" spc="80" dirty="0" err="1" smtClean="0">
                <a:latin typeface="Andika New Basic" panose="02000000000000000000" pitchFamily="2" charset="0"/>
                <a:cs typeface="Andika New Basic" panose="02000000000000000000" pitchFamily="2" charset="0"/>
              </a:rPr>
              <a:t>diungkapkannya</a:t>
            </a:r>
            <a:r>
              <a:rPr lang="en-US" sz="4000" kern="1200" spc="80" dirty="0" smtClean="0">
                <a:latin typeface="Andika New Basic" panose="02000000000000000000" pitchFamily="2" charset="0"/>
                <a:cs typeface="Andika New Basic" panose="02000000000000000000" pitchFamily="2" charset="0"/>
              </a:rPr>
              <a:t> </a:t>
            </a:r>
            <a:r>
              <a:rPr lang="en-US" sz="4000" kern="1200" spc="80" dirty="0" err="1" smtClean="0">
                <a:latin typeface="Andika New Basic" panose="02000000000000000000" pitchFamily="2" charset="0"/>
                <a:cs typeface="Andika New Basic" panose="02000000000000000000" pitchFamily="2" charset="0"/>
              </a:rPr>
              <a:t>kembali</a:t>
            </a:r>
            <a:r>
              <a:rPr lang="en-US" sz="4000" kern="1200" spc="80" dirty="0" smtClean="0">
                <a:latin typeface="Andika New Basic" panose="02000000000000000000" pitchFamily="2" charset="0"/>
                <a:cs typeface="Andika New Basic" panose="02000000000000000000" pitchFamily="2" charset="0"/>
              </a:rPr>
              <a:t> </a:t>
            </a:r>
            <a:r>
              <a:rPr lang="en-US" sz="4000" kern="1200" spc="80" dirty="0" err="1">
                <a:latin typeface="Andika New Basic" panose="02000000000000000000" pitchFamily="2" charset="0"/>
                <a:cs typeface="Andika New Basic" panose="02000000000000000000" pitchFamily="2" charset="0"/>
              </a:rPr>
              <a:t>melalui</a:t>
            </a:r>
            <a:r>
              <a:rPr lang="en-US" sz="4000" kern="1200" spc="80" dirty="0">
                <a:latin typeface="Andika New Basic" panose="02000000000000000000" pitchFamily="2" charset="0"/>
                <a:cs typeface="Andika New Basic" panose="02000000000000000000" pitchFamily="2" charset="0"/>
              </a:rPr>
              <a:t> </a:t>
            </a:r>
            <a:r>
              <a:rPr lang="en-US" sz="4000" kern="1200" spc="80" dirty="0" err="1">
                <a:latin typeface="Andika New Basic" panose="02000000000000000000" pitchFamily="2" charset="0"/>
                <a:cs typeface="Andika New Basic" panose="02000000000000000000" pitchFamily="2" charset="0"/>
              </a:rPr>
              <a:t>sarana</a:t>
            </a:r>
            <a:r>
              <a:rPr lang="en-US" sz="4000" kern="1200" spc="80" dirty="0">
                <a:latin typeface="Andika New Basic" panose="02000000000000000000" pitchFamily="2" charset="0"/>
                <a:cs typeface="Andika New Basic" panose="02000000000000000000" pitchFamily="2" charset="0"/>
              </a:rPr>
              <a:t> </a:t>
            </a:r>
            <a:r>
              <a:rPr lang="en-US" sz="4000" kern="1200" spc="80" dirty="0" err="1">
                <a:latin typeface="Andika New Basic" panose="02000000000000000000" pitchFamily="2" charset="0"/>
                <a:cs typeface="Andika New Basic" panose="02000000000000000000" pitchFamily="2" charset="0"/>
              </a:rPr>
              <a:t>fiksi</a:t>
            </a:r>
            <a:r>
              <a:rPr lang="en-US" sz="4000" kern="1200" spc="80" dirty="0">
                <a:latin typeface="Andika New Basic" panose="02000000000000000000" pitchFamily="2" charset="0"/>
                <a:cs typeface="Andika New Basic" panose="02000000000000000000" pitchFamily="2" charset="0"/>
              </a:rPr>
              <a:t> </a:t>
            </a:r>
            <a:r>
              <a:rPr lang="en-US" sz="4000" kern="1200" spc="80" dirty="0" err="1">
                <a:latin typeface="Andika New Basic" panose="02000000000000000000" pitchFamily="2" charset="0"/>
                <a:cs typeface="Andika New Basic" panose="02000000000000000000" pitchFamily="2" charset="0"/>
              </a:rPr>
              <a:t>sesuai</a:t>
            </a:r>
            <a:r>
              <a:rPr lang="en-US" sz="4000" kern="1200" spc="80" dirty="0">
                <a:latin typeface="Andika New Basic" panose="02000000000000000000" pitchFamily="2" charset="0"/>
                <a:cs typeface="Andika New Basic" panose="02000000000000000000" pitchFamily="2" charset="0"/>
              </a:rPr>
              <a:t> </a:t>
            </a:r>
            <a:r>
              <a:rPr lang="en-US" sz="4000" kern="1200" spc="80" dirty="0" err="1">
                <a:latin typeface="Andika New Basic" panose="02000000000000000000" pitchFamily="2" charset="0"/>
                <a:cs typeface="Andika New Basic" panose="02000000000000000000" pitchFamily="2" charset="0"/>
              </a:rPr>
              <a:t>dengan</a:t>
            </a:r>
            <a:r>
              <a:rPr lang="en-US" sz="4000" kern="1200" spc="80" dirty="0">
                <a:latin typeface="Andika New Basic" panose="02000000000000000000" pitchFamily="2" charset="0"/>
                <a:cs typeface="Andika New Basic" panose="02000000000000000000" pitchFamily="2" charset="0"/>
              </a:rPr>
              <a:t> </a:t>
            </a:r>
            <a:r>
              <a:rPr lang="en-US" sz="4000" kern="1200" spc="80" dirty="0" err="1">
                <a:latin typeface="Andika New Basic" panose="02000000000000000000" pitchFamily="2" charset="0"/>
                <a:cs typeface="Andika New Basic" panose="02000000000000000000" pitchFamily="2" charset="0"/>
              </a:rPr>
              <a:t>pandangannya</a:t>
            </a:r>
            <a:r>
              <a:rPr lang="en-US" sz="4000" kern="1200" spc="80" dirty="0" smtClean="0">
                <a:latin typeface="Andika New Basic" panose="02000000000000000000" pitchFamily="2" charset="0"/>
                <a:cs typeface="Andika New Basic" panose="02000000000000000000" pitchFamily="2" charset="0"/>
              </a:rPr>
              <a:t>.</a:t>
            </a:r>
          </a:p>
          <a:p>
            <a:pPr>
              <a:buClrTx/>
              <a:buFontTx/>
              <a:buNone/>
            </a:pPr>
            <a:endParaRPr lang="en-US" sz="4000" kern="1200" spc="80" dirty="0">
              <a:latin typeface="Andika New Basic" panose="02000000000000000000" pitchFamily="2" charset="0"/>
              <a:cs typeface="Andika New Basic" panose="02000000000000000000" pitchFamily="2" charset="0"/>
            </a:endParaRPr>
          </a:p>
          <a:p>
            <a:pPr>
              <a:buClrTx/>
              <a:buFontTx/>
              <a:buNone/>
            </a:pPr>
            <a:endParaRPr lang="en-US" sz="4000" kern="1200" spc="80" dirty="0">
              <a:latin typeface="Andika New Basic" panose="02000000000000000000" pitchFamily="2" charset="0"/>
              <a:cs typeface="Andika New Basic" panose="02000000000000000000" pitchFamily="2" charset="0"/>
            </a:endParaRPr>
          </a:p>
          <a:p>
            <a:pPr>
              <a:buClrTx/>
              <a:buFontTx/>
              <a:buNone/>
            </a:pPr>
            <a:endParaRPr lang="en-US" sz="4000" kern="1200" spc="80" dirty="0" smtClean="0">
              <a:latin typeface="Andika New Basic" panose="02000000000000000000" pitchFamily="2" charset="0"/>
              <a:cs typeface="Andika New Basic" panose="02000000000000000000" pitchFamily="2" charset="0"/>
            </a:endParaRPr>
          </a:p>
          <a:p>
            <a:pPr>
              <a:buClrTx/>
              <a:buFontTx/>
              <a:buNone/>
            </a:pPr>
            <a:endParaRPr lang="en-US" sz="4000" kern="1200" spc="80" dirty="0">
              <a:latin typeface="Andika New Basic" panose="02000000000000000000" pitchFamily="2" charset="0"/>
              <a:cs typeface="Andika New Basic" panose="02000000000000000000" pitchFamily="2" charset="0"/>
            </a:endParaRPr>
          </a:p>
          <a:p>
            <a:pPr>
              <a:buClrTx/>
              <a:buFontTx/>
              <a:buNone/>
            </a:pPr>
            <a:endParaRPr lang="en-US" sz="4000" kern="1200" spc="80" dirty="0" smtClean="0">
              <a:latin typeface="Andika New Basic" panose="02000000000000000000" pitchFamily="2" charset="0"/>
              <a:cs typeface="Andika New Basic" panose="02000000000000000000" pitchFamily="2" charset="0"/>
            </a:endParaRPr>
          </a:p>
          <a:p>
            <a:pPr>
              <a:buClrTx/>
              <a:buFontTx/>
              <a:buNone/>
            </a:pPr>
            <a:endParaRPr lang="en-US" sz="4000" kern="1200" spc="80" dirty="0">
              <a:latin typeface="Andika New Basic" panose="02000000000000000000" pitchFamily="2" charset="0"/>
              <a:cs typeface="Andika New Basic" panose="02000000000000000000" pitchFamily="2" charset="0"/>
            </a:endParaRPr>
          </a:p>
          <a:p>
            <a:pPr algn="ctr">
              <a:lnSpc>
                <a:spcPts val="4400"/>
              </a:lnSpc>
              <a:buClrTx/>
              <a:buFontTx/>
              <a:buNone/>
            </a:pPr>
            <a:endParaRPr lang="en-US" sz="4000" kern="1200" spc="80" dirty="0">
              <a:latin typeface="KG Primary Penmanship Bold"/>
            </a:endParaRPr>
          </a:p>
        </p:txBody>
      </p:sp>
    </p:spTree>
    <p:extLst>
      <p:ext uri="{BB962C8B-B14F-4D97-AF65-F5344CB8AC3E}">
        <p14:creationId xmlns:p14="http://schemas.microsoft.com/office/powerpoint/2010/main" val="138836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ambar 14" descr="Sebuah gambar berisi Grafis, desain grafis, cuplikan layar, deasin&#10;&#10;Deskripsi dibuat secara otomatis">
            <a:extLst>
              <a:ext uri="{FF2B5EF4-FFF2-40B4-BE49-F238E27FC236}">
                <a16:creationId xmlns:a16="http://schemas.microsoft.com/office/drawing/2014/main" xmlns="" id="{D7180CFF-0FFB-BBFF-4AEB-E1AB5A895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6" y="91347"/>
            <a:ext cx="18261974" cy="1064926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237337" y="672891"/>
            <a:ext cx="12190642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39"/>
              </a:lnSpc>
              <a:buClrTx/>
              <a:buFontTx/>
              <a:buNone/>
            </a:pPr>
            <a:r>
              <a:rPr lang="en-US" sz="8839" kern="1200" dirty="0" err="1" smtClean="0">
                <a:solidFill>
                  <a:prstClr val="black"/>
                </a:solidFill>
                <a:latin typeface="Blackadder ITC" panose="04020505051007020D02" pitchFamily="82" charset="0"/>
              </a:rPr>
              <a:t>Orientasi</a:t>
            </a:r>
            <a:r>
              <a:rPr lang="en-US" sz="8839" kern="1200" dirty="0" smtClean="0">
                <a:solidFill>
                  <a:prstClr val="black"/>
                </a:solidFill>
                <a:latin typeface="Blackadder ITC" panose="04020505051007020D02" pitchFamily="82" charset="0"/>
              </a:rPr>
              <a:t> </a:t>
            </a:r>
            <a:r>
              <a:rPr lang="en-US" sz="8839" kern="1200" dirty="0" err="1" smtClean="0">
                <a:solidFill>
                  <a:prstClr val="black"/>
                </a:solidFill>
                <a:latin typeface="Blackadder ITC" panose="04020505051007020D02" pitchFamily="82" charset="0"/>
              </a:rPr>
              <a:t>Psikologi</a:t>
            </a:r>
            <a:r>
              <a:rPr lang="en-US" sz="8839" kern="1200" dirty="0" smtClean="0">
                <a:solidFill>
                  <a:prstClr val="black"/>
                </a:solidFill>
                <a:latin typeface="Blackadder ITC" panose="04020505051007020D02" pitchFamily="82" charset="0"/>
              </a:rPr>
              <a:t> </a:t>
            </a:r>
            <a:r>
              <a:rPr lang="en-US" sz="8839" kern="1200" dirty="0">
                <a:solidFill>
                  <a:prstClr val="black"/>
                </a:solidFill>
                <a:latin typeface="Blackadder ITC" panose="04020505051007020D02" pitchFamily="82" charset="0"/>
              </a:rPr>
              <a:t>Sastra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528322" y="2552040"/>
            <a:ext cx="11710192" cy="74379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763"/>
              </a:lnSpc>
              <a:spcBef>
                <a:spcPct val="0"/>
              </a:spcBef>
              <a:buClrTx/>
              <a:buFontTx/>
              <a:buNone/>
            </a:pPr>
            <a:r>
              <a:rPr lang="en-US" sz="4400" dirty="0" err="1">
                <a:latin typeface="+mn-lt"/>
              </a:rPr>
              <a:t>Orientasi</a:t>
            </a:r>
            <a:r>
              <a:rPr lang="en-US" sz="4400" dirty="0">
                <a:latin typeface="+mn-lt"/>
              </a:rPr>
              <a:t> </a:t>
            </a:r>
            <a:r>
              <a:rPr lang="en-US" sz="4400" dirty="0" err="1">
                <a:latin typeface="+mn-lt"/>
              </a:rPr>
              <a:t>Psikologi</a:t>
            </a:r>
            <a:r>
              <a:rPr lang="en-US" sz="4400" dirty="0">
                <a:latin typeface="+mn-lt"/>
              </a:rPr>
              <a:t> </a:t>
            </a:r>
            <a:r>
              <a:rPr lang="en-US" sz="4400" dirty="0" err="1">
                <a:latin typeface="+mn-lt"/>
              </a:rPr>
              <a:t>sastra</a:t>
            </a:r>
            <a:r>
              <a:rPr lang="en-US" sz="4400" dirty="0">
                <a:latin typeface="+mn-lt"/>
              </a:rPr>
              <a:t> </a:t>
            </a:r>
            <a:r>
              <a:rPr lang="en-US" sz="4400" dirty="0" err="1" smtClean="0">
                <a:latin typeface="+mn-lt"/>
              </a:rPr>
              <a:t>adalah</a:t>
            </a:r>
            <a:r>
              <a:rPr lang="en-US" sz="4400" dirty="0">
                <a:latin typeface="+mn-lt"/>
              </a:rPr>
              <a:t> </a:t>
            </a:r>
            <a:r>
              <a:rPr lang="en-US" sz="4400" dirty="0" err="1" smtClean="0">
                <a:latin typeface="+mn-lt"/>
              </a:rPr>
              <a:t>untuk</a:t>
            </a:r>
            <a:r>
              <a:rPr lang="en-US" sz="4400" dirty="0" smtClean="0">
                <a:latin typeface="+mn-lt"/>
              </a:rPr>
              <a:t>:</a:t>
            </a:r>
          </a:p>
          <a:p>
            <a:pPr marL="571500" indent="-571500" algn="just">
              <a:lnSpc>
                <a:spcPts val="5763"/>
              </a:lnSpc>
              <a:spcBef>
                <a:spcPct val="0"/>
              </a:spcBef>
              <a:buClrTx/>
              <a:buFontTx/>
              <a:buChar char="-"/>
            </a:pPr>
            <a:r>
              <a:rPr lang="en-US" sz="4400" dirty="0" err="1" smtClean="0">
                <a:latin typeface="+mn-lt"/>
              </a:rPr>
              <a:t>mengetahui</a:t>
            </a:r>
            <a:r>
              <a:rPr lang="en-US" sz="4400" dirty="0" smtClean="0">
                <a:latin typeface="+mn-lt"/>
              </a:rPr>
              <a:t> </a:t>
            </a:r>
            <a:r>
              <a:rPr lang="en-US" sz="4400" dirty="0" err="1">
                <a:latin typeface="+mn-lt"/>
              </a:rPr>
              <a:t>situasi</a:t>
            </a:r>
            <a:r>
              <a:rPr lang="en-US" sz="4400" dirty="0">
                <a:latin typeface="+mn-lt"/>
              </a:rPr>
              <a:t> </a:t>
            </a:r>
            <a:r>
              <a:rPr lang="en-US" sz="4400" dirty="0" err="1">
                <a:latin typeface="+mn-lt"/>
              </a:rPr>
              <a:t>psikologis</a:t>
            </a:r>
            <a:r>
              <a:rPr lang="en-US" sz="4400" dirty="0">
                <a:latin typeface="+mn-lt"/>
              </a:rPr>
              <a:t> </a:t>
            </a:r>
            <a:r>
              <a:rPr lang="en-US" sz="4400" dirty="0" err="1">
                <a:latin typeface="+mn-lt"/>
              </a:rPr>
              <a:t>pengarang</a:t>
            </a:r>
            <a:r>
              <a:rPr lang="en-US" sz="4400" dirty="0">
                <a:latin typeface="+mn-lt"/>
              </a:rPr>
              <a:t> </a:t>
            </a:r>
            <a:r>
              <a:rPr lang="en-US" sz="4400" dirty="0" err="1">
                <a:latin typeface="+mn-lt"/>
              </a:rPr>
              <a:t>melalui</a:t>
            </a:r>
            <a:r>
              <a:rPr lang="en-US" sz="4400" dirty="0">
                <a:latin typeface="+mn-lt"/>
              </a:rPr>
              <a:t> </a:t>
            </a:r>
            <a:r>
              <a:rPr lang="en-US" sz="4400" dirty="0" err="1">
                <a:latin typeface="+mn-lt"/>
              </a:rPr>
              <a:t>karya</a:t>
            </a:r>
            <a:r>
              <a:rPr lang="en-US" sz="4400" dirty="0">
                <a:latin typeface="+mn-lt"/>
              </a:rPr>
              <a:t> </a:t>
            </a:r>
            <a:r>
              <a:rPr lang="en-US" sz="4400" dirty="0" err="1">
                <a:latin typeface="+mn-lt"/>
              </a:rPr>
              <a:t>sastra</a:t>
            </a:r>
            <a:r>
              <a:rPr lang="en-US" sz="4400" dirty="0">
                <a:latin typeface="+mn-lt"/>
              </a:rPr>
              <a:t>. </a:t>
            </a:r>
            <a:endParaRPr lang="en-US" sz="4400" dirty="0" smtClean="0">
              <a:latin typeface="+mn-lt"/>
            </a:endParaRPr>
          </a:p>
          <a:p>
            <a:pPr marL="571500" indent="-571500" algn="just">
              <a:lnSpc>
                <a:spcPts val="5763"/>
              </a:lnSpc>
              <a:spcBef>
                <a:spcPct val="0"/>
              </a:spcBef>
              <a:buClrTx/>
              <a:buFontTx/>
              <a:buChar char="-"/>
            </a:pPr>
            <a:r>
              <a:rPr lang="en-US" sz="4400" dirty="0" err="1">
                <a:latin typeface="+mn-lt"/>
              </a:rPr>
              <a:t>m</a:t>
            </a:r>
            <a:r>
              <a:rPr lang="en-US" sz="4400" dirty="0" err="1" smtClean="0">
                <a:latin typeface="+mn-lt"/>
              </a:rPr>
              <a:t>emahami</a:t>
            </a:r>
            <a:r>
              <a:rPr lang="en-US" sz="4400" dirty="0" smtClean="0">
                <a:latin typeface="+mn-lt"/>
              </a:rPr>
              <a:t> </a:t>
            </a:r>
            <a:r>
              <a:rPr lang="en-US" sz="4400" dirty="0" err="1">
                <a:latin typeface="+mn-lt"/>
              </a:rPr>
              <a:t>muatan</a:t>
            </a:r>
            <a:r>
              <a:rPr lang="en-US" sz="4400" dirty="0">
                <a:latin typeface="+mn-lt"/>
              </a:rPr>
              <a:t> </a:t>
            </a:r>
            <a:r>
              <a:rPr lang="en-US" sz="4400" dirty="0" err="1">
                <a:latin typeface="+mn-lt"/>
              </a:rPr>
              <a:t>psikologis</a:t>
            </a:r>
            <a:r>
              <a:rPr lang="en-US" sz="4400" dirty="0">
                <a:latin typeface="+mn-lt"/>
              </a:rPr>
              <a:t> yang </a:t>
            </a:r>
            <a:r>
              <a:rPr lang="en-US" sz="4400" dirty="0" err="1">
                <a:latin typeface="+mn-lt"/>
              </a:rPr>
              <a:t>hendak</a:t>
            </a:r>
            <a:r>
              <a:rPr lang="en-US" sz="4400" dirty="0">
                <a:latin typeface="+mn-lt"/>
              </a:rPr>
              <a:t> </a:t>
            </a:r>
            <a:r>
              <a:rPr lang="en-US" sz="4400" dirty="0" err="1">
                <a:latin typeface="+mn-lt"/>
              </a:rPr>
              <a:t>disampaikan</a:t>
            </a:r>
            <a:r>
              <a:rPr lang="en-US" sz="4400" dirty="0">
                <a:latin typeface="+mn-lt"/>
              </a:rPr>
              <a:t> </a:t>
            </a:r>
            <a:r>
              <a:rPr lang="en-US" sz="4400" dirty="0" err="1">
                <a:latin typeface="+mn-lt"/>
              </a:rPr>
              <a:t>oleh</a:t>
            </a:r>
            <a:r>
              <a:rPr lang="en-US" sz="4400" dirty="0">
                <a:latin typeface="+mn-lt"/>
              </a:rPr>
              <a:t> </a:t>
            </a:r>
            <a:r>
              <a:rPr lang="en-US" sz="4400" dirty="0" err="1">
                <a:latin typeface="+mn-lt"/>
              </a:rPr>
              <a:t>pengarang</a:t>
            </a:r>
            <a:r>
              <a:rPr lang="en-US" sz="4400" dirty="0">
                <a:latin typeface="+mn-lt"/>
              </a:rPr>
              <a:t> </a:t>
            </a:r>
            <a:r>
              <a:rPr lang="en-US" sz="4400" dirty="0" err="1">
                <a:latin typeface="+mn-lt"/>
              </a:rPr>
              <a:t>melalui</a:t>
            </a:r>
            <a:r>
              <a:rPr lang="en-US" sz="4400" dirty="0">
                <a:latin typeface="+mn-lt"/>
              </a:rPr>
              <a:t> </a:t>
            </a:r>
            <a:r>
              <a:rPr lang="en-US" sz="4400" dirty="0" err="1">
                <a:latin typeface="+mn-lt"/>
              </a:rPr>
              <a:t>tokoh</a:t>
            </a:r>
            <a:r>
              <a:rPr lang="en-US" sz="4400" dirty="0">
                <a:latin typeface="+mn-lt"/>
              </a:rPr>
              <a:t> </a:t>
            </a:r>
            <a:r>
              <a:rPr lang="en-US" sz="4400" dirty="0" err="1">
                <a:latin typeface="+mn-lt"/>
              </a:rPr>
              <a:t>dan</a:t>
            </a:r>
            <a:r>
              <a:rPr lang="en-US" sz="4400" dirty="0">
                <a:latin typeface="+mn-lt"/>
              </a:rPr>
              <a:t> </a:t>
            </a:r>
            <a:r>
              <a:rPr lang="en-US" sz="4400" dirty="0" err="1">
                <a:latin typeface="+mn-lt"/>
              </a:rPr>
              <a:t>isi</a:t>
            </a:r>
            <a:r>
              <a:rPr lang="en-US" sz="4400" dirty="0">
                <a:latin typeface="+mn-lt"/>
              </a:rPr>
              <a:t> </a:t>
            </a:r>
            <a:r>
              <a:rPr lang="en-US" sz="4400" dirty="0" err="1">
                <a:latin typeface="+mn-lt"/>
              </a:rPr>
              <a:t>karya</a:t>
            </a:r>
            <a:r>
              <a:rPr lang="en-US" sz="4400" dirty="0">
                <a:latin typeface="+mn-lt"/>
              </a:rPr>
              <a:t> </a:t>
            </a:r>
            <a:r>
              <a:rPr lang="en-US" sz="4400" dirty="0" err="1">
                <a:latin typeface="+mn-lt"/>
              </a:rPr>
              <a:t>sastra</a:t>
            </a:r>
            <a:r>
              <a:rPr lang="en-US" sz="4400" dirty="0" smtClean="0">
                <a:latin typeface="+mn-lt"/>
              </a:rPr>
              <a:t>.</a:t>
            </a:r>
          </a:p>
          <a:p>
            <a:pPr algn="just">
              <a:lnSpc>
                <a:spcPts val="5763"/>
              </a:lnSpc>
              <a:spcBef>
                <a:spcPct val="0"/>
              </a:spcBef>
              <a:buClrTx/>
            </a:pPr>
            <a:endParaRPr lang="en-US" sz="4400" kern="1200" dirty="0">
              <a:solidFill>
                <a:prstClr val="black"/>
              </a:solidFill>
              <a:latin typeface="+mn-lt"/>
            </a:endParaRPr>
          </a:p>
          <a:p>
            <a:pPr algn="just">
              <a:lnSpc>
                <a:spcPts val="5763"/>
              </a:lnSpc>
              <a:spcBef>
                <a:spcPct val="0"/>
              </a:spcBef>
              <a:buClrTx/>
            </a:pPr>
            <a:r>
              <a:rPr lang="en-US" sz="4000" dirty="0" err="1">
                <a:solidFill>
                  <a:srgbClr val="002060"/>
                </a:solidFill>
              </a:rPr>
              <a:t>Psikologi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sastra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merupakan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i="1" dirty="0" err="1">
                <a:solidFill>
                  <a:srgbClr val="002060"/>
                </a:solidFill>
              </a:rPr>
              <a:t>telaah</a:t>
            </a:r>
            <a:r>
              <a:rPr lang="en-US" sz="4000" i="1" dirty="0">
                <a:solidFill>
                  <a:srgbClr val="002060"/>
                </a:solidFill>
              </a:rPr>
              <a:t> </a:t>
            </a:r>
            <a:r>
              <a:rPr lang="en-US" sz="4000" i="1" dirty="0" err="1">
                <a:solidFill>
                  <a:srgbClr val="002060"/>
                </a:solidFill>
              </a:rPr>
              <a:t>karya</a:t>
            </a:r>
            <a:r>
              <a:rPr lang="en-US" sz="4000" i="1" dirty="0">
                <a:solidFill>
                  <a:srgbClr val="002060"/>
                </a:solidFill>
              </a:rPr>
              <a:t> </a:t>
            </a:r>
            <a:r>
              <a:rPr lang="en-US" sz="4000" i="1" dirty="0" err="1">
                <a:solidFill>
                  <a:srgbClr val="002060"/>
                </a:solidFill>
              </a:rPr>
              <a:t>sastra</a:t>
            </a:r>
            <a:r>
              <a:rPr lang="en-US" sz="4000" i="1" dirty="0">
                <a:solidFill>
                  <a:srgbClr val="002060"/>
                </a:solidFill>
              </a:rPr>
              <a:t> yang </a:t>
            </a:r>
            <a:r>
              <a:rPr lang="en-US" sz="4000" i="1" dirty="0" err="1">
                <a:solidFill>
                  <a:srgbClr val="002060"/>
                </a:solidFill>
              </a:rPr>
              <a:t>diyakini</a:t>
            </a:r>
            <a:r>
              <a:rPr lang="en-US" sz="4000" i="1" dirty="0">
                <a:solidFill>
                  <a:srgbClr val="002060"/>
                </a:solidFill>
              </a:rPr>
              <a:t> </a:t>
            </a:r>
            <a:r>
              <a:rPr lang="en-US" sz="4000" i="1" dirty="0" err="1">
                <a:solidFill>
                  <a:srgbClr val="002060"/>
                </a:solidFill>
              </a:rPr>
              <a:t>mencerminkan</a:t>
            </a:r>
            <a:r>
              <a:rPr lang="en-US" sz="4000" i="1" dirty="0">
                <a:solidFill>
                  <a:srgbClr val="002060"/>
                </a:solidFill>
              </a:rPr>
              <a:t> proses </a:t>
            </a:r>
            <a:r>
              <a:rPr lang="en-US" sz="4000" i="1" dirty="0" err="1">
                <a:solidFill>
                  <a:srgbClr val="002060"/>
                </a:solidFill>
              </a:rPr>
              <a:t>dan</a:t>
            </a:r>
            <a:r>
              <a:rPr lang="en-US" sz="4000" i="1" dirty="0">
                <a:solidFill>
                  <a:srgbClr val="002060"/>
                </a:solidFill>
              </a:rPr>
              <a:t> </a:t>
            </a:r>
            <a:r>
              <a:rPr lang="en-US" sz="4000" i="1" dirty="0" err="1">
                <a:solidFill>
                  <a:srgbClr val="002060"/>
                </a:solidFill>
              </a:rPr>
              <a:t>aktivitas</a:t>
            </a:r>
            <a:r>
              <a:rPr lang="en-US" sz="4000" i="1" dirty="0">
                <a:solidFill>
                  <a:srgbClr val="002060"/>
                </a:solidFill>
              </a:rPr>
              <a:t> </a:t>
            </a:r>
            <a:r>
              <a:rPr lang="en-US" sz="4000" i="1" dirty="0" err="1">
                <a:solidFill>
                  <a:srgbClr val="002060"/>
                </a:solidFill>
              </a:rPr>
              <a:t>kejiwaan</a:t>
            </a:r>
            <a:r>
              <a:rPr lang="en-US" sz="4000" dirty="0">
                <a:solidFill>
                  <a:srgbClr val="002060"/>
                </a:solidFill>
              </a:rPr>
              <a:t>.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endParaRPr sz="4400" kern="12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206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ambar 13" descr="Sebuah gambar berisi Grafis, desain grafis, cuplikan layar, deasin&#10;&#10;Deskripsi dibuat secara otomatis">
            <a:extLst>
              <a:ext uri="{FF2B5EF4-FFF2-40B4-BE49-F238E27FC236}">
                <a16:creationId xmlns:a16="http://schemas.microsoft.com/office/drawing/2014/main" xmlns="" id="{AC6BAED8-AF64-B400-EE0B-0D1712EDC5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61974" cy="102870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059423" y="537029"/>
            <a:ext cx="10306840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99"/>
              </a:lnSpc>
              <a:buClrTx/>
              <a:buFontTx/>
              <a:buNone/>
            </a:pPr>
            <a:r>
              <a:rPr lang="en-US" sz="9999" kern="1200" dirty="0">
                <a:latin typeface="Hangyaboly"/>
              </a:rPr>
              <a:t>  </a:t>
            </a:r>
            <a:r>
              <a:rPr lang="en-US" sz="9999" kern="1200" dirty="0" err="1" smtClean="0">
                <a:latin typeface="FZShuTi" panose="02010601030101010101" pitchFamily="2" charset="-122"/>
                <a:ea typeface="FZShuTi" panose="02010601030101010101" pitchFamily="2" charset="-122"/>
              </a:rPr>
              <a:t>Psikologi</a:t>
            </a:r>
            <a:r>
              <a:rPr lang="en-US" sz="9999" kern="1200" dirty="0" smtClean="0">
                <a:latin typeface="FZShuTi" panose="02010601030101010101" pitchFamily="2" charset="-122"/>
                <a:ea typeface="FZShuTi" panose="02010601030101010101" pitchFamily="2" charset="-122"/>
              </a:rPr>
              <a:t> </a:t>
            </a:r>
            <a:r>
              <a:rPr lang="en-US" sz="9999" kern="1200" dirty="0" err="1">
                <a:latin typeface="FZShuTi" panose="02010601030101010101" pitchFamily="2" charset="-122"/>
                <a:ea typeface="FZShuTi" panose="02010601030101010101" pitchFamily="2" charset="-122"/>
              </a:rPr>
              <a:t>Sastra</a:t>
            </a:r>
            <a:endParaRPr lang="en-US" sz="9999" kern="1200" dirty="0">
              <a:latin typeface="FZShuTi" panose="02010601030101010101" pitchFamily="2" charset="-122"/>
              <a:ea typeface="FZShuTi" panose="02010601030101010101" pitchFamily="2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973943" y="2185468"/>
            <a:ext cx="14006286" cy="73353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0"/>
              </a:lnSpc>
              <a:buClrTx/>
              <a:buFontTx/>
              <a:buNone/>
            </a:pPr>
            <a:r>
              <a:rPr lang="en-US" sz="3600" kern="1200" spc="80" dirty="0" err="1">
                <a:latin typeface="KG Primary Penmanship Bold"/>
              </a:rPr>
              <a:t>Psikologi</a:t>
            </a:r>
            <a:r>
              <a:rPr lang="en-US" sz="3600" kern="1200" spc="80" dirty="0">
                <a:latin typeface="KG Primary Penmanship Bold"/>
              </a:rPr>
              <a:t> </a:t>
            </a:r>
            <a:r>
              <a:rPr lang="en-US" sz="3600" kern="1200" spc="80" dirty="0" err="1">
                <a:latin typeface="KG Primary Penmanship Bold"/>
              </a:rPr>
              <a:t>sastra</a:t>
            </a:r>
            <a:r>
              <a:rPr lang="en-US" sz="3600" kern="1200" spc="80" dirty="0">
                <a:latin typeface="KG Primary Penmanship Bold"/>
              </a:rPr>
              <a:t> </a:t>
            </a:r>
            <a:r>
              <a:rPr lang="en-US" sz="3600" kern="1200" spc="80" dirty="0" err="1">
                <a:latin typeface="KG Primary Penmanship Bold"/>
              </a:rPr>
              <a:t>memandang</a:t>
            </a:r>
            <a:r>
              <a:rPr lang="en-US" sz="3600" kern="1200" spc="80" dirty="0">
                <a:latin typeface="KG Primary Penmanship Bold"/>
              </a:rPr>
              <a:t> </a:t>
            </a:r>
            <a:r>
              <a:rPr lang="en-US" sz="3600" kern="1200" spc="80" dirty="0" err="1">
                <a:latin typeface="KG Primary Penmanship Bold"/>
              </a:rPr>
              <a:t>bahwa</a:t>
            </a:r>
            <a:r>
              <a:rPr lang="en-US" sz="3600" kern="1200" spc="80" dirty="0">
                <a:latin typeface="KG Primary Penmanship Bold"/>
              </a:rPr>
              <a:t> </a:t>
            </a:r>
            <a:r>
              <a:rPr lang="en-US" sz="3600" kern="1200" spc="80" dirty="0" err="1">
                <a:latin typeface="KG Primary Penmanship Bold"/>
              </a:rPr>
              <a:t>sastra</a:t>
            </a:r>
            <a:r>
              <a:rPr lang="en-US" sz="3600" kern="1200" spc="80" dirty="0">
                <a:latin typeface="KG Primary Penmanship Bold"/>
              </a:rPr>
              <a:t> </a:t>
            </a:r>
            <a:r>
              <a:rPr lang="en-US" sz="3600" kern="1200" spc="80" dirty="0" err="1" smtClean="0">
                <a:latin typeface="KG Primary Penmanship Bold"/>
              </a:rPr>
              <a:t>merupakan</a:t>
            </a:r>
            <a:r>
              <a:rPr lang="en-US" sz="3600" kern="1200" spc="80" dirty="0" smtClean="0">
                <a:latin typeface="KG Primary Penmanship Bold"/>
              </a:rPr>
              <a:t> </a:t>
            </a:r>
            <a:r>
              <a:rPr lang="en-US" sz="3600" kern="1200" spc="80" dirty="0" err="1" smtClean="0">
                <a:latin typeface="KG Primary Penmanship Bold"/>
              </a:rPr>
              <a:t>hasil</a:t>
            </a:r>
            <a:r>
              <a:rPr lang="en-US" sz="3600" kern="1200" spc="80" dirty="0" smtClean="0">
                <a:latin typeface="KG Primary Penmanship Bold"/>
              </a:rPr>
              <a:t> </a:t>
            </a:r>
            <a:r>
              <a:rPr lang="en-US" sz="3600" kern="1200" spc="80" dirty="0" err="1" smtClean="0">
                <a:latin typeface="KG Primary Penmanship Bold"/>
              </a:rPr>
              <a:t>kreativitas</a:t>
            </a:r>
            <a:r>
              <a:rPr lang="en-US" sz="3600" kern="1200" spc="80" dirty="0" smtClean="0">
                <a:latin typeface="KG Primary Penmanship Bold"/>
              </a:rPr>
              <a:t> </a:t>
            </a:r>
            <a:r>
              <a:rPr lang="en-US" sz="3600" kern="1200" spc="80" dirty="0" err="1">
                <a:latin typeface="KG Primary Penmanship Bold"/>
              </a:rPr>
              <a:t>pengarang</a:t>
            </a:r>
            <a:r>
              <a:rPr lang="en-US" sz="3600" kern="1200" spc="80" dirty="0">
                <a:latin typeface="KG Primary Penmanship Bold"/>
              </a:rPr>
              <a:t> yang </a:t>
            </a:r>
            <a:r>
              <a:rPr lang="en-US" sz="3600" kern="1200" spc="80" dirty="0" err="1">
                <a:latin typeface="KG Primary Penmanship Bold"/>
              </a:rPr>
              <a:t>menggunakan</a:t>
            </a:r>
            <a:r>
              <a:rPr lang="en-US" sz="3600" kern="1200" spc="80" dirty="0">
                <a:latin typeface="KG Primary Penmanship Bold"/>
              </a:rPr>
              <a:t> media </a:t>
            </a:r>
            <a:r>
              <a:rPr lang="en-US" sz="3600" kern="1200" spc="80" dirty="0" err="1" smtClean="0">
                <a:latin typeface="KG Primary Penmanship Bold"/>
              </a:rPr>
              <a:t>bahasa</a:t>
            </a:r>
            <a:r>
              <a:rPr lang="en-US" sz="3600" kern="1200" spc="80" dirty="0" smtClean="0">
                <a:latin typeface="KG Primary Penmanship Bold"/>
              </a:rPr>
              <a:t> yang </a:t>
            </a:r>
            <a:r>
              <a:rPr lang="en-US" sz="3600" kern="1200" spc="80" dirty="0" err="1">
                <a:latin typeface="KG Primary Penmanship Bold"/>
              </a:rPr>
              <a:t>diabadikan</a:t>
            </a:r>
            <a:r>
              <a:rPr lang="en-US" sz="3600" kern="1200" spc="80" dirty="0">
                <a:latin typeface="KG Primary Penmanship Bold"/>
              </a:rPr>
              <a:t> </a:t>
            </a:r>
            <a:r>
              <a:rPr lang="en-US" sz="3600" kern="1200" spc="80" dirty="0" err="1">
                <a:latin typeface="KG Primary Penmanship Bold"/>
              </a:rPr>
              <a:t>untuk</a:t>
            </a:r>
            <a:r>
              <a:rPr lang="en-US" sz="3600" kern="1200" spc="80" dirty="0">
                <a:latin typeface="KG Primary Penmanship Bold"/>
              </a:rPr>
              <a:t> </a:t>
            </a:r>
            <a:r>
              <a:rPr lang="en-US" sz="3600" kern="1200" spc="80" dirty="0" err="1">
                <a:latin typeface="KG Primary Penmanship Bold"/>
              </a:rPr>
              <a:t>kepentingan</a:t>
            </a:r>
            <a:r>
              <a:rPr lang="en-US" sz="3600" kern="1200" spc="80" dirty="0">
                <a:latin typeface="KG Primary Penmanship Bold"/>
              </a:rPr>
              <a:t> </a:t>
            </a:r>
            <a:r>
              <a:rPr lang="en-US" sz="3600" kern="1200" spc="80" dirty="0" err="1">
                <a:latin typeface="KG Primary Penmanship Bold"/>
              </a:rPr>
              <a:t>estetis</a:t>
            </a:r>
            <a:r>
              <a:rPr lang="en-US" sz="3600" kern="1200" spc="80" dirty="0">
                <a:latin typeface="KG Primary Penmanship Bold"/>
              </a:rPr>
              <a:t>. </a:t>
            </a:r>
            <a:endParaRPr lang="en-US" sz="3600" kern="1200" spc="80" dirty="0" smtClean="0">
              <a:latin typeface="KG Primary Penmanship Bold"/>
            </a:endParaRPr>
          </a:p>
          <a:p>
            <a:pPr>
              <a:lnSpc>
                <a:spcPts val="4400"/>
              </a:lnSpc>
              <a:buClrTx/>
              <a:buFontTx/>
              <a:buNone/>
            </a:pPr>
            <a:endParaRPr lang="en-US" sz="3600" kern="1200" spc="80" dirty="0">
              <a:latin typeface="KG Primary Penmanship Bold"/>
            </a:endParaRPr>
          </a:p>
          <a:p>
            <a:pPr>
              <a:lnSpc>
                <a:spcPts val="4400"/>
              </a:lnSpc>
              <a:buClrTx/>
              <a:buFontTx/>
              <a:buNone/>
            </a:pPr>
            <a:r>
              <a:rPr lang="en-US" sz="3600" kern="1200" spc="80" dirty="0" err="1" smtClean="0">
                <a:latin typeface="KG Primary Penmanship Bold"/>
              </a:rPr>
              <a:t>Dengan</a:t>
            </a:r>
            <a:r>
              <a:rPr lang="en-US" sz="3600" kern="1200" spc="80" dirty="0" smtClean="0">
                <a:latin typeface="KG Primary Penmanship Bold"/>
              </a:rPr>
              <a:t> </a:t>
            </a:r>
            <a:r>
              <a:rPr lang="en-US" sz="3600" kern="1200" spc="80" dirty="0">
                <a:latin typeface="KG Primary Penmanship Bold"/>
              </a:rPr>
              <a:t>kata </a:t>
            </a:r>
            <a:r>
              <a:rPr lang="en-US" sz="3600" kern="1200" spc="80" dirty="0" smtClean="0">
                <a:latin typeface="KG Primary Penmanship Bold"/>
              </a:rPr>
              <a:t>lain, </a:t>
            </a:r>
            <a:r>
              <a:rPr lang="en-US" sz="3600" kern="1200" spc="80" dirty="0" err="1" smtClean="0">
                <a:latin typeface="KG Primary Penmanship Bold"/>
              </a:rPr>
              <a:t>karya</a:t>
            </a:r>
            <a:r>
              <a:rPr lang="en-US" sz="3600" kern="1200" spc="80" dirty="0" smtClean="0">
                <a:latin typeface="KG Primary Penmanship Bold"/>
              </a:rPr>
              <a:t> </a:t>
            </a:r>
            <a:r>
              <a:rPr lang="en-US" sz="3600" kern="1200" spc="80" dirty="0" err="1" smtClean="0">
                <a:latin typeface="KG Primary Penmanship Bold"/>
              </a:rPr>
              <a:t>sastra</a:t>
            </a:r>
            <a:r>
              <a:rPr lang="en-US" sz="3600" kern="1200" spc="80" dirty="0" smtClean="0">
                <a:latin typeface="KG Primary Penmanship Bold"/>
              </a:rPr>
              <a:t> </a:t>
            </a:r>
            <a:r>
              <a:rPr lang="en-US" sz="3600" kern="1200" spc="80" dirty="0" err="1" smtClean="0">
                <a:latin typeface="KG Primary Penmanship Bold"/>
              </a:rPr>
              <a:t>merupakan</a:t>
            </a:r>
            <a:r>
              <a:rPr lang="en-US" sz="3600" kern="1200" spc="80" dirty="0" smtClean="0">
                <a:latin typeface="KG Primary Penmanship Bold"/>
              </a:rPr>
              <a:t> </a:t>
            </a:r>
            <a:r>
              <a:rPr lang="en-US" sz="3600" kern="1200" spc="80" dirty="0" err="1">
                <a:latin typeface="KG Primary Penmanship Bold"/>
              </a:rPr>
              <a:t>hasil</a:t>
            </a:r>
            <a:r>
              <a:rPr lang="en-US" sz="3600" kern="1200" spc="80" dirty="0">
                <a:latin typeface="KG Primary Penmanship Bold"/>
              </a:rPr>
              <a:t> </a:t>
            </a:r>
            <a:r>
              <a:rPr lang="en-US" sz="3600" kern="1200" spc="80" dirty="0" err="1">
                <a:latin typeface="KG Primary Penmanship Bold"/>
              </a:rPr>
              <a:t>ungkapan</a:t>
            </a:r>
            <a:r>
              <a:rPr lang="en-US" sz="3600" kern="1200" spc="80" dirty="0">
                <a:latin typeface="KG Primary Penmanship Bold"/>
              </a:rPr>
              <a:t> </a:t>
            </a:r>
            <a:r>
              <a:rPr lang="en-US" sz="3600" kern="1200" spc="80" dirty="0" err="1">
                <a:latin typeface="KG Primary Penmanship Bold"/>
              </a:rPr>
              <a:t>kejiwaan</a:t>
            </a:r>
            <a:r>
              <a:rPr lang="en-US" sz="3600" kern="1200" spc="80" dirty="0">
                <a:latin typeface="KG Primary Penmanship Bold"/>
              </a:rPr>
              <a:t> </a:t>
            </a:r>
            <a:r>
              <a:rPr lang="en-US" sz="3600" kern="1200" spc="80" dirty="0" err="1" smtClean="0">
                <a:latin typeface="KG Primary Penmanship Bold"/>
              </a:rPr>
              <a:t>seorang</a:t>
            </a:r>
            <a:r>
              <a:rPr lang="en-US" sz="3600" kern="1200" spc="80" dirty="0" smtClean="0">
                <a:latin typeface="KG Primary Penmanship Bold"/>
              </a:rPr>
              <a:t> </a:t>
            </a:r>
            <a:r>
              <a:rPr lang="en-US" sz="3600" kern="1200" spc="80" dirty="0" err="1" smtClean="0">
                <a:latin typeface="KG Primary Penmanship Bold"/>
              </a:rPr>
              <a:t>pengarang</a:t>
            </a:r>
            <a:r>
              <a:rPr lang="en-US" sz="3600" kern="1200" spc="80" dirty="0">
                <a:latin typeface="KG Primary Penmanship Bold"/>
              </a:rPr>
              <a:t>, yang </a:t>
            </a:r>
            <a:r>
              <a:rPr lang="en-US" sz="3600" kern="1200" spc="80" dirty="0" err="1">
                <a:latin typeface="KG Primary Penmanship Bold"/>
              </a:rPr>
              <a:t>berarti</a:t>
            </a:r>
            <a:r>
              <a:rPr lang="en-US" sz="3600" kern="1200" spc="80" dirty="0">
                <a:latin typeface="KG Primary Penmanship Bold"/>
              </a:rPr>
              <a:t> </a:t>
            </a:r>
            <a:r>
              <a:rPr lang="en-US" sz="3600" kern="1200" spc="80" dirty="0" smtClean="0">
                <a:latin typeface="KG Primary Penmanship Bold"/>
              </a:rPr>
              <a:t>di </a:t>
            </a:r>
            <a:r>
              <a:rPr lang="en-US" sz="3600" kern="1200" spc="80" dirty="0" err="1" smtClean="0">
                <a:latin typeface="KG Primary Penmanship Bold"/>
              </a:rPr>
              <a:t>dalamnya</a:t>
            </a:r>
            <a:r>
              <a:rPr lang="en-US" sz="3600" kern="1200" spc="80" dirty="0" smtClean="0">
                <a:latin typeface="KG Primary Penmanship Bold"/>
              </a:rPr>
              <a:t> </a:t>
            </a:r>
            <a:r>
              <a:rPr lang="en-US" sz="3600" kern="1200" spc="80" dirty="0" err="1">
                <a:latin typeface="KG Primary Penmanship Bold"/>
              </a:rPr>
              <a:t>ternuansakan</a:t>
            </a:r>
            <a:r>
              <a:rPr lang="en-US" sz="3600" kern="1200" spc="80" dirty="0">
                <a:latin typeface="KG Primary Penmanship Bold"/>
              </a:rPr>
              <a:t> </a:t>
            </a:r>
            <a:r>
              <a:rPr lang="en-US" sz="3600" kern="1200" spc="80" dirty="0" err="1" smtClean="0">
                <a:latin typeface="KG Primary Penmanship Bold"/>
              </a:rPr>
              <a:t>suasana</a:t>
            </a:r>
            <a:r>
              <a:rPr lang="en-US" sz="3600" kern="1200" spc="80" dirty="0" smtClean="0">
                <a:latin typeface="KG Primary Penmanship Bold"/>
              </a:rPr>
              <a:t> rasa</a:t>
            </a:r>
            <a:r>
              <a:rPr lang="en-US" sz="3600" kern="1200" spc="80" dirty="0">
                <a:latin typeface="KG Primary Penmanship Bold"/>
              </a:rPr>
              <a:t>, </a:t>
            </a:r>
            <a:r>
              <a:rPr lang="en-US" sz="3600" kern="1200" spc="80" dirty="0" err="1">
                <a:latin typeface="KG Primary Penmanship Bold"/>
              </a:rPr>
              <a:t>karena</a:t>
            </a:r>
            <a:r>
              <a:rPr lang="en-US" sz="3600" kern="1200" spc="80" dirty="0">
                <a:latin typeface="KG Primary Penmanship Bold"/>
              </a:rPr>
              <a:t> </a:t>
            </a:r>
            <a:r>
              <a:rPr lang="en-US" sz="3600" kern="1200" spc="80" dirty="0" err="1">
                <a:latin typeface="KG Primary Penmanship Bold"/>
              </a:rPr>
              <a:t>dalam</a:t>
            </a:r>
            <a:r>
              <a:rPr lang="en-US" sz="3600" kern="1200" spc="80" dirty="0">
                <a:latin typeface="KG Primary Penmanship Bold"/>
              </a:rPr>
              <a:t> </a:t>
            </a:r>
            <a:r>
              <a:rPr lang="en-US" sz="3600" kern="1200" spc="80" dirty="0" err="1">
                <a:latin typeface="KG Primary Penmanship Bold"/>
              </a:rPr>
              <a:t>karya</a:t>
            </a:r>
            <a:r>
              <a:rPr lang="en-US" sz="3600" kern="1200" spc="80" dirty="0">
                <a:latin typeface="KG Primary Penmanship Bold"/>
              </a:rPr>
              <a:t> </a:t>
            </a:r>
            <a:r>
              <a:rPr lang="en-US" sz="3600" kern="1200" spc="80" dirty="0" err="1">
                <a:latin typeface="KG Primary Penmanship Bold"/>
              </a:rPr>
              <a:t>sastra</a:t>
            </a:r>
            <a:r>
              <a:rPr lang="en-US" sz="3600" kern="1200" spc="80" dirty="0">
                <a:latin typeface="KG Primary Penmanship Bold"/>
              </a:rPr>
              <a:t> </a:t>
            </a:r>
            <a:r>
              <a:rPr lang="en-US" sz="3600" kern="1200" spc="80" dirty="0" err="1">
                <a:latin typeface="KG Primary Penmanship Bold"/>
              </a:rPr>
              <a:t>tersebut</a:t>
            </a:r>
            <a:r>
              <a:rPr lang="en-US" sz="3600" kern="1200" spc="80" dirty="0">
                <a:latin typeface="KG Primary Penmanship Bold"/>
              </a:rPr>
              <a:t> </a:t>
            </a:r>
            <a:r>
              <a:rPr lang="en-US" sz="3600" kern="1200" spc="80" dirty="0" err="1">
                <a:latin typeface="KG Primary Penmanship Bold"/>
              </a:rPr>
              <a:t>gejala</a:t>
            </a:r>
            <a:r>
              <a:rPr lang="en-US" sz="3600" kern="1200" spc="80" dirty="0">
                <a:latin typeface="KG Primary Penmanship Bold"/>
              </a:rPr>
              <a:t> </a:t>
            </a:r>
            <a:r>
              <a:rPr lang="en-US" sz="3600" kern="1200" spc="80" dirty="0" err="1">
                <a:latin typeface="KG Primary Penmanship Bold"/>
              </a:rPr>
              <a:t>kejiwaan</a:t>
            </a:r>
            <a:r>
              <a:rPr lang="en-US" sz="3600" kern="1200" spc="80" dirty="0">
                <a:latin typeface="KG Primary Penmanship Bold"/>
              </a:rPr>
              <a:t> </a:t>
            </a:r>
            <a:r>
              <a:rPr lang="en-US" sz="3600" kern="1200" spc="80" dirty="0" smtClean="0">
                <a:latin typeface="KG Primary Penmanship Bold"/>
              </a:rPr>
              <a:t>di </a:t>
            </a:r>
            <a:r>
              <a:rPr lang="en-US" sz="3600" kern="1200" spc="80" dirty="0" err="1" smtClean="0">
                <a:latin typeface="KG Primary Penmanship Bold"/>
              </a:rPr>
              <a:t>dalamnya</a:t>
            </a:r>
            <a:r>
              <a:rPr lang="en-US" sz="3600" kern="1200" spc="80" dirty="0" smtClean="0">
                <a:latin typeface="KG Primary Penmanship Bold"/>
              </a:rPr>
              <a:t> </a:t>
            </a:r>
            <a:r>
              <a:rPr lang="en-US" sz="3600" kern="1200" spc="80" dirty="0" err="1">
                <a:latin typeface="KG Primary Penmanship Bold"/>
              </a:rPr>
              <a:t>terkandung</a:t>
            </a:r>
            <a:r>
              <a:rPr lang="en-US" sz="3600" kern="1200" spc="80" dirty="0">
                <a:latin typeface="KG Primary Penmanship Bold"/>
              </a:rPr>
              <a:t> </a:t>
            </a:r>
            <a:r>
              <a:rPr lang="en-US" sz="3600" kern="1200" spc="80" dirty="0" err="1">
                <a:latin typeface="KG Primary Penmanship Bold"/>
              </a:rPr>
              <a:t>fenomena-fenomena</a:t>
            </a:r>
            <a:r>
              <a:rPr lang="en-US" sz="3600" kern="1200" spc="80" dirty="0">
                <a:latin typeface="KG Primary Penmanship Bold"/>
              </a:rPr>
              <a:t> </a:t>
            </a:r>
            <a:r>
              <a:rPr lang="en-US" sz="3600" kern="1200" spc="80" dirty="0" err="1">
                <a:latin typeface="KG Primary Penmanship Bold"/>
              </a:rPr>
              <a:t>kejiwaan</a:t>
            </a:r>
            <a:r>
              <a:rPr lang="en-US" sz="3600" kern="1200" spc="80" dirty="0">
                <a:latin typeface="KG Primary Penmanship Bold"/>
              </a:rPr>
              <a:t>, </a:t>
            </a:r>
            <a:r>
              <a:rPr lang="en-US" sz="3600" kern="1200" spc="80" dirty="0" smtClean="0">
                <a:latin typeface="KG Primary Penmanship Bold"/>
              </a:rPr>
              <a:t>yang </a:t>
            </a:r>
            <a:r>
              <a:rPr lang="en-US" sz="3600" kern="1200" spc="80" dirty="0" err="1" smtClean="0">
                <a:latin typeface="KG Primary Penmanship Bold"/>
              </a:rPr>
              <a:t>tampak</a:t>
            </a:r>
            <a:r>
              <a:rPr lang="en-US" sz="3600" kern="1200" spc="80" dirty="0" smtClean="0">
                <a:latin typeface="KG Primary Penmanship Bold"/>
              </a:rPr>
              <a:t> </a:t>
            </a:r>
            <a:r>
              <a:rPr lang="en-US" sz="3600" kern="1200" spc="80" dirty="0" err="1">
                <a:latin typeface="KG Primary Penmanship Bold"/>
              </a:rPr>
              <a:t>pada</a:t>
            </a:r>
            <a:r>
              <a:rPr lang="en-US" sz="3600" kern="1200" spc="80" dirty="0">
                <a:latin typeface="KG Primary Penmanship Bold"/>
              </a:rPr>
              <a:t> </a:t>
            </a:r>
            <a:r>
              <a:rPr lang="en-US" sz="3600" kern="1200" spc="80" dirty="0" err="1">
                <a:latin typeface="KG Primary Penmanship Bold"/>
              </a:rPr>
              <a:t>pelaku-pelaku</a:t>
            </a:r>
            <a:r>
              <a:rPr lang="en-US" sz="3600" kern="1200" spc="80" dirty="0">
                <a:latin typeface="KG Primary Penmanship Bold"/>
              </a:rPr>
              <a:t> </a:t>
            </a:r>
            <a:r>
              <a:rPr lang="en-US" sz="3600" kern="1200" spc="80" dirty="0" err="1" smtClean="0">
                <a:latin typeface="KG Primary Penmanship Bold"/>
              </a:rPr>
              <a:t>cerita</a:t>
            </a:r>
            <a:r>
              <a:rPr lang="en-US" sz="3600" kern="1200" spc="80" dirty="0" smtClean="0">
                <a:latin typeface="KG Primary Penmanship Bold"/>
              </a:rPr>
              <a:t>. </a:t>
            </a:r>
          </a:p>
          <a:p>
            <a:pPr>
              <a:lnSpc>
                <a:spcPts val="4400"/>
              </a:lnSpc>
              <a:buClrTx/>
              <a:buFontTx/>
              <a:buNone/>
            </a:pPr>
            <a:endParaRPr lang="en-US" sz="3600" kern="1200" spc="80" dirty="0">
              <a:latin typeface="KG Primary Penmanship Bold"/>
            </a:endParaRPr>
          </a:p>
          <a:p>
            <a:pPr>
              <a:lnSpc>
                <a:spcPts val="4400"/>
              </a:lnSpc>
              <a:buClrTx/>
              <a:buFontTx/>
              <a:buNone/>
            </a:pPr>
            <a:r>
              <a:rPr lang="en-US" sz="3600" kern="1200" spc="80" dirty="0" err="1" smtClean="0">
                <a:latin typeface="KG Primary Penmanship Bold"/>
              </a:rPr>
              <a:t>Maka</a:t>
            </a:r>
            <a:r>
              <a:rPr lang="en-US" sz="3600" kern="1200" spc="80" dirty="0" smtClean="0">
                <a:latin typeface="KG Primary Penmanship Bold"/>
              </a:rPr>
              <a:t> </a:t>
            </a:r>
            <a:r>
              <a:rPr lang="en-US" sz="3600" kern="1200" spc="80" dirty="0" err="1">
                <a:latin typeface="KG Primary Penmanship Bold"/>
              </a:rPr>
              <a:t>sebuah</a:t>
            </a:r>
            <a:r>
              <a:rPr lang="en-US" sz="3600" kern="1200" spc="80" dirty="0">
                <a:latin typeface="KG Primary Penmanship Bold"/>
              </a:rPr>
              <a:t> </a:t>
            </a:r>
            <a:r>
              <a:rPr lang="en-US" sz="3600" kern="1200" spc="80" dirty="0" err="1">
                <a:latin typeface="KG Primary Penmanship Bold"/>
              </a:rPr>
              <a:t>karya</a:t>
            </a:r>
            <a:r>
              <a:rPr lang="en-US" sz="3600" kern="1200" spc="80" dirty="0">
                <a:latin typeface="KG Primary Penmanship Bold"/>
              </a:rPr>
              <a:t> </a:t>
            </a:r>
            <a:r>
              <a:rPr lang="en-US" sz="3600" kern="1200" spc="80" dirty="0" err="1" smtClean="0">
                <a:latin typeface="KG Primary Penmanship Bold"/>
              </a:rPr>
              <a:t>sastra</a:t>
            </a:r>
            <a:r>
              <a:rPr lang="en-US" sz="3600" kern="1200" spc="80" dirty="0" smtClean="0">
                <a:latin typeface="KG Primary Penmanship Bold"/>
              </a:rPr>
              <a:t> </a:t>
            </a:r>
            <a:r>
              <a:rPr lang="en-US" sz="3600" kern="1200" spc="80" dirty="0" err="1" smtClean="0">
                <a:latin typeface="KG Primary Penmanship Bold"/>
              </a:rPr>
              <a:t>dapat</a:t>
            </a:r>
            <a:r>
              <a:rPr lang="en-US" sz="3600" kern="1200" spc="80" dirty="0" smtClean="0">
                <a:latin typeface="KG Primary Penmanship Bold"/>
              </a:rPr>
              <a:t> </a:t>
            </a:r>
            <a:r>
              <a:rPr lang="en-US" sz="3600" kern="1200" spc="80" dirty="0" err="1">
                <a:latin typeface="KG Primary Penmanship Bold"/>
              </a:rPr>
              <a:t>didekati</a:t>
            </a:r>
            <a:r>
              <a:rPr lang="en-US" sz="3600" kern="1200" spc="80" dirty="0">
                <a:latin typeface="KG Primary Penmanship Bold"/>
              </a:rPr>
              <a:t> </a:t>
            </a:r>
            <a:r>
              <a:rPr lang="en-US" sz="3600" kern="1200" spc="80" dirty="0" err="1" smtClean="0">
                <a:latin typeface="KG Primary Penmanship Bold"/>
              </a:rPr>
              <a:t>dengan</a:t>
            </a:r>
            <a:r>
              <a:rPr lang="en-US" sz="3600" kern="1200" spc="80" dirty="0" smtClean="0">
                <a:latin typeface="KG Primary Penmanship Bold"/>
              </a:rPr>
              <a:t> </a:t>
            </a:r>
            <a:r>
              <a:rPr lang="en-US" sz="3600" kern="1200" spc="80" dirty="0" err="1" smtClean="0">
                <a:latin typeface="KG Primary Penmanship Bold"/>
              </a:rPr>
              <a:t>menggunakan</a:t>
            </a:r>
            <a:r>
              <a:rPr lang="en-US" sz="3600" kern="1200" spc="80" dirty="0" smtClean="0">
                <a:latin typeface="KG Primary Penmanship Bold"/>
              </a:rPr>
              <a:t> </a:t>
            </a:r>
            <a:r>
              <a:rPr lang="en-US" sz="3600" kern="1200" spc="80" dirty="0" err="1">
                <a:latin typeface="KG Primary Penmanship Bold"/>
              </a:rPr>
              <a:t>penerapan</a:t>
            </a:r>
            <a:r>
              <a:rPr lang="en-US" sz="3600" kern="1200" spc="80" dirty="0">
                <a:latin typeface="KG Primary Penmanship Bold"/>
              </a:rPr>
              <a:t> </a:t>
            </a:r>
            <a:r>
              <a:rPr lang="en-US" sz="3600" kern="1200" spc="80" dirty="0" err="1" smtClean="0">
                <a:latin typeface="KG Primary Penmanship Bold"/>
              </a:rPr>
              <a:t>kaidah</a:t>
            </a:r>
            <a:r>
              <a:rPr lang="en-US" sz="3600" kern="1200" spc="80" dirty="0">
                <a:latin typeface="KG Primary Penmanship Bold"/>
              </a:rPr>
              <a:t> </a:t>
            </a:r>
            <a:r>
              <a:rPr lang="en-US" sz="3600" kern="1200" spc="80" dirty="0" err="1">
                <a:latin typeface="KG Primary Penmanship Bold"/>
              </a:rPr>
              <a:t>psikologi</a:t>
            </a:r>
            <a:r>
              <a:rPr lang="en-US" sz="3600" kern="1200" spc="80" dirty="0">
                <a:latin typeface="KG Primary Penmanship Bold"/>
              </a:rPr>
              <a:t> </a:t>
            </a:r>
            <a:r>
              <a:rPr lang="en-US" sz="3600" kern="1200" spc="80" dirty="0" err="1">
                <a:latin typeface="KG Primary Penmanship Bold"/>
              </a:rPr>
              <a:t>terhadap</a:t>
            </a:r>
            <a:r>
              <a:rPr lang="en-US" sz="3600" kern="1200" spc="80" dirty="0">
                <a:latin typeface="KG Primary Penmanship Bold"/>
              </a:rPr>
              <a:t> </a:t>
            </a:r>
            <a:r>
              <a:rPr lang="en-US" sz="3600" kern="1200" spc="80" dirty="0" err="1">
                <a:latin typeface="KG Primary Penmanship Bold"/>
              </a:rPr>
              <a:t>pelaku-pelaku</a:t>
            </a:r>
            <a:r>
              <a:rPr lang="en-US" sz="3600" kern="1200" spc="80" dirty="0">
                <a:latin typeface="KG Primary Penmanship Bold"/>
              </a:rPr>
              <a:t> </a:t>
            </a:r>
            <a:r>
              <a:rPr lang="en-US" sz="3600" kern="1200" spc="80" dirty="0" err="1">
                <a:latin typeface="KG Primary Penmanship Bold"/>
              </a:rPr>
              <a:t>dalam</a:t>
            </a:r>
            <a:r>
              <a:rPr lang="en-US" sz="3600" kern="1200" spc="80" dirty="0">
                <a:latin typeface="KG Primary Penmanship Bold"/>
              </a:rPr>
              <a:t> </a:t>
            </a:r>
            <a:r>
              <a:rPr lang="en-US" sz="3600" kern="1200" spc="80" dirty="0" err="1">
                <a:latin typeface="KG Primary Penmanship Bold"/>
              </a:rPr>
              <a:t>karya</a:t>
            </a:r>
            <a:r>
              <a:rPr lang="en-US" sz="3600" kern="1200" spc="80" dirty="0">
                <a:latin typeface="KG Primary Penmanship Bold"/>
              </a:rPr>
              <a:t> </a:t>
            </a:r>
            <a:r>
              <a:rPr lang="en-US" sz="3600" kern="1200" spc="80" dirty="0" err="1" smtClean="0">
                <a:latin typeface="KG Primary Penmanship Bold"/>
              </a:rPr>
              <a:t>sastra</a:t>
            </a:r>
            <a:r>
              <a:rPr lang="en-US" sz="3600" kern="1200" spc="80" dirty="0" smtClean="0">
                <a:latin typeface="KG Primary Penmanship Bold"/>
              </a:rPr>
              <a:t> (</a:t>
            </a:r>
            <a:r>
              <a:rPr lang="en-US" sz="3600" kern="1200" spc="80" dirty="0" err="1" smtClean="0">
                <a:latin typeface="KG Primary Penmanship Bold"/>
              </a:rPr>
              <a:t>Aminuddin</a:t>
            </a:r>
            <a:r>
              <a:rPr lang="en-US" sz="3600" kern="1200" spc="80" dirty="0">
                <a:latin typeface="KG Primary Penmanship Bold"/>
              </a:rPr>
              <a:t>, 1990:93).</a:t>
            </a:r>
          </a:p>
        </p:txBody>
      </p:sp>
    </p:spTree>
    <p:extLst>
      <p:ext uri="{BB962C8B-B14F-4D97-AF65-F5344CB8AC3E}">
        <p14:creationId xmlns:p14="http://schemas.microsoft.com/office/powerpoint/2010/main" val="183970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ambar 14" descr="Sebuah gambar berisi Grafis, desain grafis, cuplikan layar, deasin&#10;&#10;Deskripsi dibuat secara otomatis">
            <a:extLst>
              <a:ext uri="{FF2B5EF4-FFF2-40B4-BE49-F238E27FC236}">
                <a16:creationId xmlns:a16="http://schemas.microsoft.com/office/drawing/2014/main" xmlns="" id="{D7180CFF-0FFB-BBFF-4AEB-E1AB5A895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61974" cy="1064926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237337" y="672891"/>
            <a:ext cx="12190642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39"/>
              </a:lnSpc>
              <a:buClrTx/>
              <a:buFontTx/>
              <a:buNone/>
            </a:pPr>
            <a:r>
              <a:rPr lang="en-US" sz="8839" kern="1200" dirty="0" err="1" smtClean="0">
                <a:solidFill>
                  <a:prstClr val="black"/>
                </a:solidFill>
                <a:latin typeface="Blackadder ITC" panose="04020505051007020D02" pitchFamily="82" charset="0"/>
              </a:rPr>
              <a:t>Ilmu</a:t>
            </a:r>
            <a:r>
              <a:rPr lang="en-US" sz="8839" kern="1200" dirty="0" smtClean="0">
                <a:solidFill>
                  <a:prstClr val="black"/>
                </a:solidFill>
                <a:latin typeface="Blackadder ITC" panose="04020505051007020D02" pitchFamily="82" charset="0"/>
              </a:rPr>
              <a:t> </a:t>
            </a:r>
            <a:r>
              <a:rPr lang="en-US" sz="8839" kern="1200" dirty="0" err="1" smtClean="0">
                <a:solidFill>
                  <a:prstClr val="black"/>
                </a:solidFill>
                <a:latin typeface="Blackadder ITC" panose="04020505051007020D02" pitchFamily="82" charset="0"/>
              </a:rPr>
              <a:t>Psikologi</a:t>
            </a:r>
            <a:r>
              <a:rPr lang="en-US" sz="8839" kern="1200" dirty="0" smtClean="0">
                <a:solidFill>
                  <a:prstClr val="black"/>
                </a:solidFill>
                <a:latin typeface="Blackadder ITC" panose="04020505051007020D02" pitchFamily="82" charset="0"/>
              </a:rPr>
              <a:t> </a:t>
            </a:r>
            <a:endParaRPr lang="en-US" sz="8839" kern="1200" dirty="0">
              <a:solidFill>
                <a:prstClr val="black"/>
              </a:solidFill>
              <a:latin typeface="Blackadder ITC" panose="04020505051007020D02" pitchFamily="82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509963" y="1766664"/>
            <a:ext cx="14335013" cy="8114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763"/>
              </a:lnSpc>
              <a:spcBef>
                <a:spcPct val="0"/>
              </a:spcBef>
              <a:buClrTx/>
              <a:buFontTx/>
              <a:buNone/>
            </a:pPr>
            <a:r>
              <a:rPr lang="en-US" sz="3600" dirty="0" err="1"/>
              <a:t>Ilmu</a:t>
            </a:r>
            <a:r>
              <a:rPr lang="en-US" sz="3600" dirty="0"/>
              <a:t> </a:t>
            </a:r>
            <a:r>
              <a:rPr lang="en-US" sz="3600" dirty="0" err="1"/>
              <a:t>Psikologi</a:t>
            </a:r>
            <a:r>
              <a:rPr lang="en-US" sz="3600" dirty="0"/>
              <a:t> </a:t>
            </a:r>
            <a:r>
              <a:rPr lang="en-US" sz="3600" dirty="0" err="1"/>
              <a:t>secara</a:t>
            </a:r>
            <a:r>
              <a:rPr lang="en-US" sz="3600" dirty="0"/>
              <a:t> </a:t>
            </a:r>
            <a:r>
              <a:rPr lang="en-US" sz="3600" dirty="0" err="1"/>
              <a:t>etimologis</a:t>
            </a:r>
            <a:r>
              <a:rPr lang="en-US" sz="3600" dirty="0"/>
              <a:t> </a:t>
            </a:r>
            <a:r>
              <a:rPr lang="en-US" sz="3600" dirty="0" err="1"/>
              <a:t>berasal</a:t>
            </a:r>
            <a:r>
              <a:rPr lang="en-US" sz="3600" dirty="0"/>
              <a:t> </a:t>
            </a:r>
            <a:r>
              <a:rPr lang="en-US" sz="3600" dirty="0" err="1"/>
              <a:t>dari</a:t>
            </a:r>
            <a:r>
              <a:rPr lang="en-US" sz="3600" dirty="0"/>
              <a:t> kata </a:t>
            </a:r>
            <a:r>
              <a:rPr lang="en-US" sz="3600" dirty="0" err="1"/>
              <a:t>Yunani</a:t>
            </a:r>
            <a:r>
              <a:rPr lang="en-US" sz="3600" dirty="0"/>
              <a:t> </a:t>
            </a:r>
            <a:r>
              <a:rPr lang="en-US" sz="3600" i="1" dirty="0"/>
              <a:t>psyche</a:t>
            </a:r>
            <a:r>
              <a:rPr lang="en-US" sz="3600" dirty="0"/>
              <a:t> yang </a:t>
            </a:r>
            <a:r>
              <a:rPr lang="en-US" sz="3600" dirty="0" err="1"/>
              <a:t>berarti</a:t>
            </a:r>
            <a:r>
              <a:rPr lang="en-US" sz="3600" dirty="0"/>
              <a:t> “</a:t>
            </a:r>
            <a:r>
              <a:rPr lang="en-US" sz="3600" dirty="0" err="1"/>
              <a:t>jiwa</a:t>
            </a:r>
            <a:r>
              <a:rPr lang="en-US" sz="3600" dirty="0"/>
              <a:t>”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i="1" dirty="0"/>
              <a:t>logos</a:t>
            </a:r>
            <a:r>
              <a:rPr lang="en-US" sz="3600" dirty="0"/>
              <a:t> yang </a:t>
            </a:r>
            <a:r>
              <a:rPr lang="en-US" sz="3600" dirty="0" err="1"/>
              <a:t>berarti</a:t>
            </a:r>
            <a:r>
              <a:rPr lang="en-US" sz="3600" dirty="0"/>
              <a:t> “</a:t>
            </a:r>
            <a:r>
              <a:rPr lang="en-US" sz="3600" dirty="0" err="1"/>
              <a:t>ilmu</a:t>
            </a:r>
            <a:r>
              <a:rPr lang="en-US" sz="3600" dirty="0"/>
              <a:t>”. </a:t>
            </a:r>
            <a:r>
              <a:rPr lang="en-US" sz="3600" dirty="0" err="1"/>
              <a:t>Psikologi</a:t>
            </a:r>
            <a:r>
              <a:rPr lang="en-US" sz="3600" dirty="0"/>
              <a:t> </a:t>
            </a:r>
            <a:r>
              <a:rPr lang="en-US" sz="3600" dirty="0" err="1"/>
              <a:t>adalah</a:t>
            </a:r>
            <a:r>
              <a:rPr lang="en-US" sz="3600" dirty="0"/>
              <a:t> </a:t>
            </a:r>
            <a:r>
              <a:rPr lang="en-US" sz="3600" dirty="0" err="1"/>
              <a:t>ilmu</a:t>
            </a:r>
            <a:r>
              <a:rPr lang="en-US" sz="3600" dirty="0"/>
              <a:t> </a:t>
            </a:r>
            <a:r>
              <a:rPr lang="en-US" sz="3600" dirty="0" err="1"/>
              <a:t>mengenai</a:t>
            </a:r>
            <a:r>
              <a:rPr lang="en-US" sz="3600" dirty="0"/>
              <a:t> </a:t>
            </a:r>
            <a:r>
              <a:rPr lang="en-US" sz="3600" dirty="0" err="1"/>
              <a:t>hal-hal</a:t>
            </a:r>
            <a:r>
              <a:rPr lang="en-US" sz="3600" dirty="0"/>
              <a:t> yang </a:t>
            </a:r>
            <a:r>
              <a:rPr lang="en-US" sz="3600" dirty="0" err="1"/>
              <a:t>terkait</a:t>
            </a:r>
            <a:r>
              <a:rPr lang="en-US" sz="3600" dirty="0"/>
              <a:t> </a:t>
            </a:r>
            <a:r>
              <a:rPr lang="en-US" sz="3600" dirty="0" err="1"/>
              <a:t>dengan</a:t>
            </a:r>
            <a:r>
              <a:rPr lang="en-US" sz="3600" dirty="0"/>
              <a:t> </a:t>
            </a:r>
            <a:r>
              <a:rPr lang="en-US" sz="3600" dirty="0" err="1"/>
              <a:t>kejiwaan</a:t>
            </a:r>
            <a:r>
              <a:rPr lang="en-US" sz="3600" dirty="0"/>
              <a:t>. </a:t>
            </a:r>
            <a:endParaRPr lang="en-US" sz="3600" dirty="0" smtClean="0"/>
          </a:p>
          <a:p>
            <a:pPr algn="just">
              <a:lnSpc>
                <a:spcPts val="5763"/>
              </a:lnSpc>
              <a:spcBef>
                <a:spcPct val="0"/>
              </a:spcBef>
              <a:buClrTx/>
              <a:buFontTx/>
              <a:buNone/>
            </a:pPr>
            <a:r>
              <a:rPr lang="en-US" sz="3600" dirty="0" err="1" smtClean="0"/>
              <a:t>Sobur</a:t>
            </a:r>
            <a:r>
              <a:rPr lang="en-US" sz="3600" dirty="0" smtClean="0"/>
              <a:t> </a:t>
            </a:r>
            <a:r>
              <a:rPr lang="en-US" sz="3600" dirty="0" err="1"/>
              <a:t>menjelaskan</a:t>
            </a:r>
            <a:r>
              <a:rPr lang="en-US" sz="3600" dirty="0"/>
              <a:t> </a:t>
            </a:r>
            <a:r>
              <a:rPr lang="en-US" sz="3600" dirty="0" err="1"/>
              <a:t>ilmu</a:t>
            </a:r>
            <a:r>
              <a:rPr lang="en-US" sz="3600" dirty="0"/>
              <a:t> </a:t>
            </a:r>
            <a:r>
              <a:rPr lang="en-US" sz="3600" dirty="0" err="1"/>
              <a:t>psikologi</a:t>
            </a:r>
            <a:r>
              <a:rPr lang="en-US" sz="3600" dirty="0"/>
              <a:t> </a:t>
            </a:r>
            <a:r>
              <a:rPr lang="en-US" sz="3600" dirty="0" err="1"/>
              <a:t>dimaksudkan</a:t>
            </a:r>
            <a:r>
              <a:rPr lang="en-US" sz="3600" dirty="0"/>
              <a:t> </a:t>
            </a:r>
            <a:r>
              <a:rPr lang="en-US" sz="3600" dirty="0" err="1"/>
              <a:t>untuk</a:t>
            </a:r>
            <a:r>
              <a:rPr lang="en-US" sz="3600" dirty="0"/>
              <a:t> </a:t>
            </a:r>
            <a:r>
              <a:rPr lang="en-US" sz="3600" dirty="0" err="1"/>
              <a:t>memberikan</a:t>
            </a:r>
            <a:r>
              <a:rPr lang="en-US" sz="3600" dirty="0"/>
              <a:t> </a:t>
            </a:r>
            <a:r>
              <a:rPr lang="en-US" sz="3600" dirty="0" err="1"/>
              <a:t>pengertian</a:t>
            </a:r>
            <a:r>
              <a:rPr lang="en-US" sz="3600" dirty="0"/>
              <a:t> yang </a:t>
            </a:r>
            <a:r>
              <a:rPr lang="en-US" sz="3600" dirty="0" err="1"/>
              <a:t>lebih</a:t>
            </a:r>
            <a:r>
              <a:rPr lang="en-US" sz="3600" dirty="0"/>
              <a:t> </a:t>
            </a:r>
            <a:r>
              <a:rPr lang="en-US" sz="3600" dirty="0" err="1"/>
              <a:t>baik</a:t>
            </a:r>
            <a:r>
              <a:rPr lang="en-US" sz="3600" dirty="0"/>
              <a:t> </a:t>
            </a:r>
            <a:r>
              <a:rPr lang="en-US" sz="3600" dirty="0" err="1"/>
              <a:t>mengenai</a:t>
            </a:r>
            <a:r>
              <a:rPr lang="en-US" sz="3600" dirty="0"/>
              <a:t> </a:t>
            </a:r>
            <a:r>
              <a:rPr lang="en-US" sz="3600" dirty="0" err="1"/>
              <a:t>sebab-sebab</a:t>
            </a:r>
            <a:r>
              <a:rPr lang="en-US" sz="3600" dirty="0"/>
              <a:t> orang </a:t>
            </a:r>
            <a:r>
              <a:rPr lang="en-US" sz="3600" dirty="0" err="1"/>
              <a:t>berfikir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bertindak</a:t>
            </a:r>
            <a:r>
              <a:rPr lang="en-US" sz="3600" dirty="0"/>
              <a:t> </a:t>
            </a:r>
            <a:r>
              <a:rPr lang="en-US" sz="3600" dirty="0" err="1"/>
              <a:t>seperti</a:t>
            </a:r>
            <a:r>
              <a:rPr lang="en-US" sz="3600" dirty="0"/>
              <a:t> yang </a:t>
            </a:r>
            <a:r>
              <a:rPr lang="en-US" sz="3600" dirty="0" err="1"/>
              <a:t>mereka</a:t>
            </a:r>
            <a:r>
              <a:rPr lang="en-US" sz="3600" dirty="0"/>
              <a:t> </a:t>
            </a:r>
            <a:r>
              <a:rPr lang="en-US" sz="3600" dirty="0" err="1"/>
              <a:t>lakukan</a:t>
            </a:r>
            <a:r>
              <a:rPr lang="en-US" sz="3600" dirty="0"/>
              <a:t>,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memberikan</a:t>
            </a:r>
            <a:r>
              <a:rPr lang="en-US" sz="3600" dirty="0"/>
              <a:t> </a:t>
            </a:r>
            <a:r>
              <a:rPr lang="en-US" sz="3600" dirty="0" err="1"/>
              <a:t>pandangan</a:t>
            </a:r>
            <a:r>
              <a:rPr lang="en-US" sz="3600" dirty="0"/>
              <a:t> </a:t>
            </a:r>
            <a:r>
              <a:rPr lang="en-US" sz="3600" dirty="0" err="1"/>
              <a:t>untuk</a:t>
            </a:r>
            <a:r>
              <a:rPr lang="en-US" sz="3600" dirty="0"/>
              <a:t> </a:t>
            </a:r>
            <a:r>
              <a:rPr lang="en-US" sz="3600" dirty="0" err="1"/>
              <a:t>menilai</a:t>
            </a:r>
            <a:r>
              <a:rPr lang="en-US" sz="3600" dirty="0"/>
              <a:t> </a:t>
            </a:r>
            <a:r>
              <a:rPr lang="en-US" sz="3600" dirty="0" err="1"/>
              <a:t>sikap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reaksi</a:t>
            </a:r>
            <a:r>
              <a:rPr lang="en-US" sz="3600" dirty="0"/>
              <a:t> yang </a:t>
            </a:r>
            <a:r>
              <a:rPr lang="en-US" sz="3600" dirty="0" err="1"/>
              <a:t>kita</a:t>
            </a:r>
            <a:r>
              <a:rPr lang="en-US" sz="3600" dirty="0"/>
              <a:t> </a:t>
            </a:r>
            <a:r>
              <a:rPr lang="en-US" sz="3600" dirty="0" err="1"/>
              <a:t>lakukan</a:t>
            </a:r>
            <a:r>
              <a:rPr lang="en-US" sz="3600" dirty="0"/>
              <a:t> </a:t>
            </a:r>
            <a:r>
              <a:rPr lang="en-US" sz="3600" dirty="0" err="1"/>
              <a:t>sendiri</a:t>
            </a:r>
            <a:r>
              <a:rPr lang="en-US" sz="3600" dirty="0"/>
              <a:t> (</a:t>
            </a:r>
            <a:r>
              <a:rPr lang="en-US" sz="3600" dirty="0" err="1"/>
              <a:t>Sobur</a:t>
            </a:r>
            <a:r>
              <a:rPr lang="en-US" sz="3600" dirty="0"/>
              <a:t>, 2003, </a:t>
            </a:r>
            <a:r>
              <a:rPr lang="en-US" sz="3600" dirty="0" err="1"/>
              <a:t>pp</a:t>
            </a:r>
            <a:r>
              <a:rPr lang="en-US" sz="3600" dirty="0"/>
              <a:t> ). </a:t>
            </a:r>
            <a:endParaRPr lang="en-US" sz="3600" dirty="0" smtClean="0"/>
          </a:p>
          <a:p>
            <a:pPr algn="just">
              <a:lnSpc>
                <a:spcPts val="5763"/>
              </a:lnSpc>
              <a:spcBef>
                <a:spcPct val="0"/>
              </a:spcBef>
              <a:buClrTx/>
              <a:buFontTx/>
              <a:buNone/>
            </a:pPr>
            <a:r>
              <a:rPr lang="en-US" sz="3600" dirty="0" err="1" smtClean="0"/>
              <a:t>Melalui</a:t>
            </a:r>
            <a:r>
              <a:rPr lang="en-US" sz="3600" dirty="0" smtClean="0"/>
              <a:t> </a:t>
            </a:r>
            <a:r>
              <a:rPr lang="en-US" sz="3600" dirty="0" err="1"/>
              <a:t>ilmu</a:t>
            </a:r>
            <a:r>
              <a:rPr lang="en-US" sz="3600" dirty="0"/>
              <a:t> </a:t>
            </a:r>
            <a:r>
              <a:rPr lang="en-US" sz="3600" dirty="0" err="1"/>
              <a:t>psikologi</a:t>
            </a:r>
            <a:r>
              <a:rPr lang="en-US" sz="3600" dirty="0"/>
              <a:t> </a:t>
            </a:r>
            <a:r>
              <a:rPr lang="en-US" sz="3600" dirty="0" err="1"/>
              <a:t>kita</a:t>
            </a:r>
            <a:r>
              <a:rPr lang="en-US" sz="3600" dirty="0"/>
              <a:t> </a:t>
            </a:r>
            <a:r>
              <a:rPr lang="en-US" sz="3600" dirty="0" err="1"/>
              <a:t>dapat</a:t>
            </a:r>
            <a:r>
              <a:rPr lang="en-US" sz="3600" dirty="0"/>
              <a:t> </a:t>
            </a:r>
            <a:r>
              <a:rPr lang="en-US" sz="3600" dirty="0" err="1"/>
              <a:t>belajar</a:t>
            </a:r>
            <a:r>
              <a:rPr lang="en-US" sz="3600" dirty="0"/>
              <a:t> </a:t>
            </a:r>
            <a:r>
              <a:rPr lang="en-US" sz="3600" dirty="0" err="1"/>
              <a:t>mengenal</a:t>
            </a:r>
            <a:r>
              <a:rPr lang="en-US" sz="3600" dirty="0"/>
              <a:t>, </a:t>
            </a:r>
            <a:r>
              <a:rPr lang="en-US" sz="3600" dirty="0" err="1"/>
              <a:t>memahami</a:t>
            </a:r>
            <a:r>
              <a:rPr lang="en-US" sz="3600" dirty="0"/>
              <a:t>, </a:t>
            </a:r>
            <a:r>
              <a:rPr lang="en-US" sz="3600" dirty="0" err="1"/>
              <a:t>menguraikan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menggambarkan</a:t>
            </a:r>
            <a:r>
              <a:rPr lang="en-US" sz="3600" dirty="0"/>
              <a:t> </a:t>
            </a:r>
            <a:r>
              <a:rPr lang="en-US" sz="3600" dirty="0" err="1"/>
              <a:t>tingkah</a:t>
            </a:r>
            <a:r>
              <a:rPr lang="en-US" sz="3600" dirty="0"/>
              <a:t> </a:t>
            </a:r>
            <a:r>
              <a:rPr lang="en-US" sz="3600" dirty="0" err="1"/>
              <a:t>laku</a:t>
            </a:r>
            <a:r>
              <a:rPr lang="en-US" sz="3600" dirty="0"/>
              <a:t> </a:t>
            </a:r>
            <a:r>
              <a:rPr lang="en-US" sz="3600" dirty="0" err="1"/>
              <a:t>serta</a:t>
            </a:r>
            <a:r>
              <a:rPr lang="en-US" sz="3600" dirty="0"/>
              <a:t> </a:t>
            </a:r>
            <a:r>
              <a:rPr lang="en-US" sz="3600" dirty="0" err="1" smtClean="0"/>
              <a:t>kepribadian</a:t>
            </a:r>
            <a:r>
              <a:rPr lang="en-US" sz="3600" dirty="0" smtClean="0"/>
              <a:t> </a:t>
            </a:r>
            <a:r>
              <a:rPr lang="en-US" sz="3600" dirty="0" err="1" smtClean="0"/>
              <a:t>manusia</a:t>
            </a:r>
            <a:r>
              <a:rPr lang="en-US" sz="3600" dirty="0" smtClean="0"/>
              <a:t>. </a:t>
            </a:r>
            <a:r>
              <a:rPr lang="en-US" sz="3600" baseline="-25000" dirty="0" smtClean="0"/>
              <a:t>.</a:t>
            </a:r>
            <a:endParaRPr sz="3600" kern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460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ambar 14" descr="Sebuah gambar berisi Grafis, desain grafis, cuplikan layar, deasin&#10;&#10;Deskripsi dibuat secara otomatis">
            <a:extLst>
              <a:ext uri="{FF2B5EF4-FFF2-40B4-BE49-F238E27FC236}">
                <a16:creationId xmlns:a16="http://schemas.microsoft.com/office/drawing/2014/main" xmlns="" id="{D7180CFF-0FFB-BBFF-4AEB-E1AB5A895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61974" cy="1064926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237337" y="672891"/>
            <a:ext cx="12190642" cy="1186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39"/>
              </a:lnSpc>
              <a:buClrTx/>
              <a:buFontTx/>
              <a:buNone/>
            </a:pPr>
            <a:r>
              <a:rPr lang="en-US" sz="8839" kern="1200" dirty="0" smtClean="0">
                <a:solidFill>
                  <a:prstClr val="black"/>
                </a:solidFill>
                <a:latin typeface="Blackadder ITC" panose="04020505051007020D02" pitchFamily="82" charset="0"/>
              </a:rPr>
              <a:t> </a:t>
            </a:r>
            <a:r>
              <a:rPr lang="en-US" sz="8839" kern="1200" dirty="0" err="1" smtClean="0">
                <a:solidFill>
                  <a:prstClr val="black"/>
                </a:solidFill>
                <a:latin typeface="Blackadder ITC" panose="04020505051007020D02" pitchFamily="82" charset="0"/>
              </a:rPr>
              <a:t>Pendekatan</a:t>
            </a:r>
            <a:r>
              <a:rPr lang="en-US" sz="8839" kern="1200" dirty="0" smtClean="0">
                <a:solidFill>
                  <a:prstClr val="black"/>
                </a:solidFill>
                <a:latin typeface="Blackadder ITC" panose="04020505051007020D02" pitchFamily="82" charset="0"/>
              </a:rPr>
              <a:t> </a:t>
            </a:r>
            <a:r>
              <a:rPr lang="en-US" sz="8839" kern="1200" dirty="0" err="1" smtClean="0">
                <a:solidFill>
                  <a:prstClr val="black"/>
                </a:solidFill>
                <a:latin typeface="Blackadder ITC" panose="04020505051007020D02" pitchFamily="82" charset="0"/>
              </a:rPr>
              <a:t>Psikologi</a:t>
            </a:r>
            <a:r>
              <a:rPr lang="en-US" sz="8839" kern="1200" dirty="0" smtClean="0">
                <a:solidFill>
                  <a:prstClr val="black"/>
                </a:solidFill>
                <a:latin typeface="Blackadder ITC" panose="04020505051007020D02" pitchFamily="82" charset="0"/>
              </a:rPr>
              <a:t> </a:t>
            </a:r>
            <a:r>
              <a:rPr lang="en-US" sz="8839" kern="1200" dirty="0" err="1" smtClean="0">
                <a:solidFill>
                  <a:prstClr val="black"/>
                </a:solidFill>
                <a:latin typeface="Blackadder ITC" panose="04020505051007020D02" pitchFamily="82" charset="0"/>
              </a:rPr>
              <a:t>Sastra</a:t>
            </a:r>
            <a:endParaRPr lang="en-US" sz="8839" kern="1200" dirty="0">
              <a:solidFill>
                <a:prstClr val="black"/>
              </a:solidFill>
              <a:latin typeface="Blackadder ITC" panose="04020505051007020D02" pitchFamily="82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121223" y="2053225"/>
            <a:ext cx="14335013" cy="74379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763"/>
              </a:lnSpc>
              <a:spcBef>
                <a:spcPct val="0"/>
              </a:spcBef>
              <a:buClrTx/>
              <a:buFontTx/>
              <a:buNone/>
            </a:pPr>
            <a:r>
              <a:rPr lang="en-US" sz="3600" dirty="0" err="1" smtClean="0"/>
              <a:t>Penggunaan</a:t>
            </a:r>
            <a:r>
              <a:rPr lang="en-US" sz="3600" dirty="0" smtClean="0"/>
              <a:t> </a:t>
            </a:r>
            <a:r>
              <a:rPr lang="en-US" sz="3600" dirty="0" err="1"/>
              <a:t>psikologi</a:t>
            </a:r>
            <a:r>
              <a:rPr lang="en-US" sz="3600" dirty="0"/>
              <a:t> </a:t>
            </a:r>
            <a:r>
              <a:rPr lang="en-US" sz="3600" dirty="0" err="1"/>
              <a:t>terhadap</a:t>
            </a:r>
            <a:r>
              <a:rPr lang="en-US" sz="3600" dirty="0"/>
              <a:t> </a:t>
            </a:r>
            <a:r>
              <a:rPr lang="en-US" sz="3600" dirty="0" err="1"/>
              <a:t>kajian</a:t>
            </a:r>
            <a:r>
              <a:rPr lang="en-US" sz="3600" dirty="0"/>
              <a:t> </a:t>
            </a:r>
            <a:r>
              <a:rPr lang="en-US" sz="3600" dirty="0" err="1"/>
              <a:t>sastra</a:t>
            </a:r>
            <a:r>
              <a:rPr lang="en-US" sz="3600" dirty="0"/>
              <a:t> </a:t>
            </a:r>
            <a:r>
              <a:rPr lang="en-US" sz="3600" dirty="0" err="1"/>
              <a:t>ini</a:t>
            </a:r>
            <a:r>
              <a:rPr lang="en-US" sz="3600" dirty="0"/>
              <a:t> </a:t>
            </a:r>
            <a:r>
              <a:rPr lang="en-US" sz="3600" dirty="0" err="1"/>
              <a:t>disebut</a:t>
            </a:r>
            <a:r>
              <a:rPr lang="en-US" sz="3600" dirty="0"/>
              <a:t> </a:t>
            </a:r>
            <a:r>
              <a:rPr lang="en-US" sz="3600" dirty="0" err="1"/>
              <a:t>psikologi</a:t>
            </a:r>
            <a:r>
              <a:rPr lang="en-US" sz="3600" dirty="0"/>
              <a:t> </a:t>
            </a:r>
            <a:r>
              <a:rPr lang="en-US" sz="3600" dirty="0" err="1"/>
              <a:t>sastra</a:t>
            </a:r>
            <a:r>
              <a:rPr lang="en-US" sz="3600" dirty="0"/>
              <a:t>. </a:t>
            </a:r>
            <a:r>
              <a:rPr lang="en-US" sz="3600" dirty="0" err="1" smtClean="0"/>
              <a:t>Wellek</a:t>
            </a:r>
            <a:r>
              <a:rPr lang="en-US" sz="3600" dirty="0" smtClean="0"/>
              <a:t> </a:t>
            </a:r>
            <a:r>
              <a:rPr lang="en-US" sz="3600" dirty="0" err="1"/>
              <a:t>dan</a:t>
            </a:r>
            <a:r>
              <a:rPr lang="en-US" sz="3600" dirty="0"/>
              <a:t> Warren </a:t>
            </a:r>
            <a:r>
              <a:rPr lang="en-US" sz="3600" dirty="0" err="1"/>
              <a:t>menjelaskan</a:t>
            </a:r>
            <a:r>
              <a:rPr lang="en-US" sz="3600" dirty="0"/>
              <a:t> </a:t>
            </a:r>
            <a:r>
              <a:rPr lang="en-US" sz="3600" dirty="0" err="1"/>
              <a:t>istilah</a:t>
            </a:r>
            <a:r>
              <a:rPr lang="en-US" sz="3600" dirty="0"/>
              <a:t> </a:t>
            </a:r>
            <a:r>
              <a:rPr lang="en-US" sz="3600" dirty="0" err="1"/>
              <a:t>psikologi</a:t>
            </a:r>
            <a:r>
              <a:rPr lang="en-US" sz="3600" dirty="0"/>
              <a:t> </a:t>
            </a:r>
            <a:r>
              <a:rPr lang="en-US" sz="3600" dirty="0" err="1"/>
              <a:t>sastra</a:t>
            </a:r>
            <a:r>
              <a:rPr lang="en-US" sz="3600" dirty="0"/>
              <a:t> </a:t>
            </a:r>
            <a:r>
              <a:rPr lang="en-US" sz="3600" dirty="0" err="1"/>
              <a:t>ini</a:t>
            </a:r>
            <a:r>
              <a:rPr lang="en-US" sz="3600" dirty="0"/>
              <a:t> </a:t>
            </a:r>
            <a:r>
              <a:rPr lang="en-US" sz="3600" dirty="0" err="1"/>
              <a:t>mempunyai</a:t>
            </a:r>
            <a:r>
              <a:rPr lang="en-US" sz="3600" dirty="0"/>
              <a:t> </a:t>
            </a:r>
            <a:r>
              <a:rPr lang="en-US" sz="3600" dirty="0" err="1"/>
              <a:t>empat</a:t>
            </a:r>
            <a:r>
              <a:rPr lang="en-US" sz="3600" dirty="0"/>
              <a:t> </a:t>
            </a:r>
            <a:r>
              <a:rPr lang="en-US" sz="3600" dirty="0" err="1" smtClean="0"/>
              <a:t>pengertian</a:t>
            </a:r>
            <a:r>
              <a:rPr lang="en-US" sz="3600" dirty="0"/>
              <a:t>.</a:t>
            </a:r>
            <a:endParaRPr lang="en-US" sz="3600" dirty="0" smtClean="0"/>
          </a:p>
          <a:p>
            <a:pPr marL="742950" indent="-742950" algn="just">
              <a:lnSpc>
                <a:spcPts val="5763"/>
              </a:lnSpc>
              <a:spcBef>
                <a:spcPct val="0"/>
              </a:spcBef>
              <a:buClrTx/>
              <a:buFontTx/>
              <a:buAutoNum type="arabicPeriod"/>
            </a:pPr>
            <a:r>
              <a:rPr lang="en-US" sz="3600" dirty="0" err="1" smtClean="0"/>
              <a:t>Studi</a:t>
            </a:r>
            <a:r>
              <a:rPr lang="en-US" sz="3600" dirty="0" smtClean="0"/>
              <a:t> </a:t>
            </a:r>
            <a:r>
              <a:rPr lang="en-US" sz="3600" dirty="0" err="1"/>
              <a:t>mengenai</a:t>
            </a:r>
            <a:r>
              <a:rPr lang="en-US" sz="3600" dirty="0"/>
              <a:t> </a:t>
            </a:r>
            <a:r>
              <a:rPr lang="en-US" sz="3600" dirty="0" err="1"/>
              <a:t>psikologi</a:t>
            </a:r>
            <a:r>
              <a:rPr lang="en-US" sz="3600" dirty="0"/>
              <a:t> </a:t>
            </a:r>
            <a:r>
              <a:rPr lang="en-US" sz="3600" dirty="0" err="1"/>
              <a:t>pengarang</a:t>
            </a:r>
            <a:r>
              <a:rPr lang="en-US" sz="3600" dirty="0"/>
              <a:t> </a:t>
            </a:r>
            <a:r>
              <a:rPr lang="en-US" sz="3600" dirty="0" err="1"/>
              <a:t>sebagai</a:t>
            </a:r>
            <a:r>
              <a:rPr lang="en-US" sz="3600" dirty="0"/>
              <a:t> </a:t>
            </a:r>
            <a:r>
              <a:rPr lang="en-US" sz="3600" dirty="0" err="1"/>
              <a:t>tipe</a:t>
            </a:r>
            <a:r>
              <a:rPr lang="en-US" sz="3600" dirty="0"/>
              <a:t> </a:t>
            </a:r>
            <a:r>
              <a:rPr lang="en-US" sz="3600" dirty="0" err="1"/>
              <a:t>atau</a:t>
            </a:r>
            <a:r>
              <a:rPr lang="en-US" sz="3600" dirty="0"/>
              <a:t> </a:t>
            </a:r>
            <a:r>
              <a:rPr lang="en-US" sz="3600" dirty="0" err="1"/>
              <a:t>pribadi</a:t>
            </a:r>
            <a:r>
              <a:rPr lang="en-US" sz="3600" dirty="0"/>
              <a:t> </a:t>
            </a:r>
            <a:r>
              <a:rPr lang="en-US" sz="3600" dirty="0" err="1"/>
              <a:t>tertentu</a:t>
            </a:r>
            <a:r>
              <a:rPr lang="en-US" sz="3600" dirty="0"/>
              <a:t>. </a:t>
            </a:r>
            <a:endParaRPr lang="en-US" sz="3600" dirty="0" smtClean="0"/>
          </a:p>
          <a:p>
            <a:pPr marL="742950" indent="-742950" algn="just">
              <a:lnSpc>
                <a:spcPts val="5763"/>
              </a:lnSpc>
              <a:spcBef>
                <a:spcPct val="0"/>
              </a:spcBef>
              <a:buClrTx/>
              <a:buFontTx/>
              <a:buAutoNum type="arabicPeriod"/>
            </a:pPr>
            <a:r>
              <a:rPr lang="en-US" sz="3600" dirty="0" err="1" smtClean="0"/>
              <a:t>Studi</a:t>
            </a:r>
            <a:r>
              <a:rPr lang="en-US" sz="3600" dirty="0" smtClean="0"/>
              <a:t> </a:t>
            </a:r>
            <a:r>
              <a:rPr lang="en-US" sz="3600" dirty="0" err="1"/>
              <a:t>tentang</a:t>
            </a:r>
            <a:r>
              <a:rPr lang="en-US" sz="3600" dirty="0"/>
              <a:t> </a:t>
            </a:r>
            <a:r>
              <a:rPr lang="en-US" sz="3600" dirty="0" err="1"/>
              <a:t>psikologi</a:t>
            </a:r>
            <a:r>
              <a:rPr lang="en-US" sz="3600" dirty="0"/>
              <a:t> </a:t>
            </a:r>
            <a:r>
              <a:rPr lang="en-US" sz="3600" dirty="0" err="1"/>
              <a:t>dari</a:t>
            </a:r>
            <a:r>
              <a:rPr lang="en-US" sz="3600" dirty="0"/>
              <a:t> proses </a:t>
            </a:r>
            <a:r>
              <a:rPr lang="en-US" sz="3600" dirty="0" err="1"/>
              <a:t>kreatif</a:t>
            </a:r>
            <a:r>
              <a:rPr lang="en-US" sz="3600" dirty="0"/>
              <a:t> </a:t>
            </a:r>
            <a:r>
              <a:rPr lang="en-US" sz="3600" dirty="0" err="1"/>
              <a:t>pengarang</a:t>
            </a:r>
            <a:r>
              <a:rPr lang="en-US" sz="3600" dirty="0"/>
              <a:t>. </a:t>
            </a:r>
            <a:endParaRPr lang="en-US" sz="3600" dirty="0" smtClean="0"/>
          </a:p>
          <a:p>
            <a:pPr marL="742950" indent="-742950" algn="just">
              <a:lnSpc>
                <a:spcPts val="5763"/>
              </a:lnSpc>
              <a:spcBef>
                <a:spcPct val="0"/>
              </a:spcBef>
              <a:buClrTx/>
              <a:buFontTx/>
              <a:buAutoNum type="arabicPeriod"/>
            </a:pPr>
            <a:r>
              <a:rPr lang="en-US" sz="3600" dirty="0" err="1" smtClean="0"/>
              <a:t>Studi</a:t>
            </a:r>
            <a:r>
              <a:rPr lang="en-US" sz="3600" dirty="0" smtClean="0"/>
              <a:t> </a:t>
            </a:r>
            <a:r>
              <a:rPr lang="en-US" sz="3600" dirty="0" err="1"/>
              <a:t>tentang</a:t>
            </a:r>
            <a:r>
              <a:rPr lang="en-US" sz="3600" dirty="0"/>
              <a:t> </a:t>
            </a:r>
            <a:r>
              <a:rPr lang="en-US" sz="3600" dirty="0" err="1"/>
              <a:t>aspek-aspek</a:t>
            </a:r>
            <a:r>
              <a:rPr lang="en-US" sz="3600" dirty="0"/>
              <a:t>, </a:t>
            </a:r>
            <a:r>
              <a:rPr lang="en-US" sz="3600" dirty="0" err="1"/>
              <a:t>hukum-hukum</a:t>
            </a:r>
            <a:r>
              <a:rPr lang="en-US" sz="3600" dirty="0"/>
              <a:t> </a:t>
            </a:r>
            <a:r>
              <a:rPr lang="en-US" sz="3600" dirty="0" err="1"/>
              <a:t>keilmuwan</a:t>
            </a:r>
            <a:r>
              <a:rPr lang="en-US" sz="3600" dirty="0"/>
              <a:t> </a:t>
            </a:r>
            <a:r>
              <a:rPr lang="en-US" sz="3600" dirty="0" err="1"/>
              <a:t>psikologis</a:t>
            </a:r>
            <a:r>
              <a:rPr lang="en-US" sz="3600" dirty="0"/>
              <a:t> yang </a:t>
            </a:r>
            <a:r>
              <a:rPr lang="en-US" sz="3600" dirty="0" err="1"/>
              <a:t>diterapkan</a:t>
            </a:r>
            <a:r>
              <a:rPr lang="en-US" sz="3600" dirty="0"/>
              <a:t> </a:t>
            </a:r>
            <a:r>
              <a:rPr lang="en-US" sz="3600" dirty="0" err="1"/>
              <a:t>pada</a:t>
            </a:r>
            <a:r>
              <a:rPr lang="en-US" sz="3600" dirty="0"/>
              <a:t> </a:t>
            </a:r>
            <a:r>
              <a:rPr lang="en-US" sz="3600" dirty="0" err="1"/>
              <a:t>karya</a:t>
            </a:r>
            <a:r>
              <a:rPr lang="en-US" sz="3600" dirty="0"/>
              <a:t> </a:t>
            </a:r>
            <a:r>
              <a:rPr lang="en-US" sz="3600" dirty="0" err="1"/>
              <a:t>sastra</a:t>
            </a:r>
            <a:r>
              <a:rPr lang="en-US" sz="3600" dirty="0"/>
              <a:t>. </a:t>
            </a:r>
            <a:endParaRPr lang="en-US" sz="3600" dirty="0" smtClean="0"/>
          </a:p>
          <a:p>
            <a:pPr marL="742950" indent="-742950" algn="just">
              <a:lnSpc>
                <a:spcPts val="5763"/>
              </a:lnSpc>
              <a:spcBef>
                <a:spcPct val="0"/>
              </a:spcBef>
              <a:buClrTx/>
              <a:buFontTx/>
              <a:buAutoNum type="arabicPeriod"/>
            </a:pPr>
            <a:r>
              <a:rPr lang="en-US" sz="3600" dirty="0" err="1" smtClean="0"/>
              <a:t>Studi</a:t>
            </a:r>
            <a:r>
              <a:rPr lang="en-US" sz="3600" dirty="0" smtClean="0"/>
              <a:t> </a:t>
            </a:r>
            <a:r>
              <a:rPr lang="en-US" sz="3600" dirty="0" err="1"/>
              <a:t>mengenai</a:t>
            </a:r>
            <a:r>
              <a:rPr lang="en-US" sz="3600" dirty="0"/>
              <a:t> </a:t>
            </a:r>
            <a:r>
              <a:rPr lang="en-US" sz="3600" dirty="0" err="1"/>
              <a:t>dampak</a:t>
            </a:r>
            <a:r>
              <a:rPr lang="en-US" sz="3600" dirty="0"/>
              <a:t> </a:t>
            </a:r>
            <a:r>
              <a:rPr lang="en-US" sz="3600" dirty="0" err="1"/>
              <a:t>psikologis</a:t>
            </a:r>
            <a:r>
              <a:rPr lang="en-US" sz="3600" dirty="0"/>
              <a:t> yang </a:t>
            </a:r>
            <a:r>
              <a:rPr lang="en-US" sz="3600" dirty="0" err="1"/>
              <a:t>dihasilkan</a:t>
            </a:r>
            <a:r>
              <a:rPr lang="en-US" sz="3600" dirty="0"/>
              <a:t> </a:t>
            </a:r>
            <a:r>
              <a:rPr lang="en-US" sz="3600" dirty="0" err="1"/>
              <a:t>oleh</a:t>
            </a:r>
            <a:r>
              <a:rPr lang="en-US" sz="3600" dirty="0"/>
              <a:t> </a:t>
            </a:r>
            <a:r>
              <a:rPr lang="en-US" sz="3600" dirty="0" err="1"/>
              <a:t>karya</a:t>
            </a:r>
            <a:r>
              <a:rPr lang="en-US" sz="3600" dirty="0"/>
              <a:t> </a:t>
            </a:r>
            <a:r>
              <a:rPr lang="en-US" sz="3600" dirty="0" err="1"/>
              <a:t>sastra</a:t>
            </a:r>
            <a:r>
              <a:rPr lang="en-US" sz="3600" dirty="0"/>
              <a:t> </a:t>
            </a:r>
            <a:r>
              <a:rPr lang="en-US" sz="3600" dirty="0" err="1"/>
              <a:t>terhadap</a:t>
            </a:r>
            <a:r>
              <a:rPr lang="en-US" sz="3600" dirty="0"/>
              <a:t> </a:t>
            </a:r>
            <a:r>
              <a:rPr lang="en-US" sz="3600" dirty="0" err="1"/>
              <a:t>pembaca</a:t>
            </a:r>
            <a:r>
              <a:rPr lang="en-US" sz="3600" dirty="0"/>
              <a:t> (</a:t>
            </a:r>
            <a:r>
              <a:rPr lang="en-US" sz="3600" dirty="0" err="1"/>
              <a:t>Wellek</a:t>
            </a:r>
            <a:r>
              <a:rPr lang="en-US" sz="3600" dirty="0"/>
              <a:t> &amp; Warren, 1995, p. 90).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68821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ambar 14" descr="Sebuah gambar berisi Grafis, desain grafis, cuplikan layar, deasin&#10;&#10;Deskripsi dibuat secara otomatis">
            <a:extLst>
              <a:ext uri="{FF2B5EF4-FFF2-40B4-BE49-F238E27FC236}">
                <a16:creationId xmlns:a16="http://schemas.microsoft.com/office/drawing/2014/main" xmlns="" id="{D7180CFF-0FFB-BBFF-4AEB-E1AB5A895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262"/>
            <a:ext cx="18261974" cy="1064926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787395" y="1204685"/>
            <a:ext cx="13436606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39"/>
              </a:lnSpc>
              <a:buClrTx/>
              <a:buFontTx/>
              <a:buNone/>
            </a:pPr>
            <a:r>
              <a:rPr lang="en-US" sz="8839" kern="1200" dirty="0" smtClean="0">
                <a:solidFill>
                  <a:prstClr val="black"/>
                </a:solidFill>
                <a:latin typeface="Blackadder ITC" panose="04020505051007020D02" pitchFamily="82" charset="0"/>
              </a:rPr>
              <a:t> </a:t>
            </a:r>
            <a:r>
              <a:rPr lang="en-US" sz="8839" kern="1200" dirty="0" err="1" smtClean="0">
                <a:solidFill>
                  <a:prstClr val="black"/>
                </a:solidFill>
                <a:latin typeface="Blackadder ITC" panose="04020505051007020D02" pitchFamily="82" charset="0"/>
              </a:rPr>
              <a:t>Beberapa</a:t>
            </a:r>
            <a:r>
              <a:rPr lang="en-US" sz="8839" kern="1200" dirty="0" smtClean="0">
                <a:solidFill>
                  <a:prstClr val="black"/>
                </a:solidFill>
                <a:latin typeface="Blackadder ITC" panose="04020505051007020D02" pitchFamily="82" charset="0"/>
              </a:rPr>
              <a:t> </a:t>
            </a:r>
            <a:r>
              <a:rPr lang="en-US" sz="8839" kern="1200" dirty="0" err="1" smtClean="0">
                <a:solidFill>
                  <a:prstClr val="black"/>
                </a:solidFill>
                <a:latin typeface="Blackadder ITC" panose="04020505051007020D02" pitchFamily="82" charset="0"/>
              </a:rPr>
              <a:t>Teori</a:t>
            </a:r>
            <a:r>
              <a:rPr lang="en-US" sz="8839" kern="1200" dirty="0" smtClean="0">
                <a:solidFill>
                  <a:prstClr val="black"/>
                </a:solidFill>
                <a:latin typeface="Blackadder ITC" panose="04020505051007020D02" pitchFamily="82" charset="0"/>
              </a:rPr>
              <a:t> </a:t>
            </a:r>
            <a:r>
              <a:rPr lang="en-US" sz="8839" kern="1200" dirty="0" err="1" smtClean="0">
                <a:solidFill>
                  <a:prstClr val="black"/>
                </a:solidFill>
                <a:latin typeface="Blackadder ITC" panose="04020505051007020D02" pitchFamily="82" charset="0"/>
              </a:rPr>
              <a:t>Psikologi</a:t>
            </a:r>
            <a:r>
              <a:rPr lang="en-US" sz="8839" kern="1200" dirty="0" smtClean="0">
                <a:solidFill>
                  <a:prstClr val="black"/>
                </a:solidFill>
                <a:latin typeface="Blackadder ITC" panose="04020505051007020D02" pitchFamily="82" charset="0"/>
              </a:rPr>
              <a:t> </a:t>
            </a:r>
            <a:r>
              <a:rPr lang="en-US" sz="8839" kern="1200" dirty="0" err="1" smtClean="0">
                <a:solidFill>
                  <a:prstClr val="black"/>
                </a:solidFill>
                <a:latin typeface="Blackadder ITC" panose="04020505051007020D02" pitchFamily="82" charset="0"/>
              </a:rPr>
              <a:t>Sastra</a:t>
            </a:r>
            <a:endParaRPr lang="en-US" sz="8839" kern="1200" dirty="0">
              <a:solidFill>
                <a:prstClr val="black"/>
              </a:solidFill>
              <a:latin typeface="Blackadder ITC" panose="04020505051007020D02" pitchFamily="82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066138" y="2822482"/>
            <a:ext cx="14335013" cy="5206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763"/>
              </a:lnSpc>
              <a:spcBef>
                <a:spcPct val="0"/>
              </a:spcBef>
              <a:buClrTx/>
            </a:pPr>
            <a:r>
              <a:rPr lang="en-US" sz="3600" dirty="0" smtClean="0"/>
              <a:t>1. </a:t>
            </a:r>
            <a:r>
              <a:rPr lang="en-US" sz="3600" b="1" dirty="0" err="1" smtClean="0"/>
              <a:t>Teori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Psikoanalisis</a:t>
            </a:r>
            <a:r>
              <a:rPr lang="en-US" sz="3600" b="1" dirty="0" smtClean="0"/>
              <a:t> - Sigmund Freud</a:t>
            </a:r>
            <a:r>
              <a:rPr lang="en-US" sz="3600" dirty="0" smtClean="0"/>
              <a:t>.  </a:t>
            </a:r>
          </a:p>
          <a:p>
            <a:pPr algn="just">
              <a:lnSpc>
                <a:spcPts val="5763"/>
              </a:lnSpc>
              <a:spcBef>
                <a:spcPct val="0"/>
              </a:spcBef>
              <a:buClrTx/>
            </a:pPr>
            <a:r>
              <a:rPr lang="en-US" sz="3600" dirty="0" smtClean="0"/>
              <a:t>2. </a:t>
            </a:r>
            <a:r>
              <a:rPr lang="en-US" sz="3600" dirty="0" err="1" smtClean="0"/>
              <a:t>Teori</a:t>
            </a:r>
            <a:r>
              <a:rPr lang="en-US" sz="3600" dirty="0" smtClean="0"/>
              <a:t> </a:t>
            </a:r>
            <a:r>
              <a:rPr lang="en-US" sz="3600" dirty="0" err="1" smtClean="0"/>
              <a:t>Sifat</a:t>
            </a:r>
            <a:r>
              <a:rPr lang="en-US" sz="3600" dirty="0" smtClean="0"/>
              <a:t> - Gordon </a:t>
            </a:r>
            <a:r>
              <a:rPr lang="en-US" sz="3600" dirty="0"/>
              <a:t>Willard </a:t>
            </a:r>
            <a:r>
              <a:rPr lang="en-US" sz="3600" dirty="0" err="1" smtClean="0"/>
              <a:t>Allport</a:t>
            </a:r>
            <a:endParaRPr lang="en-US" sz="3600" dirty="0" smtClean="0"/>
          </a:p>
          <a:p>
            <a:pPr algn="just">
              <a:lnSpc>
                <a:spcPts val="5763"/>
              </a:lnSpc>
              <a:spcBef>
                <a:spcPct val="0"/>
              </a:spcBef>
              <a:buClrTx/>
            </a:pPr>
            <a:r>
              <a:rPr lang="en-US" sz="3600" dirty="0"/>
              <a:t>3. </a:t>
            </a:r>
            <a:r>
              <a:rPr lang="en-US" sz="3600" dirty="0" err="1" smtClean="0"/>
              <a:t>Teori</a:t>
            </a:r>
            <a:r>
              <a:rPr lang="en-US" sz="3600" dirty="0" smtClean="0"/>
              <a:t> </a:t>
            </a:r>
            <a:r>
              <a:rPr lang="en-US" sz="3600" dirty="0" err="1" smtClean="0"/>
              <a:t>Konstitusi</a:t>
            </a:r>
            <a:r>
              <a:rPr lang="en-US" sz="3600" dirty="0" smtClean="0"/>
              <a:t> - William Sheldon</a:t>
            </a:r>
          </a:p>
          <a:p>
            <a:pPr algn="just">
              <a:lnSpc>
                <a:spcPts val="5763"/>
              </a:lnSpc>
              <a:spcBef>
                <a:spcPct val="0"/>
              </a:spcBef>
              <a:buClrTx/>
            </a:pPr>
            <a:r>
              <a:rPr lang="en-US" sz="3600" dirty="0"/>
              <a:t>4. </a:t>
            </a:r>
            <a:r>
              <a:rPr lang="en-US" sz="3600" dirty="0" err="1" smtClean="0"/>
              <a:t>Teori</a:t>
            </a:r>
            <a:r>
              <a:rPr lang="en-US" sz="3600" dirty="0" smtClean="0"/>
              <a:t> </a:t>
            </a:r>
            <a:r>
              <a:rPr lang="en-US" sz="3600" dirty="0" err="1" smtClean="0"/>
              <a:t>Tipe</a:t>
            </a:r>
            <a:r>
              <a:rPr lang="en-US" sz="3600" dirty="0" smtClean="0"/>
              <a:t>/</a:t>
            </a:r>
            <a:r>
              <a:rPr lang="en-US" sz="3600" dirty="0" err="1" smtClean="0"/>
              <a:t>sifat</a:t>
            </a:r>
            <a:r>
              <a:rPr lang="en-US" sz="3600" dirty="0" smtClean="0"/>
              <a:t> </a:t>
            </a:r>
            <a:r>
              <a:rPr lang="en-US" sz="3600" dirty="0" err="1" smtClean="0"/>
              <a:t>manusia</a:t>
            </a:r>
            <a:r>
              <a:rPr lang="en-US" sz="3600" dirty="0" smtClean="0"/>
              <a:t> - C.G Jung</a:t>
            </a:r>
          </a:p>
          <a:p>
            <a:pPr algn="just">
              <a:lnSpc>
                <a:spcPts val="5763"/>
              </a:lnSpc>
              <a:spcBef>
                <a:spcPct val="0"/>
              </a:spcBef>
              <a:buClrTx/>
            </a:pPr>
            <a:r>
              <a:rPr lang="en-US" sz="3600" dirty="0" smtClean="0"/>
              <a:t>5. </a:t>
            </a:r>
            <a:r>
              <a:rPr lang="en-US" sz="3600" dirty="0" err="1" smtClean="0"/>
              <a:t>Teori</a:t>
            </a:r>
            <a:r>
              <a:rPr lang="en-US" sz="3600" dirty="0" smtClean="0"/>
              <a:t> </a:t>
            </a:r>
            <a:r>
              <a:rPr lang="en-US" sz="3600" dirty="0" err="1" smtClean="0"/>
              <a:t>Kebutuah</a:t>
            </a:r>
            <a:r>
              <a:rPr lang="en-US" sz="3600" dirty="0" smtClean="0"/>
              <a:t> – Abraham Maslow</a:t>
            </a:r>
          </a:p>
          <a:p>
            <a:pPr algn="just">
              <a:lnSpc>
                <a:spcPts val="5763"/>
              </a:lnSpc>
              <a:spcBef>
                <a:spcPct val="0"/>
              </a:spcBef>
              <a:buClrTx/>
            </a:pPr>
            <a:r>
              <a:rPr lang="en-US" sz="3600" dirty="0" smtClean="0"/>
              <a:t>6. </a:t>
            </a:r>
            <a:r>
              <a:rPr lang="en-US" sz="3600" dirty="0" err="1" smtClean="0"/>
              <a:t>Teori</a:t>
            </a:r>
            <a:r>
              <a:rPr lang="en-US" sz="3600" dirty="0" smtClean="0"/>
              <a:t> Abnormal</a:t>
            </a:r>
          </a:p>
          <a:p>
            <a:pPr algn="just">
              <a:lnSpc>
                <a:spcPts val="5763"/>
              </a:lnSpc>
              <a:spcBef>
                <a:spcPct val="0"/>
              </a:spcBef>
              <a:buClrTx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78890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897</Words>
  <Application>Microsoft Office PowerPoint</Application>
  <PresentationFormat>Custom</PresentationFormat>
  <Paragraphs>92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Hangyaboly</vt:lpstr>
      <vt:lpstr>Blackadder ITC</vt:lpstr>
      <vt:lpstr>KG Primary Penmanship Bold</vt:lpstr>
      <vt:lpstr>MV Boli</vt:lpstr>
      <vt:lpstr>FZShuTi</vt:lpstr>
      <vt:lpstr>Andika New Basic</vt:lpstr>
      <vt:lpstr>Calibri</vt:lpstr>
      <vt:lpstr>Poppins</vt:lpstr>
      <vt:lpstr>Poppins SemiBold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ASUS</cp:lastModifiedBy>
  <cp:revision>7</cp:revision>
  <dcterms:created xsi:type="dcterms:W3CDTF">2006-08-16T00:00:00Z</dcterms:created>
  <dcterms:modified xsi:type="dcterms:W3CDTF">2024-11-26T03:44:55Z</dcterms:modified>
</cp:coreProperties>
</file>