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6" r:id="rId3"/>
    <p:sldId id="267" r:id="rId4"/>
    <p:sldId id="268" r:id="rId5"/>
    <p:sldId id="269" r:id="rId6"/>
    <p:sldId id="270" r:id="rId7"/>
    <p:sldId id="271" r:id="rId8"/>
  </p:sldIdLst>
  <p:sldSz cx="18288000" cy="10287000"/>
  <p:notesSz cx="6858000" cy="9144000"/>
  <p:embeddedFontLst>
    <p:embeddedFont>
      <p:font typeface="Arimo" panose="020B0604020202020204" charset="0"/>
      <p:regular r:id="rId9"/>
    </p:embeddedFont>
    <p:embeddedFont>
      <p:font typeface="Belleza" panose="020B0604020202020204" charset="0"/>
      <p:regular r:id="rId10"/>
    </p:embeddedFont>
    <p:embeddedFont>
      <p:font typeface="Calibri" panose="020F0502020204030204" pitchFamily="34" charset="0"/>
      <p:regular r:id="rId11"/>
      <p:bold r:id="rId12"/>
      <p:italic r:id="rId13"/>
      <p:boldItalic r:id="rId14"/>
    </p:embeddedFont>
    <p:embeddedFont>
      <p:font typeface="Goudy Old Style" panose="02020502050305020303" pitchFamily="18" charset="0"/>
      <p:regular r:id="rId15"/>
      <p:bold r:id="rId16"/>
      <p:italic r:id="rId17"/>
    </p:embeddedFont>
    <p:embeddedFont>
      <p:font typeface="Open Sans" panose="020B0606030504020204" pitchFamily="34" charset="0"/>
      <p:regular r:id="rId18"/>
      <p:bold r:id="rId19"/>
      <p:italic r:id="rId20"/>
      <p:boldItalic r:id="rId21"/>
    </p:embeddedFont>
    <p:embeddedFont>
      <p:font typeface="Open Sans Bold" panose="020B0806030504020204" charset="0"/>
      <p:regular r:id="rId22"/>
    </p:embeddedFont>
    <p:embeddedFont>
      <p:font typeface="Pagkaki" panose="020B0604020202020204" charset="0"/>
      <p:regular r:id="rId23"/>
    </p:embeddedFont>
    <p:embeddedFont>
      <p:font typeface="Poppins" panose="00000500000000000000" pitchFamily="2" charset="0"/>
      <p:regular r:id="rId24"/>
      <p:bold r:id="rId25"/>
      <p:italic r:id="rId26"/>
      <p:boldItalic r:id="rId27"/>
    </p:embeddedFont>
    <p:embeddedFont>
      <p:font typeface="Raleway Heavy" panose="020B0604020202020204"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3" d="100"/>
          <a:sy n="43" d="100"/>
        </p:scale>
        <p:origin x="93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5.fntdata"/><Relationship Id="rId18" Type="http://schemas.openxmlformats.org/officeDocument/2006/relationships/font" Target="fonts/font10.fntdata"/><Relationship Id="rId26" Type="http://schemas.openxmlformats.org/officeDocument/2006/relationships/font" Target="fonts/font18.fntdata"/><Relationship Id="rId3" Type="http://schemas.openxmlformats.org/officeDocument/2006/relationships/slide" Target="slides/slide2.xml"/><Relationship Id="rId21"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font" Target="fonts/font17.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font" Target="fonts/font1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font" Target="fonts/font16.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font" Target="fonts/font15.fntdata"/><Relationship Id="rId28" Type="http://schemas.openxmlformats.org/officeDocument/2006/relationships/font" Target="fonts/font20.fntdata"/><Relationship Id="rId10" Type="http://schemas.openxmlformats.org/officeDocument/2006/relationships/font" Target="fonts/font2.fntdata"/><Relationship Id="rId19" Type="http://schemas.openxmlformats.org/officeDocument/2006/relationships/font" Target="fonts/font11.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font" Target="fonts/font14.fntdata"/><Relationship Id="rId27" Type="http://schemas.openxmlformats.org/officeDocument/2006/relationships/font" Target="fonts/font19.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9.sv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sv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sv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3D6FF"/>
        </a:solidFill>
        <a:effectLst/>
      </p:bgPr>
    </p:bg>
    <p:spTree>
      <p:nvGrpSpPr>
        <p:cNvPr id="1" name=""/>
        <p:cNvGrpSpPr/>
        <p:nvPr/>
      </p:nvGrpSpPr>
      <p:grpSpPr>
        <a:xfrm>
          <a:off x="0" y="0"/>
          <a:ext cx="0" cy="0"/>
          <a:chOff x="0" y="0"/>
          <a:chExt cx="0" cy="0"/>
        </a:xfrm>
      </p:grpSpPr>
      <p:grpSp>
        <p:nvGrpSpPr>
          <p:cNvPr id="2" name="Group 2"/>
          <p:cNvGrpSpPr/>
          <p:nvPr/>
        </p:nvGrpSpPr>
        <p:grpSpPr>
          <a:xfrm>
            <a:off x="10319674" y="-1119372"/>
            <a:ext cx="11710285" cy="12525743"/>
            <a:chOff x="0" y="0"/>
            <a:chExt cx="607993" cy="650331"/>
          </a:xfrm>
        </p:grpSpPr>
        <p:sp>
          <p:nvSpPr>
            <p:cNvPr id="3" name="Freeform 3"/>
            <p:cNvSpPr/>
            <p:nvPr/>
          </p:nvSpPr>
          <p:spPr>
            <a:xfrm>
              <a:off x="0" y="0"/>
              <a:ext cx="607993" cy="650331"/>
            </a:xfrm>
            <a:custGeom>
              <a:avLst/>
              <a:gdLst/>
              <a:ahLst/>
              <a:cxnLst/>
              <a:rect l="l" t="t" r="r" b="b"/>
              <a:pathLst>
                <a:path w="607993" h="650331">
                  <a:moveTo>
                    <a:pt x="303997" y="0"/>
                  </a:moveTo>
                  <a:cubicBezTo>
                    <a:pt x="136104" y="0"/>
                    <a:pt x="0" y="145582"/>
                    <a:pt x="0" y="325166"/>
                  </a:cubicBezTo>
                  <a:cubicBezTo>
                    <a:pt x="0" y="504750"/>
                    <a:pt x="136104" y="650331"/>
                    <a:pt x="303997" y="650331"/>
                  </a:cubicBezTo>
                  <a:cubicBezTo>
                    <a:pt x="471889" y="650331"/>
                    <a:pt x="607993" y="504750"/>
                    <a:pt x="607993" y="325166"/>
                  </a:cubicBezTo>
                  <a:cubicBezTo>
                    <a:pt x="607993" y="145582"/>
                    <a:pt x="471889" y="0"/>
                    <a:pt x="303997" y="0"/>
                  </a:cubicBezTo>
                </a:path>
              </a:pathLst>
            </a:custGeom>
            <a:solidFill>
              <a:srgbClr val="1F5684"/>
            </a:solidFill>
          </p:spPr>
          <p:txBody>
            <a:bodyPr/>
            <a:lstStyle/>
            <a:p>
              <a:endParaRPr lang="en-ID"/>
            </a:p>
          </p:txBody>
        </p:sp>
        <p:sp>
          <p:nvSpPr>
            <p:cNvPr id="4" name="TextBox 4"/>
            <p:cNvSpPr txBox="1"/>
            <p:nvPr/>
          </p:nvSpPr>
          <p:spPr>
            <a:xfrm>
              <a:off x="76200" y="28575"/>
              <a:ext cx="660400" cy="708025"/>
            </a:xfrm>
            <a:prstGeom prst="rect">
              <a:avLst/>
            </a:prstGeom>
          </p:spPr>
          <p:txBody>
            <a:bodyPr lIns="50800" tIns="50800" rIns="50800" bIns="50800" rtlCol="0" anchor="ctr"/>
            <a:lstStyle/>
            <a:p>
              <a:pPr algn="ctr">
                <a:lnSpc>
                  <a:spcPts val="2800"/>
                </a:lnSpc>
              </a:pPr>
              <a:endParaRPr/>
            </a:p>
          </p:txBody>
        </p:sp>
      </p:grpSp>
      <p:grpSp>
        <p:nvGrpSpPr>
          <p:cNvPr id="5" name="Group 5"/>
          <p:cNvGrpSpPr>
            <a:grpSpLocks noChangeAspect="1"/>
          </p:cNvGrpSpPr>
          <p:nvPr/>
        </p:nvGrpSpPr>
        <p:grpSpPr>
          <a:xfrm>
            <a:off x="11456375" y="658088"/>
            <a:ext cx="6537721" cy="8970825"/>
            <a:chOff x="0" y="0"/>
            <a:chExt cx="4589780" cy="6297930"/>
          </a:xfrm>
        </p:grpSpPr>
        <p:sp>
          <p:nvSpPr>
            <p:cNvPr id="6" name="Freeform 6"/>
            <p:cNvSpPr/>
            <p:nvPr/>
          </p:nvSpPr>
          <p:spPr>
            <a:xfrm>
              <a:off x="0" y="0"/>
              <a:ext cx="4591050" cy="6297930"/>
            </a:xfrm>
            <a:custGeom>
              <a:avLst/>
              <a:gdLst/>
              <a:ahLst/>
              <a:cxnLst/>
              <a:rect l="l" t="t" r="r" b="b"/>
              <a:pathLst>
                <a:path w="4591050" h="6297930">
                  <a:moveTo>
                    <a:pt x="3148330" y="1708150"/>
                  </a:moveTo>
                  <a:cubicBezTo>
                    <a:pt x="2754630" y="1708150"/>
                    <a:pt x="2396490" y="1866900"/>
                    <a:pt x="2136140" y="2124710"/>
                  </a:cubicBezTo>
                  <a:lnTo>
                    <a:pt x="1611630" y="1600200"/>
                  </a:lnTo>
                  <a:cubicBezTo>
                    <a:pt x="1778000" y="1430020"/>
                    <a:pt x="1882140" y="1197610"/>
                    <a:pt x="1882140" y="941070"/>
                  </a:cubicBezTo>
                  <a:cubicBezTo>
                    <a:pt x="1882140" y="421640"/>
                    <a:pt x="1459230" y="0"/>
                    <a:pt x="941070" y="0"/>
                  </a:cubicBezTo>
                  <a:cubicBezTo>
                    <a:pt x="422910" y="0"/>
                    <a:pt x="0" y="421640"/>
                    <a:pt x="0" y="941070"/>
                  </a:cubicBezTo>
                  <a:cubicBezTo>
                    <a:pt x="0" y="1459230"/>
                    <a:pt x="421640" y="1882140"/>
                    <a:pt x="941070" y="1882140"/>
                  </a:cubicBezTo>
                  <a:cubicBezTo>
                    <a:pt x="1160780" y="1882140"/>
                    <a:pt x="1362710" y="1805940"/>
                    <a:pt x="1524000" y="1678940"/>
                  </a:cubicBezTo>
                  <a:lnTo>
                    <a:pt x="2056130" y="2211070"/>
                  </a:lnTo>
                  <a:cubicBezTo>
                    <a:pt x="1838960" y="2463800"/>
                    <a:pt x="1708150" y="2791460"/>
                    <a:pt x="1708150" y="3148330"/>
                  </a:cubicBezTo>
                  <a:cubicBezTo>
                    <a:pt x="1708150" y="3549650"/>
                    <a:pt x="1873250" y="3914140"/>
                    <a:pt x="2139950" y="4175760"/>
                  </a:cubicBezTo>
                  <a:lnTo>
                    <a:pt x="1614170" y="4701540"/>
                  </a:lnTo>
                  <a:cubicBezTo>
                    <a:pt x="1442720" y="4526280"/>
                    <a:pt x="1203960" y="4417060"/>
                    <a:pt x="941070" y="4417060"/>
                  </a:cubicBezTo>
                  <a:cubicBezTo>
                    <a:pt x="421640" y="4415790"/>
                    <a:pt x="0" y="4838700"/>
                    <a:pt x="0" y="5356860"/>
                  </a:cubicBezTo>
                  <a:cubicBezTo>
                    <a:pt x="0" y="5875020"/>
                    <a:pt x="421640" y="6297930"/>
                    <a:pt x="941070" y="6297930"/>
                  </a:cubicBezTo>
                  <a:cubicBezTo>
                    <a:pt x="1459230" y="6297930"/>
                    <a:pt x="1882140" y="5876290"/>
                    <a:pt x="1882140" y="5356860"/>
                  </a:cubicBezTo>
                  <a:cubicBezTo>
                    <a:pt x="1882140" y="5144770"/>
                    <a:pt x="1811020" y="4947920"/>
                    <a:pt x="1692910" y="4790440"/>
                  </a:cubicBezTo>
                  <a:lnTo>
                    <a:pt x="2228850" y="4254500"/>
                  </a:lnTo>
                  <a:cubicBezTo>
                    <a:pt x="2479040" y="4462780"/>
                    <a:pt x="2800350" y="4588509"/>
                    <a:pt x="3150870" y="4588509"/>
                  </a:cubicBezTo>
                  <a:cubicBezTo>
                    <a:pt x="3945890" y="4588509"/>
                    <a:pt x="4591050" y="3942080"/>
                    <a:pt x="4591050" y="3148330"/>
                  </a:cubicBezTo>
                  <a:cubicBezTo>
                    <a:pt x="4589780" y="2354580"/>
                    <a:pt x="3943350" y="1708150"/>
                    <a:pt x="3148330" y="1708150"/>
                  </a:cubicBezTo>
                  <a:close/>
                </a:path>
              </a:pathLst>
            </a:custGeom>
            <a:solidFill>
              <a:srgbClr val="EE826C"/>
            </a:solidFill>
          </p:spPr>
          <p:txBody>
            <a:bodyPr/>
            <a:lstStyle/>
            <a:p>
              <a:endParaRPr lang="en-ID"/>
            </a:p>
          </p:txBody>
        </p:sp>
        <p:sp>
          <p:nvSpPr>
            <p:cNvPr id="7" name="Freeform 7"/>
            <p:cNvSpPr/>
            <p:nvPr/>
          </p:nvSpPr>
          <p:spPr>
            <a:xfrm>
              <a:off x="118110" y="4533900"/>
              <a:ext cx="1645920" cy="1645920"/>
            </a:xfrm>
            <a:custGeom>
              <a:avLst/>
              <a:gdLst/>
              <a:ahLst/>
              <a:cxnLst/>
              <a:rect l="l" t="t" r="r" b="b"/>
              <a:pathLst>
                <a:path w="1645920" h="1645920">
                  <a:moveTo>
                    <a:pt x="822960" y="1645920"/>
                  </a:moveTo>
                  <a:cubicBezTo>
                    <a:pt x="369570" y="1645920"/>
                    <a:pt x="0" y="1277620"/>
                    <a:pt x="0" y="822960"/>
                  </a:cubicBezTo>
                  <a:cubicBezTo>
                    <a:pt x="0" y="368300"/>
                    <a:pt x="368300" y="0"/>
                    <a:pt x="822960" y="0"/>
                  </a:cubicBezTo>
                  <a:cubicBezTo>
                    <a:pt x="1276350" y="0"/>
                    <a:pt x="1645920" y="368300"/>
                    <a:pt x="1645920" y="822960"/>
                  </a:cubicBezTo>
                  <a:cubicBezTo>
                    <a:pt x="1645920" y="1277620"/>
                    <a:pt x="1276350" y="1645920"/>
                    <a:pt x="822960" y="1645920"/>
                  </a:cubicBezTo>
                  <a:close/>
                </a:path>
              </a:pathLst>
            </a:custGeom>
            <a:blipFill>
              <a:blip r:embed="rId2"/>
              <a:stretch>
                <a:fillRect t="-19565" b="-19565"/>
              </a:stretch>
            </a:blipFill>
          </p:spPr>
          <p:txBody>
            <a:bodyPr/>
            <a:lstStyle/>
            <a:p>
              <a:endParaRPr lang="en-ID"/>
            </a:p>
          </p:txBody>
        </p:sp>
        <p:sp>
          <p:nvSpPr>
            <p:cNvPr id="8" name="Freeform 8"/>
            <p:cNvSpPr/>
            <p:nvPr/>
          </p:nvSpPr>
          <p:spPr>
            <a:xfrm>
              <a:off x="118110" y="118110"/>
              <a:ext cx="1645920" cy="1644650"/>
            </a:xfrm>
            <a:custGeom>
              <a:avLst/>
              <a:gdLst/>
              <a:ahLst/>
              <a:cxnLst/>
              <a:rect l="l" t="t" r="r" b="b"/>
              <a:pathLst>
                <a:path w="1645920" h="1644650">
                  <a:moveTo>
                    <a:pt x="0" y="822960"/>
                  </a:moveTo>
                  <a:cubicBezTo>
                    <a:pt x="0" y="369570"/>
                    <a:pt x="368300" y="0"/>
                    <a:pt x="822960" y="0"/>
                  </a:cubicBezTo>
                  <a:cubicBezTo>
                    <a:pt x="1276350" y="0"/>
                    <a:pt x="1645920" y="368300"/>
                    <a:pt x="1645920" y="822960"/>
                  </a:cubicBezTo>
                  <a:cubicBezTo>
                    <a:pt x="1645920" y="1060450"/>
                    <a:pt x="1544320" y="1273810"/>
                    <a:pt x="1384300" y="1423670"/>
                  </a:cubicBezTo>
                  <a:cubicBezTo>
                    <a:pt x="1377950" y="1426210"/>
                    <a:pt x="1371600" y="1430020"/>
                    <a:pt x="1366520" y="1436370"/>
                  </a:cubicBezTo>
                  <a:cubicBezTo>
                    <a:pt x="1362710" y="1440180"/>
                    <a:pt x="1360170" y="1443990"/>
                    <a:pt x="1357630" y="1447800"/>
                  </a:cubicBezTo>
                  <a:cubicBezTo>
                    <a:pt x="1214120" y="1569720"/>
                    <a:pt x="1027430" y="1644650"/>
                    <a:pt x="824230" y="1644650"/>
                  </a:cubicBezTo>
                  <a:cubicBezTo>
                    <a:pt x="369570" y="1644650"/>
                    <a:pt x="0" y="1276350"/>
                    <a:pt x="0" y="822960"/>
                  </a:cubicBezTo>
                  <a:close/>
                </a:path>
              </a:pathLst>
            </a:custGeom>
            <a:blipFill>
              <a:blip r:embed="rId3"/>
              <a:stretch>
                <a:fillRect t="-25087" b="-25087"/>
              </a:stretch>
            </a:blipFill>
          </p:spPr>
          <p:txBody>
            <a:bodyPr/>
            <a:lstStyle/>
            <a:p>
              <a:endParaRPr lang="en-ID"/>
            </a:p>
          </p:txBody>
        </p:sp>
        <p:sp>
          <p:nvSpPr>
            <p:cNvPr id="9" name="Freeform 9"/>
            <p:cNvSpPr/>
            <p:nvPr/>
          </p:nvSpPr>
          <p:spPr>
            <a:xfrm>
              <a:off x="1826260" y="1827530"/>
              <a:ext cx="2644140" cy="2644140"/>
            </a:xfrm>
            <a:custGeom>
              <a:avLst/>
              <a:gdLst/>
              <a:ahLst/>
              <a:cxnLst/>
              <a:rect l="l" t="t" r="r" b="b"/>
              <a:pathLst>
                <a:path w="2644140" h="2644140">
                  <a:moveTo>
                    <a:pt x="1322070" y="2644140"/>
                  </a:moveTo>
                  <a:cubicBezTo>
                    <a:pt x="593090" y="2644140"/>
                    <a:pt x="0" y="2051050"/>
                    <a:pt x="0" y="1322070"/>
                  </a:cubicBezTo>
                  <a:cubicBezTo>
                    <a:pt x="0" y="593090"/>
                    <a:pt x="593090" y="0"/>
                    <a:pt x="1322070" y="0"/>
                  </a:cubicBezTo>
                  <a:cubicBezTo>
                    <a:pt x="2051050" y="0"/>
                    <a:pt x="2644140" y="593090"/>
                    <a:pt x="2644140" y="1322070"/>
                  </a:cubicBezTo>
                  <a:cubicBezTo>
                    <a:pt x="2644140" y="2051050"/>
                    <a:pt x="2052320" y="2644140"/>
                    <a:pt x="1322070" y="2644140"/>
                  </a:cubicBezTo>
                  <a:close/>
                </a:path>
              </a:pathLst>
            </a:custGeom>
            <a:blipFill>
              <a:blip r:embed="rId4"/>
              <a:stretch>
                <a:fillRect l="-25029" r="-25029"/>
              </a:stretch>
            </a:blipFill>
          </p:spPr>
          <p:txBody>
            <a:bodyPr/>
            <a:lstStyle/>
            <a:p>
              <a:endParaRPr lang="en-ID"/>
            </a:p>
          </p:txBody>
        </p:sp>
      </p:grpSp>
      <p:sp>
        <p:nvSpPr>
          <p:cNvPr id="10" name="TextBox 10"/>
          <p:cNvSpPr txBox="1"/>
          <p:nvPr/>
        </p:nvSpPr>
        <p:spPr>
          <a:xfrm>
            <a:off x="440878" y="2482944"/>
            <a:ext cx="13217937" cy="3160994"/>
          </a:xfrm>
          <a:prstGeom prst="rect">
            <a:avLst/>
          </a:prstGeom>
        </p:spPr>
        <p:txBody>
          <a:bodyPr lIns="0" tIns="0" rIns="0" bIns="0" rtlCol="0" anchor="t">
            <a:spAutoFit/>
          </a:bodyPr>
          <a:lstStyle/>
          <a:p>
            <a:pPr algn="ctr">
              <a:lnSpc>
                <a:spcPts val="8400"/>
              </a:lnSpc>
            </a:pPr>
            <a:r>
              <a:rPr lang="en-US" sz="6000" dirty="0">
                <a:solidFill>
                  <a:srgbClr val="000000"/>
                </a:solidFill>
                <a:latin typeface="Open Sans Bold"/>
              </a:rPr>
              <a:t>MATERI 9. A</a:t>
            </a:r>
          </a:p>
          <a:p>
            <a:pPr algn="ctr">
              <a:lnSpc>
                <a:spcPts val="8400"/>
              </a:lnSpc>
            </a:pPr>
            <a:r>
              <a:rPr lang="en-US" sz="6000" dirty="0">
                <a:solidFill>
                  <a:srgbClr val="000000"/>
                </a:solidFill>
                <a:latin typeface="Open Sans Bold"/>
              </a:rPr>
              <a:t> MENYUSUN MENU SEIMBANG</a:t>
            </a:r>
          </a:p>
          <a:p>
            <a:pPr algn="ctr">
              <a:lnSpc>
                <a:spcPts val="8400"/>
              </a:lnSpc>
            </a:pPr>
            <a:endParaRPr lang="en-US" sz="6000" dirty="0">
              <a:solidFill>
                <a:srgbClr val="000000"/>
              </a:solidFill>
              <a:latin typeface="Open Sans Bold"/>
            </a:endParaRPr>
          </a:p>
        </p:txBody>
      </p:sp>
      <p:sp>
        <p:nvSpPr>
          <p:cNvPr id="11" name="Freeform 11"/>
          <p:cNvSpPr/>
          <p:nvPr/>
        </p:nvSpPr>
        <p:spPr>
          <a:xfrm>
            <a:off x="0" y="6172200"/>
            <a:ext cx="4275117" cy="4114800"/>
          </a:xfrm>
          <a:custGeom>
            <a:avLst/>
            <a:gdLst/>
            <a:ahLst/>
            <a:cxnLst/>
            <a:rect l="l" t="t" r="r" b="b"/>
            <a:pathLst>
              <a:path w="4275117" h="4114800">
                <a:moveTo>
                  <a:pt x="0" y="0"/>
                </a:moveTo>
                <a:lnTo>
                  <a:pt x="4275117" y="0"/>
                </a:lnTo>
                <a:lnTo>
                  <a:pt x="4275117"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ID"/>
          </a:p>
        </p:txBody>
      </p:sp>
      <p:sp>
        <p:nvSpPr>
          <p:cNvPr id="12" name="Freeform 12"/>
          <p:cNvSpPr/>
          <p:nvPr/>
        </p:nvSpPr>
        <p:spPr>
          <a:xfrm rot="5400000">
            <a:off x="-80158" y="80158"/>
            <a:ext cx="4275117" cy="4114800"/>
          </a:xfrm>
          <a:custGeom>
            <a:avLst/>
            <a:gdLst/>
            <a:ahLst/>
            <a:cxnLst/>
            <a:rect l="l" t="t" r="r" b="b"/>
            <a:pathLst>
              <a:path w="4275117" h="4114800">
                <a:moveTo>
                  <a:pt x="0" y="0"/>
                </a:moveTo>
                <a:lnTo>
                  <a:pt x="4275116" y="0"/>
                </a:lnTo>
                <a:lnTo>
                  <a:pt x="4275116"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ID"/>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3ECD1"/>
        </a:solidFill>
        <a:effectLst/>
      </p:bgPr>
    </p:bg>
    <p:spTree>
      <p:nvGrpSpPr>
        <p:cNvPr id="1" name=""/>
        <p:cNvGrpSpPr/>
        <p:nvPr/>
      </p:nvGrpSpPr>
      <p:grpSpPr>
        <a:xfrm>
          <a:off x="0" y="0"/>
          <a:ext cx="0" cy="0"/>
          <a:chOff x="0" y="0"/>
          <a:chExt cx="0" cy="0"/>
        </a:xfrm>
      </p:grpSpPr>
      <p:sp>
        <p:nvSpPr>
          <p:cNvPr id="2" name="TextBox 2"/>
          <p:cNvSpPr txBox="1"/>
          <p:nvPr/>
        </p:nvSpPr>
        <p:spPr>
          <a:xfrm>
            <a:off x="1906660" y="772422"/>
            <a:ext cx="10462230" cy="1704975"/>
          </a:xfrm>
          <a:prstGeom prst="rect">
            <a:avLst/>
          </a:prstGeom>
        </p:spPr>
        <p:txBody>
          <a:bodyPr lIns="0" tIns="0" rIns="0" bIns="0" rtlCol="0" anchor="t">
            <a:spAutoFit/>
          </a:bodyPr>
          <a:lstStyle/>
          <a:p>
            <a:pPr>
              <a:lnSpc>
                <a:spcPts val="6600"/>
              </a:lnSpc>
            </a:pPr>
            <a:r>
              <a:rPr lang="en-US" sz="6000">
                <a:solidFill>
                  <a:srgbClr val="472153"/>
                </a:solidFill>
                <a:latin typeface="Raleway Heavy"/>
              </a:rPr>
              <a:t>A.MENYUSUN MENU SEIMBANG</a:t>
            </a:r>
          </a:p>
        </p:txBody>
      </p:sp>
      <p:grpSp>
        <p:nvGrpSpPr>
          <p:cNvPr id="3" name="Group 3"/>
          <p:cNvGrpSpPr/>
          <p:nvPr/>
        </p:nvGrpSpPr>
        <p:grpSpPr>
          <a:xfrm>
            <a:off x="-922186" y="4461820"/>
            <a:ext cx="7736268" cy="7736268"/>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path>
              </a:pathLst>
            </a:custGeom>
            <a:solidFill>
              <a:srgbClr val="DD50C7"/>
            </a:solidFill>
          </p:spPr>
          <p:txBody>
            <a:bodyPr/>
            <a:lstStyle/>
            <a:p>
              <a:endParaRPr lang="en-ID"/>
            </a:p>
          </p:txBody>
        </p:sp>
        <p:sp>
          <p:nvSpPr>
            <p:cNvPr id="5" name="TextBox 5"/>
            <p:cNvSpPr txBox="1"/>
            <p:nvPr/>
          </p:nvSpPr>
          <p:spPr>
            <a:xfrm>
              <a:off x="76200" y="19050"/>
              <a:ext cx="660400" cy="717550"/>
            </a:xfrm>
            <a:prstGeom prst="rect">
              <a:avLst/>
            </a:prstGeom>
          </p:spPr>
          <p:txBody>
            <a:bodyPr lIns="50800" tIns="50800" rIns="50800" bIns="50800" rtlCol="0" anchor="ctr"/>
            <a:lstStyle/>
            <a:p>
              <a:pPr algn="ctr">
                <a:lnSpc>
                  <a:spcPts val="3674"/>
                </a:lnSpc>
              </a:pPr>
              <a:endParaRPr/>
            </a:p>
          </p:txBody>
        </p:sp>
      </p:grpSp>
      <p:grpSp>
        <p:nvGrpSpPr>
          <p:cNvPr id="6" name="Group 6"/>
          <p:cNvGrpSpPr>
            <a:grpSpLocks noChangeAspect="1"/>
          </p:cNvGrpSpPr>
          <p:nvPr/>
        </p:nvGrpSpPr>
        <p:grpSpPr>
          <a:xfrm>
            <a:off x="-515137" y="4640336"/>
            <a:ext cx="7555773" cy="7272497"/>
            <a:chOff x="30480" y="591820"/>
            <a:chExt cx="12736830" cy="12259310"/>
          </a:xfrm>
        </p:grpSpPr>
        <p:sp>
          <p:nvSpPr>
            <p:cNvPr id="7" name="Freeform 7"/>
            <p:cNvSpPr/>
            <p:nvPr/>
          </p:nvSpPr>
          <p:spPr>
            <a:xfrm>
              <a:off x="30480" y="591820"/>
              <a:ext cx="12736830" cy="12259310"/>
            </a:xfrm>
            <a:custGeom>
              <a:avLst/>
              <a:gdLst/>
              <a:ahLst/>
              <a:cxnLst/>
              <a:rect l="l" t="t" r="r" b="b"/>
              <a:pathLst>
                <a:path w="12736830" h="12259310">
                  <a:moveTo>
                    <a:pt x="11925300" y="4271010"/>
                  </a:moveTo>
                  <a:cubicBezTo>
                    <a:pt x="10819131" y="2120900"/>
                    <a:pt x="8590281"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19"/>
                    <a:pt x="1822450" y="10811510"/>
                    <a:pt x="2842260" y="11203940"/>
                  </a:cubicBezTo>
                  <a:cubicBezTo>
                    <a:pt x="5585460" y="12259310"/>
                    <a:pt x="8953500" y="11850370"/>
                    <a:pt x="11088370" y="9828530"/>
                  </a:cubicBezTo>
                  <a:cubicBezTo>
                    <a:pt x="11756390" y="9196070"/>
                    <a:pt x="12303760" y="8403590"/>
                    <a:pt x="12499340" y="7504430"/>
                  </a:cubicBezTo>
                  <a:cubicBezTo>
                    <a:pt x="12736830" y="6413500"/>
                    <a:pt x="12435840" y="5264150"/>
                    <a:pt x="11925300" y="4271010"/>
                  </a:cubicBezTo>
                  <a:close/>
                </a:path>
              </a:pathLst>
            </a:custGeom>
            <a:blipFill>
              <a:blip r:embed="rId2"/>
              <a:stretch>
                <a:fillRect l="-243" t="-36611" r="243" b="-26343"/>
              </a:stretch>
            </a:blipFill>
          </p:spPr>
          <p:txBody>
            <a:bodyPr/>
            <a:lstStyle/>
            <a:p>
              <a:endParaRPr lang="en-ID"/>
            </a:p>
          </p:txBody>
        </p:sp>
      </p:grpSp>
      <p:grpSp>
        <p:nvGrpSpPr>
          <p:cNvPr id="8" name="Group 8"/>
          <p:cNvGrpSpPr/>
          <p:nvPr/>
        </p:nvGrpSpPr>
        <p:grpSpPr>
          <a:xfrm>
            <a:off x="5140376" y="5143500"/>
            <a:ext cx="3692389" cy="3692389"/>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path>
              </a:pathLst>
            </a:custGeom>
            <a:solidFill>
              <a:srgbClr val="F9DB40"/>
            </a:solidFill>
          </p:spPr>
          <p:txBody>
            <a:bodyPr/>
            <a:lstStyle/>
            <a:p>
              <a:endParaRPr lang="en-ID"/>
            </a:p>
          </p:txBody>
        </p:sp>
        <p:sp>
          <p:nvSpPr>
            <p:cNvPr id="10" name="TextBox 10"/>
            <p:cNvSpPr txBox="1"/>
            <p:nvPr/>
          </p:nvSpPr>
          <p:spPr>
            <a:xfrm>
              <a:off x="76200" y="19050"/>
              <a:ext cx="660400" cy="717550"/>
            </a:xfrm>
            <a:prstGeom prst="rect">
              <a:avLst/>
            </a:prstGeom>
          </p:spPr>
          <p:txBody>
            <a:bodyPr lIns="50800" tIns="50800" rIns="50800" bIns="50800" rtlCol="0" anchor="ctr"/>
            <a:lstStyle/>
            <a:p>
              <a:pPr algn="ctr">
                <a:lnSpc>
                  <a:spcPts val="3674"/>
                </a:lnSpc>
              </a:pPr>
              <a:endParaRPr/>
            </a:p>
          </p:txBody>
        </p:sp>
      </p:grpSp>
      <p:grpSp>
        <p:nvGrpSpPr>
          <p:cNvPr id="11" name="Group 11"/>
          <p:cNvGrpSpPr>
            <a:grpSpLocks noChangeAspect="1"/>
          </p:cNvGrpSpPr>
          <p:nvPr/>
        </p:nvGrpSpPr>
        <p:grpSpPr>
          <a:xfrm>
            <a:off x="5334654" y="5228702"/>
            <a:ext cx="3606242" cy="3471039"/>
            <a:chOff x="30480" y="591820"/>
            <a:chExt cx="12736830" cy="12259310"/>
          </a:xfrm>
        </p:grpSpPr>
        <p:sp>
          <p:nvSpPr>
            <p:cNvPr id="12" name="Freeform 12"/>
            <p:cNvSpPr/>
            <p:nvPr/>
          </p:nvSpPr>
          <p:spPr>
            <a:xfrm>
              <a:off x="30480" y="591820"/>
              <a:ext cx="12736830" cy="12259310"/>
            </a:xfrm>
            <a:custGeom>
              <a:avLst/>
              <a:gdLst/>
              <a:ahLst/>
              <a:cxnLst/>
              <a:rect l="l" t="t" r="r" b="b"/>
              <a:pathLst>
                <a:path w="12736830" h="12259310">
                  <a:moveTo>
                    <a:pt x="11925300" y="4271010"/>
                  </a:moveTo>
                  <a:cubicBezTo>
                    <a:pt x="10819131" y="2120900"/>
                    <a:pt x="8590281"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19"/>
                    <a:pt x="1822450" y="10811510"/>
                    <a:pt x="2842260" y="11203940"/>
                  </a:cubicBezTo>
                  <a:cubicBezTo>
                    <a:pt x="5585460" y="12259310"/>
                    <a:pt x="8953500" y="11850370"/>
                    <a:pt x="11088370" y="9828530"/>
                  </a:cubicBezTo>
                  <a:cubicBezTo>
                    <a:pt x="11756390" y="9196070"/>
                    <a:pt x="12303760" y="8403590"/>
                    <a:pt x="12499340" y="7504430"/>
                  </a:cubicBezTo>
                  <a:cubicBezTo>
                    <a:pt x="12736830" y="6413500"/>
                    <a:pt x="12435840" y="5264150"/>
                    <a:pt x="11925300" y="4271010"/>
                  </a:cubicBezTo>
                  <a:close/>
                </a:path>
              </a:pathLst>
            </a:custGeom>
            <a:blipFill>
              <a:blip r:embed="rId3"/>
              <a:stretch>
                <a:fillRect l="-243" t="-30678" r="243" b="-20409"/>
              </a:stretch>
            </a:blipFill>
          </p:spPr>
          <p:txBody>
            <a:bodyPr/>
            <a:lstStyle/>
            <a:p>
              <a:endParaRPr lang="en-ID"/>
            </a:p>
          </p:txBody>
        </p:sp>
      </p:grpSp>
      <p:sp>
        <p:nvSpPr>
          <p:cNvPr id="13" name="TextBox 13"/>
          <p:cNvSpPr txBox="1"/>
          <p:nvPr/>
        </p:nvSpPr>
        <p:spPr>
          <a:xfrm>
            <a:off x="8832765" y="3182835"/>
            <a:ext cx="9144000" cy="6749093"/>
          </a:xfrm>
          <a:prstGeom prst="rect">
            <a:avLst/>
          </a:prstGeom>
        </p:spPr>
        <p:txBody>
          <a:bodyPr lIns="0" tIns="0" rIns="0" bIns="0" rtlCol="0" anchor="t">
            <a:spAutoFit/>
          </a:bodyPr>
          <a:lstStyle/>
          <a:p>
            <a:pPr algn="just">
              <a:lnSpc>
                <a:spcPts val="4427"/>
              </a:lnSpc>
            </a:pPr>
            <a:r>
              <a:rPr lang="en-US" sz="3162">
                <a:solidFill>
                  <a:srgbClr val="3E4242"/>
                </a:solidFill>
                <a:latin typeface="Poppins"/>
              </a:rPr>
              <a:t>Menu merupakan susunan makanan yang dimakan oleh seseorang untuk sekali makan atau untuk sehari. Kata menu bisa diartikan hidangan. Menu seimbang adalah menu yang terdiri dari beraneka ragam makanan dalam jumlah dan proporsi yang sesuai, sehingga memenuhi kebutuhan gizi seseorang guna pemeliharaan dan perbaikan sel-sel tubuh dan proses kehidupan serta pertumbuhan dan perkembangan. </a:t>
            </a:r>
          </a:p>
          <a:p>
            <a:pPr algn="just">
              <a:lnSpc>
                <a:spcPts val="4427"/>
              </a:lnSpc>
            </a:pPr>
            <a:endParaRPr lang="en-US" sz="3162">
              <a:solidFill>
                <a:srgbClr val="3E4242"/>
              </a:solidFill>
              <a:latin typeface="Poppins"/>
            </a:endParaRPr>
          </a:p>
        </p:txBody>
      </p:sp>
      <p:sp>
        <p:nvSpPr>
          <p:cNvPr id="14" name="Freeform 14"/>
          <p:cNvSpPr/>
          <p:nvPr/>
        </p:nvSpPr>
        <p:spPr>
          <a:xfrm rot="-5400000">
            <a:off x="7946075" y="537607"/>
            <a:ext cx="545566" cy="3334015"/>
          </a:xfrm>
          <a:custGeom>
            <a:avLst/>
            <a:gdLst/>
            <a:ahLst/>
            <a:cxnLst/>
            <a:rect l="l" t="t" r="r" b="b"/>
            <a:pathLst>
              <a:path w="545566" h="3334015">
                <a:moveTo>
                  <a:pt x="0" y="0"/>
                </a:moveTo>
                <a:lnTo>
                  <a:pt x="545566" y="0"/>
                </a:lnTo>
                <a:lnTo>
                  <a:pt x="545566" y="3334015"/>
                </a:lnTo>
                <a:lnTo>
                  <a:pt x="0" y="33340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D"/>
          </a:p>
        </p:txBody>
      </p:sp>
      <p:sp>
        <p:nvSpPr>
          <p:cNvPr id="15" name="Freeform 15"/>
          <p:cNvSpPr/>
          <p:nvPr/>
        </p:nvSpPr>
        <p:spPr>
          <a:xfrm rot="-5400000">
            <a:off x="15590405" y="7992138"/>
            <a:ext cx="545566" cy="3334015"/>
          </a:xfrm>
          <a:custGeom>
            <a:avLst/>
            <a:gdLst/>
            <a:ahLst/>
            <a:cxnLst/>
            <a:rect l="l" t="t" r="r" b="b"/>
            <a:pathLst>
              <a:path w="545566" h="3334015">
                <a:moveTo>
                  <a:pt x="0" y="0"/>
                </a:moveTo>
                <a:lnTo>
                  <a:pt x="545566" y="0"/>
                </a:lnTo>
                <a:lnTo>
                  <a:pt x="545566" y="3334014"/>
                </a:lnTo>
                <a:lnTo>
                  <a:pt x="0" y="33340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D"/>
          </a:p>
        </p:txBody>
      </p:sp>
      <p:sp>
        <p:nvSpPr>
          <p:cNvPr id="16" name="Freeform 16"/>
          <p:cNvSpPr/>
          <p:nvPr/>
        </p:nvSpPr>
        <p:spPr>
          <a:xfrm>
            <a:off x="6230577" y="9029412"/>
            <a:ext cx="3976562" cy="2515176"/>
          </a:xfrm>
          <a:custGeom>
            <a:avLst/>
            <a:gdLst/>
            <a:ahLst/>
            <a:cxnLst/>
            <a:rect l="l" t="t" r="r" b="b"/>
            <a:pathLst>
              <a:path w="3976562" h="2515176">
                <a:moveTo>
                  <a:pt x="0" y="0"/>
                </a:moveTo>
                <a:lnTo>
                  <a:pt x="3976562" y="0"/>
                </a:lnTo>
                <a:lnTo>
                  <a:pt x="3976562" y="2515176"/>
                </a:lnTo>
                <a:lnTo>
                  <a:pt x="0" y="251517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ID"/>
          </a:p>
        </p:txBody>
      </p:sp>
      <p:sp>
        <p:nvSpPr>
          <p:cNvPr id="17" name="Freeform 17"/>
          <p:cNvSpPr/>
          <p:nvPr/>
        </p:nvSpPr>
        <p:spPr>
          <a:xfrm>
            <a:off x="12674593" y="-1710994"/>
            <a:ext cx="6839551" cy="4326016"/>
          </a:xfrm>
          <a:custGeom>
            <a:avLst/>
            <a:gdLst/>
            <a:ahLst/>
            <a:cxnLst/>
            <a:rect l="l" t="t" r="r" b="b"/>
            <a:pathLst>
              <a:path w="6839551" h="4326016">
                <a:moveTo>
                  <a:pt x="0" y="0"/>
                </a:moveTo>
                <a:lnTo>
                  <a:pt x="6839551" y="0"/>
                </a:lnTo>
                <a:lnTo>
                  <a:pt x="6839551" y="4326016"/>
                </a:lnTo>
                <a:lnTo>
                  <a:pt x="0" y="43260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ID"/>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3ECD1"/>
        </a:solidFill>
        <a:effectLst/>
      </p:bgPr>
    </p:bg>
    <p:spTree>
      <p:nvGrpSpPr>
        <p:cNvPr id="1" name=""/>
        <p:cNvGrpSpPr/>
        <p:nvPr/>
      </p:nvGrpSpPr>
      <p:grpSpPr>
        <a:xfrm>
          <a:off x="0" y="0"/>
          <a:ext cx="0" cy="0"/>
          <a:chOff x="0" y="0"/>
          <a:chExt cx="0" cy="0"/>
        </a:xfrm>
      </p:grpSpPr>
      <p:grpSp>
        <p:nvGrpSpPr>
          <p:cNvPr id="2" name="Group 2"/>
          <p:cNvGrpSpPr/>
          <p:nvPr/>
        </p:nvGrpSpPr>
        <p:grpSpPr>
          <a:xfrm>
            <a:off x="1028700" y="-910496"/>
            <a:ext cx="16230600" cy="3078292"/>
            <a:chOff x="0" y="0"/>
            <a:chExt cx="10153650" cy="1925739"/>
          </a:xfrm>
        </p:grpSpPr>
        <p:sp>
          <p:nvSpPr>
            <p:cNvPr id="3" name="Freeform 3"/>
            <p:cNvSpPr/>
            <p:nvPr/>
          </p:nvSpPr>
          <p:spPr>
            <a:xfrm>
              <a:off x="-6350" y="36830"/>
              <a:ext cx="10166350" cy="1846999"/>
            </a:xfrm>
            <a:custGeom>
              <a:avLst/>
              <a:gdLst/>
              <a:ahLst/>
              <a:cxnLst/>
              <a:rect l="l" t="t" r="r" b="b"/>
              <a:pathLst>
                <a:path w="10166350" h="1846999">
                  <a:moveTo>
                    <a:pt x="10158730" y="1068489"/>
                  </a:moveTo>
                  <a:lnTo>
                    <a:pt x="10158730" y="317500"/>
                  </a:lnTo>
                  <a:cubicBezTo>
                    <a:pt x="10158730" y="142240"/>
                    <a:pt x="10016490" y="0"/>
                    <a:pt x="9841230" y="0"/>
                  </a:cubicBezTo>
                  <a:cubicBezTo>
                    <a:pt x="9665970" y="0"/>
                    <a:pt x="9523730" y="142240"/>
                    <a:pt x="9523730" y="317500"/>
                  </a:cubicBezTo>
                  <a:lnTo>
                    <a:pt x="9523730" y="328930"/>
                  </a:lnTo>
                  <a:lnTo>
                    <a:pt x="9523730" y="317500"/>
                  </a:lnTo>
                  <a:cubicBezTo>
                    <a:pt x="9523730" y="142240"/>
                    <a:pt x="9381490" y="0"/>
                    <a:pt x="9206230" y="0"/>
                  </a:cubicBezTo>
                  <a:cubicBezTo>
                    <a:pt x="9030970" y="0"/>
                    <a:pt x="8888730" y="142240"/>
                    <a:pt x="8888730" y="317500"/>
                  </a:cubicBezTo>
                  <a:lnTo>
                    <a:pt x="8888730" y="328930"/>
                  </a:lnTo>
                  <a:lnTo>
                    <a:pt x="8888730" y="317500"/>
                  </a:lnTo>
                  <a:cubicBezTo>
                    <a:pt x="8888730" y="142240"/>
                    <a:pt x="8746490" y="0"/>
                    <a:pt x="8571230" y="0"/>
                  </a:cubicBezTo>
                  <a:cubicBezTo>
                    <a:pt x="8395970" y="0"/>
                    <a:pt x="8253730" y="142240"/>
                    <a:pt x="8253730" y="317500"/>
                  </a:cubicBezTo>
                  <a:lnTo>
                    <a:pt x="8253730" y="328930"/>
                  </a:lnTo>
                  <a:lnTo>
                    <a:pt x="8253730" y="317500"/>
                  </a:lnTo>
                  <a:cubicBezTo>
                    <a:pt x="8253730" y="142240"/>
                    <a:pt x="8111490" y="0"/>
                    <a:pt x="7936230" y="0"/>
                  </a:cubicBezTo>
                  <a:cubicBezTo>
                    <a:pt x="7760970" y="0"/>
                    <a:pt x="7618730" y="142240"/>
                    <a:pt x="7618730" y="317500"/>
                  </a:cubicBezTo>
                  <a:lnTo>
                    <a:pt x="7618730" y="328930"/>
                  </a:lnTo>
                  <a:lnTo>
                    <a:pt x="7618730" y="317500"/>
                  </a:lnTo>
                  <a:cubicBezTo>
                    <a:pt x="7618730" y="142240"/>
                    <a:pt x="7476490" y="0"/>
                    <a:pt x="7301230" y="0"/>
                  </a:cubicBezTo>
                  <a:cubicBezTo>
                    <a:pt x="7125970" y="0"/>
                    <a:pt x="6983730" y="142240"/>
                    <a:pt x="6983730" y="317500"/>
                  </a:cubicBezTo>
                  <a:lnTo>
                    <a:pt x="6983730" y="328930"/>
                  </a:lnTo>
                  <a:lnTo>
                    <a:pt x="6983730" y="317500"/>
                  </a:lnTo>
                  <a:cubicBezTo>
                    <a:pt x="6983730" y="142240"/>
                    <a:pt x="6841490" y="0"/>
                    <a:pt x="6666230" y="0"/>
                  </a:cubicBezTo>
                  <a:cubicBezTo>
                    <a:pt x="6490970" y="0"/>
                    <a:pt x="6348730" y="142240"/>
                    <a:pt x="6348730" y="317500"/>
                  </a:cubicBezTo>
                  <a:lnTo>
                    <a:pt x="6348730" y="328930"/>
                  </a:lnTo>
                  <a:lnTo>
                    <a:pt x="6348730" y="317500"/>
                  </a:lnTo>
                  <a:cubicBezTo>
                    <a:pt x="6348730" y="142240"/>
                    <a:pt x="6206490" y="0"/>
                    <a:pt x="6031230" y="0"/>
                  </a:cubicBezTo>
                  <a:cubicBezTo>
                    <a:pt x="5855970" y="0"/>
                    <a:pt x="5713730" y="142240"/>
                    <a:pt x="5713730" y="317500"/>
                  </a:cubicBezTo>
                  <a:lnTo>
                    <a:pt x="5713730" y="328930"/>
                  </a:lnTo>
                  <a:lnTo>
                    <a:pt x="5713730" y="317500"/>
                  </a:lnTo>
                  <a:cubicBezTo>
                    <a:pt x="5713730" y="142240"/>
                    <a:pt x="5571490" y="0"/>
                    <a:pt x="5396230" y="0"/>
                  </a:cubicBezTo>
                  <a:cubicBezTo>
                    <a:pt x="5236210" y="0"/>
                    <a:pt x="5104130" y="118110"/>
                    <a:pt x="5082540" y="273050"/>
                  </a:cubicBezTo>
                  <a:lnTo>
                    <a:pt x="5076190" y="273050"/>
                  </a:lnTo>
                  <a:cubicBezTo>
                    <a:pt x="5054600" y="119380"/>
                    <a:pt x="4922520" y="0"/>
                    <a:pt x="4762500" y="0"/>
                  </a:cubicBezTo>
                  <a:cubicBezTo>
                    <a:pt x="4587240" y="0"/>
                    <a:pt x="4445000" y="142240"/>
                    <a:pt x="4445000" y="317500"/>
                  </a:cubicBezTo>
                  <a:lnTo>
                    <a:pt x="4445000" y="328930"/>
                  </a:lnTo>
                  <a:lnTo>
                    <a:pt x="4445000" y="317500"/>
                  </a:lnTo>
                  <a:cubicBezTo>
                    <a:pt x="4445000" y="142240"/>
                    <a:pt x="4302760" y="0"/>
                    <a:pt x="4127500" y="0"/>
                  </a:cubicBezTo>
                  <a:cubicBezTo>
                    <a:pt x="3952240" y="0"/>
                    <a:pt x="3810000" y="142240"/>
                    <a:pt x="3810000" y="317500"/>
                  </a:cubicBezTo>
                  <a:lnTo>
                    <a:pt x="3810000" y="328930"/>
                  </a:lnTo>
                  <a:lnTo>
                    <a:pt x="3810000" y="317500"/>
                  </a:lnTo>
                  <a:cubicBezTo>
                    <a:pt x="3810000" y="142240"/>
                    <a:pt x="3667760" y="0"/>
                    <a:pt x="3492500" y="0"/>
                  </a:cubicBezTo>
                  <a:cubicBezTo>
                    <a:pt x="3317240" y="0"/>
                    <a:pt x="3175000" y="142240"/>
                    <a:pt x="3175000" y="317500"/>
                  </a:cubicBezTo>
                  <a:lnTo>
                    <a:pt x="3175000" y="328930"/>
                  </a:lnTo>
                  <a:lnTo>
                    <a:pt x="3175000" y="317500"/>
                  </a:lnTo>
                  <a:cubicBezTo>
                    <a:pt x="3175000" y="142240"/>
                    <a:pt x="3032760" y="0"/>
                    <a:pt x="2857500" y="0"/>
                  </a:cubicBezTo>
                  <a:cubicBezTo>
                    <a:pt x="2682240" y="0"/>
                    <a:pt x="2540000" y="142240"/>
                    <a:pt x="2540000" y="317500"/>
                  </a:cubicBezTo>
                  <a:lnTo>
                    <a:pt x="2540000" y="328930"/>
                  </a:lnTo>
                  <a:lnTo>
                    <a:pt x="2540000" y="317500"/>
                  </a:lnTo>
                  <a:cubicBezTo>
                    <a:pt x="2540000" y="142240"/>
                    <a:pt x="2397760" y="0"/>
                    <a:pt x="2222500" y="0"/>
                  </a:cubicBezTo>
                  <a:cubicBezTo>
                    <a:pt x="2047240" y="0"/>
                    <a:pt x="1905000" y="142240"/>
                    <a:pt x="1905000" y="317500"/>
                  </a:cubicBezTo>
                  <a:lnTo>
                    <a:pt x="1905000" y="328930"/>
                  </a:lnTo>
                  <a:lnTo>
                    <a:pt x="1905000" y="317500"/>
                  </a:lnTo>
                  <a:cubicBezTo>
                    <a:pt x="1905000" y="142240"/>
                    <a:pt x="1762760" y="0"/>
                    <a:pt x="1587500" y="0"/>
                  </a:cubicBezTo>
                  <a:cubicBezTo>
                    <a:pt x="1412240" y="0"/>
                    <a:pt x="1270000" y="142240"/>
                    <a:pt x="1270000" y="317500"/>
                  </a:cubicBezTo>
                  <a:lnTo>
                    <a:pt x="1270000" y="328930"/>
                  </a:lnTo>
                  <a:lnTo>
                    <a:pt x="1270000" y="317500"/>
                  </a:lnTo>
                  <a:cubicBezTo>
                    <a:pt x="1270000" y="142240"/>
                    <a:pt x="1127760" y="0"/>
                    <a:pt x="952500" y="0"/>
                  </a:cubicBezTo>
                  <a:cubicBezTo>
                    <a:pt x="777240" y="0"/>
                    <a:pt x="635000" y="142240"/>
                    <a:pt x="635000" y="317500"/>
                  </a:cubicBezTo>
                  <a:lnTo>
                    <a:pt x="635000" y="328930"/>
                  </a:lnTo>
                  <a:lnTo>
                    <a:pt x="635000" y="317500"/>
                  </a:lnTo>
                  <a:cubicBezTo>
                    <a:pt x="635000" y="142240"/>
                    <a:pt x="492760" y="0"/>
                    <a:pt x="317500" y="0"/>
                  </a:cubicBezTo>
                  <a:cubicBezTo>
                    <a:pt x="142240" y="0"/>
                    <a:pt x="0" y="142240"/>
                    <a:pt x="0" y="317500"/>
                  </a:cubicBezTo>
                  <a:cubicBezTo>
                    <a:pt x="0" y="327660"/>
                    <a:pt x="0" y="337820"/>
                    <a:pt x="1270" y="349250"/>
                  </a:cubicBezTo>
                  <a:lnTo>
                    <a:pt x="1270" y="1499019"/>
                  </a:lnTo>
                  <a:cubicBezTo>
                    <a:pt x="6350" y="1509179"/>
                    <a:pt x="6350" y="1519339"/>
                    <a:pt x="6350" y="1529499"/>
                  </a:cubicBezTo>
                  <a:cubicBezTo>
                    <a:pt x="6350" y="1704759"/>
                    <a:pt x="148590" y="1846999"/>
                    <a:pt x="323850" y="1846999"/>
                  </a:cubicBezTo>
                  <a:cubicBezTo>
                    <a:pt x="499110" y="1846999"/>
                    <a:pt x="641350" y="1704759"/>
                    <a:pt x="641350" y="1529499"/>
                  </a:cubicBezTo>
                  <a:cubicBezTo>
                    <a:pt x="641350" y="1704759"/>
                    <a:pt x="783590" y="1846999"/>
                    <a:pt x="958850" y="1846999"/>
                  </a:cubicBezTo>
                  <a:cubicBezTo>
                    <a:pt x="1134110" y="1846999"/>
                    <a:pt x="1276350" y="1704759"/>
                    <a:pt x="1276350" y="1529499"/>
                  </a:cubicBezTo>
                  <a:lnTo>
                    <a:pt x="1276350" y="1520609"/>
                  </a:lnTo>
                  <a:lnTo>
                    <a:pt x="1276350" y="1529499"/>
                  </a:lnTo>
                  <a:cubicBezTo>
                    <a:pt x="1276350" y="1704759"/>
                    <a:pt x="1418590" y="1846999"/>
                    <a:pt x="1593850" y="1846999"/>
                  </a:cubicBezTo>
                  <a:cubicBezTo>
                    <a:pt x="1769110" y="1846999"/>
                    <a:pt x="1911350" y="1704759"/>
                    <a:pt x="1911350" y="1529499"/>
                  </a:cubicBezTo>
                  <a:cubicBezTo>
                    <a:pt x="1911350" y="1704759"/>
                    <a:pt x="2053590" y="1846999"/>
                    <a:pt x="2228850" y="1846999"/>
                  </a:cubicBezTo>
                  <a:cubicBezTo>
                    <a:pt x="2404110" y="1846999"/>
                    <a:pt x="2546350" y="1704759"/>
                    <a:pt x="2546350" y="1529499"/>
                  </a:cubicBezTo>
                  <a:lnTo>
                    <a:pt x="2546350" y="1520609"/>
                  </a:lnTo>
                  <a:lnTo>
                    <a:pt x="2546350" y="1529499"/>
                  </a:lnTo>
                  <a:cubicBezTo>
                    <a:pt x="2546350" y="1704759"/>
                    <a:pt x="2688590" y="1846999"/>
                    <a:pt x="2863850" y="1846999"/>
                  </a:cubicBezTo>
                  <a:cubicBezTo>
                    <a:pt x="3039110" y="1846999"/>
                    <a:pt x="3181350" y="1704759"/>
                    <a:pt x="3181350" y="1529499"/>
                  </a:cubicBezTo>
                  <a:cubicBezTo>
                    <a:pt x="3181350" y="1704759"/>
                    <a:pt x="3323590" y="1846999"/>
                    <a:pt x="3498850" y="1846999"/>
                  </a:cubicBezTo>
                  <a:cubicBezTo>
                    <a:pt x="3674110" y="1846999"/>
                    <a:pt x="3816350" y="1704759"/>
                    <a:pt x="3816350" y="1529499"/>
                  </a:cubicBezTo>
                  <a:lnTo>
                    <a:pt x="3816350" y="1520609"/>
                  </a:lnTo>
                  <a:lnTo>
                    <a:pt x="3816350" y="1529499"/>
                  </a:lnTo>
                  <a:cubicBezTo>
                    <a:pt x="3816350" y="1704759"/>
                    <a:pt x="3958590" y="1846999"/>
                    <a:pt x="4133850" y="1846999"/>
                  </a:cubicBezTo>
                  <a:cubicBezTo>
                    <a:pt x="4309110" y="1846999"/>
                    <a:pt x="4451350" y="1704759"/>
                    <a:pt x="4451350" y="1529499"/>
                  </a:cubicBezTo>
                  <a:lnTo>
                    <a:pt x="4451350" y="1520609"/>
                  </a:lnTo>
                  <a:lnTo>
                    <a:pt x="4451350" y="1529499"/>
                  </a:lnTo>
                  <a:cubicBezTo>
                    <a:pt x="4451350" y="1704759"/>
                    <a:pt x="4593590" y="1846999"/>
                    <a:pt x="4768850" y="1846999"/>
                  </a:cubicBezTo>
                  <a:cubicBezTo>
                    <a:pt x="4933950" y="1846999"/>
                    <a:pt x="5069840" y="1719999"/>
                    <a:pt x="5085080" y="1558709"/>
                  </a:cubicBezTo>
                  <a:lnTo>
                    <a:pt x="5087620" y="1558709"/>
                  </a:lnTo>
                  <a:cubicBezTo>
                    <a:pt x="5102860" y="1719999"/>
                    <a:pt x="5238750" y="1846999"/>
                    <a:pt x="5403850" y="1846999"/>
                  </a:cubicBezTo>
                  <a:cubicBezTo>
                    <a:pt x="5579110" y="1846999"/>
                    <a:pt x="5721350" y="1704759"/>
                    <a:pt x="5721350" y="1529499"/>
                  </a:cubicBezTo>
                  <a:cubicBezTo>
                    <a:pt x="5721350" y="1704759"/>
                    <a:pt x="5863590" y="1846999"/>
                    <a:pt x="6038850" y="1846999"/>
                  </a:cubicBezTo>
                  <a:cubicBezTo>
                    <a:pt x="6214110" y="1846999"/>
                    <a:pt x="6356350" y="1704759"/>
                    <a:pt x="6356350" y="1529499"/>
                  </a:cubicBezTo>
                  <a:cubicBezTo>
                    <a:pt x="6356350" y="1704759"/>
                    <a:pt x="6498590" y="1846999"/>
                    <a:pt x="6673850" y="1846999"/>
                  </a:cubicBezTo>
                  <a:cubicBezTo>
                    <a:pt x="6849110" y="1846999"/>
                    <a:pt x="6991350" y="1704759"/>
                    <a:pt x="6991350" y="1529499"/>
                  </a:cubicBezTo>
                  <a:cubicBezTo>
                    <a:pt x="6991350" y="1704759"/>
                    <a:pt x="7133590" y="1846999"/>
                    <a:pt x="7308850" y="1846999"/>
                  </a:cubicBezTo>
                  <a:cubicBezTo>
                    <a:pt x="7484110" y="1846999"/>
                    <a:pt x="7626350" y="1704759"/>
                    <a:pt x="7626350" y="1529499"/>
                  </a:cubicBezTo>
                  <a:cubicBezTo>
                    <a:pt x="7626350" y="1704759"/>
                    <a:pt x="7768590" y="1846999"/>
                    <a:pt x="7943850" y="1846999"/>
                  </a:cubicBezTo>
                  <a:cubicBezTo>
                    <a:pt x="8119110" y="1846999"/>
                    <a:pt x="8261350" y="1704759"/>
                    <a:pt x="8261350" y="1529499"/>
                  </a:cubicBezTo>
                  <a:cubicBezTo>
                    <a:pt x="8261350" y="1704759"/>
                    <a:pt x="8403590" y="1846999"/>
                    <a:pt x="8578850" y="1846999"/>
                  </a:cubicBezTo>
                  <a:cubicBezTo>
                    <a:pt x="8754110" y="1846999"/>
                    <a:pt x="8896350" y="1704759"/>
                    <a:pt x="8896350" y="1529499"/>
                  </a:cubicBezTo>
                  <a:cubicBezTo>
                    <a:pt x="8896350" y="1704759"/>
                    <a:pt x="9038590" y="1846999"/>
                    <a:pt x="9213850" y="1846999"/>
                  </a:cubicBezTo>
                  <a:cubicBezTo>
                    <a:pt x="9389110" y="1846999"/>
                    <a:pt x="9531350" y="1704759"/>
                    <a:pt x="9531350" y="1529499"/>
                  </a:cubicBezTo>
                  <a:cubicBezTo>
                    <a:pt x="9531350" y="1704759"/>
                    <a:pt x="9673590" y="1846999"/>
                    <a:pt x="9848850" y="1846999"/>
                  </a:cubicBezTo>
                  <a:cubicBezTo>
                    <a:pt x="10024110" y="1846999"/>
                    <a:pt x="10166350" y="1704759"/>
                    <a:pt x="10166350" y="1529499"/>
                  </a:cubicBezTo>
                  <a:lnTo>
                    <a:pt x="10166350" y="1068489"/>
                  </a:lnTo>
                  <a:lnTo>
                    <a:pt x="10158730" y="1068489"/>
                  </a:lnTo>
                  <a:moveTo>
                    <a:pt x="641350" y="1529499"/>
                  </a:moveTo>
                  <a:lnTo>
                    <a:pt x="641350" y="1521879"/>
                  </a:lnTo>
                  <a:lnTo>
                    <a:pt x="641350" y="1529499"/>
                  </a:lnTo>
                  <a:moveTo>
                    <a:pt x="1910080" y="1529499"/>
                  </a:moveTo>
                  <a:lnTo>
                    <a:pt x="1910080" y="1521879"/>
                  </a:lnTo>
                  <a:lnTo>
                    <a:pt x="1910080" y="1529499"/>
                  </a:lnTo>
                  <a:moveTo>
                    <a:pt x="3178810" y="1529499"/>
                  </a:moveTo>
                  <a:lnTo>
                    <a:pt x="3178810" y="1521879"/>
                  </a:lnTo>
                  <a:lnTo>
                    <a:pt x="3178810" y="1529499"/>
                  </a:lnTo>
                  <a:moveTo>
                    <a:pt x="5717540" y="1529499"/>
                  </a:moveTo>
                  <a:lnTo>
                    <a:pt x="5717540" y="1521879"/>
                  </a:lnTo>
                  <a:lnTo>
                    <a:pt x="5717540" y="1529499"/>
                  </a:lnTo>
                  <a:moveTo>
                    <a:pt x="6352540" y="1529499"/>
                  </a:moveTo>
                  <a:lnTo>
                    <a:pt x="6352540" y="1521879"/>
                  </a:lnTo>
                  <a:lnTo>
                    <a:pt x="6352540" y="1529499"/>
                  </a:lnTo>
                  <a:moveTo>
                    <a:pt x="6986270" y="1529499"/>
                  </a:moveTo>
                  <a:lnTo>
                    <a:pt x="6986270" y="1521879"/>
                  </a:lnTo>
                  <a:cubicBezTo>
                    <a:pt x="6987540" y="1524419"/>
                    <a:pt x="6986270" y="1526959"/>
                    <a:pt x="6986270" y="1529499"/>
                  </a:cubicBezTo>
                  <a:moveTo>
                    <a:pt x="7621270" y="1529499"/>
                  </a:moveTo>
                  <a:lnTo>
                    <a:pt x="7621270" y="1521879"/>
                  </a:lnTo>
                  <a:lnTo>
                    <a:pt x="7621270" y="1529499"/>
                  </a:lnTo>
                  <a:moveTo>
                    <a:pt x="8256270" y="1529499"/>
                  </a:moveTo>
                  <a:lnTo>
                    <a:pt x="8256270" y="1521879"/>
                  </a:lnTo>
                  <a:lnTo>
                    <a:pt x="8256270" y="1529499"/>
                  </a:lnTo>
                  <a:moveTo>
                    <a:pt x="8890000" y="1529499"/>
                  </a:moveTo>
                  <a:lnTo>
                    <a:pt x="8890000" y="1521879"/>
                  </a:lnTo>
                  <a:cubicBezTo>
                    <a:pt x="8891270" y="1524419"/>
                    <a:pt x="8890000" y="1526959"/>
                    <a:pt x="8890000" y="1529499"/>
                  </a:cubicBezTo>
                  <a:moveTo>
                    <a:pt x="9525000" y="1529499"/>
                  </a:moveTo>
                  <a:lnTo>
                    <a:pt x="9525000" y="1521879"/>
                  </a:lnTo>
                  <a:lnTo>
                    <a:pt x="9525000" y="1529499"/>
                  </a:lnTo>
                </a:path>
              </a:pathLst>
            </a:custGeom>
            <a:solidFill>
              <a:srgbClr val="FFFFFF"/>
            </a:solidFill>
          </p:spPr>
          <p:txBody>
            <a:bodyPr/>
            <a:lstStyle/>
            <a:p>
              <a:endParaRPr lang="en-ID"/>
            </a:p>
          </p:txBody>
        </p:sp>
      </p:grpSp>
      <p:grpSp>
        <p:nvGrpSpPr>
          <p:cNvPr id="4" name="Group 4"/>
          <p:cNvGrpSpPr/>
          <p:nvPr/>
        </p:nvGrpSpPr>
        <p:grpSpPr>
          <a:xfrm rot="-5400000">
            <a:off x="1601095" y="1335175"/>
            <a:ext cx="6768477" cy="9008714"/>
            <a:chOff x="0" y="0"/>
            <a:chExt cx="10153650" cy="13514315"/>
          </a:xfrm>
        </p:grpSpPr>
        <p:sp>
          <p:nvSpPr>
            <p:cNvPr id="5" name="Freeform 5"/>
            <p:cNvSpPr/>
            <p:nvPr/>
          </p:nvSpPr>
          <p:spPr>
            <a:xfrm>
              <a:off x="-6350" y="36830"/>
              <a:ext cx="10166350" cy="13435576"/>
            </a:xfrm>
            <a:custGeom>
              <a:avLst/>
              <a:gdLst/>
              <a:ahLst/>
              <a:cxnLst/>
              <a:rect l="l" t="t" r="r" b="b"/>
              <a:pathLst>
                <a:path w="10166350" h="13435576">
                  <a:moveTo>
                    <a:pt x="10158730" y="12657065"/>
                  </a:moveTo>
                  <a:lnTo>
                    <a:pt x="10158730" y="317500"/>
                  </a:lnTo>
                  <a:cubicBezTo>
                    <a:pt x="10158730" y="142240"/>
                    <a:pt x="10016490" y="0"/>
                    <a:pt x="9841230" y="0"/>
                  </a:cubicBezTo>
                  <a:cubicBezTo>
                    <a:pt x="9665970" y="0"/>
                    <a:pt x="9523730" y="142240"/>
                    <a:pt x="9523730" y="317500"/>
                  </a:cubicBezTo>
                  <a:lnTo>
                    <a:pt x="9523730" y="328930"/>
                  </a:lnTo>
                  <a:lnTo>
                    <a:pt x="9523730" y="317500"/>
                  </a:lnTo>
                  <a:cubicBezTo>
                    <a:pt x="9523730" y="142240"/>
                    <a:pt x="9381490" y="0"/>
                    <a:pt x="9206230" y="0"/>
                  </a:cubicBezTo>
                  <a:cubicBezTo>
                    <a:pt x="9030970" y="0"/>
                    <a:pt x="8888730" y="142240"/>
                    <a:pt x="8888730" y="317500"/>
                  </a:cubicBezTo>
                  <a:lnTo>
                    <a:pt x="8888730" y="328930"/>
                  </a:lnTo>
                  <a:lnTo>
                    <a:pt x="8888730" y="317500"/>
                  </a:lnTo>
                  <a:cubicBezTo>
                    <a:pt x="8888730" y="142240"/>
                    <a:pt x="8746490" y="0"/>
                    <a:pt x="8571230" y="0"/>
                  </a:cubicBezTo>
                  <a:cubicBezTo>
                    <a:pt x="8395970" y="0"/>
                    <a:pt x="8253730" y="142240"/>
                    <a:pt x="8253730" y="317500"/>
                  </a:cubicBezTo>
                  <a:lnTo>
                    <a:pt x="8253730" y="328930"/>
                  </a:lnTo>
                  <a:lnTo>
                    <a:pt x="8253730" y="317500"/>
                  </a:lnTo>
                  <a:cubicBezTo>
                    <a:pt x="8253730" y="142240"/>
                    <a:pt x="8111490" y="0"/>
                    <a:pt x="7936230" y="0"/>
                  </a:cubicBezTo>
                  <a:cubicBezTo>
                    <a:pt x="7760970" y="0"/>
                    <a:pt x="7618730" y="142240"/>
                    <a:pt x="7618730" y="317500"/>
                  </a:cubicBezTo>
                  <a:lnTo>
                    <a:pt x="7618730" y="328930"/>
                  </a:lnTo>
                  <a:lnTo>
                    <a:pt x="7618730" y="317500"/>
                  </a:lnTo>
                  <a:cubicBezTo>
                    <a:pt x="7618730" y="142240"/>
                    <a:pt x="7476490" y="0"/>
                    <a:pt x="7301230" y="0"/>
                  </a:cubicBezTo>
                  <a:cubicBezTo>
                    <a:pt x="7125970" y="0"/>
                    <a:pt x="6983730" y="142240"/>
                    <a:pt x="6983730" y="317500"/>
                  </a:cubicBezTo>
                  <a:lnTo>
                    <a:pt x="6983730" y="328930"/>
                  </a:lnTo>
                  <a:lnTo>
                    <a:pt x="6983730" y="317500"/>
                  </a:lnTo>
                  <a:cubicBezTo>
                    <a:pt x="6983730" y="142240"/>
                    <a:pt x="6841490" y="0"/>
                    <a:pt x="6666230" y="0"/>
                  </a:cubicBezTo>
                  <a:cubicBezTo>
                    <a:pt x="6490970" y="0"/>
                    <a:pt x="6348730" y="142240"/>
                    <a:pt x="6348730" y="317500"/>
                  </a:cubicBezTo>
                  <a:lnTo>
                    <a:pt x="6348730" y="328930"/>
                  </a:lnTo>
                  <a:lnTo>
                    <a:pt x="6348730" y="317500"/>
                  </a:lnTo>
                  <a:cubicBezTo>
                    <a:pt x="6348730" y="142240"/>
                    <a:pt x="6206490" y="0"/>
                    <a:pt x="6031230" y="0"/>
                  </a:cubicBezTo>
                  <a:cubicBezTo>
                    <a:pt x="5855970" y="0"/>
                    <a:pt x="5713730" y="142240"/>
                    <a:pt x="5713730" y="317500"/>
                  </a:cubicBezTo>
                  <a:lnTo>
                    <a:pt x="5713730" y="328930"/>
                  </a:lnTo>
                  <a:lnTo>
                    <a:pt x="5713730" y="317500"/>
                  </a:lnTo>
                  <a:cubicBezTo>
                    <a:pt x="5713730" y="142240"/>
                    <a:pt x="5571490" y="0"/>
                    <a:pt x="5396230" y="0"/>
                  </a:cubicBezTo>
                  <a:cubicBezTo>
                    <a:pt x="5236210" y="0"/>
                    <a:pt x="5104130" y="118110"/>
                    <a:pt x="5082540" y="273050"/>
                  </a:cubicBezTo>
                  <a:lnTo>
                    <a:pt x="5076190" y="273050"/>
                  </a:lnTo>
                  <a:cubicBezTo>
                    <a:pt x="5054600" y="119380"/>
                    <a:pt x="4922520" y="0"/>
                    <a:pt x="4762500" y="0"/>
                  </a:cubicBezTo>
                  <a:cubicBezTo>
                    <a:pt x="4587240" y="0"/>
                    <a:pt x="4445000" y="142240"/>
                    <a:pt x="4445000" y="317500"/>
                  </a:cubicBezTo>
                  <a:lnTo>
                    <a:pt x="4445000" y="328930"/>
                  </a:lnTo>
                  <a:lnTo>
                    <a:pt x="4445000" y="317500"/>
                  </a:lnTo>
                  <a:cubicBezTo>
                    <a:pt x="4445000" y="142240"/>
                    <a:pt x="4302760" y="0"/>
                    <a:pt x="4127500" y="0"/>
                  </a:cubicBezTo>
                  <a:cubicBezTo>
                    <a:pt x="3952240" y="0"/>
                    <a:pt x="3810000" y="142240"/>
                    <a:pt x="3810000" y="317500"/>
                  </a:cubicBezTo>
                  <a:lnTo>
                    <a:pt x="3810000" y="328930"/>
                  </a:lnTo>
                  <a:lnTo>
                    <a:pt x="3810000" y="317500"/>
                  </a:lnTo>
                  <a:cubicBezTo>
                    <a:pt x="3810000" y="142240"/>
                    <a:pt x="3667760" y="0"/>
                    <a:pt x="3492500" y="0"/>
                  </a:cubicBezTo>
                  <a:cubicBezTo>
                    <a:pt x="3317240" y="0"/>
                    <a:pt x="3175000" y="142240"/>
                    <a:pt x="3175000" y="317500"/>
                  </a:cubicBezTo>
                  <a:lnTo>
                    <a:pt x="3175000" y="328930"/>
                  </a:lnTo>
                  <a:lnTo>
                    <a:pt x="3175000" y="317500"/>
                  </a:lnTo>
                  <a:cubicBezTo>
                    <a:pt x="3175000" y="142240"/>
                    <a:pt x="3032760" y="0"/>
                    <a:pt x="2857500" y="0"/>
                  </a:cubicBezTo>
                  <a:cubicBezTo>
                    <a:pt x="2682240" y="0"/>
                    <a:pt x="2540000" y="142240"/>
                    <a:pt x="2540000" y="317500"/>
                  </a:cubicBezTo>
                  <a:lnTo>
                    <a:pt x="2540000" y="328930"/>
                  </a:lnTo>
                  <a:lnTo>
                    <a:pt x="2540000" y="317500"/>
                  </a:lnTo>
                  <a:cubicBezTo>
                    <a:pt x="2540000" y="142240"/>
                    <a:pt x="2397760" y="0"/>
                    <a:pt x="2222500" y="0"/>
                  </a:cubicBezTo>
                  <a:cubicBezTo>
                    <a:pt x="2047240" y="0"/>
                    <a:pt x="1905000" y="142240"/>
                    <a:pt x="1905000" y="317500"/>
                  </a:cubicBezTo>
                  <a:lnTo>
                    <a:pt x="1905000" y="328930"/>
                  </a:lnTo>
                  <a:lnTo>
                    <a:pt x="1905000" y="317500"/>
                  </a:lnTo>
                  <a:cubicBezTo>
                    <a:pt x="1905000" y="142240"/>
                    <a:pt x="1762760" y="0"/>
                    <a:pt x="1587500" y="0"/>
                  </a:cubicBezTo>
                  <a:cubicBezTo>
                    <a:pt x="1412240" y="0"/>
                    <a:pt x="1270000" y="142240"/>
                    <a:pt x="1270000" y="317500"/>
                  </a:cubicBezTo>
                  <a:lnTo>
                    <a:pt x="1270000" y="328930"/>
                  </a:lnTo>
                  <a:lnTo>
                    <a:pt x="1270000" y="317500"/>
                  </a:lnTo>
                  <a:cubicBezTo>
                    <a:pt x="1270000" y="142240"/>
                    <a:pt x="1127760" y="0"/>
                    <a:pt x="952500" y="0"/>
                  </a:cubicBezTo>
                  <a:cubicBezTo>
                    <a:pt x="777240" y="0"/>
                    <a:pt x="635000" y="142240"/>
                    <a:pt x="635000" y="317500"/>
                  </a:cubicBezTo>
                  <a:lnTo>
                    <a:pt x="635000" y="328930"/>
                  </a:lnTo>
                  <a:lnTo>
                    <a:pt x="635000" y="317500"/>
                  </a:lnTo>
                  <a:cubicBezTo>
                    <a:pt x="635000" y="142240"/>
                    <a:pt x="492760" y="0"/>
                    <a:pt x="317500" y="0"/>
                  </a:cubicBezTo>
                  <a:cubicBezTo>
                    <a:pt x="142240" y="0"/>
                    <a:pt x="0" y="142240"/>
                    <a:pt x="0" y="317500"/>
                  </a:cubicBezTo>
                  <a:cubicBezTo>
                    <a:pt x="0" y="327660"/>
                    <a:pt x="0" y="337820"/>
                    <a:pt x="1270" y="349250"/>
                  </a:cubicBezTo>
                  <a:lnTo>
                    <a:pt x="1270" y="13087595"/>
                  </a:lnTo>
                  <a:cubicBezTo>
                    <a:pt x="6350" y="13097754"/>
                    <a:pt x="6350" y="13107915"/>
                    <a:pt x="6350" y="13118076"/>
                  </a:cubicBezTo>
                  <a:cubicBezTo>
                    <a:pt x="6350" y="13293335"/>
                    <a:pt x="148590" y="13435576"/>
                    <a:pt x="323850" y="13435576"/>
                  </a:cubicBezTo>
                  <a:cubicBezTo>
                    <a:pt x="499110" y="13435576"/>
                    <a:pt x="641350" y="13293335"/>
                    <a:pt x="641350" y="13118076"/>
                  </a:cubicBezTo>
                  <a:cubicBezTo>
                    <a:pt x="641350" y="13293335"/>
                    <a:pt x="783590" y="13435576"/>
                    <a:pt x="958850" y="13435576"/>
                  </a:cubicBezTo>
                  <a:cubicBezTo>
                    <a:pt x="1134110" y="13435576"/>
                    <a:pt x="1276350" y="13293335"/>
                    <a:pt x="1276350" y="13118076"/>
                  </a:cubicBezTo>
                  <a:lnTo>
                    <a:pt x="1276350" y="13109185"/>
                  </a:lnTo>
                  <a:lnTo>
                    <a:pt x="1276350" y="13118076"/>
                  </a:lnTo>
                  <a:cubicBezTo>
                    <a:pt x="1276350" y="13293335"/>
                    <a:pt x="1418590" y="13435576"/>
                    <a:pt x="1593850" y="13435576"/>
                  </a:cubicBezTo>
                  <a:cubicBezTo>
                    <a:pt x="1769110" y="13435576"/>
                    <a:pt x="1911350" y="13293335"/>
                    <a:pt x="1911350" y="13118076"/>
                  </a:cubicBezTo>
                  <a:cubicBezTo>
                    <a:pt x="1911350" y="13293335"/>
                    <a:pt x="2053590" y="13435576"/>
                    <a:pt x="2228850" y="13435576"/>
                  </a:cubicBezTo>
                  <a:cubicBezTo>
                    <a:pt x="2404110" y="13435576"/>
                    <a:pt x="2546350" y="13293335"/>
                    <a:pt x="2546350" y="13118076"/>
                  </a:cubicBezTo>
                  <a:lnTo>
                    <a:pt x="2546350" y="13109185"/>
                  </a:lnTo>
                  <a:lnTo>
                    <a:pt x="2546350" y="13118076"/>
                  </a:lnTo>
                  <a:cubicBezTo>
                    <a:pt x="2546350" y="13293335"/>
                    <a:pt x="2688590" y="13435576"/>
                    <a:pt x="2863850" y="13435576"/>
                  </a:cubicBezTo>
                  <a:cubicBezTo>
                    <a:pt x="3039110" y="13435576"/>
                    <a:pt x="3181350" y="13293335"/>
                    <a:pt x="3181350" y="13118076"/>
                  </a:cubicBezTo>
                  <a:cubicBezTo>
                    <a:pt x="3181350" y="13293335"/>
                    <a:pt x="3323590" y="13435576"/>
                    <a:pt x="3498850" y="13435576"/>
                  </a:cubicBezTo>
                  <a:cubicBezTo>
                    <a:pt x="3674110" y="13435576"/>
                    <a:pt x="3816350" y="13293335"/>
                    <a:pt x="3816350" y="13118076"/>
                  </a:cubicBezTo>
                  <a:lnTo>
                    <a:pt x="3816350" y="13109185"/>
                  </a:lnTo>
                  <a:lnTo>
                    <a:pt x="3816350" y="13118076"/>
                  </a:lnTo>
                  <a:cubicBezTo>
                    <a:pt x="3816350" y="13293335"/>
                    <a:pt x="3958590" y="13435576"/>
                    <a:pt x="4133850" y="13435576"/>
                  </a:cubicBezTo>
                  <a:cubicBezTo>
                    <a:pt x="4309110" y="13435576"/>
                    <a:pt x="4451350" y="13293335"/>
                    <a:pt x="4451350" y="13118076"/>
                  </a:cubicBezTo>
                  <a:lnTo>
                    <a:pt x="4451350" y="13109185"/>
                  </a:lnTo>
                  <a:lnTo>
                    <a:pt x="4451350" y="13118076"/>
                  </a:lnTo>
                  <a:cubicBezTo>
                    <a:pt x="4451350" y="13293335"/>
                    <a:pt x="4593590" y="13435576"/>
                    <a:pt x="4768850" y="13435576"/>
                  </a:cubicBezTo>
                  <a:cubicBezTo>
                    <a:pt x="4933950" y="13435576"/>
                    <a:pt x="5069840" y="13308576"/>
                    <a:pt x="5085080" y="13147285"/>
                  </a:cubicBezTo>
                  <a:lnTo>
                    <a:pt x="5087620" y="13147285"/>
                  </a:lnTo>
                  <a:cubicBezTo>
                    <a:pt x="5102860" y="13308576"/>
                    <a:pt x="5238750" y="13435576"/>
                    <a:pt x="5403850" y="13435576"/>
                  </a:cubicBezTo>
                  <a:cubicBezTo>
                    <a:pt x="5579110" y="13435576"/>
                    <a:pt x="5721350" y="13293335"/>
                    <a:pt x="5721350" y="13118076"/>
                  </a:cubicBezTo>
                  <a:cubicBezTo>
                    <a:pt x="5721350" y="13293335"/>
                    <a:pt x="5863590" y="13435576"/>
                    <a:pt x="6038850" y="13435576"/>
                  </a:cubicBezTo>
                  <a:cubicBezTo>
                    <a:pt x="6214110" y="13435576"/>
                    <a:pt x="6356350" y="13293335"/>
                    <a:pt x="6356350" y="13118076"/>
                  </a:cubicBezTo>
                  <a:cubicBezTo>
                    <a:pt x="6356350" y="13293335"/>
                    <a:pt x="6498590" y="13435576"/>
                    <a:pt x="6673850" y="13435576"/>
                  </a:cubicBezTo>
                  <a:cubicBezTo>
                    <a:pt x="6849110" y="13435576"/>
                    <a:pt x="6991350" y="13293335"/>
                    <a:pt x="6991350" y="13118076"/>
                  </a:cubicBezTo>
                  <a:cubicBezTo>
                    <a:pt x="6991350" y="13293335"/>
                    <a:pt x="7133590" y="13435576"/>
                    <a:pt x="7308850" y="13435576"/>
                  </a:cubicBezTo>
                  <a:cubicBezTo>
                    <a:pt x="7484110" y="13435576"/>
                    <a:pt x="7626350" y="13293335"/>
                    <a:pt x="7626350" y="13118076"/>
                  </a:cubicBezTo>
                  <a:cubicBezTo>
                    <a:pt x="7626350" y="13293335"/>
                    <a:pt x="7768590" y="13435576"/>
                    <a:pt x="7943850" y="13435576"/>
                  </a:cubicBezTo>
                  <a:cubicBezTo>
                    <a:pt x="8119110" y="13435576"/>
                    <a:pt x="8261350" y="13293335"/>
                    <a:pt x="8261350" y="13118076"/>
                  </a:cubicBezTo>
                  <a:cubicBezTo>
                    <a:pt x="8261350" y="13293335"/>
                    <a:pt x="8403590" y="13435576"/>
                    <a:pt x="8578850" y="13435576"/>
                  </a:cubicBezTo>
                  <a:cubicBezTo>
                    <a:pt x="8754110" y="13435576"/>
                    <a:pt x="8896350" y="13293335"/>
                    <a:pt x="8896350" y="13118076"/>
                  </a:cubicBezTo>
                  <a:cubicBezTo>
                    <a:pt x="8896350" y="13293335"/>
                    <a:pt x="9038590" y="13435576"/>
                    <a:pt x="9213850" y="13435576"/>
                  </a:cubicBezTo>
                  <a:cubicBezTo>
                    <a:pt x="9389110" y="13435576"/>
                    <a:pt x="9531350" y="13293335"/>
                    <a:pt x="9531350" y="13118076"/>
                  </a:cubicBezTo>
                  <a:cubicBezTo>
                    <a:pt x="9531350" y="13293335"/>
                    <a:pt x="9673590" y="13435576"/>
                    <a:pt x="9848850" y="13435576"/>
                  </a:cubicBezTo>
                  <a:cubicBezTo>
                    <a:pt x="10024110" y="13435576"/>
                    <a:pt x="10166350" y="13293335"/>
                    <a:pt x="10166350" y="13118076"/>
                  </a:cubicBezTo>
                  <a:lnTo>
                    <a:pt x="10166350" y="12657065"/>
                  </a:lnTo>
                  <a:lnTo>
                    <a:pt x="10158730" y="12657065"/>
                  </a:lnTo>
                  <a:moveTo>
                    <a:pt x="641350" y="13118076"/>
                  </a:moveTo>
                  <a:lnTo>
                    <a:pt x="641350" y="13110454"/>
                  </a:lnTo>
                  <a:lnTo>
                    <a:pt x="641350" y="13118076"/>
                  </a:lnTo>
                  <a:moveTo>
                    <a:pt x="1910080" y="13118076"/>
                  </a:moveTo>
                  <a:lnTo>
                    <a:pt x="1910080" y="13110454"/>
                  </a:lnTo>
                  <a:lnTo>
                    <a:pt x="1910080" y="13118076"/>
                  </a:lnTo>
                  <a:moveTo>
                    <a:pt x="3178810" y="13118076"/>
                  </a:moveTo>
                  <a:lnTo>
                    <a:pt x="3178810" y="13110454"/>
                  </a:lnTo>
                  <a:lnTo>
                    <a:pt x="3178810" y="13118076"/>
                  </a:lnTo>
                  <a:moveTo>
                    <a:pt x="5717540" y="13118076"/>
                  </a:moveTo>
                  <a:lnTo>
                    <a:pt x="5717540" y="13110454"/>
                  </a:lnTo>
                  <a:lnTo>
                    <a:pt x="5717540" y="13118076"/>
                  </a:lnTo>
                  <a:moveTo>
                    <a:pt x="6352540" y="13118076"/>
                  </a:moveTo>
                  <a:lnTo>
                    <a:pt x="6352540" y="13110454"/>
                  </a:lnTo>
                  <a:lnTo>
                    <a:pt x="6352540" y="13118076"/>
                  </a:lnTo>
                  <a:moveTo>
                    <a:pt x="6986270" y="13118076"/>
                  </a:moveTo>
                  <a:lnTo>
                    <a:pt x="6986270" y="13110454"/>
                  </a:lnTo>
                  <a:cubicBezTo>
                    <a:pt x="6987540" y="13112995"/>
                    <a:pt x="6986270" y="13115535"/>
                    <a:pt x="6986270" y="13118076"/>
                  </a:cubicBezTo>
                  <a:moveTo>
                    <a:pt x="7621270" y="13118076"/>
                  </a:moveTo>
                  <a:lnTo>
                    <a:pt x="7621270" y="13110454"/>
                  </a:lnTo>
                  <a:lnTo>
                    <a:pt x="7621270" y="13118076"/>
                  </a:lnTo>
                  <a:moveTo>
                    <a:pt x="8256270" y="13118076"/>
                  </a:moveTo>
                  <a:lnTo>
                    <a:pt x="8256270" y="13110454"/>
                  </a:lnTo>
                  <a:lnTo>
                    <a:pt x="8256270" y="13118076"/>
                  </a:lnTo>
                  <a:moveTo>
                    <a:pt x="8890000" y="13118076"/>
                  </a:moveTo>
                  <a:lnTo>
                    <a:pt x="8890000" y="13110454"/>
                  </a:lnTo>
                  <a:cubicBezTo>
                    <a:pt x="8891270" y="13112995"/>
                    <a:pt x="8890000" y="13115535"/>
                    <a:pt x="8890000" y="13118076"/>
                  </a:cubicBezTo>
                  <a:moveTo>
                    <a:pt x="9525000" y="13118076"/>
                  </a:moveTo>
                  <a:lnTo>
                    <a:pt x="9525000" y="13110454"/>
                  </a:lnTo>
                  <a:lnTo>
                    <a:pt x="9525000" y="13118076"/>
                  </a:lnTo>
                </a:path>
              </a:pathLst>
            </a:custGeom>
            <a:solidFill>
              <a:srgbClr val="FFFFFF"/>
            </a:solidFill>
          </p:spPr>
          <p:txBody>
            <a:bodyPr/>
            <a:lstStyle/>
            <a:p>
              <a:endParaRPr lang="en-ID"/>
            </a:p>
          </p:txBody>
        </p:sp>
      </p:grpSp>
      <p:grpSp>
        <p:nvGrpSpPr>
          <p:cNvPr id="6" name="Group 6"/>
          <p:cNvGrpSpPr/>
          <p:nvPr/>
        </p:nvGrpSpPr>
        <p:grpSpPr>
          <a:xfrm rot="-5400000">
            <a:off x="10295076" y="2300892"/>
            <a:ext cx="5702488" cy="6185167"/>
            <a:chOff x="0" y="0"/>
            <a:chExt cx="10153650" cy="11013091"/>
          </a:xfrm>
        </p:grpSpPr>
        <p:sp>
          <p:nvSpPr>
            <p:cNvPr id="7" name="Freeform 7"/>
            <p:cNvSpPr/>
            <p:nvPr/>
          </p:nvSpPr>
          <p:spPr>
            <a:xfrm>
              <a:off x="-6350" y="36830"/>
              <a:ext cx="10166350" cy="10934351"/>
            </a:xfrm>
            <a:custGeom>
              <a:avLst/>
              <a:gdLst/>
              <a:ahLst/>
              <a:cxnLst/>
              <a:rect l="l" t="t" r="r" b="b"/>
              <a:pathLst>
                <a:path w="10166350" h="10934351">
                  <a:moveTo>
                    <a:pt x="10158730" y="10155841"/>
                  </a:moveTo>
                  <a:lnTo>
                    <a:pt x="10158730" y="317500"/>
                  </a:lnTo>
                  <a:cubicBezTo>
                    <a:pt x="10158730" y="142240"/>
                    <a:pt x="10016490" y="0"/>
                    <a:pt x="9841230" y="0"/>
                  </a:cubicBezTo>
                  <a:cubicBezTo>
                    <a:pt x="9665970" y="0"/>
                    <a:pt x="9523730" y="142240"/>
                    <a:pt x="9523730" y="317500"/>
                  </a:cubicBezTo>
                  <a:lnTo>
                    <a:pt x="9523730" y="328930"/>
                  </a:lnTo>
                  <a:lnTo>
                    <a:pt x="9523730" y="317500"/>
                  </a:lnTo>
                  <a:cubicBezTo>
                    <a:pt x="9523730" y="142240"/>
                    <a:pt x="9381490" y="0"/>
                    <a:pt x="9206230" y="0"/>
                  </a:cubicBezTo>
                  <a:cubicBezTo>
                    <a:pt x="9030970" y="0"/>
                    <a:pt x="8888730" y="142240"/>
                    <a:pt x="8888730" y="317500"/>
                  </a:cubicBezTo>
                  <a:lnTo>
                    <a:pt x="8888730" y="328930"/>
                  </a:lnTo>
                  <a:lnTo>
                    <a:pt x="8888730" y="317500"/>
                  </a:lnTo>
                  <a:cubicBezTo>
                    <a:pt x="8888730" y="142240"/>
                    <a:pt x="8746490" y="0"/>
                    <a:pt x="8571230" y="0"/>
                  </a:cubicBezTo>
                  <a:cubicBezTo>
                    <a:pt x="8395970" y="0"/>
                    <a:pt x="8253730" y="142240"/>
                    <a:pt x="8253730" y="317500"/>
                  </a:cubicBezTo>
                  <a:lnTo>
                    <a:pt x="8253730" y="328930"/>
                  </a:lnTo>
                  <a:lnTo>
                    <a:pt x="8253730" y="317500"/>
                  </a:lnTo>
                  <a:cubicBezTo>
                    <a:pt x="8253730" y="142240"/>
                    <a:pt x="8111490" y="0"/>
                    <a:pt x="7936230" y="0"/>
                  </a:cubicBezTo>
                  <a:cubicBezTo>
                    <a:pt x="7760970" y="0"/>
                    <a:pt x="7618730" y="142240"/>
                    <a:pt x="7618730" y="317500"/>
                  </a:cubicBezTo>
                  <a:lnTo>
                    <a:pt x="7618730" y="328930"/>
                  </a:lnTo>
                  <a:lnTo>
                    <a:pt x="7618730" y="317500"/>
                  </a:lnTo>
                  <a:cubicBezTo>
                    <a:pt x="7618730" y="142240"/>
                    <a:pt x="7476490" y="0"/>
                    <a:pt x="7301230" y="0"/>
                  </a:cubicBezTo>
                  <a:cubicBezTo>
                    <a:pt x="7125970" y="0"/>
                    <a:pt x="6983730" y="142240"/>
                    <a:pt x="6983730" y="317500"/>
                  </a:cubicBezTo>
                  <a:lnTo>
                    <a:pt x="6983730" y="328930"/>
                  </a:lnTo>
                  <a:lnTo>
                    <a:pt x="6983730" y="317500"/>
                  </a:lnTo>
                  <a:cubicBezTo>
                    <a:pt x="6983730" y="142240"/>
                    <a:pt x="6841490" y="0"/>
                    <a:pt x="6666230" y="0"/>
                  </a:cubicBezTo>
                  <a:cubicBezTo>
                    <a:pt x="6490970" y="0"/>
                    <a:pt x="6348730" y="142240"/>
                    <a:pt x="6348730" y="317500"/>
                  </a:cubicBezTo>
                  <a:lnTo>
                    <a:pt x="6348730" y="328930"/>
                  </a:lnTo>
                  <a:lnTo>
                    <a:pt x="6348730" y="317500"/>
                  </a:lnTo>
                  <a:cubicBezTo>
                    <a:pt x="6348730" y="142240"/>
                    <a:pt x="6206490" y="0"/>
                    <a:pt x="6031230" y="0"/>
                  </a:cubicBezTo>
                  <a:cubicBezTo>
                    <a:pt x="5855970" y="0"/>
                    <a:pt x="5713730" y="142240"/>
                    <a:pt x="5713730" y="317500"/>
                  </a:cubicBezTo>
                  <a:lnTo>
                    <a:pt x="5713730" y="328930"/>
                  </a:lnTo>
                  <a:lnTo>
                    <a:pt x="5713730" y="317500"/>
                  </a:lnTo>
                  <a:cubicBezTo>
                    <a:pt x="5713730" y="142240"/>
                    <a:pt x="5571490" y="0"/>
                    <a:pt x="5396230" y="0"/>
                  </a:cubicBezTo>
                  <a:cubicBezTo>
                    <a:pt x="5236210" y="0"/>
                    <a:pt x="5104130" y="118110"/>
                    <a:pt x="5082540" y="273050"/>
                  </a:cubicBezTo>
                  <a:lnTo>
                    <a:pt x="5076190" y="273050"/>
                  </a:lnTo>
                  <a:cubicBezTo>
                    <a:pt x="5054600" y="119380"/>
                    <a:pt x="4922520" y="0"/>
                    <a:pt x="4762500" y="0"/>
                  </a:cubicBezTo>
                  <a:cubicBezTo>
                    <a:pt x="4587240" y="0"/>
                    <a:pt x="4445000" y="142240"/>
                    <a:pt x="4445000" y="317500"/>
                  </a:cubicBezTo>
                  <a:lnTo>
                    <a:pt x="4445000" y="328930"/>
                  </a:lnTo>
                  <a:lnTo>
                    <a:pt x="4445000" y="317500"/>
                  </a:lnTo>
                  <a:cubicBezTo>
                    <a:pt x="4445000" y="142240"/>
                    <a:pt x="4302760" y="0"/>
                    <a:pt x="4127500" y="0"/>
                  </a:cubicBezTo>
                  <a:cubicBezTo>
                    <a:pt x="3952240" y="0"/>
                    <a:pt x="3810000" y="142240"/>
                    <a:pt x="3810000" y="317500"/>
                  </a:cubicBezTo>
                  <a:lnTo>
                    <a:pt x="3810000" y="328930"/>
                  </a:lnTo>
                  <a:lnTo>
                    <a:pt x="3810000" y="317500"/>
                  </a:lnTo>
                  <a:cubicBezTo>
                    <a:pt x="3810000" y="142240"/>
                    <a:pt x="3667760" y="0"/>
                    <a:pt x="3492500" y="0"/>
                  </a:cubicBezTo>
                  <a:cubicBezTo>
                    <a:pt x="3317240" y="0"/>
                    <a:pt x="3175000" y="142240"/>
                    <a:pt x="3175000" y="317500"/>
                  </a:cubicBezTo>
                  <a:lnTo>
                    <a:pt x="3175000" y="328930"/>
                  </a:lnTo>
                  <a:lnTo>
                    <a:pt x="3175000" y="317500"/>
                  </a:lnTo>
                  <a:cubicBezTo>
                    <a:pt x="3175000" y="142240"/>
                    <a:pt x="3032760" y="0"/>
                    <a:pt x="2857500" y="0"/>
                  </a:cubicBezTo>
                  <a:cubicBezTo>
                    <a:pt x="2682240" y="0"/>
                    <a:pt x="2540000" y="142240"/>
                    <a:pt x="2540000" y="317500"/>
                  </a:cubicBezTo>
                  <a:lnTo>
                    <a:pt x="2540000" y="328930"/>
                  </a:lnTo>
                  <a:lnTo>
                    <a:pt x="2540000" y="317500"/>
                  </a:lnTo>
                  <a:cubicBezTo>
                    <a:pt x="2540000" y="142240"/>
                    <a:pt x="2397760" y="0"/>
                    <a:pt x="2222500" y="0"/>
                  </a:cubicBezTo>
                  <a:cubicBezTo>
                    <a:pt x="2047240" y="0"/>
                    <a:pt x="1905000" y="142240"/>
                    <a:pt x="1905000" y="317500"/>
                  </a:cubicBezTo>
                  <a:lnTo>
                    <a:pt x="1905000" y="328930"/>
                  </a:lnTo>
                  <a:lnTo>
                    <a:pt x="1905000" y="317500"/>
                  </a:lnTo>
                  <a:cubicBezTo>
                    <a:pt x="1905000" y="142240"/>
                    <a:pt x="1762760" y="0"/>
                    <a:pt x="1587500" y="0"/>
                  </a:cubicBezTo>
                  <a:cubicBezTo>
                    <a:pt x="1412240" y="0"/>
                    <a:pt x="1270000" y="142240"/>
                    <a:pt x="1270000" y="317500"/>
                  </a:cubicBezTo>
                  <a:lnTo>
                    <a:pt x="1270000" y="328930"/>
                  </a:lnTo>
                  <a:lnTo>
                    <a:pt x="1270000" y="317500"/>
                  </a:lnTo>
                  <a:cubicBezTo>
                    <a:pt x="1270000" y="142240"/>
                    <a:pt x="1127760" y="0"/>
                    <a:pt x="952500" y="0"/>
                  </a:cubicBezTo>
                  <a:cubicBezTo>
                    <a:pt x="777240" y="0"/>
                    <a:pt x="635000" y="142240"/>
                    <a:pt x="635000" y="317500"/>
                  </a:cubicBezTo>
                  <a:lnTo>
                    <a:pt x="635000" y="328930"/>
                  </a:lnTo>
                  <a:lnTo>
                    <a:pt x="635000" y="317500"/>
                  </a:lnTo>
                  <a:cubicBezTo>
                    <a:pt x="635000" y="142240"/>
                    <a:pt x="492760" y="0"/>
                    <a:pt x="317500" y="0"/>
                  </a:cubicBezTo>
                  <a:cubicBezTo>
                    <a:pt x="142240" y="0"/>
                    <a:pt x="0" y="142240"/>
                    <a:pt x="0" y="317500"/>
                  </a:cubicBezTo>
                  <a:cubicBezTo>
                    <a:pt x="0" y="327660"/>
                    <a:pt x="0" y="337820"/>
                    <a:pt x="1270" y="349250"/>
                  </a:cubicBezTo>
                  <a:lnTo>
                    <a:pt x="1270" y="10586371"/>
                  </a:lnTo>
                  <a:cubicBezTo>
                    <a:pt x="6350" y="10596531"/>
                    <a:pt x="6350" y="10606692"/>
                    <a:pt x="6350" y="10616851"/>
                  </a:cubicBezTo>
                  <a:cubicBezTo>
                    <a:pt x="6350" y="10792111"/>
                    <a:pt x="148590" y="10934351"/>
                    <a:pt x="323850" y="10934351"/>
                  </a:cubicBezTo>
                  <a:cubicBezTo>
                    <a:pt x="499110" y="10934351"/>
                    <a:pt x="641350" y="10792111"/>
                    <a:pt x="641350" y="10616851"/>
                  </a:cubicBezTo>
                  <a:cubicBezTo>
                    <a:pt x="641350" y="10792111"/>
                    <a:pt x="783590" y="10934351"/>
                    <a:pt x="958850" y="10934351"/>
                  </a:cubicBezTo>
                  <a:cubicBezTo>
                    <a:pt x="1134110" y="10934351"/>
                    <a:pt x="1276350" y="10792111"/>
                    <a:pt x="1276350" y="10616851"/>
                  </a:cubicBezTo>
                  <a:lnTo>
                    <a:pt x="1276350" y="10607961"/>
                  </a:lnTo>
                  <a:lnTo>
                    <a:pt x="1276350" y="10616851"/>
                  </a:lnTo>
                  <a:cubicBezTo>
                    <a:pt x="1276350" y="10792111"/>
                    <a:pt x="1418590" y="10934351"/>
                    <a:pt x="1593850" y="10934351"/>
                  </a:cubicBezTo>
                  <a:cubicBezTo>
                    <a:pt x="1769110" y="10934351"/>
                    <a:pt x="1911350" y="10792111"/>
                    <a:pt x="1911350" y="10616851"/>
                  </a:cubicBezTo>
                  <a:cubicBezTo>
                    <a:pt x="1911350" y="10792111"/>
                    <a:pt x="2053590" y="10934351"/>
                    <a:pt x="2228850" y="10934351"/>
                  </a:cubicBezTo>
                  <a:cubicBezTo>
                    <a:pt x="2404110" y="10934351"/>
                    <a:pt x="2546350" y="10792111"/>
                    <a:pt x="2546350" y="10616851"/>
                  </a:cubicBezTo>
                  <a:lnTo>
                    <a:pt x="2546350" y="10607961"/>
                  </a:lnTo>
                  <a:lnTo>
                    <a:pt x="2546350" y="10616851"/>
                  </a:lnTo>
                  <a:cubicBezTo>
                    <a:pt x="2546350" y="10792111"/>
                    <a:pt x="2688590" y="10934351"/>
                    <a:pt x="2863850" y="10934351"/>
                  </a:cubicBezTo>
                  <a:cubicBezTo>
                    <a:pt x="3039110" y="10934351"/>
                    <a:pt x="3181350" y="10792111"/>
                    <a:pt x="3181350" y="10616851"/>
                  </a:cubicBezTo>
                  <a:cubicBezTo>
                    <a:pt x="3181350" y="10792111"/>
                    <a:pt x="3323590" y="10934351"/>
                    <a:pt x="3498850" y="10934351"/>
                  </a:cubicBezTo>
                  <a:cubicBezTo>
                    <a:pt x="3674110" y="10934351"/>
                    <a:pt x="3816350" y="10792111"/>
                    <a:pt x="3816350" y="10616851"/>
                  </a:cubicBezTo>
                  <a:lnTo>
                    <a:pt x="3816350" y="10607961"/>
                  </a:lnTo>
                  <a:lnTo>
                    <a:pt x="3816350" y="10616851"/>
                  </a:lnTo>
                  <a:cubicBezTo>
                    <a:pt x="3816350" y="10792111"/>
                    <a:pt x="3958590" y="10934351"/>
                    <a:pt x="4133850" y="10934351"/>
                  </a:cubicBezTo>
                  <a:cubicBezTo>
                    <a:pt x="4309110" y="10934351"/>
                    <a:pt x="4451350" y="10792111"/>
                    <a:pt x="4451350" y="10616851"/>
                  </a:cubicBezTo>
                  <a:lnTo>
                    <a:pt x="4451350" y="10607961"/>
                  </a:lnTo>
                  <a:lnTo>
                    <a:pt x="4451350" y="10616851"/>
                  </a:lnTo>
                  <a:cubicBezTo>
                    <a:pt x="4451350" y="10792111"/>
                    <a:pt x="4593590" y="10934351"/>
                    <a:pt x="4768850" y="10934351"/>
                  </a:cubicBezTo>
                  <a:cubicBezTo>
                    <a:pt x="4933950" y="10934351"/>
                    <a:pt x="5069840" y="10807351"/>
                    <a:pt x="5085080" y="10646061"/>
                  </a:cubicBezTo>
                  <a:lnTo>
                    <a:pt x="5087620" y="10646061"/>
                  </a:lnTo>
                  <a:cubicBezTo>
                    <a:pt x="5102860" y="10807351"/>
                    <a:pt x="5238750" y="10934351"/>
                    <a:pt x="5403850" y="10934351"/>
                  </a:cubicBezTo>
                  <a:cubicBezTo>
                    <a:pt x="5579110" y="10934351"/>
                    <a:pt x="5721350" y="10792111"/>
                    <a:pt x="5721350" y="10616851"/>
                  </a:cubicBezTo>
                  <a:cubicBezTo>
                    <a:pt x="5721350" y="10792111"/>
                    <a:pt x="5863590" y="10934351"/>
                    <a:pt x="6038850" y="10934351"/>
                  </a:cubicBezTo>
                  <a:cubicBezTo>
                    <a:pt x="6214110" y="10934351"/>
                    <a:pt x="6356350" y="10792111"/>
                    <a:pt x="6356350" y="10616851"/>
                  </a:cubicBezTo>
                  <a:cubicBezTo>
                    <a:pt x="6356350" y="10792111"/>
                    <a:pt x="6498590" y="10934351"/>
                    <a:pt x="6673850" y="10934351"/>
                  </a:cubicBezTo>
                  <a:cubicBezTo>
                    <a:pt x="6849110" y="10934351"/>
                    <a:pt x="6991350" y="10792111"/>
                    <a:pt x="6991350" y="10616851"/>
                  </a:cubicBezTo>
                  <a:cubicBezTo>
                    <a:pt x="6991350" y="10792111"/>
                    <a:pt x="7133590" y="10934351"/>
                    <a:pt x="7308850" y="10934351"/>
                  </a:cubicBezTo>
                  <a:cubicBezTo>
                    <a:pt x="7484110" y="10934351"/>
                    <a:pt x="7626350" y="10792111"/>
                    <a:pt x="7626350" y="10616851"/>
                  </a:cubicBezTo>
                  <a:cubicBezTo>
                    <a:pt x="7626350" y="10792111"/>
                    <a:pt x="7768590" y="10934351"/>
                    <a:pt x="7943850" y="10934351"/>
                  </a:cubicBezTo>
                  <a:cubicBezTo>
                    <a:pt x="8119110" y="10934351"/>
                    <a:pt x="8261350" y="10792111"/>
                    <a:pt x="8261350" y="10616851"/>
                  </a:cubicBezTo>
                  <a:cubicBezTo>
                    <a:pt x="8261350" y="10792111"/>
                    <a:pt x="8403590" y="10934351"/>
                    <a:pt x="8578850" y="10934351"/>
                  </a:cubicBezTo>
                  <a:cubicBezTo>
                    <a:pt x="8754110" y="10934351"/>
                    <a:pt x="8896350" y="10792111"/>
                    <a:pt x="8896350" y="10616851"/>
                  </a:cubicBezTo>
                  <a:cubicBezTo>
                    <a:pt x="8896350" y="10792111"/>
                    <a:pt x="9038590" y="10934351"/>
                    <a:pt x="9213850" y="10934351"/>
                  </a:cubicBezTo>
                  <a:cubicBezTo>
                    <a:pt x="9389110" y="10934351"/>
                    <a:pt x="9531350" y="10792111"/>
                    <a:pt x="9531350" y="10616851"/>
                  </a:cubicBezTo>
                  <a:cubicBezTo>
                    <a:pt x="9531350" y="10792111"/>
                    <a:pt x="9673590" y="10934351"/>
                    <a:pt x="9848850" y="10934351"/>
                  </a:cubicBezTo>
                  <a:cubicBezTo>
                    <a:pt x="10024110" y="10934351"/>
                    <a:pt x="10166350" y="10792111"/>
                    <a:pt x="10166350" y="10616851"/>
                  </a:cubicBezTo>
                  <a:lnTo>
                    <a:pt x="10166350" y="10155841"/>
                  </a:lnTo>
                  <a:lnTo>
                    <a:pt x="10158730" y="10155841"/>
                  </a:lnTo>
                  <a:moveTo>
                    <a:pt x="641350" y="10616851"/>
                  </a:moveTo>
                  <a:lnTo>
                    <a:pt x="641350" y="10609231"/>
                  </a:lnTo>
                  <a:lnTo>
                    <a:pt x="641350" y="10616851"/>
                  </a:lnTo>
                  <a:moveTo>
                    <a:pt x="1910080" y="10616851"/>
                  </a:moveTo>
                  <a:lnTo>
                    <a:pt x="1910080" y="10609231"/>
                  </a:lnTo>
                  <a:lnTo>
                    <a:pt x="1910080" y="10616851"/>
                  </a:lnTo>
                  <a:moveTo>
                    <a:pt x="3178810" y="10616851"/>
                  </a:moveTo>
                  <a:lnTo>
                    <a:pt x="3178810" y="10609231"/>
                  </a:lnTo>
                  <a:lnTo>
                    <a:pt x="3178810" y="10616851"/>
                  </a:lnTo>
                  <a:moveTo>
                    <a:pt x="5717540" y="10616851"/>
                  </a:moveTo>
                  <a:lnTo>
                    <a:pt x="5717540" y="10609231"/>
                  </a:lnTo>
                  <a:lnTo>
                    <a:pt x="5717540" y="10616851"/>
                  </a:lnTo>
                  <a:moveTo>
                    <a:pt x="6352540" y="10616851"/>
                  </a:moveTo>
                  <a:lnTo>
                    <a:pt x="6352540" y="10609231"/>
                  </a:lnTo>
                  <a:lnTo>
                    <a:pt x="6352540" y="10616851"/>
                  </a:lnTo>
                  <a:moveTo>
                    <a:pt x="6986270" y="10616851"/>
                  </a:moveTo>
                  <a:lnTo>
                    <a:pt x="6986270" y="10609231"/>
                  </a:lnTo>
                  <a:cubicBezTo>
                    <a:pt x="6987540" y="10611771"/>
                    <a:pt x="6986270" y="10614311"/>
                    <a:pt x="6986270" y="10616851"/>
                  </a:cubicBezTo>
                  <a:moveTo>
                    <a:pt x="7621270" y="10616851"/>
                  </a:moveTo>
                  <a:lnTo>
                    <a:pt x="7621270" y="10609231"/>
                  </a:lnTo>
                  <a:lnTo>
                    <a:pt x="7621270" y="10616851"/>
                  </a:lnTo>
                  <a:moveTo>
                    <a:pt x="8256270" y="10616851"/>
                  </a:moveTo>
                  <a:lnTo>
                    <a:pt x="8256270" y="10609231"/>
                  </a:lnTo>
                  <a:lnTo>
                    <a:pt x="8256270" y="10616851"/>
                  </a:lnTo>
                  <a:moveTo>
                    <a:pt x="8890000" y="10616851"/>
                  </a:moveTo>
                  <a:lnTo>
                    <a:pt x="8890000" y="10609231"/>
                  </a:lnTo>
                  <a:cubicBezTo>
                    <a:pt x="8891270" y="10611771"/>
                    <a:pt x="8890000" y="10614311"/>
                    <a:pt x="8890000" y="10616851"/>
                  </a:cubicBezTo>
                  <a:moveTo>
                    <a:pt x="9525000" y="10616851"/>
                  </a:moveTo>
                  <a:lnTo>
                    <a:pt x="9525000" y="10609231"/>
                  </a:lnTo>
                  <a:lnTo>
                    <a:pt x="9525000" y="10616851"/>
                  </a:lnTo>
                </a:path>
              </a:pathLst>
            </a:custGeom>
            <a:solidFill>
              <a:srgbClr val="FFFFFF"/>
            </a:solidFill>
          </p:spPr>
          <p:txBody>
            <a:bodyPr/>
            <a:lstStyle/>
            <a:p>
              <a:endParaRPr lang="en-ID"/>
            </a:p>
          </p:txBody>
        </p:sp>
      </p:grpSp>
      <p:sp>
        <p:nvSpPr>
          <p:cNvPr id="8" name="Freeform 8"/>
          <p:cNvSpPr/>
          <p:nvPr/>
        </p:nvSpPr>
        <p:spPr>
          <a:xfrm>
            <a:off x="15703935" y="5393475"/>
            <a:ext cx="1069937" cy="1066371"/>
          </a:xfrm>
          <a:custGeom>
            <a:avLst/>
            <a:gdLst/>
            <a:ahLst/>
            <a:cxnLst/>
            <a:rect l="l" t="t" r="r" b="b"/>
            <a:pathLst>
              <a:path w="1069937" h="1066371">
                <a:moveTo>
                  <a:pt x="0" y="0"/>
                </a:moveTo>
                <a:lnTo>
                  <a:pt x="1069937" y="0"/>
                </a:lnTo>
                <a:lnTo>
                  <a:pt x="1069937" y="1066371"/>
                </a:lnTo>
                <a:lnTo>
                  <a:pt x="0" y="10663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D"/>
          </a:p>
        </p:txBody>
      </p:sp>
      <p:grpSp>
        <p:nvGrpSpPr>
          <p:cNvPr id="9" name="Group 9"/>
          <p:cNvGrpSpPr>
            <a:grpSpLocks noChangeAspect="1"/>
          </p:cNvGrpSpPr>
          <p:nvPr/>
        </p:nvGrpSpPr>
        <p:grpSpPr>
          <a:xfrm>
            <a:off x="14182172" y="6600586"/>
            <a:ext cx="5183401" cy="5246370"/>
            <a:chOff x="0" y="0"/>
            <a:chExt cx="6272530" cy="6348730"/>
          </a:xfrm>
        </p:grpSpPr>
        <p:sp>
          <p:nvSpPr>
            <p:cNvPr id="10" name="Freeform 10"/>
            <p:cNvSpPr/>
            <p:nvPr/>
          </p:nvSpPr>
          <p:spPr>
            <a:xfrm>
              <a:off x="-13970" y="-35560"/>
              <a:ext cx="6300470" cy="6395720"/>
            </a:xfrm>
            <a:custGeom>
              <a:avLst/>
              <a:gdLst/>
              <a:ahLst/>
              <a:cxnLst/>
              <a:rect l="l" t="t" r="r" b="b"/>
              <a:pathLst>
                <a:path w="6300470" h="6395720">
                  <a:moveTo>
                    <a:pt x="6136640" y="3745230"/>
                  </a:moveTo>
                  <a:cubicBezTo>
                    <a:pt x="6017260" y="3867150"/>
                    <a:pt x="5831840" y="3977640"/>
                    <a:pt x="5584190" y="4072890"/>
                  </a:cubicBezTo>
                  <a:cubicBezTo>
                    <a:pt x="5877560" y="4509770"/>
                    <a:pt x="6050280" y="4935220"/>
                    <a:pt x="6083300" y="5306060"/>
                  </a:cubicBezTo>
                  <a:cubicBezTo>
                    <a:pt x="6113780" y="5651500"/>
                    <a:pt x="6024880" y="5937250"/>
                    <a:pt x="5825490" y="6131560"/>
                  </a:cubicBezTo>
                  <a:cubicBezTo>
                    <a:pt x="5722620" y="6230620"/>
                    <a:pt x="5594350" y="6303010"/>
                    <a:pt x="5444490" y="6343650"/>
                  </a:cubicBezTo>
                  <a:cubicBezTo>
                    <a:pt x="5290820" y="6385560"/>
                    <a:pt x="5116830" y="6395720"/>
                    <a:pt x="4928870" y="6372860"/>
                  </a:cubicBezTo>
                  <a:cubicBezTo>
                    <a:pt x="4525010" y="6323330"/>
                    <a:pt x="4069080" y="6122670"/>
                    <a:pt x="3608070" y="5793740"/>
                  </a:cubicBezTo>
                  <a:cubicBezTo>
                    <a:pt x="3295650" y="6094730"/>
                    <a:pt x="2964180" y="6289040"/>
                    <a:pt x="2650490" y="6357620"/>
                  </a:cubicBezTo>
                  <a:cubicBezTo>
                    <a:pt x="2564130" y="6376670"/>
                    <a:pt x="2480310" y="6385560"/>
                    <a:pt x="2399030" y="6385560"/>
                  </a:cubicBezTo>
                  <a:cubicBezTo>
                    <a:pt x="2203450" y="6385560"/>
                    <a:pt x="2024380" y="6332220"/>
                    <a:pt x="1870710" y="6226810"/>
                  </a:cubicBezTo>
                  <a:cubicBezTo>
                    <a:pt x="1625600" y="6059170"/>
                    <a:pt x="1463040" y="5767070"/>
                    <a:pt x="1412240" y="5405120"/>
                  </a:cubicBezTo>
                  <a:cubicBezTo>
                    <a:pt x="1357630" y="5013960"/>
                    <a:pt x="1432560" y="4556760"/>
                    <a:pt x="1629410" y="4083050"/>
                  </a:cubicBezTo>
                  <a:cubicBezTo>
                    <a:pt x="1452880" y="4154170"/>
                    <a:pt x="1311910" y="4203700"/>
                    <a:pt x="1211580" y="4231640"/>
                  </a:cubicBezTo>
                  <a:cubicBezTo>
                    <a:pt x="1074420" y="4269740"/>
                    <a:pt x="1049020" y="4255770"/>
                    <a:pt x="1042670" y="4241800"/>
                  </a:cubicBezTo>
                  <a:cubicBezTo>
                    <a:pt x="1035050" y="4226560"/>
                    <a:pt x="1042670" y="4193540"/>
                    <a:pt x="1184910" y="4094480"/>
                  </a:cubicBezTo>
                  <a:cubicBezTo>
                    <a:pt x="1287780" y="4022090"/>
                    <a:pt x="1445260" y="3926840"/>
                    <a:pt x="1642110" y="3817620"/>
                  </a:cubicBezTo>
                  <a:cubicBezTo>
                    <a:pt x="1179830" y="3775710"/>
                    <a:pt x="781050" y="3677920"/>
                    <a:pt x="490220" y="3534410"/>
                  </a:cubicBezTo>
                  <a:cubicBezTo>
                    <a:pt x="210820" y="3397250"/>
                    <a:pt x="43180" y="3221990"/>
                    <a:pt x="17780" y="3041650"/>
                  </a:cubicBezTo>
                  <a:cubicBezTo>
                    <a:pt x="0" y="2915920"/>
                    <a:pt x="49530" y="2792730"/>
                    <a:pt x="163830" y="2674620"/>
                  </a:cubicBezTo>
                  <a:cubicBezTo>
                    <a:pt x="283210" y="2552700"/>
                    <a:pt x="468630" y="2442210"/>
                    <a:pt x="716280" y="2346960"/>
                  </a:cubicBezTo>
                  <a:cubicBezTo>
                    <a:pt x="422910" y="1911350"/>
                    <a:pt x="250190" y="1484630"/>
                    <a:pt x="217170" y="1113790"/>
                  </a:cubicBezTo>
                  <a:cubicBezTo>
                    <a:pt x="186690" y="768350"/>
                    <a:pt x="275590" y="482600"/>
                    <a:pt x="474980" y="288290"/>
                  </a:cubicBezTo>
                  <a:cubicBezTo>
                    <a:pt x="577850" y="189230"/>
                    <a:pt x="706120" y="116840"/>
                    <a:pt x="855980" y="76200"/>
                  </a:cubicBezTo>
                  <a:cubicBezTo>
                    <a:pt x="1009650" y="34290"/>
                    <a:pt x="1182370" y="24130"/>
                    <a:pt x="1371600" y="48260"/>
                  </a:cubicBezTo>
                  <a:cubicBezTo>
                    <a:pt x="1775460" y="97790"/>
                    <a:pt x="2231390" y="298450"/>
                    <a:pt x="2692400" y="627380"/>
                  </a:cubicBezTo>
                  <a:cubicBezTo>
                    <a:pt x="3004820" y="326390"/>
                    <a:pt x="3336290" y="132080"/>
                    <a:pt x="3649980" y="63500"/>
                  </a:cubicBezTo>
                  <a:cubicBezTo>
                    <a:pt x="3942080" y="0"/>
                    <a:pt x="4211320" y="45720"/>
                    <a:pt x="4429760" y="194310"/>
                  </a:cubicBezTo>
                  <a:cubicBezTo>
                    <a:pt x="4674870" y="361950"/>
                    <a:pt x="4837430" y="654050"/>
                    <a:pt x="4888230" y="1016000"/>
                  </a:cubicBezTo>
                  <a:cubicBezTo>
                    <a:pt x="4942840" y="1407160"/>
                    <a:pt x="4867910" y="1864360"/>
                    <a:pt x="4671060" y="2338070"/>
                  </a:cubicBezTo>
                  <a:cubicBezTo>
                    <a:pt x="4847590" y="2266950"/>
                    <a:pt x="4988560" y="2217420"/>
                    <a:pt x="5088890" y="2189480"/>
                  </a:cubicBezTo>
                  <a:cubicBezTo>
                    <a:pt x="5226050" y="2151380"/>
                    <a:pt x="5251450" y="2165350"/>
                    <a:pt x="5257800" y="2179320"/>
                  </a:cubicBezTo>
                  <a:cubicBezTo>
                    <a:pt x="5265420" y="2194560"/>
                    <a:pt x="5257800" y="2227580"/>
                    <a:pt x="5115559" y="2326640"/>
                  </a:cubicBezTo>
                  <a:cubicBezTo>
                    <a:pt x="5012689" y="2399030"/>
                    <a:pt x="4855209" y="2494280"/>
                    <a:pt x="4658359" y="2603500"/>
                  </a:cubicBezTo>
                  <a:cubicBezTo>
                    <a:pt x="5120639" y="2645410"/>
                    <a:pt x="5519419" y="2743200"/>
                    <a:pt x="5810250" y="2886710"/>
                  </a:cubicBezTo>
                  <a:cubicBezTo>
                    <a:pt x="6089650" y="3023870"/>
                    <a:pt x="6257290" y="3199130"/>
                    <a:pt x="6282690" y="3379470"/>
                  </a:cubicBezTo>
                  <a:cubicBezTo>
                    <a:pt x="6300470" y="3505200"/>
                    <a:pt x="6250940" y="3628390"/>
                    <a:pt x="6136640" y="3745230"/>
                  </a:cubicBezTo>
                  <a:close/>
                </a:path>
              </a:pathLst>
            </a:custGeom>
            <a:solidFill>
              <a:srgbClr val="7D901A">
                <a:alpha val="76863"/>
              </a:srgbClr>
            </a:solidFill>
          </p:spPr>
          <p:txBody>
            <a:bodyPr/>
            <a:lstStyle/>
            <a:p>
              <a:endParaRPr lang="en-ID"/>
            </a:p>
          </p:txBody>
        </p:sp>
        <p:sp>
          <p:nvSpPr>
            <p:cNvPr id="11" name="Freeform 11"/>
            <p:cNvSpPr/>
            <p:nvPr/>
          </p:nvSpPr>
          <p:spPr>
            <a:xfrm>
              <a:off x="2540" y="19050"/>
              <a:ext cx="6266181" cy="6310630"/>
            </a:xfrm>
            <a:custGeom>
              <a:avLst/>
              <a:gdLst/>
              <a:ahLst/>
              <a:cxnLst/>
              <a:rect l="l" t="t" r="r" b="b"/>
              <a:pathLst>
                <a:path w="6266181" h="6310630">
                  <a:moveTo>
                    <a:pt x="2385060" y="6310630"/>
                  </a:moveTo>
                  <a:cubicBezTo>
                    <a:pt x="2065020" y="6310630"/>
                    <a:pt x="1791970" y="6163310"/>
                    <a:pt x="1614170" y="5895340"/>
                  </a:cubicBezTo>
                  <a:cubicBezTo>
                    <a:pt x="1475740" y="5687060"/>
                    <a:pt x="1402080" y="5415280"/>
                    <a:pt x="1399540" y="5107940"/>
                  </a:cubicBezTo>
                  <a:cubicBezTo>
                    <a:pt x="1397000" y="4770120"/>
                    <a:pt x="1477010" y="4404360"/>
                    <a:pt x="1638300" y="4020820"/>
                  </a:cubicBezTo>
                  <a:lnTo>
                    <a:pt x="1649730" y="3992880"/>
                  </a:lnTo>
                  <a:lnTo>
                    <a:pt x="1621790" y="4004309"/>
                  </a:lnTo>
                  <a:cubicBezTo>
                    <a:pt x="1337310" y="4118609"/>
                    <a:pt x="1140460" y="4182109"/>
                    <a:pt x="1066800" y="4182109"/>
                  </a:cubicBezTo>
                  <a:cubicBezTo>
                    <a:pt x="1049020" y="4182109"/>
                    <a:pt x="1045210" y="4178300"/>
                    <a:pt x="1045210" y="4178300"/>
                  </a:cubicBezTo>
                  <a:cubicBezTo>
                    <a:pt x="1040130" y="4156709"/>
                    <a:pt x="1160780" y="4042409"/>
                    <a:pt x="1654810" y="3769359"/>
                  </a:cubicBezTo>
                  <a:lnTo>
                    <a:pt x="1691640" y="3749039"/>
                  </a:lnTo>
                  <a:lnTo>
                    <a:pt x="1649730" y="3745230"/>
                  </a:lnTo>
                  <a:cubicBezTo>
                    <a:pt x="584200" y="3653790"/>
                    <a:pt x="63500" y="3296920"/>
                    <a:pt x="20320" y="2983230"/>
                  </a:cubicBezTo>
                  <a:cubicBezTo>
                    <a:pt x="0" y="2837180"/>
                    <a:pt x="62230" y="2555240"/>
                    <a:pt x="713740" y="2307590"/>
                  </a:cubicBezTo>
                  <a:lnTo>
                    <a:pt x="728980" y="2302510"/>
                  </a:lnTo>
                  <a:lnTo>
                    <a:pt x="720090" y="2289810"/>
                  </a:lnTo>
                  <a:cubicBezTo>
                    <a:pt x="466090" y="1913890"/>
                    <a:pt x="306070" y="1555750"/>
                    <a:pt x="242570" y="1224280"/>
                  </a:cubicBezTo>
                  <a:cubicBezTo>
                    <a:pt x="185420" y="923290"/>
                    <a:pt x="213360" y="652780"/>
                    <a:pt x="323850" y="444500"/>
                  </a:cubicBezTo>
                  <a:cubicBezTo>
                    <a:pt x="476250" y="157480"/>
                    <a:pt x="773430" y="0"/>
                    <a:pt x="1160780" y="0"/>
                  </a:cubicBezTo>
                  <a:cubicBezTo>
                    <a:pt x="1607820" y="0"/>
                    <a:pt x="2128520" y="204470"/>
                    <a:pt x="2668270" y="591820"/>
                  </a:cubicBezTo>
                  <a:lnTo>
                    <a:pt x="2677160" y="598170"/>
                  </a:lnTo>
                  <a:lnTo>
                    <a:pt x="2684780" y="590550"/>
                  </a:lnTo>
                  <a:cubicBezTo>
                    <a:pt x="3084830" y="204470"/>
                    <a:pt x="3500120" y="0"/>
                    <a:pt x="3882390" y="0"/>
                  </a:cubicBezTo>
                  <a:cubicBezTo>
                    <a:pt x="4202430" y="0"/>
                    <a:pt x="4475480" y="147320"/>
                    <a:pt x="4653280" y="415290"/>
                  </a:cubicBezTo>
                  <a:cubicBezTo>
                    <a:pt x="4791710" y="623570"/>
                    <a:pt x="4865370" y="895350"/>
                    <a:pt x="4867910" y="1202690"/>
                  </a:cubicBezTo>
                  <a:cubicBezTo>
                    <a:pt x="4870450" y="1540510"/>
                    <a:pt x="4790440" y="1906270"/>
                    <a:pt x="4629150" y="2289810"/>
                  </a:cubicBezTo>
                  <a:lnTo>
                    <a:pt x="4617720" y="2317750"/>
                  </a:lnTo>
                  <a:lnTo>
                    <a:pt x="4645660" y="2306320"/>
                  </a:lnTo>
                  <a:cubicBezTo>
                    <a:pt x="4930140" y="2192020"/>
                    <a:pt x="5126990" y="2128520"/>
                    <a:pt x="5200651" y="2128520"/>
                  </a:cubicBezTo>
                  <a:cubicBezTo>
                    <a:pt x="5218430" y="2128520"/>
                    <a:pt x="5222241" y="2132330"/>
                    <a:pt x="5222241" y="2132330"/>
                  </a:cubicBezTo>
                  <a:cubicBezTo>
                    <a:pt x="5227321" y="2153920"/>
                    <a:pt x="5106671" y="2268220"/>
                    <a:pt x="4612641" y="2541270"/>
                  </a:cubicBezTo>
                  <a:lnTo>
                    <a:pt x="4575811" y="2561590"/>
                  </a:lnTo>
                  <a:lnTo>
                    <a:pt x="4617721" y="2565400"/>
                  </a:lnTo>
                  <a:cubicBezTo>
                    <a:pt x="5681980" y="2656840"/>
                    <a:pt x="6202680" y="3013710"/>
                    <a:pt x="6245861" y="3327400"/>
                  </a:cubicBezTo>
                  <a:cubicBezTo>
                    <a:pt x="6266181" y="3473450"/>
                    <a:pt x="6203951" y="3755390"/>
                    <a:pt x="5552441" y="4003040"/>
                  </a:cubicBezTo>
                  <a:lnTo>
                    <a:pt x="5537201" y="4008120"/>
                  </a:lnTo>
                  <a:lnTo>
                    <a:pt x="5546091" y="4020820"/>
                  </a:lnTo>
                  <a:cubicBezTo>
                    <a:pt x="5798821" y="4395470"/>
                    <a:pt x="5960111" y="4753610"/>
                    <a:pt x="6022341" y="5085080"/>
                  </a:cubicBezTo>
                  <a:cubicBezTo>
                    <a:pt x="6079491" y="5386070"/>
                    <a:pt x="6051551" y="5656580"/>
                    <a:pt x="5941061" y="5864860"/>
                  </a:cubicBezTo>
                  <a:cubicBezTo>
                    <a:pt x="5788661" y="6151880"/>
                    <a:pt x="5491481" y="6309360"/>
                    <a:pt x="5104131" y="6309360"/>
                  </a:cubicBezTo>
                  <a:cubicBezTo>
                    <a:pt x="4657091" y="6309360"/>
                    <a:pt x="4136391" y="6104890"/>
                    <a:pt x="3596641" y="5717540"/>
                  </a:cubicBezTo>
                  <a:lnTo>
                    <a:pt x="3587751" y="5711190"/>
                  </a:lnTo>
                  <a:lnTo>
                    <a:pt x="3580131" y="5718810"/>
                  </a:lnTo>
                  <a:cubicBezTo>
                    <a:pt x="3182620" y="6106160"/>
                    <a:pt x="2768600" y="6310630"/>
                    <a:pt x="2385060" y="6310630"/>
                  </a:cubicBezTo>
                  <a:close/>
                </a:path>
              </a:pathLst>
            </a:custGeom>
            <a:blipFill>
              <a:blip r:embed="rId4">
                <a:alphaModFix amt="77000"/>
              </a:blip>
              <a:stretch>
                <a:fillRect l="-25978" r="-25978"/>
              </a:stretch>
            </a:blipFill>
          </p:spPr>
          <p:txBody>
            <a:bodyPr/>
            <a:lstStyle/>
            <a:p>
              <a:endParaRPr lang="en-ID"/>
            </a:p>
          </p:txBody>
        </p:sp>
      </p:grpSp>
      <p:grpSp>
        <p:nvGrpSpPr>
          <p:cNvPr id="12" name="Group 12"/>
          <p:cNvGrpSpPr>
            <a:grpSpLocks noChangeAspect="1"/>
          </p:cNvGrpSpPr>
          <p:nvPr/>
        </p:nvGrpSpPr>
        <p:grpSpPr>
          <a:xfrm>
            <a:off x="14182172" y="3836661"/>
            <a:ext cx="5183401" cy="5246370"/>
            <a:chOff x="0" y="0"/>
            <a:chExt cx="6272530" cy="6348730"/>
          </a:xfrm>
        </p:grpSpPr>
        <p:sp>
          <p:nvSpPr>
            <p:cNvPr id="13" name="Freeform 13"/>
            <p:cNvSpPr/>
            <p:nvPr/>
          </p:nvSpPr>
          <p:spPr>
            <a:xfrm>
              <a:off x="-13970" y="-35560"/>
              <a:ext cx="6300470" cy="6395720"/>
            </a:xfrm>
            <a:custGeom>
              <a:avLst/>
              <a:gdLst/>
              <a:ahLst/>
              <a:cxnLst/>
              <a:rect l="l" t="t" r="r" b="b"/>
              <a:pathLst>
                <a:path w="6300470" h="6395720">
                  <a:moveTo>
                    <a:pt x="6136640" y="3745230"/>
                  </a:moveTo>
                  <a:cubicBezTo>
                    <a:pt x="6017260" y="3867150"/>
                    <a:pt x="5831840" y="3977640"/>
                    <a:pt x="5584190" y="4072890"/>
                  </a:cubicBezTo>
                  <a:cubicBezTo>
                    <a:pt x="5877560" y="4509770"/>
                    <a:pt x="6050280" y="4935220"/>
                    <a:pt x="6083300" y="5306060"/>
                  </a:cubicBezTo>
                  <a:cubicBezTo>
                    <a:pt x="6113780" y="5651500"/>
                    <a:pt x="6024880" y="5937250"/>
                    <a:pt x="5825490" y="6131560"/>
                  </a:cubicBezTo>
                  <a:cubicBezTo>
                    <a:pt x="5722620" y="6230620"/>
                    <a:pt x="5594350" y="6303010"/>
                    <a:pt x="5444490" y="6343650"/>
                  </a:cubicBezTo>
                  <a:cubicBezTo>
                    <a:pt x="5290820" y="6385560"/>
                    <a:pt x="5116830" y="6395720"/>
                    <a:pt x="4928870" y="6372860"/>
                  </a:cubicBezTo>
                  <a:cubicBezTo>
                    <a:pt x="4525010" y="6323330"/>
                    <a:pt x="4069080" y="6122670"/>
                    <a:pt x="3608070" y="5793740"/>
                  </a:cubicBezTo>
                  <a:cubicBezTo>
                    <a:pt x="3295650" y="6094730"/>
                    <a:pt x="2964180" y="6289040"/>
                    <a:pt x="2650490" y="6357620"/>
                  </a:cubicBezTo>
                  <a:cubicBezTo>
                    <a:pt x="2564130" y="6376670"/>
                    <a:pt x="2480310" y="6385560"/>
                    <a:pt x="2399030" y="6385560"/>
                  </a:cubicBezTo>
                  <a:cubicBezTo>
                    <a:pt x="2203450" y="6385560"/>
                    <a:pt x="2024380" y="6332220"/>
                    <a:pt x="1870710" y="6226810"/>
                  </a:cubicBezTo>
                  <a:cubicBezTo>
                    <a:pt x="1625600" y="6059170"/>
                    <a:pt x="1463040" y="5767070"/>
                    <a:pt x="1412240" y="5405120"/>
                  </a:cubicBezTo>
                  <a:cubicBezTo>
                    <a:pt x="1357630" y="5013960"/>
                    <a:pt x="1432560" y="4556760"/>
                    <a:pt x="1629410" y="4083050"/>
                  </a:cubicBezTo>
                  <a:cubicBezTo>
                    <a:pt x="1452880" y="4154170"/>
                    <a:pt x="1311910" y="4203700"/>
                    <a:pt x="1211580" y="4231640"/>
                  </a:cubicBezTo>
                  <a:cubicBezTo>
                    <a:pt x="1074420" y="4269740"/>
                    <a:pt x="1049020" y="4255770"/>
                    <a:pt x="1042670" y="4241800"/>
                  </a:cubicBezTo>
                  <a:cubicBezTo>
                    <a:pt x="1035050" y="4226560"/>
                    <a:pt x="1042670" y="4193540"/>
                    <a:pt x="1184910" y="4094480"/>
                  </a:cubicBezTo>
                  <a:cubicBezTo>
                    <a:pt x="1287780" y="4022090"/>
                    <a:pt x="1445260" y="3926840"/>
                    <a:pt x="1642110" y="3817620"/>
                  </a:cubicBezTo>
                  <a:cubicBezTo>
                    <a:pt x="1179830" y="3775710"/>
                    <a:pt x="781050" y="3677920"/>
                    <a:pt x="490220" y="3534410"/>
                  </a:cubicBezTo>
                  <a:cubicBezTo>
                    <a:pt x="210820" y="3397250"/>
                    <a:pt x="43180" y="3221990"/>
                    <a:pt x="17780" y="3041650"/>
                  </a:cubicBezTo>
                  <a:cubicBezTo>
                    <a:pt x="0" y="2915920"/>
                    <a:pt x="49530" y="2792730"/>
                    <a:pt x="163830" y="2674620"/>
                  </a:cubicBezTo>
                  <a:cubicBezTo>
                    <a:pt x="283210" y="2552700"/>
                    <a:pt x="468630" y="2442210"/>
                    <a:pt x="716280" y="2346960"/>
                  </a:cubicBezTo>
                  <a:cubicBezTo>
                    <a:pt x="422910" y="1911350"/>
                    <a:pt x="250190" y="1484630"/>
                    <a:pt x="217170" y="1113790"/>
                  </a:cubicBezTo>
                  <a:cubicBezTo>
                    <a:pt x="186690" y="768350"/>
                    <a:pt x="275590" y="482600"/>
                    <a:pt x="474980" y="288290"/>
                  </a:cubicBezTo>
                  <a:cubicBezTo>
                    <a:pt x="577850" y="189230"/>
                    <a:pt x="706120" y="116840"/>
                    <a:pt x="855980" y="76200"/>
                  </a:cubicBezTo>
                  <a:cubicBezTo>
                    <a:pt x="1009650" y="34290"/>
                    <a:pt x="1182370" y="24130"/>
                    <a:pt x="1371600" y="48260"/>
                  </a:cubicBezTo>
                  <a:cubicBezTo>
                    <a:pt x="1775460" y="97790"/>
                    <a:pt x="2231390" y="298450"/>
                    <a:pt x="2692400" y="627380"/>
                  </a:cubicBezTo>
                  <a:cubicBezTo>
                    <a:pt x="3004820" y="326390"/>
                    <a:pt x="3336290" y="132080"/>
                    <a:pt x="3649980" y="63500"/>
                  </a:cubicBezTo>
                  <a:cubicBezTo>
                    <a:pt x="3942080" y="0"/>
                    <a:pt x="4211320" y="45720"/>
                    <a:pt x="4429760" y="194310"/>
                  </a:cubicBezTo>
                  <a:cubicBezTo>
                    <a:pt x="4674870" y="361950"/>
                    <a:pt x="4837430" y="654050"/>
                    <a:pt x="4888230" y="1016000"/>
                  </a:cubicBezTo>
                  <a:cubicBezTo>
                    <a:pt x="4942840" y="1407160"/>
                    <a:pt x="4867910" y="1864360"/>
                    <a:pt x="4671060" y="2338070"/>
                  </a:cubicBezTo>
                  <a:cubicBezTo>
                    <a:pt x="4847590" y="2266950"/>
                    <a:pt x="4988560" y="2217420"/>
                    <a:pt x="5088890" y="2189480"/>
                  </a:cubicBezTo>
                  <a:cubicBezTo>
                    <a:pt x="5226050" y="2151380"/>
                    <a:pt x="5251450" y="2165350"/>
                    <a:pt x="5257800" y="2179320"/>
                  </a:cubicBezTo>
                  <a:cubicBezTo>
                    <a:pt x="5265420" y="2194560"/>
                    <a:pt x="5257800" y="2227580"/>
                    <a:pt x="5115559" y="2326640"/>
                  </a:cubicBezTo>
                  <a:cubicBezTo>
                    <a:pt x="5012689" y="2399030"/>
                    <a:pt x="4855209" y="2494280"/>
                    <a:pt x="4658359" y="2603500"/>
                  </a:cubicBezTo>
                  <a:cubicBezTo>
                    <a:pt x="5120639" y="2645410"/>
                    <a:pt x="5519419" y="2743200"/>
                    <a:pt x="5810250" y="2886710"/>
                  </a:cubicBezTo>
                  <a:cubicBezTo>
                    <a:pt x="6089650" y="3023870"/>
                    <a:pt x="6257290" y="3199130"/>
                    <a:pt x="6282690" y="3379470"/>
                  </a:cubicBezTo>
                  <a:cubicBezTo>
                    <a:pt x="6300470" y="3505200"/>
                    <a:pt x="6250940" y="3628390"/>
                    <a:pt x="6136640" y="3745230"/>
                  </a:cubicBezTo>
                  <a:close/>
                </a:path>
              </a:pathLst>
            </a:custGeom>
            <a:solidFill>
              <a:srgbClr val="0E67A3">
                <a:alpha val="49804"/>
              </a:srgbClr>
            </a:solidFill>
          </p:spPr>
          <p:txBody>
            <a:bodyPr/>
            <a:lstStyle/>
            <a:p>
              <a:endParaRPr lang="en-ID"/>
            </a:p>
          </p:txBody>
        </p:sp>
        <p:sp>
          <p:nvSpPr>
            <p:cNvPr id="14" name="Freeform 14"/>
            <p:cNvSpPr/>
            <p:nvPr/>
          </p:nvSpPr>
          <p:spPr>
            <a:xfrm>
              <a:off x="2540" y="19050"/>
              <a:ext cx="6266181" cy="6310630"/>
            </a:xfrm>
            <a:custGeom>
              <a:avLst/>
              <a:gdLst/>
              <a:ahLst/>
              <a:cxnLst/>
              <a:rect l="l" t="t" r="r" b="b"/>
              <a:pathLst>
                <a:path w="6266181" h="6310630">
                  <a:moveTo>
                    <a:pt x="2385060" y="6310630"/>
                  </a:moveTo>
                  <a:cubicBezTo>
                    <a:pt x="2065020" y="6310630"/>
                    <a:pt x="1791970" y="6163310"/>
                    <a:pt x="1614170" y="5895340"/>
                  </a:cubicBezTo>
                  <a:cubicBezTo>
                    <a:pt x="1475740" y="5687060"/>
                    <a:pt x="1402080" y="5415280"/>
                    <a:pt x="1399540" y="5107940"/>
                  </a:cubicBezTo>
                  <a:cubicBezTo>
                    <a:pt x="1397000" y="4770120"/>
                    <a:pt x="1477010" y="4404360"/>
                    <a:pt x="1638300" y="4020820"/>
                  </a:cubicBezTo>
                  <a:lnTo>
                    <a:pt x="1649730" y="3992880"/>
                  </a:lnTo>
                  <a:lnTo>
                    <a:pt x="1621790" y="4004309"/>
                  </a:lnTo>
                  <a:cubicBezTo>
                    <a:pt x="1337310" y="4118609"/>
                    <a:pt x="1140460" y="4182109"/>
                    <a:pt x="1066800" y="4182109"/>
                  </a:cubicBezTo>
                  <a:cubicBezTo>
                    <a:pt x="1049020" y="4182109"/>
                    <a:pt x="1045210" y="4178300"/>
                    <a:pt x="1045210" y="4178300"/>
                  </a:cubicBezTo>
                  <a:cubicBezTo>
                    <a:pt x="1040130" y="4156709"/>
                    <a:pt x="1160780" y="4042409"/>
                    <a:pt x="1654810" y="3769359"/>
                  </a:cubicBezTo>
                  <a:lnTo>
                    <a:pt x="1691640" y="3749039"/>
                  </a:lnTo>
                  <a:lnTo>
                    <a:pt x="1649730" y="3745230"/>
                  </a:lnTo>
                  <a:cubicBezTo>
                    <a:pt x="584200" y="3653790"/>
                    <a:pt x="63500" y="3296920"/>
                    <a:pt x="20320" y="2983230"/>
                  </a:cubicBezTo>
                  <a:cubicBezTo>
                    <a:pt x="0" y="2837180"/>
                    <a:pt x="62230" y="2555240"/>
                    <a:pt x="713740" y="2307590"/>
                  </a:cubicBezTo>
                  <a:lnTo>
                    <a:pt x="728980" y="2302510"/>
                  </a:lnTo>
                  <a:lnTo>
                    <a:pt x="720090" y="2289810"/>
                  </a:lnTo>
                  <a:cubicBezTo>
                    <a:pt x="466090" y="1913890"/>
                    <a:pt x="306070" y="1555750"/>
                    <a:pt x="242570" y="1224280"/>
                  </a:cubicBezTo>
                  <a:cubicBezTo>
                    <a:pt x="185420" y="923290"/>
                    <a:pt x="213360" y="652780"/>
                    <a:pt x="323850" y="444500"/>
                  </a:cubicBezTo>
                  <a:cubicBezTo>
                    <a:pt x="476250" y="157480"/>
                    <a:pt x="773430" y="0"/>
                    <a:pt x="1160780" y="0"/>
                  </a:cubicBezTo>
                  <a:cubicBezTo>
                    <a:pt x="1607820" y="0"/>
                    <a:pt x="2128520" y="204470"/>
                    <a:pt x="2668270" y="591820"/>
                  </a:cubicBezTo>
                  <a:lnTo>
                    <a:pt x="2677160" y="598170"/>
                  </a:lnTo>
                  <a:lnTo>
                    <a:pt x="2684780" y="590550"/>
                  </a:lnTo>
                  <a:cubicBezTo>
                    <a:pt x="3084830" y="204470"/>
                    <a:pt x="3500120" y="0"/>
                    <a:pt x="3882390" y="0"/>
                  </a:cubicBezTo>
                  <a:cubicBezTo>
                    <a:pt x="4202430" y="0"/>
                    <a:pt x="4475480" y="147320"/>
                    <a:pt x="4653280" y="415290"/>
                  </a:cubicBezTo>
                  <a:cubicBezTo>
                    <a:pt x="4791710" y="623570"/>
                    <a:pt x="4865370" y="895350"/>
                    <a:pt x="4867910" y="1202690"/>
                  </a:cubicBezTo>
                  <a:cubicBezTo>
                    <a:pt x="4870450" y="1540510"/>
                    <a:pt x="4790440" y="1906270"/>
                    <a:pt x="4629150" y="2289810"/>
                  </a:cubicBezTo>
                  <a:lnTo>
                    <a:pt x="4617720" y="2317750"/>
                  </a:lnTo>
                  <a:lnTo>
                    <a:pt x="4645660" y="2306320"/>
                  </a:lnTo>
                  <a:cubicBezTo>
                    <a:pt x="4930140" y="2192020"/>
                    <a:pt x="5126990" y="2128520"/>
                    <a:pt x="5200651" y="2128520"/>
                  </a:cubicBezTo>
                  <a:cubicBezTo>
                    <a:pt x="5218430" y="2128520"/>
                    <a:pt x="5222241" y="2132330"/>
                    <a:pt x="5222241" y="2132330"/>
                  </a:cubicBezTo>
                  <a:cubicBezTo>
                    <a:pt x="5227321" y="2153920"/>
                    <a:pt x="5106671" y="2268220"/>
                    <a:pt x="4612641" y="2541270"/>
                  </a:cubicBezTo>
                  <a:lnTo>
                    <a:pt x="4575811" y="2561590"/>
                  </a:lnTo>
                  <a:lnTo>
                    <a:pt x="4617721" y="2565400"/>
                  </a:lnTo>
                  <a:cubicBezTo>
                    <a:pt x="5681980" y="2656840"/>
                    <a:pt x="6202680" y="3013710"/>
                    <a:pt x="6245861" y="3327400"/>
                  </a:cubicBezTo>
                  <a:cubicBezTo>
                    <a:pt x="6266181" y="3473450"/>
                    <a:pt x="6203951" y="3755390"/>
                    <a:pt x="5552441" y="4003040"/>
                  </a:cubicBezTo>
                  <a:lnTo>
                    <a:pt x="5537201" y="4008120"/>
                  </a:lnTo>
                  <a:lnTo>
                    <a:pt x="5546091" y="4020820"/>
                  </a:lnTo>
                  <a:cubicBezTo>
                    <a:pt x="5798821" y="4395470"/>
                    <a:pt x="5960111" y="4753610"/>
                    <a:pt x="6022341" y="5085080"/>
                  </a:cubicBezTo>
                  <a:cubicBezTo>
                    <a:pt x="6079491" y="5386070"/>
                    <a:pt x="6051551" y="5656580"/>
                    <a:pt x="5941061" y="5864860"/>
                  </a:cubicBezTo>
                  <a:cubicBezTo>
                    <a:pt x="5788661" y="6151880"/>
                    <a:pt x="5491481" y="6309360"/>
                    <a:pt x="5104131" y="6309360"/>
                  </a:cubicBezTo>
                  <a:cubicBezTo>
                    <a:pt x="4657091" y="6309360"/>
                    <a:pt x="4136391" y="6104890"/>
                    <a:pt x="3596641" y="5717540"/>
                  </a:cubicBezTo>
                  <a:lnTo>
                    <a:pt x="3587751" y="5711190"/>
                  </a:lnTo>
                  <a:lnTo>
                    <a:pt x="3580131" y="5718810"/>
                  </a:lnTo>
                  <a:cubicBezTo>
                    <a:pt x="3182620" y="6106160"/>
                    <a:pt x="2768600" y="6310630"/>
                    <a:pt x="2385060" y="6310630"/>
                  </a:cubicBezTo>
                  <a:close/>
                </a:path>
              </a:pathLst>
            </a:custGeom>
            <a:blipFill>
              <a:blip r:embed="rId5">
                <a:alphaModFix amt="50000"/>
              </a:blip>
              <a:stretch>
                <a:fillRect t="-18696" b="-18696"/>
              </a:stretch>
            </a:blipFill>
          </p:spPr>
          <p:txBody>
            <a:bodyPr/>
            <a:lstStyle/>
            <a:p>
              <a:endParaRPr lang="en-ID"/>
            </a:p>
          </p:txBody>
        </p:sp>
      </p:grpSp>
      <p:sp>
        <p:nvSpPr>
          <p:cNvPr id="15" name="TextBox 15"/>
          <p:cNvSpPr txBox="1"/>
          <p:nvPr/>
        </p:nvSpPr>
        <p:spPr>
          <a:xfrm>
            <a:off x="2256367" y="409575"/>
            <a:ext cx="13982537" cy="1581150"/>
          </a:xfrm>
          <a:prstGeom prst="rect">
            <a:avLst/>
          </a:prstGeom>
        </p:spPr>
        <p:txBody>
          <a:bodyPr lIns="0" tIns="0" rIns="0" bIns="0" rtlCol="0" anchor="t">
            <a:spAutoFit/>
          </a:bodyPr>
          <a:lstStyle/>
          <a:p>
            <a:pPr algn="ctr">
              <a:lnSpc>
                <a:spcPts val="6000"/>
              </a:lnSpc>
            </a:pPr>
            <a:r>
              <a:rPr lang="en-US" sz="6000">
                <a:solidFill>
                  <a:srgbClr val="F7931E"/>
                </a:solidFill>
                <a:latin typeface="Belleza"/>
              </a:rPr>
              <a:t>1.POLA MENU 4 SEHAT 5 SEMPURNA </a:t>
            </a:r>
          </a:p>
          <a:p>
            <a:pPr marL="0" lvl="0" indent="0" algn="ctr">
              <a:lnSpc>
                <a:spcPts val="6000"/>
              </a:lnSpc>
              <a:spcBef>
                <a:spcPct val="0"/>
              </a:spcBef>
            </a:pPr>
            <a:endParaRPr lang="en-US" sz="6000">
              <a:solidFill>
                <a:srgbClr val="F7931E"/>
              </a:solidFill>
              <a:latin typeface="Belleza"/>
            </a:endParaRPr>
          </a:p>
        </p:txBody>
      </p:sp>
      <p:sp>
        <p:nvSpPr>
          <p:cNvPr id="16" name="TextBox 16"/>
          <p:cNvSpPr txBox="1"/>
          <p:nvPr/>
        </p:nvSpPr>
        <p:spPr>
          <a:xfrm>
            <a:off x="10053737" y="2899838"/>
            <a:ext cx="6233291" cy="645795"/>
          </a:xfrm>
          <a:prstGeom prst="rect">
            <a:avLst/>
          </a:prstGeom>
        </p:spPr>
        <p:txBody>
          <a:bodyPr lIns="0" tIns="0" rIns="0" bIns="0" rtlCol="0" anchor="t">
            <a:spAutoFit/>
          </a:bodyPr>
          <a:lstStyle/>
          <a:p>
            <a:pPr marL="0" lvl="0" indent="0" algn="ctr">
              <a:lnSpc>
                <a:spcPts val="4800"/>
              </a:lnSpc>
              <a:spcBef>
                <a:spcPct val="0"/>
              </a:spcBef>
            </a:pPr>
            <a:r>
              <a:rPr lang="en-US" sz="4800" spc="240" dirty="0">
                <a:solidFill>
                  <a:srgbClr val="7D901A"/>
                </a:solidFill>
                <a:latin typeface="Pagkaki"/>
              </a:rPr>
              <a:t>4 SEHAT 5 SEMPURNA</a:t>
            </a:r>
          </a:p>
        </p:txBody>
      </p:sp>
      <p:sp>
        <p:nvSpPr>
          <p:cNvPr id="17" name="TextBox 17"/>
          <p:cNvSpPr txBox="1"/>
          <p:nvPr/>
        </p:nvSpPr>
        <p:spPr>
          <a:xfrm>
            <a:off x="1028700" y="2905088"/>
            <a:ext cx="8355293" cy="5632041"/>
          </a:xfrm>
          <a:prstGeom prst="rect">
            <a:avLst/>
          </a:prstGeom>
        </p:spPr>
        <p:txBody>
          <a:bodyPr lIns="0" tIns="0" rIns="0" bIns="0" rtlCol="0" anchor="t">
            <a:spAutoFit/>
          </a:bodyPr>
          <a:lstStyle/>
          <a:p>
            <a:pPr>
              <a:lnSpc>
                <a:spcPts val="2991"/>
              </a:lnSpc>
              <a:spcBef>
                <a:spcPct val="0"/>
              </a:spcBef>
            </a:pPr>
            <a:r>
              <a:rPr lang="en-US" sz="2136">
                <a:solidFill>
                  <a:srgbClr val="000000"/>
                </a:solidFill>
                <a:latin typeface="Open Sans"/>
              </a:rPr>
              <a:t>. Pada umumnya menu di Indonesia terdiri atas makanan sebagai berikut.</a:t>
            </a:r>
          </a:p>
          <a:p>
            <a:pPr>
              <a:lnSpc>
                <a:spcPts val="2991"/>
              </a:lnSpc>
              <a:spcBef>
                <a:spcPct val="0"/>
              </a:spcBef>
            </a:pPr>
            <a:r>
              <a:rPr lang="en-US" sz="2136">
                <a:solidFill>
                  <a:srgbClr val="000000"/>
                </a:solidFill>
                <a:latin typeface="Open Sans"/>
              </a:rPr>
              <a:t>1.Makanan pokok untuk memberi rasa kenyang: nasi, jagung, ubi jalar, singkong, talas, sagu, serta hasil olah, seperti mie, bihun, macaroni dsb.</a:t>
            </a:r>
          </a:p>
          <a:p>
            <a:pPr>
              <a:lnSpc>
                <a:spcPts val="2991"/>
              </a:lnSpc>
              <a:spcBef>
                <a:spcPct val="0"/>
              </a:spcBef>
            </a:pPr>
            <a:r>
              <a:rPr lang="en-US" sz="2136">
                <a:solidFill>
                  <a:srgbClr val="000000"/>
                </a:solidFill>
                <a:latin typeface="Open Sans"/>
              </a:rPr>
              <a:t>2.Lauk untukmemberi rasa nikmat sehingga makanan pokok yang pada umumnya mempunyai rasa netral, lebih terasa enak:</a:t>
            </a:r>
          </a:p>
          <a:p>
            <a:pPr>
              <a:lnSpc>
                <a:spcPts val="2991"/>
              </a:lnSpc>
              <a:spcBef>
                <a:spcPct val="0"/>
              </a:spcBef>
            </a:pPr>
            <a:r>
              <a:rPr lang="en-US" sz="2136">
                <a:solidFill>
                  <a:srgbClr val="000000"/>
                </a:solidFill>
                <a:latin typeface="Open Sans"/>
              </a:rPr>
              <a:t>a)Lauk hewani: daging, ayam, ikan, kernag, telur</a:t>
            </a:r>
          </a:p>
          <a:p>
            <a:pPr>
              <a:lnSpc>
                <a:spcPts val="2991"/>
              </a:lnSpc>
              <a:spcBef>
                <a:spcPct val="0"/>
              </a:spcBef>
            </a:pPr>
            <a:r>
              <a:rPr lang="en-US" sz="2136">
                <a:solidFill>
                  <a:srgbClr val="000000"/>
                </a:solidFill>
                <a:latin typeface="Open Sans"/>
              </a:rPr>
              <a:t>b)Lauk nabati: kacang-kacangan dan hasil olah seperti kacang kedelai, kacang hijau, tahu, tempe, dan oncom.</a:t>
            </a:r>
          </a:p>
          <a:p>
            <a:pPr>
              <a:lnSpc>
                <a:spcPts val="2991"/>
              </a:lnSpc>
              <a:spcBef>
                <a:spcPct val="0"/>
              </a:spcBef>
            </a:pPr>
            <a:r>
              <a:rPr lang="en-US" sz="2136">
                <a:solidFill>
                  <a:srgbClr val="000000"/>
                </a:solidFill>
                <a:latin typeface="Open Sans"/>
              </a:rPr>
              <a:t>3.Sayur untuk memberi rasa segar dan melancarkan proses menelan makanan karena biasanya dihidangkan dalam bentuk berkuah</a:t>
            </a:r>
          </a:p>
          <a:p>
            <a:pPr>
              <a:lnSpc>
                <a:spcPts val="2991"/>
              </a:lnSpc>
              <a:spcBef>
                <a:spcPct val="0"/>
              </a:spcBef>
            </a:pPr>
            <a:r>
              <a:rPr lang="en-US" sz="2136">
                <a:solidFill>
                  <a:srgbClr val="000000"/>
                </a:solidFill>
                <a:latin typeface="Open Sans"/>
              </a:rPr>
              <a:t>4.Buah untuk mencuci mulut seerti papaya, nanas, pisang, jeruk dsb.</a:t>
            </a:r>
          </a:p>
        </p:txBody>
      </p:sp>
      <p:sp>
        <p:nvSpPr>
          <p:cNvPr id="18" name="TextBox 18"/>
          <p:cNvSpPr txBox="1"/>
          <p:nvPr/>
        </p:nvSpPr>
        <p:spPr>
          <a:xfrm>
            <a:off x="10541304" y="3917108"/>
            <a:ext cx="5258155" cy="3981005"/>
          </a:xfrm>
          <a:prstGeom prst="rect">
            <a:avLst/>
          </a:prstGeom>
        </p:spPr>
        <p:txBody>
          <a:bodyPr lIns="0" tIns="0" rIns="0" bIns="0" rtlCol="0" anchor="t">
            <a:spAutoFit/>
          </a:bodyPr>
          <a:lstStyle/>
          <a:p>
            <a:pPr algn="just">
              <a:lnSpc>
                <a:spcPts val="3174"/>
              </a:lnSpc>
              <a:spcBef>
                <a:spcPct val="0"/>
              </a:spcBef>
            </a:pPr>
            <a:r>
              <a:rPr lang="en-US" sz="2267">
                <a:solidFill>
                  <a:srgbClr val="000000"/>
                </a:solidFill>
                <a:latin typeface="Open Sans"/>
              </a:rPr>
              <a:t>Bila menu 4 sehat ditambah dengan susu akan menjadi menu 5 sempurna. Tanpa susu, hidangan jangan dikatakan kurang sempurna ditinjau dari kecukupan gizi, tetapi mutu protein yang tinggi dan tersedianya zat-zat gizi lain yang mudah diserap seperti yang terdapat dalam susu akan lebih menyempurnakan mutu hidangan.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8BAAB"/>
        </a:solidFill>
        <a:effectLst/>
      </p:bgPr>
    </p:bg>
    <p:spTree>
      <p:nvGrpSpPr>
        <p:cNvPr id="1" name=""/>
        <p:cNvGrpSpPr/>
        <p:nvPr/>
      </p:nvGrpSpPr>
      <p:grpSpPr>
        <a:xfrm>
          <a:off x="0" y="0"/>
          <a:ext cx="0" cy="0"/>
          <a:chOff x="0" y="0"/>
          <a:chExt cx="0" cy="0"/>
        </a:xfrm>
      </p:grpSpPr>
      <p:grpSp>
        <p:nvGrpSpPr>
          <p:cNvPr id="2" name="Group 2"/>
          <p:cNvGrpSpPr/>
          <p:nvPr/>
        </p:nvGrpSpPr>
        <p:grpSpPr>
          <a:xfrm>
            <a:off x="6003342" y="-4688278"/>
            <a:ext cx="15558530" cy="16641965"/>
            <a:chOff x="0" y="0"/>
            <a:chExt cx="607993" cy="650331"/>
          </a:xfrm>
        </p:grpSpPr>
        <p:sp>
          <p:nvSpPr>
            <p:cNvPr id="3" name="Freeform 3"/>
            <p:cNvSpPr/>
            <p:nvPr/>
          </p:nvSpPr>
          <p:spPr>
            <a:xfrm>
              <a:off x="0" y="0"/>
              <a:ext cx="607993" cy="650331"/>
            </a:xfrm>
            <a:custGeom>
              <a:avLst/>
              <a:gdLst/>
              <a:ahLst/>
              <a:cxnLst/>
              <a:rect l="l" t="t" r="r" b="b"/>
              <a:pathLst>
                <a:path w="607993" h="650331">
                  <a:moveTo>
                    <a:pt x="303997" y="0"/>
                  </a:moveTo>
                  <a:cubicBezTo>
                    <a:pt x="136104" y="0"/>
                    <a:pt x="0" y="145582"/>
                    <a:pt x="0" y="325166"/>
                  </a:cubicBezTo>
                  <a:cubicBezTo>
                    <a:pt x="0" y="504750"/>
                    <a:pt x="136104" y="650331"/>
                    <a:pt x="303997" y="650331"/>
                  </a:cubicBezTo>
                  <a:cubicBezTo>
                    <a:pt x="471889" y="650331"/>
                    <a:pt x="607993" y="504750"/>
                    <a:pt x="607993" y="325166"/>
                  </a:cubicBezTo>
                  <a:cubicBezTo>
                    <a:pt x="607993" y="145582"/>
                    <a:pt x="471889" y="0"/>
                    <a:pt x="303997" y="0"/>
                  </a:cubicBezTo>
                </a:path>
              </a:pathLst>
            </a:custGeom>
            <a:solidFill>
              <a:srgbClr val="8EC6DB"/>
            </a:solidFill>
          </p:spPr>
          <p:txBody>
            <a:bodyPr/>
            <a:lstStyle/>
            <a:p>
              <a:endParaRPr lang="en-ID"/>
            </a:p>
          </p:txBody>
        </p:sp>
        <p:sp>
          <p:nvSpPr>
            <p:cNvPr id="4" name="TextBox 4"/>
            <p:cNvSpPr txBox="1"/>
            <p:nvPr/>
          </p:nvSpPr>
          <p:spPr>
            <a:xfrm>
              <a:off x="76200" y="28575"/>
              <a:ext cx="660400" cy="708025"/>
            </a:xfrm>
            <a:prstGeom prst="rect">
              <a:avLst/>
            </a:prstGeom>
          </p:spPr>
          <p:txBody>
            <a:bodyPr lIns="50800" tIns="50800" rIns="50800" bIns="50800" rtlCol="0" anchor="ctr"/>
            <a:lstStyle/>
            <a:p>
              <a:pPr algn="ctr">
                <a:lnSpc>
                  <a:spcPts val="2800"/>
                </a:lnSpc>
              </a:pPr>
              <a:endParaRPr/>
            </a:p>
          </p:txBody>
        </p:sp>
      </p:grpSp>
      <p:sp>
        <p:nvSpPr>
          <p:cNvPr id="5" name="Freeform 5"/>
          <p:cNvSpPr/>
          <p:nvPr/>
        </p:nvSpPr>
        <p:spPr>
          <a:xfrm>
            <a:off x="7721122" y="4316415"/>
            <a:ext cx="1018740" cy="1223378"/>
          </a:xfrm>
          <a:custGeom>
            <a:avLst/>
            <a:gdLst/>
            <a:ahLst/>
            <a:cxnLst/>
            <a:rect l="l" t="t" r="r" b="b"/>
            <a:pathLst>
              <a:path w="1018740" h="1223378">
                <a:moveTo>
                  <a:pt x="0" y="0"/>
                </a:moveTo>
                <a:lnTo>
                  <a:pt x="1018740" y="0"/>
                </a:lnTo>
                <a:lnTo>
                  <a:pt x="1018740" y="1223378"/>
                </a:lnTo>
                <a:lnTo>
                  <a:pt x="0" y="122337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D"/>
          </a:p>
        </p:txBody>
      </p:sp>
      <p:sp>
        <p:nvSpPr>
          <p:cNvPr id="6" name="Freeform 6"/>
          <p:cNvSpPr/>
          <p:nvPr/>
        </p:nvSpPr>
        <p:spPr>
          <a:xfrm>
            <a:off x="7721122" y="5977522"/>
            <a:ext cx="1018740" cy="1223378"/>
          </a:xfrm>
          <a:custGeom>
            <a:avLst/>
            <a:gdLst/>
            <a:ahLst/>
            <a:cxnLst/>
            <a:rect l="l" t="t" r="r" b="b"/>
            <a:pathLst>
              <a:path w="1018740" h="1223378">
                <a:moveTo>
                  <a:pt x="0" y="0"/>
                </a:moveTo>
                <a:lnTo>
                  <a:pt x="1018740" y="0"/>
                </a:lnTo>
                <a:lnTo>
                  <a:pt x="1018740" y="1223378"/>
                </a:lnTo>
                <a:lnTo>
                  <a:pt x="0" y="122337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D"/>
          </a:p>
        </p:txBody>
      </p:sp>
      <p:sp>
        <p:nvSpPr>
          <p:cNvPr id="7" name="Freeform 7"/>
          <p:cNvSpPr/>
          <p:nvPr/>
        </p:nvSpPr>
        <p:spPr>
          <a:xfrm>
            <a:off x="7721122" y="7638629"/>
            <a:ext cx="1018740" cy="1223378"/>
          </a:xfrm>
          <a:custGeom>
            <a:avLst/>
            <a:gdLst/>
            <a:ahLst/>
            <a:cxnLst/>
            <a:rect l="l" t="t" r="r" b="b"/>
            <a:pathLst>
              <a:path w="1018740" h="1223378">
                <a:moveTo>
                  <a:pt x="0" y="0"/>
                </a:moveTo>
                <a:lnTo>
                  <a:pt x="1018740" y="0"/>
                </a:lnTo>
                <a:lnTo>
                  <a:pt x="1018740" y="1223378"/>
                </a:lnTo>
                <a:lnTo>
                  <a:pt x="0" y="122337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D"/>
          </a:p>
        </p:txBody>
      </p:sp>
      <p:sp>
        <p:nvSpPr>
          <p:cNvPr id="8" name="Freeform 8"/>
          <p:cNvSpPr/>
          <p:nvPr/>
        </p:nvSpPr>
        <p:spPr>
          <a:xfrm>
            <a:off x="-43131" y="2781614"/>
            <a:ext cx="7345153" cy="5563954"/>
          </a:xfrm>
          <a:custGeom>
            <a:avLst/>
            <a:gdLst/>
            <a:ahLst/>
            <a:cxnLst/>
            <a:rect l="l" t="t" r="r" b="b"/>
            <a:pathLst>
              <a:path w="7345153" h="5563954">
                <a:moveTo>
                  <a:pt x="0" y="0"/>
                </a:moveTo>
                <a:lnTo>
                  <a:pt x="7345153" y="0"/>
                </a:lnTo>
                <a:lnTo>
                  <a:pt x="7345153" y="5563954"/>
                </a:lnTo>
                <a:lnTo>
                  <a:pt x="0" y="556395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D"/>
          </a:p>
        </p:txBody>
      </p:sp>
      <p:sp>
        <p:nvSpPr>
          <p:cNvPr id="9" name="TextBox 9"/>
          <p:cNvSpPr txBox="1"/>
          <p:nvPr/>
        </p:nvSpPr>
        <p:spPr>
          <a:xfrm>
            <a:off x="6317418" y="2280154"/>
            <a:ext cx="11498154" cy="2647950"/>
          </a:xfrm>
          <a:prstGeom prst="rect">
            <a:avLst/>
          </a:prstGeom>
        </p:spPr>
        <p:txBody>
          <a:bodyPr lIns="0" tIns="0" rIns="0" bIns="0" rtlCol="0" anchor="t">
            <a:spAutoFit/>
          </a:bodyPr>
          <a:lstStyle/>
          <a:p>
            <a:pPr algn="just">
              <a:lnSpc>
                <a:spcPts val="4200"/>
              </a:lnSpc>
            </a:pPr>
            <a:r>
              <a:rPr lang="en-US" sz="3000">
                <a:solidFill>
                  <a:srgbClr val="000000"/>
                </a:solidFill>
                <a:latin typeface="Open Sans Bold"/>
              </a:rPr>
              <a:t>PUGS menganjurkan susunan makanan yang menjamin keseimbangan zat-zat gizi. Pengelompokan bahan amakanan didasarkan pada tiga fungsi utama zat-zat gizi yaitu:</a:t>
            </a:r>
          </a:p>
          <a:p>
            <a:pPr algn="just">
              <a:lnSpc>
                <a:spcPts val="4200"/>
              </a:lnSpc>
            </a:pPr>
            <a:endParaRPr lang="en-US" sz="3000">
              <a:solidFill>
                <a:srgbClr val="000000"/>
              </a:solidFill>
              <a:latin typeface="Open Sans Bold"/>
            </a:endParaRPr>
          </a:p>
        </p:txBody>
      </p:sp>
      <p:sp>
        <p:nvSpPr>
          <p:cNvPr id="10" name="TextBox 10"/>
          <p:cNvSpPr txBox="1"/>
          <p:nvPr/>
        </p:nvSpPr>
        <p:spPr>
          <a:xfrm>
            <a:off x="3652272" y="548814"/>
            <a:ext cx="10175181" cy="679450"/>
          </a:xfrm>
          <a:prstGeom prst="rect">
            <a:avLst/>
          </a:prstGeom>
        </p:spPr>
        <p:txBody>
          <a:bodyPr lIns="0" tIns="0" rIns="0" bIns="0" rtlCol="0" anchor="t">
            <a:spAutoFit/>
          </a:bodyPr>
          <a:lstStyle/>
          <a:p>
            <a:pPr algn="ctr">
              <a:lnSpc>
                <a:spcPts val="5599"/>
              </a:lnSpc>
            </a:pPr>
            <a:r>
              <a:rPr lang="en-US" sz="3999">
                <a:solidFill>
                  <a:srgbClr val="000000"/>
                </a:solidFill>
                <a:latin typeface="Open Sans Bold"/>
              </a:rPr>
              <a:t>2.Pedoman Umum Gizi Seimbang (PUGS)</a:t>
            </a:r>
          </a:p>
        </p:txBody>
      </p:sp>
      <p:sp>
        <p:nvSpPr>
          <p:cNvPr id="11" name="TextBox 11"/>
          <p:cNvSpPr txBox="1"/>
          <p:nvPr/>
        </p:nvSpPr>
        <p:spPr>
          <a:xfrm>
            <a:off x="9144000" y="4331204"/>
            <a:ext cx="8515214" cy="1746250"/>
          </a:xfrm>
          <a:prstGeom prst="rect">
            <a:avLst/>
          </a:prstGeom>
        </p:spPr>
        <p:txBody>
          <a:bodyPr lIns="0" tIns="0" rIns="0" bIns="0" rtlCol="0" anchor="t">
            <a:spAutoFit/>
          </a:bodyPr>
          <a:lstStyle/>
          <a:p>
            <a:pPr>
              <a:lnSpc>
                <a:spcPts val="3499"/>
              </a:lnSpc>
              <a:spcBef>
                <a:spcPct val="0"/>
              </a:spcBef>
            </a:pPr>
            <a:r>
              <a:rPr lang="en-US" sz="2499">
                <a:solidFill>
                  <a:srgbClr val="000000"/>
                </a:solidFill>
                <a:latin typeface="Arimo"/>
              </a:rPr>
              <a:t>Sumber energi/tenaga misalnya padi-padian, tepung-tepungan, umbi-umbian, sagu, dan pisang yang dibeberapa bagian di Indonesia juga dimakan sebagai makanan pokok.</a:t>
            </a:r>
          </a:p>
          <a:p>
            <a:pPr>
              <a:lnSpc>
                <a:spcPts val="3499"/>
              </a:lnSpc>
              <a:spcBef>
                <a:spcPct val="0"/>
              </a:spcBef>
            </a:pPr>
            <a:endParaRPr lang="en-US" sz="2499">
              <a:solidFill>
                <a:srgbClr val="000000"/>
              </a:solidFill>
              <a:latin typeface="Arimo"/>
            </a:endParaRPr>
          </a:p>
        </p:txBody>
      </p:sp>
      <p:sp>
        <p:nvSpPr>
          <p:cNvPr id="12" name="TextBox 12"/>
          <p:cNvSpPr txBox="1"/>
          <p:nvPr/>
        </p:nvSpPr>
        <p:spPr>
          <a:xfrm>
            <a:off x="9144000" y="5920372"/>
            <a:ext cx="7965026" cy="1746250"/>
          </a:xfrm>
          <a:prstGeom prst="rect">
            <a:avLst/>
          </a:prstGeom>
        </p:spPr>
        <p:txBody>
          <a:bodyPr lIns="0" tIns="0" rIns="0" bIns="0" rtlCol="0" anchor="t">
            <a:spAutoFit/>
          </a:bodyPr>
          <a:lstStyle/>
          <a:p>
            <a:pPr>
              <a:lnSpc>
                <a:spcPts val="3499"/>
              </a:lnSpc>
              <a:spcBef>
                <a:spcPct val="0"/>
              </a:spcBef>
            </a:pPr>
            <a:r>
              <a:rPr lang="en-US" sz="2499">
                <a:solidFill>
                  <a:srgbClr val="000000"/>
                </a:solidFill>
                <a:latin typeface="Arimo"/>
              </a:rPr>
              <a:t>Sumber zat pembangun misalnya ikan, ayam, telur, daging, susu, kacang-kacangan dan hasil olahanya seperti tempe, tahu dan oncom.</a:t>
            </a:r>
          </a:p>
          <a:p>
            <a:pPr>
              <a:lnSpc>
                <a:spcPts val="3499"/>
              </a:lnSpc>
              <a:spcBef>
                <a:spcPct val="0"/>
              </a:spcBef>
            </a:pPr>
            <a:endParaRPr lang="en-US" sz="2499">
              <a:solidFill>
                <a:srgbClr val="000000"/>
              </a:solidFill>
              <a:latin typeface="Arimo"/>
            </a:endParaRPr>
          </a:p>
        </p:txBody>
      </p:sp>
      <p:sp>
        <p:nvSpPr>
          <p:cNvPr id="13" name="TextBox 13"/>
          <p:cNvSpPr txBox="1"/>
          <p:nvPr/>
        </p:nvSpPr>
        <p:spPr>
          <a:xfrm>
            <a:off x="9159379" y="7913768"/>
            <a:ext cx="8099921" cy="431800"/>
          </a:xfrm>
          <a:prstGeom prst="rect">
            <a:avLst/>
          </a:prstGeom>
        </p:spPr>
        <p:txBody>
          <a:bodyPr lIns="0" tIns="0" rIns="0" bIns="0" rtlCol="0" anchor="t">
            <a:spAutoFit/>
          </a:bodyPr>
          <a:lstStyle/>
          <a:p>
            <a:pPr>
              <a:lnSpc>
                <a:spcPts val="3499"/>
              </a:lnSpc>
              <a:spcBef>
                <a:spcPct val="0"/>
              </a:spcBef>
            </a:pPr>
            <a:r>
              <a:rPr lang="en-US" sz="2499">
                <a:solidFill>
                  <a:srgbClr val="000000"/>
                </a:solidFill>
                <a:latin typeface="Arimo"/>
              </a:rPr>
              <a:t>Sumber zat pengatur misalnya sayuran dan buah-buahan</a:t>
            </a:r>
          </a:p>
        </p:txBody>
      </p:sp>
      <p:sp>
        <p:nvSpPr>
          <p:cNvPr id="14" name="TextBox 14"/>
          <p:cNvSpPr txBox="1"/>
          <p:nvPr/>
        </p:nvSpPr>
        <p:spPr>
          <a:xfrm>
            <a:off x="187788" y="9643057"/>
            <a:ext cx="10123587" cy="349249"/>
          </a:xfrm>
          <a:prstGeom prst="rect">
            <a:avLst/>
          </a:prstGeom>
        </p:spPr>
        <p:txBody>
          <a:bodyPr lIns="0" tIns="0" rIns="0" bIns="0" rtlCol="0" anchor="t">
            <a:spAutoFit/>
          </a:bodyPr>
          <a:lstStyle/>
          <a:p>
            <a:pPr algn="ctr">
              <a:lnSpc>
                <a:spcPts val="2800"/>
              </a:lnSpc>
              <a:spcBef>
                <a:spcPct val="0"/>
              </a:spcBef>
            </a:pPr>
            <a:r>
              <a:rPr lang="en-US" sz="2000">
                <a:solidFill>
                  <a:srgbClr val="000000"/>
                </a:solidFill>
                <a:latin typeface="Open Sans"/>
              </a:rPr>
              <a:t>Https://i0.wp.com/agoesman120.files.wordpress.com/2009/06/segitiga-makanan2.jpg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969E"/>
        </a:solidFill>
        <a:effectLst/>
      </p:bgPr>
    </p:bg>
    <p:spTree>
      <p:nvGrpSpPr>
        <p:cNvPr id="1" name=""/>
        <p:cNvGrpSpPr/>
        <p:nvPr/>
      </p:nvGrpSpPr>
      <p:grpSpPr>
        <a:xfrm>
          <a:off x="0" y="0"/>
          <a:ext cx="0" cy="0"/>
          <a:chOff x="0" y="0"/>
          <a:chExt cx="0" cy="0"/>
        </a:xfrm>
      </p:grpSpPr>
      <p:sp>
        <p:nvSpPr>
          <p:cNvPr id="2" name="Freeform 2"/>
          <p:cNvSpPr/>
          <p:nvPr/>
        </p:nvSpPr>
        <p:spPr>
          <a:xfrm>
            <a:off x="0" y="8458781"/>
            <a:ext cx="2902544" cy="1599038"/>
          </a:xfrm>
          <a:custGeom>
            <a:avLst/>
            <a:gdLst/>
            <a:ahLst/>
            <a:cxnLst/>
            <a:rect l="l" t="t" r="r" b="b"/>
            <a:pathLst>
              <a:path w="2902544" h="1599038">
                <a:moveTo>
                  <a:pt x="0" y="0"/>
                </a:moveTo>
                <a:lnTo>
                  <a:pt x="2902544" y="0"/>
                </a:lnTo>
                <a:lnTo>
                  <a:pt x="2902544" y="1599038"/>
                </a:lnTo>
                <a:lnTo>
                  <a:pt x="0" y="15990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D"/>
          </a:p>
        </p:txBody>
      </p:sp>
      <p:grpSp>
        <p:nvGrpSpPr>
          <p:cNvPr id="3" name="Group 3"/>
          <p:cNvGrpSpPr/>
          <p:nvPr/>
        </p:nvGrpSpPr>
        <p:grpSpPr>
          <a:xfrm>
            <a:off x="336348" y="2712184"/>
            <a:ext cx="7427601" cy="6046231"/>
            <a:chOff x="0" y="0"/>
            <a:chExt cx="3838586" cy="3124694"/>
          </a:xfrm>
        </p:grpSpPr>
        <p:sp>
          <p:nvSpPr>
            <p:cNvPr id="4" name="Freeform 4"/>
            <p:cNvSpPr/>
            <p:nvPr/>
          </p:nvSpPr>
          <p:spPr>
            <a:xfrm>
              <a:off x="10160" y="16510"/>
              <a:ext cx="3815727" cy="3096754"/>
            </a:xfrm>
            <a:custGeom>
              <a:avLst/>
              <a:gdLst/>
              <a:ahLst/>
              <a:cxnLst/>
              <a:rect l="l" t="t" r="r" b="b"/>
              <a:pathLst>
                <a:path w="3815727" h="3096754">
                  <a:moveTo>
                    <a:pt x="3815727" y="3096754"/>
                  </a:moveTo>
                  <a:lnTo>
                    <a:pt x="0" y="3089134"/>
                  </a:lnTo>
                  <a:lnTo>
                    <a:pt x="0" y="1087262"/>
                  </a:lnTo>
                  <a:lnTo>
                    <a:pt x="17780" y="19050"/>
                  </a:lnTo>
                  <a:lnTo>
                    <a:pt x="1900679" y="0"/>
                  </a:lnTo>
                  <a:lnTo>
                    <a:pt x="3796677" y="5080"/>
                  </a:lnTo>
                  <a:lnTo>
                    <a:pt x="3815727" y="3096754"/>
                  </a:lnTo>
                </a:path>
              </a:pathLst>
            </a:custGeom>
            <a:solidFill>
              <a:srgbClr val="FFF5DE"/>
            </a:solidFill>
          </p:spPr>
          <p:txBody>
            <a:bodyPr/>
            <a:lstStyle/>
            <a:p>
              <a:endParaRPr lang="en-ID"/>
            </a:p>
          </p:txBody>
        </p:sp>
        <p:sp>
          <p:nvSpPr>
            <p:cNvPr id="5" name="Freeform 5"/>
            <p:cNvSpPr/>
            <p:nvPr/>
          </p:nvSpPr>
          <p:spPr>
            <a:xfrm>
              <a:off x="-3810" y="0"/>
              <a:ext cx="3844936" cy="3123424"/>
            </a:xfrm>
            <a:custGeom>
              <a:avLst/>
              <a:gdLst/>
              <a:ahLst/>
              <a:cxnLst/>
              <a:rect l="l" t="t" r="r" b="b"/>
              <a:pathLst>
                <a:path w="3844936" h="3123424">
                  <a:moveTo>
                    <a:pt x="3810647" y="21590"/>
                  </a:moveTo>
                  <a:cubicBezTo>
                    <a:pt x="3811917" y="34290"/>
                    <a:pt x="3811917" y="44450"/>
                    <a:pt x="3813186" y="54610"/>
                  </a:cubicBezTo>
                  <a:cubicBezTo>
                    <a:pt x="3815727" y="110720"/>
                    <a:pt x="3816997" y="177883"/>
                    <a:pt x="3819536" y="242647"/>
                  </a:cubicBezTo>
                  <a:cubicBezTo>
                    <a:pt x="3819536" y="336195"/>
                    <a:pt x="3832236" y="2180778"/>
                    <a:pt x="3838586" y="2274327"/>
                  </a:cubicBezTo>
                  <a:cubicBezTo>
                    <a:pt x="3844936" y="2415849"/>
                    <a:pt x="3841127" y="2559769"/>
                    <a:pt x="3841127" y="2701291"/>
                  </a:cubicBezTo>
                  <a:cubicBezTo>
                    <a:pt x="3841127" y="2826022"/>
                    <a:pt x="3842397" y="2941159"/>
                    <a:pt x="3843667" y="3062464"/>
                  </a:cubicBezTo>
                  <a:cubicBezTo>
                    <a:pt x="3843667" y="3084054"/>
                    <a:pt x="3843667" y="3098024"/>
                    <a:pt x="3843667" y="3122154"/>
                  </a:cubicBezTo>
                  <a:cubicBezTo>
                    <a:pt x="3820806" y="3122154"/>
                    <a:pt x="3800486" y="3123424"/>
                    <a:pt x="3773257" y="3122154"/>
                  </a:cubicBezTo>
                  <a:cubicBezTo>
                    <a:pt x="3580885" y="3117074"/>
                    <a:pt x="3385553" y="3123424"/>
                    <a:pt x="3193181" y="3118344"/>
                  </a:cubicBezTo>
                  <a:cubicBezTo>
                    <a:pt x="3077758" y="3114534"/>
                    <a:pt x="2965295" y="3117074"/>
                    <a:pt x="2849872" y="3114534"/>
                  </a:cubicBezTo>
                  <a:cubicBezTo>
                    <a:pt x="2796600" y="3113264"/>
                    <a:pt x="2743328" y="3111994"/>
                    <a:pt x="2690055" y="3110724"/>
                  </a:cubicBezTo>
                  <a:cubicBezTo>
                    <a:pt x="2657500" y="3110724"/>
                    <a:pt x="2627904" y="3111994"/>
                    <a:pt x="2595349" y="3111994"/>
                  </a:cubicBezTo>
                  <a:cubicBezTo>
                    <a:pt x="2512481" y="3110724"/>
                    <a:pt x="2284595" y="3111994"/>
                    <a:pt x="2201727" y="3110724"/>
                  </a:cubicBezTo>
                  <a:cubicBezTo>
                    <a:pt x="2142536" y="3109454"/>
                    <a:pt x="958710" y="3118344"/>
                    <a:pt x="899518" y="3117074"/>
                  </a:cubicBezTo>
                  <a:cubicBezTo>
                    <a:pt x="884720" y="3117074"/>
                    <a:pt x="866963" y="3118344"/>
                    <a:pt x="852165" y="3118344"/>
                  </a:cubicBezTo>
                  <a:cubicBezTo>
                    <a:pt x="816650" y="3118344"/>
                    <a:pt x="784095" y="3119614"/>
                    <a:pt x="748580" y="3119614"/>
                  </a:cubicBezTo>
                  <a:cubicBezTo>
                    <a:pt x="659793" y="3119614"/>
                    <a:pt x="573966" y="3118344"/>
                    <a:pt x="485179" y="3117074"/>
                  </a:cubicBezTo>
                  <a:cubicBezTo>
                    <a:pt x="431907" y="3115804"/>
                    <a:pt x="378635" y="3114534"/>
                    <a:pt x="328322" y="3113264"/>
                  </a:cubicBezTo>
                  <a:cubicBezTo>
                    <a:pt x="233616" y="3111994"/>
                    <a:pt x="138910" y="3110724"/>
                    <a:pt x="48260" y="3110724"/>
                  </a:cubicBezTo>
                  <a:cubicBezTo>
                    <a:pt x="38100" y="3110724"/>
                    <a:pt x="29210" y="3110724"/>
                    <a:pt x="19050" y="3109454"/>
                  </a:cubicBezTo>
                  <a:cubicBezTo>
                    <a:pt x="10160" y="3108184"/>
                    <a:pt x="5080" y="3101834"/>
                    <a:pt x="7620" y="3092944"/>
                  </a:cubicBezTo>
                  <a:cubicBezTo>
                    <a:pt x="16510" y="3061093"/>
                    <a:pt x="12700" y="3001126"/>
                    <a:pt x="11430" y="2938760"/>
                  </a:cubicBezTo>
                  <a:cubicBezTo>
                    <a:pt x="10160" y="2811631"/>
                    <a:pt x="6350" y="2686899"/>
                    <a:pt x="7620" y="2559769"/>
                  </a:cubicBezTo>
                  <a:cubicBezTo>
                    <a:pt x="5080" y="2401457"/>
                    <a:pt x="0" y="441737"/>
                    <a:pt x="7620" y="281026"/>
                  </a:cubicBezTo>
                  <a:cubicBezTo>
                    <a:pt x="8890" y="249843"/>
                    <a:pt x="7620" y="216262"/>
                    <a:pt x="8890" y="185079"/>
                  </a:cubicBezTo>
                  <a:cubicBezTo>
                    <a:pt x="10160" y="134707"/>
                    <a:pt x="12700" y="79537"/>
                    <a:pt x="13970" y="44450"/>
                  </a:cubicBezTo>
                  <a:cubicBezTo>
                    <a:pt x="13970" y="41910"/>
                    <a:pt x="15240" y="39370"/>
                    <a:pt x="16510" y="38100"/>
                  </a:cubicBezTo>
                  <a:cubicBezTo>
                    <a:pt x="38100" y="35560"/>
                    <a:pt x="64921" y="30480"/>
                    <a:pt x="112274" y="29210"/>
                  </a:cubicBezTo>
                  <a:cubicBezTo>
                    <a:pt x="192182" y="25400"/>
                    <a:pt x="272090" y="22860"/>
                    <a:pt x="354958" y="20320"/>
                  </a:cubicBezTo>
                  <a:cubicBezTo>
                    <a:pt x="411190" y="17780"/>
                    <a:pt x="467422" y="16510"/>
                    <a:pt x="520694" y="13970"/>
                  </a:cubicBezTo>
                  <a:cubicBezTo>
                    <a:pt x="573966" y="11430"/>
                    <a:pt x="630198" y="8890"/>
                    <a:pt x="683470" y="8890"/>
                  </a:cubicBezTo>
                  <a:cubicBezTo>
                    <a:pt x="742661" y="7620"/>
                    <a:pt x="801853" y="10160"/>
                    <a:pt x="861044" y="8890"/>
                  </a:cubicBezTo>
                  <a:cubicBezTo>
                    <a:pt x="935033" y="8890"/>
                    <a:pt x="2275716" y="6350"/>
                    <a:pt x="2349705" y="5080"/>
                  </a:cubicBezTo>
                  <a:cubicBezTo>
                    <a:pt x="2420735" y="3810"/>
                    <a:pt x="2491765" y="2540"/>
                    <a:pt x="2565754" y="2540"/>
                  </a:cubicBezTo>
                  <a:cubicBezTo>
                    <a:pt x="2687096" y="1270"/>
                    <a:pt x="2805479" y="0"/>
                    <a:pt x="2926821" y="0"/>
                  </a:cubicBezTo>
                  <a:cubicBezTo>
                    <a:pt x="2977133" y="0"/>
                    <a:pt x="3030405" y="2540"/>
                    <a:pt x="3080718" y="2540"/>
                  </a:cubicBezTo>
                  <a:cubicBezTo>
                    <a:pt x="3219818" y="3810"/>
                    <a:pt x="3361877" y="5080"/>
                    <a:pt x="3500976" y="7620"/>
                  </a:cubicBezTo>
                  <a:cubicBezTo>
                    <a:pt x="3574965" y="8890"/>
                    <a:pt x="3648955" y="12700"/>
                    <a:pt x="3722944" y="16510"/>
                  </a:cubicBezTo>
                  <a:cubicBezTo>
                    <a:pt x="3740701" y="16510"/>
                    <a:pt x="3758459" y="16510"/>
                    <a:pt x="3773257" y="16510"/>
                  </a:cubicBezTo>
                  <a:cubicBezTo>
                    <a:pt x="3791597" y="17780"/>
                    <a:pt x="3800486" y="20320"/>
                    <a:pt x="3810647" y="21590"/>
                  </a:cubicBezTo>
                  <a:moveTo>
                    <a:pt x="3820806" y="3105644"/>
                  </a:moveTo>
                  <a:cubicBezTo>
                    <a:pt x="3822077" y="3089134"/>
                    <a:pt x="3823347" y="3076434"/>
                    <a:pt x="3823347" y="3063734"/>
                  </a:cubicBezTo>
                  <a:cubicBezTo>
                    <a:pt x="3822077" y="2929166"/>
                    <a:pt x="3820806" y="2802036"/>
                    <a:pt x="3820806" y="2665311"/>
                  </a:cubicBezTo>
                  <a:cubicBezTo>
                    <a:pt x="3820806" y="2602946"/>
                    <a:pt x="3823347" y="2540580"/>
                    <a:pt x="3822077" y="2478214"/>
                  </a:cubicBezTo>
                  <a:cubicBezTo>
                    <a:pt x="3822077" y="2420646"/>
                    <a:pt x="3820806" y="2360679"/>
                    <a:pt x="3819536" y="2303111"/>
                  </a:cubicBezTo>
                  <a:cubicBezTo>
                    <a:pt x="3814456" y="2214360"/>
                    <a:pt x="3803027" y="376973"/>
                    <a:pt x="3803027" y="288222"/>
                  </a:cubicBezTo>
                  <a:cubicBezTo>
                    <a:pt x="3800486" y="213863"/>
                    <a:pt x="3797947" y="137105"/>
                    <a:pt x="3795406" y="63500"/>
                  </a:cubicBezTo>
                  <a:cubicBezTo>
                    <a:pt x="3794136" y="44450"/>
                    <a:pt x="3792867" y="43180"/>
                    <a:pt x="3764378" y="41910"/>
                  </a:cubicBezTo>
                  <a:cubicBezTo>
                    <a:pt x="3755499" y="41910"/>
                    <a:pt x="3749580" y="41910"/>
                    <a:pt x="3740701" y="40640"/>
                  </a:cubicBezTo>
                  <a:cubicBezTo>
                    <a:pt x="3666712" y="36830"/>
                    <a:pt x="3589763" y="31750"/>
                    <a:pt x="3515774" y="30480"/>
                  </a:cubicBezTo>
                  <a:cubicBezTo>
                    <a:pt x="3335241" y="26670"/>
                    <a:pt x="3151748" y="25400"/>
                    <a:pt x="2971214" y="22860"/>
                  </a:cubicBezTo>
                  <a:cubicBezTo>
                    <a:pt x="2944578" y="22860"/>
                    <a:pt x="2914982" y="22860"/>
                    <a:pt x="2888346" y="22860"/>
                  </a:cubicBezTo>
                  <a:cubicBezTo>
                    <a:pt x="2843953" y="22860"/>
                    <a:pt x="2799559" y="22860"/>
                    <a:pt x="2758125" y="22860"/>
                  </a:cubicBezTo>
                  <a:cubicBezTo>
                    <a:pt x="2663419" y="22860"/>
                    <a:pt x="2568713" y="22860"/>
                    <a:pt x="2476967" y="24130"/>
                  </a:cubicBezTo>
                  <a:cubicBezTo>
                    <a:pt x="2397058" y="25400"/>
                    <a:pt x="1050456" y="29210"/>
                    <a:pt x="970548" y="29210"/>
                  </a:cubicBezTo>
                  <a:cubicBezTo>
                    <a:pt x="840327" y="29210"/>
                    <a:pt x="710106" y="26670"/>
                    <a:pt x="579885" y="33020"/>
                  </a:cubicBezTo>
                  <a:cubicBezTo>
                    <a:pt x="511815" y="36830"/>
                    <a:pt x="446705" y="36830"/>
                    <a:pt x="381594" y="38100"/>
                  </a:cubicBezTo>
                  <a:cubicBezTo>
                    <a:pt x="269131" y="41910"/>
                    <a:pt x="156667" y="45720"/>
                    <a:pt x="49530" y="50800"/>
                  </a:cubicBezTo>
                  <a:cubicBezTo>
                    <a:pt x="36830" y="50800"/>
                    <a:pt x="34290" y="53340"/>
                    <a:pt x="33020" y="72341"/>
                  </a:cubicBezTo>
                  <a:cubicBezTo>
                    <a:pt x="31750" y="115517"/>
                    <a:pt x="31750" y="158693"/>
                    <a:pt x="30480" y="201870"/>
                  </a:cubicBezTo>
                  <a:cubicBezTo>
                    <a:pt x="29210" y="273830"/>
                    <a:pt x="26670" y="343392"/>
                    <a:pt x="25400" y="415352"/>
                  </a:cubicBezTo>
                  <a:cubicBezTo>
                    <a:pt x="20320" y="492109"/>
                    <a:pt x="26670" y="2367875"/>
                    <a:pt x="29210" y="2444633"/>
                  </a:cubicBezTo>
                  <a:cubicBezTo>
                    <a:pt x="29210" y="2526188"/>
                    <a:pt x="29210" y="2610141"/>
                    <a:pt x="30480" y="2691697"/>
                  </a:cubicBezTo>
                  <a:cubicBezTo>
                    <a:pt x="30480" y="2751663"/>
                    <a:pt x="33020" y="2811631"/>
                    <a:pt x="33020" y="2871597"/>
                  </a:cubicBezTo>
                  <a:cubicBezTo>
                    <a:pt x="33020" y="2936362"/>
                    <a:pt x="33020" y="3001126"/>
                    <a:pt x="31750" y="3063734"/>
                  </a:cubicBezTo>
                  <a:cubicBezTo>
                    <a:pt x="31750" y="3067544"/>
                    <a:pt x="31750" y="3070084"/>
                    <a:pt x="31750" y="3073894"/>
                  </a:cubicBezTo>
                  <a:cubicBezTo>
                    <a:pt x="31750" y="3084054"/>
                    <a:pt x="35560" y="3087864"/>
                    <a:pt x="44450" y="3087864"/>
                  </a:cubicBezTo>
                  <a:cubicBezTo>
                    <a:pt x="70840" y="3087864"/>
                    <a:pt x="112274" y="3089134"/>
                    <a:pt x="150748" y="3089134"/>
                  </a:cubicBezTo>
                  <a:cubicBezTo>
                    <a:pt x="206980" y="3089134"/>
                    <a:pt x="266171" y="3086594"/>
                    <a:pt x="322403" y="3089134"/>
                  </a:cubicBezTo>
                  <a:cubicBezTo>
                    <a:pt x="414149" y="3092944"/>
                    <a:pt x="505896" y="3095484"/>
                    <a:pt x="597643" y="3094214"/>
                  </a:cubicBezTo>
                  <a:cubicBezTo>
                    <a:pt x="656834" y="3092944"/>
                    <a:pt x="713066" y="3095484"/>
                    <a:pt x="772257" y="3095484"/>
                  </a:cubicBezTo>
                  <a:cubicBezTo>
                    <a:pt x="858084" y="3095484"/>
                    <a:pt x="943912" y="3094214"/>
                    <a:pt x="1029739" y="3095484"/>
                  </a:cubicBezTo>
                  <a:cubicBezTo>
                    <a:pt x="1157000" y="3096754"/>
                    <a:pt x="2553915" y="3086594"/>
                    <a:pt x="2684136" y="3089134"/>
                  </a:cubicBezTo>
                  <a:cubicBezTo>
                    <a:pt x="2740368" y="3090404"/>
                    <a:pt x="2796600" y="3091674"/>
                    <a:pt x="2849872" y="3091674"/>
                  </a:cubicBezTo>
                  <a:cubicBezTo>
                    <a:pt x="2947538" y="3094214"/>
                    <a:pt x="3042244" y="3090404"/>
                    <a:pt x="3139909" y="3094214"/>
                  </a:cubicBezTo>
                  <a:cubicBezTo>
                    <a:pt x="3219818" y="3096754"/>
                    <a:pt x="3299726" y="3096754"/>
                    <a:pt x="3379634" y="3099294"/>
                  </a:cubicBezTo>
                  <a:cubicBezTo>
                    <a:pt x="3498017" y="3103104"/>
                    <a:pt x="3616400" y="3105644"/>
                    <a:pt x="3734782" y="3106914"/>
                  </a:cubicBezTo>
                  <a:cubicBezTo>
                    <a:pt x="3779176" y="3106914"/>
                    <a:pt x="3800486" y="3105644"/>
                    <a:pt x="3820806" y="3105644"/>
                  </a:cubicBezTo>
                </a:path>
              </a:pathLst>
            </a:custGeom>
            <a:solidFill>
              <a:srgbClr val="000000"/>
            </a:solidFill>
          </p:spPr>
          <p:txBody>
            <a:bodyPr/>
            <a:lstStyle/>
            <a:p>
              <a:endParaRPr lang="en-ID"/>
            </a:p>
          </p:txBody>
        </p:sp>
      </p:grpSp>
      <p:sp>
        <p:nvSpPr>
          <p:cNvPr id="6" name="Freeform 6"/>
          <p:cNvSpPr/>
          <p:nvPr/>
        </p:nvSpPr>
        <p:spPr>
          <a:xfrm>
            <a:off x="15587657" y="6754673"/>
            <a:ext cx="2761521" cy="4007484"/>
          </a:xfrm>
          <a:custGeom>
            <a:avLst/>
            <a:gdLst/>
            <a:ahLst/>
            <a:cxnLst/>
            <a:rect l="l" t="t" r="r" b="b"/>
            <a:pathLst>
              <a:path w="2761521" h="4007484">
                <a:moveTo>
                  <a:pt x="0" y="0"/>
                </a:moveTo>
                <a:lnTo>
                  <a:pt x="2761521" y="0"/>
                </a:lnTo>
                <a:lnTo>
                  <a:pt x="2761521" y="4007485"/>
                </a:lnTo>
                <a:lnTo>
                  <a:pt x="0" y="400748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D"/>
          </a:p>
        </p:txBody>
      </p:sp>
      <p:sp>
        <p:nvSpPr>
          <p:cNvPr id="7" name="Freeform 7"/>
          <p:cNvSpPr/>
          <p:nvPr/>
        </p:nvSpPr>
        <p:spPr>
          <a:xfrm>
            <a:off x="8782831" y="2758413"/>
            <a:ext cx="9232373" cy="5953774"/>
          </a:xfrm>
          <a:custGeom>
            <a:avLst/>
            <a:gdLst/>
            <a:ahLst/>
            <a:cxnLst/>
            <a:rect l="l" t="t" r="r" b="b"/>
            <a:pathLst>
              <a:path w="9232373" h="5953774">
                <a:moveTo>
                  <a:pt x="0" y="0"/>
                </a:moveTo>
                <a:lnTo>
                  <a:pt x="9232373" y="0"/>
                </a:lnTo>
                <a:lnTo>
                  <a:pt x="9232373" y="5953774"/>
                </a:lnTo>
                <a:lnTo>
                  <a:pt x="0" y="5953774"/>
                </a:lnTo>
                <a:lnTo>
                  <a:pt x="0" y="0"/>
                </a:lnTo>
                <a:close/>
              </a:path>
            </a:pathLst>
          </a:custGeom>
          <a:blipFill>
            <a:blip r:embed="rId6"/>
            <a:stretch>
              <a:fillRect/>
            </a:stretch>
          </a:blipFill>
        </p:spPr>
        <p:txBody>
          <a:bodyPr/>
          <a:lstStyle/>
          <a:p>
            <a:endParaRPr lang="en-ID"/>
          </a:p>
        </p:txBody>
      </p:sp>
      <p:sp>
        <p:nvSpPr>
          <p:cNvPr id="8" name="Freeform 8"/>
          <p:cNvSpPr/>
          <p:nvPr/>
        </p:nvSpPr>
        <p:spPr>
          <a:xfrm>
            <a:off x="548176" y="-1213512"/>
            <a:ext cx="4365836" cy="4114800"/>
          </a:xfrm>
          <a:custGeom>
            <a:avLst/>
            <a:gdLst/>
            <a:ahLst/>
            <a:cxnLst/>
            <a:rect l="l" t="t" r="r" b="b"/>
            <a:pathLst>
              <a:path w="4365836" h="4114800">
                <a:moveTo>
                  <a:pt x="0" y="0"/>
                </a:moveTo>
                <a:lnTo>
                  <a:pt x="4365836" y="0"/>
                </a:lnTo>
                <a:lnTo>
                  <a:pt x="4365836"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ID"/>
          </a:p>
        </p:txBody>
      </p:sp>
      <p:sp>
        <p:nvSpPr>
          <p:cNvPr id="9" name="TextBox 9"/>
          <p:cNvSpPr txBox="1"/>
          <p:nvPr/>
        </p:nvSpPr>
        <p:spPr>
          <a:xfrm>
            <a:off x="3183492" y="456635"/>
            <a:ext cx="13381053" cy="2089151"/>
          </a:xfrm>
          <a:prstGeom prst="rect">
            <a:avLst/>
          </a:prstGeom>
        </p:spPr>
        <p:txBody>
          <a:bodyPr lIns="0" tIns="0" rIns="0" bIns="0" rtlCol="0" anchor="t">
            <a:spAutoFit/>
          </a:bodyPr>
          <a:lstStyle/>
          <a:p>
            <a:pPr algn="ctr">
              <a:lnSpc>
                <a:spcPts val="8000"/>
              </a:lnSpc>
            </a:pPr>
            <a:r>
              <a:rPr lang="en-US" sz="8000" dirty="0">
                <a:solidFill>
                  <a:srgbClr val="000000"/>
                </a:solidFill>
                <a:latin typeface="Belleza"/>
              </a:rPr>
              <a:t>3.Daftar </a:t>
            </a:r>
            <a:r>
              <a:rPr lang="en-US" sz="8000" dirty="0" err="1">
                <a:solidFill>
                  <a:srgbClr val="000000"/>
                </a:solidFill>
                <a:latin typeface="Belleza"/>
              </a:rPr>
              <a:t>Bahan</a:t>
            </a:r>
            <a:r>
              <a:rPr lang="en-US" sz="8000" dirty="0">
                <a:solidFill>
                  <a:srgbClr val="000000"/>
                </a:solidFill>
                <a:latin typeface="Belleza"/>
              </a:rPr>
              <a:t> </a:t>
            </a:r>
            <a:r>
              <a:rPr lang="en-US" sz="8000" dirty="0" err="1">
                <a:solidFill>
                  <a:srgbClr val="000000"/>
                </a:solidFill>
                <a:latin typeface="Belleza"/>
              </a:rPr>
              <a:t>Makanan</a:t>
            </a:r>
            <a:r>
              <a:rPr lang="en-US" sz="8000" dirty="0">
                <a:solidFill>
                  <a:srgbClr val="000000"/>
                </a:solidFill>
                <a:latin typeface="Belleza"/>
              </a:rPr>
              <a:t> </a:t>
            </a:r>
            <a:r>
              <a:rPr lang="en-US" sz="8000" dirty="0" err="1">
                <a:solidFill>
                  <a:srgbClr val="000000"/>
                </a:solidFill>
                <a:latin typeface="Belleza"/>
              </a:rPr>
              <a:t>Penukar</a:t>
            </a:r>
            <a:endParaRPr lang="en-US" sz="8000" dirty="0">
              <a:solidFill>
                <a:srgbClr val="000000"/>
              </a:solidFill>
              <a:latin typeface="Belleza"/>
            </a:endParaRPr>
          </a:p>
        </p:txBody>
      </p:sp>
      <p:grpSp>
        <p:nvGrpSpPr>
          <p:cNvPr id="10" name="Group 10"/>
          <p:cNvGrpSpPr/>
          <p:nvPr/>
        </p:nvGrpSpPr>
        <p:grpSpPr>
          <a:xfrm>
            <a:off x="745664" y="3362881"/>
            <a:ext cx="6608968" cy="4376426"/>
            <a:chOff x="0" y="28575"/>
            <a:chExt cx="8811958" cy="5835233"/>
          </a:xfrm>
        </p:grpSpPr>
        <p:sp>
          <p:nvSpPr>
            <p:cNvPr id="11" name="TextBox 11"/>
            <p:cNvSpPr txBox="1"/>
            <p:nvPr/>
          </p:nvSpPr>
          <p:spPr>
            <a:xfrm>
              <a:off x="0" y="1107036"/>
              <a:ext cx="8811958" cy="4756772"/>
            </a:xfrm>
            <a:prstGeom prst="rect">
              <a:avLst/>
            </a:prstGeom>
          </p:spPr>
          <p:txBody>
            <a:bodyPr lIns="0" tIns="0" rIns="0" bIns="0" rtlCol="0" anchor="t">
              <a:spAutoFit/>
            </a:bodyPr>
            <a:lstStyle/>
            <a:p>
              <a:pPr algn="ctr">
                <a:lnSpc>
                  <a:spcPts val="3960"/>
                </a:lnSpc>
              </a:pPr>
              <a:r>
                <a:rPr lang="en-US" sz="3200" spc="72" dirty="0" err="1">
                  <a:solidFill>
                    <a:srgbClr val="000000"/>
                  </a:solidFill>
                  <a:latin typeface="Goudy Old Style" panose="02020502050305020303" pitchFamily="18" charset="0"/>
                </a:rPr>
                <a:t>Untuk</a:t>
              </a:r>
              <a:r>
                <a:rPr lang="en-US" sz="3200" spc="72" dirty="0">
                  <a:solidFill>
                    <a:srgbClr val="000000"/>
                  </a:solidFill>
                  <a:latin typeface="Goudy Old Style" panose="02020502050305020303" pitchFamily="18" charset="0"/>
                </a:rPr>
                <a:t> </a:t>
              </a:r>
              <a:r>
                <a:rPr lang="en-US" sz="3200" spc="72" dirty="0" err="1">
                  <a:solidFill>
                    <a:srgbClr val="000000"/>
                  </a:solidFill>
                  <a:latin typeface="Goudy Old Style" panose="02020502050305020303" pitchFamily="18" charset="0"/>
                </a:rPr>
                <a:t>memudahkan</a:t>
              </a:r>
              <a:r>
                <a:rPr lang="en-US" sz="3200" spc="72" dirty="0">
                  <a:solidFill>
                    <a:srgbClr val="000000"/>
                  </a:solidFill>
                  <a:latin typeface="Goudy Old Style" panose="02020502050305020303" pitchFamily="18" charset="0"/>
                </a:rPr>
                <a:t> </a:t>
              </a:r>
              <a:r>
                <a:rPr lang="en-US" sz="3200" spc="72" dirty="0" err="1">
                  <a:solidFill>
                    <a:srgbClr val="000000"/>
                  </a:solidFill>
                  <a:latin typeface="Goudy Old Style" panose="02020502050305020303" pitchFamily="18" charset="0"/>
                </a:rPr>
                <a:t>penyusunan</a:t>
              </a:r>
              <a:r>
                <a:rPr lang="en-US" sz="3200" spc="72" dirty="0">
                  <a:solidFill>
                    <a:srgbClr val="000000"/>
                  </a:solidFill>
                  <a:latin typeface="Goudy Old Style" panose="02020502050305020303" pitchFamily="18" charset="0"/>
                </a:rPr>
                <a:t> menu yang </a:t>
              </a:r>
              <a:r>
                <a:rPr lang="en-US" sz="3200" spc="72" dirty="0" err="1">
                  <a:solidFill>
                    <a:srgbClr val="000000"/>
                  </a:solidFill>
                  <a:latin typeface="Goudy Old Style" panose="02020502050305020303" pitchFamily="18" charset="0"/>
                </a:rPr>
                <a:t>bervariasi</a:t>
              </a:r>
              <a:r>
                <a:rPr lang="en-US" sz="3200" spc="72" dirty="0">
                  <a:solidFill>
                    <a:srgbClr val="000000"/>
                  </a:solidFill>
                  <a:latin typeface="Goudy Old Style" panose="02020502050305020303" pitchFamily="18" charset="0"/>
                </a:rPr>
                <a:t> dan </a:t>
              </a:r>
              <a:r>
                <a:rPr lang="en-US" sz="3200" spc="72" dirty="0" err="1">
                  <a:solidFill>
                    <a:srgbClr val="000000"/>
                  </a:solidFill>
                  <a:latin typeface="Goudy Old Style" panose="02020502050305020303" pitchFamily="18" charset="0"/>
                </a:rPr>
                <a:t>bergizi</a:t>
              </a:r>
              <a:r>
                <a:rPr lang="en-US" sz="3200" spc="72" dirty="0">
                  <a:solidFill>
                    <a:srgbClr val="000000"/>
                  </a:solidFill>
                  <a:latin typeface="Goudy Old Style" panose="02020502050305020303" pitchFamily="18" charset="0"/>
                </a:rPr>
                <a:t> </a:t>
              </a:r>
              <a:r>
                <a:rPr lang="en-US" sz="3200" spc="72" dirty="0" err="1">
                  <a:solidFill>
                    <a:srgbClr val="000000"/>
                  </a:solidFill>
                  <a:latin typeface="Goudy Old Style" panose="02020502050305020303" pitchFamily="18" charset="0"/>
                </a:rPr>
                <a:t>disusun</a:t>
              </a:r>
              <a:r>
                <a:rPr lang="en-US" sz="3200" spc="72" dirty="0">
                  <a:solidFill>
                    <a:srgbClr val="000000"/>
                  </a:solidFill>
                  <a:latin typeface="Goudy Old Style" panose="02020502050305020303" pitchFamily="18" charset="0"/>
                </a:rPr>
                <a:t> Daftar </a:t>
              </a:r>
              <a:r>
                <a:rPr lang="en-US" sz="3200" spc="72" dirty="0" err="1">
                  <a:solidFill>
                    <a:srgbClr val="000000"/>
                  </a:solidFill>
                  <a:latin typeface="Goudy Old Style" panose="02020502050305020303" pitchFamily="18" charset="0"/>
                </a:rPr>
                <a:t>Bahan</a:t>
              </a:r>
              <a:r>
                <a:rPr lang="en-US" sz="3200" spc="72" dirty="0">
                  <a:solidFill>
                    <a:srgbClr val="000000"/>
                  </a:solidFill>
                  <a:latin typeface="Goudy Old Style" panose="02020502050305020303" pitchFamily="18" charset="0"/>
                </a:rPr>
                <a:t> </a:t>
              </a:r>
              <a:r>
                <a:rPr lang="en-US" sz="3200" spc="72" dirty="0" err="1">
                  <a:solidFill>
                    <a:srgbClr val="000000"/>
                  </a:solidFill>
                  <a:latin typeface="Goudy Old Style" panose="02020502050305020303" pitchFamily="18" charset="0"/>
                </a:rPr>
                <a:t>Makanan</a:t>
              </a:r>
              <a:r>
                <a:rPr lang="en-US" sz="3200" spc="72" dirty="0">
                  <a:solidFill>
                    <a:srgbClr val="000000"/>
                  </a:solidFill>
                  <a:latin typeface="Goudy Old Style" panose="02020502050305020303" pitchFamily="18" charset="0"/>
                </a:rPr>
                <a:t> </a:t>
              </a:r>
              <a:r>
                <a:rPr lang="en-US" sz="3200" spc="72" dirty="0" err="1">
                  <a:solidFill>
                    <a:srgbClr val="000000"/>
                  </a:solidFill>
                  <a:latin typeface="Goudy Old Style" panose="02020502050305020303" pitchFamily="18" charset="0"/>
                </a:rPr>
                <a:t>Penukar</a:t>
              </a:r>
              <a:r>
                <a:rPr lang="en-US" sz="3200" spc="72" dirty="0">
                  <a:solidFill>
                    <a:srgbClr val="000000"/>
                  </a:solidFill>
                  <a:latin typeface="Goudy Old Style" panose="02020502050305020303" pitchFamily="18" charset="0"/>
                </a:rPr>
                <a:t> yang </a:t>
              </a:r>
              <a:r>
                <a:rPr lang="en-US" sz="3200" spc="72" dirty="0" err="1">
                  <a:solidFill>
                    <a:srgbClr val="000000"/>
                  </a:solidFill>
                  <a:latin typeface="Goudy Old Style" panose="02020502050305020303" pitchFamily="18" charset="0"/>
                </a:rPr>
                <a:t>mengelompokkan</a:t>
              </a:r>
              <a:r>
                <a:rPr lang="en-US" sz="3200" spc="72" dirty="0">
                  <a:solidFill>
                    <a:srgbClr val="000000"/>
                  </a:solidFill>
                  <a:latin typeface="Goudy Old Style" panose="02020502050305020303" pitchFamily="18" charset="0"/>
                </a:rPr>
                <a:t> </a:t>
              </a:r>
              <a:r>
                <a:rPr lang="en-US" sz="3200" spc="72" dirty="0" err="1">
                  <a:solidFill>
                    <a:srgbClr val="000000"/>
                  </a:solidFill>
                  <a:latin typeface="Goudy Old Style" panose="02020502050305020303" pitchFamily="18" charset="0"/>
                </a:rPr>
                <a:t>bahan</a:t>
              </a:r>
              <a:r>
                <a:rPr lang="en-US" sz="3200" spc="72" dirty="0">
                  <a:solidFill>
                    <a:srgbClr val="000000"/>
                  </a:solidFill>
                  <a:latin typeface="Goudy Old Style" panose="02020502050305020303" pitchFamily="18" charset="0"/>
                </a:rPr>
                <a:t> </a:t>
              </a:r>
              <a:r>
                <a:rPr lang="en-US" sz="3200" spc="72" dirty="0" err="1">
                  <a:solidFill>
                    <a:srgbClr val="000000"/>
                  </a:solidFill>
                  <a:latin typeface="Goudy Old Style" panose="02020502050305020303" pitchFamily="18" charset="0"/>
                </a:rPr>
                <a:t>amakanan</a:t>
              </a:r>
              <a:r>
                <a:rPr lang="en-US" sz="3200" spc="72" dirty="0">
                  <a:solidFill>
                    <a:srgbClr val="000000"/>
                  </a:solidFill>
                  <a:latin typeface="Goudy Old Style" panose="02020502050305020303" pitchFamily="18" charset="0"/>
                </a:rPr>
                <a:t> </a:t>
              </a:r>
              <a:r>
                <a:rPr lang="en-US" sz="3200" spc="72" dirty="0" err="1">
                  <a:solidFill>
                    <a:srgbClr val="000000"/>
                  </a:solidFill>
                  <a:latin typeface="Goudy Old Style" panose="02020502050305020303" pitchFamily="18" charset="0"/>
                </a:rPr>
                <a:t>berdasarkan</a:t>
              </a:r>
              <a:r>
                <a:rPr lang="en-US" sz="3200" spc="72" dirty="0">
                  <a:solidFill>
                    <a:srgbClr val="000000"/>
                  </a:solidFill>
                  <a:latin typeface="Goudy Old Style" panose="02020502050305020303" pitchFamily="18" charset="0"/>
                </a:rPr>
                <a:t> </a:t>
              </a:r>
              <a:r>
                <a:rPr lang="en-US" sz="3200" spc="72" dirty="0" err="1">
                  <a:solidFill>
                    <a:srgbClr val="000000"/>
                  </a:solidFill>
                  <a:latin typeface="Goudy Old Style" panose="02020502050305020303" pitchFamily="18" charset="0"/>
                </a:rPr>
                <a:t>peranannya</a:t>
              </a:r>
              <a:r>
                <a:rPr lang="en-US" sz="3200" spc="72" dirty="0">
                  <a:solidFill>
                    <a:srgbClr val="000000"/>
                  </a:solidFill>
                  <a:latin typeface="Goudy Old Style" panose="02020502050305020303" pitchFamily="18" charset="0"/>
                </a:rPr>
                <a:t> </a:t>
              </a:r>
              <a:r>
                <a:rPr lang="en-US" sz="3200" spc="72" dirty="0" err="1">
                  <a:solidFill>
                    <a:srgbClr val="000000"/>
                  </a:solidFill>
                  <a:latin typeface="Goudy Old Style" panose="02020502050305020303" pitchFamily="18" charset="0"/>
                </a:rPr>
                <a:t>dalam</a:t>
              </a:r>
              <a:r>
                <a:rPr lang="en-US" sz="3200" spc="72" dirty="0">
                  <a:solidFill>
                    <a:srgbClr val="000000"/>
                  </a:solidFill>
                  <a:latin typeface="Goudy Old Style" panose="02020502050305020303" pitchFamily="18" charset="0"/>
                </a:rPr>
                <a:t> </a:t>
              </a:r>
              <a:r>
                <a:rPr lang="en-US" sz="3200" spc="72" dirty="0" err="1">
                  <a:solidFill>
                    <a:srgbClr val="000000"/>
                  </a:solidFill>
                  <a:latin typeface="Goudy Old Style" panose="02020502050305020303" pitchFamily="18" charset="0"/>
                </a:rPr>
                <a:t>pola</a:t>
              </a:r>
              <a:r>
                <a:rPr lang="en-US" sz="3200" spc="72" dirty="0">
                  <a:solidFill>
                    <a:srgbClr val="000000"/>
                  </a:solidFill>
                  <a:latin typeface="Goudy Old Style" panose="02020502050305020303" pitchFamily="18" charset="0"/>
                </a:rPr>
                <a:t> menu </a:t>
              </a:r>
              <a:r>
                <a:rPr lang="en-US" sz="3200" spc="72" dirty="0" err="1">
                  <a:solidFill>
                    <a:srgbClr val="000000"/>
                  </a:solidFill>
                  <a:latin typeface="Goudy Old Style" panose="02020502050305020303" pitchFamily="18" charset="0"/>
                </a:rPr>
                <a:t>seimbang</a:t>
              </a:r>
              <a:r>
                <a:rPr lang="en-US" sz="3200" spc="72" dirty="0">
                  <a:solidFill>
                    <a:srgbClr val="000000"/>
                  </a:solidFill>
                  <a:latin typeface="Goudy Old Style" panose="02020502050305020303" pitchFamily="18" charset="0"/>
                </a:rPr>
                <a:t> dan </a:t>
              </a:r>
              <a:r>
                <a:rPr lang="en-US" sz="3200" spc="72" dirty="0" err="1">
                  <a:solidFill>
                    <a:srgbClr val="000000"/>
                  </a:solidFill>
                  <a:latin typeface="Goudy Old Style" panose="02020502050305020303" pitchFamily="18" charset="0"/>
                </a:rPr>
                <a:t>zat</a:t>
              </a:r>
              <a:r>
                <a:rPr lang="en-US" sz="3200" spc="72" dirty="0">
                  <a:solidFill>
                    <a:srgbClr val="000000"/>
                  </a:solidFill>
                  <a:latin typeface="Goudy Old Style" panose="02020502050305020303" pitchFamily="18" charset="0"/>
                </a:rPr>
                <a:t> </a:t>
              </a:r>
              <a:r>
                <a:rPr lang="en-US" sz="3200" spc="72" dirty="0" err="1">
                  <a:solidFill>
                    <a:srgbClr val="000000"/>
                  </a:solidFill>
                  <a:latin typeface="Goudy Old Style" panose="02020502050305020303" pitchFamily="18" charset="0"/>
                </a:rPr>
                <a:t>gizi</a:t>
              </a:r>
              <a:r>
                <a:rPr lang="en-US" sz="3200" spc="72" dirty="0">
                  <a:solidFill>
                    <a:srgbClr val="000000"/>
                  </a:solidFill>
                  <a:latin typeface="Goudy Old Style" panose="02020502050305020303" pitchFamily="18" charset="0"/>
                </a:rPr>
                <a:t> </a:t>
              </a:r>
              <a:r>
                <a:rPr lang="en-US" sz="3200" spc="72" dirty="0" err="1">
                  <a:solidFill>
                    <a:srgbClr val="000000"/>
                  </a:solidFill>
                  <a:latin typeface="Goudy Old Style" panose="02020502050305020303" pitchFamily="18" charset="0"/>
                </a:rPr>
                <a:t>utama</a:t>
              </a:r>
              <a:r>
                <a:rPr lang="en-US" sz="3200" spc="72" dirty="0">
                  <a:solidFill>
                    <a:srgbClr val="000000"/>
                  </a:solidFill>
                  <a:latin typeface="Goudy Old Style" panose="02020502050305020303" pitchFamily="18" charset="0"/>
                </a:rPr>
                <a:t> yang </a:t>
              </a:r>
              <a:r>
                <a:rPr lang="en-US" sz="3200" spc="72" dirty="0" err="1">
                  <a:solidFill>
                    <a:srgbClr val="000000"/>
                  </a:solidFill>
                  <a:latin typeface="Goudy Old Style" panose="02020502050305020303" pitchFamily="18" charset="0"/>
                </a:rPr>
                <a:t>dikandungnya</a:t>
              </a:r>
              <a:endParaRPr lang="en-US" sz="3200" spc="72" dirty="0">
                <a:solidFill>
                  <a:srgbClr val="000000"/>
                </a:solidFill>
                <a:latin typeface="Goudy Old Style" panose="02020502050305020303" pitchFamily="18" charset="0"/>
              </a:endParaRPr>
            </a:p>
          </p:txBody>
        </p:sp>
        <p:sp>
          <p:nvSpPr>
            <p:cNvPr id="12" name="TextBox 12"/>
            <p:cNvSpPr txBox="1"/>
            <p:nvPr/>
          </p:nvSpPr>
          <p:spPr>
            <a:xfrm>
              <a:off x="0" y="28575"/>
              <a:ext cx="8811958" cy="747555"/>
            </a:xfrm>
            <a:prstGeom prst="rect">
              <a:avLst/>
            </a:prstGeom>
          </p:spPr>
          <p:txBody>
            <a:bodyPr lIns="0" tIns="0" rIns="0" bIns="0" rtlCol="0" anchor="t">
              <a:spAutoFit/>
            </a:bodyPr>
            <a:lstStyle/>
            <a:p>
              <a:pPr algn="ctr">
                <a:lnSpc>
                  <a:spcPts val="4620"/>
                </a:lnSpc>
              </a:pPr>
              <a:r>
                <a:rPr lang="en-US" sz="3600" spc="84" dirty="0">
                  <a:solidFill>
                    <a:srgbClr val="000000"/>
                  </a:solidFill>
                  <a:latin typeface="Goudy Old Style" panose="02020502050305020303" pitchFamily="18" charset="0"/>
                </a:rPr>
                <a:t>BAHAN MAKANAN PENUKAR</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3ECD1"/>
        </a:solidFill>
        <a:effectLst/>
      </p:bgPr>
    </p:bg>
    <p:spTree>
      <p:nvGrpSpPr>
        <p:cNvPr id="1" name=""/>
        <p:cNvGrpSpPr/>
        <p:nvPr/>
      </p:nvGrpSpPr>
      <p:grpSpPr>
        <a:xfrm>
          <a:off x="0" y="0"/>
          <a:ext cx="0" cy="0"/>
          <a:chOff x="0" y="0"/>
          <a:chExt cx="0" cy="0"/>
        </a:xfrm>
      </p:grpSpPr>
      <p:grpSp>
        <p:nvGrpSpPr>
          <p:cNvPr id="2" name="Group 2"/>
          <p:cNvGrpSpPr/>
          <p:nvPr/>
        </p:nvGrpSpPr>
        <p:grpSpPr>
          <a:xfrm>
            <a:off x="1028700" y="-910496"/>
            <a:ext cx="16230600" cy="3078292"/>
            <a:chOff x="0" y="0"/>
            <a:chExt cx="10153650" cy="1925739"/>
          </a:xfrm>
        </p:grpSpPr>
        <p:sp>
          <p:nvSpPr>
            <p:cNvPr id="3" name="Freeform 3"/>
            <p:cNvSpPr/>
            <p:nvPr/>
          </p:nvSpPr>
          <p:spPr>
            <a:xfrm>
              <a:off x="-6350" y="36830"/>
              <a:ext cx="10166350" cy="1846999"/>
            </a:xfrm>
            <a:custGeom>
              <a:avLst/>
              <a:gdLst/>
              <a:ahLst/>
              <a:cxnLst/>
              <a:rect l="l" t="t" r="r" b="b"/>
              <a:pathLst>
                <a:path w="10166350" h="1846999">
                  <a:moveTo>
                    <a:pt x="10158730" y="1068489"/>
                  </a:moveTo>
                  <a:lnTo>
                    <a:pt x="10158730" y="317500"/>
                  </a:lnTo>
                  <a:cubicBezTo>
                    <a:pt x="10158730" y="142240"/>
                    <a:pt x="10016490" y="0"/>
                    <a:pt x="9841230" y="0"/>
                  </a:cubicBezTo>
                  <a:cubicBezTo>
                    <a:pt x="9665970" y="0"/>
                    <a:pt x="9523730" y="142240"/>
                    <a:pt x="9523730" y="317500"/>
                  </a:cubicBezTo>
                  <a:lnTo>
                    <a:pt x="9523730" y="328930"/>
                  </a:lnTo>
                  <a:lnTo>
                    <a:pt x="9523730" y="317500"/>
                  </a:lnTo>
                  <a:cubicBezTo>
                    <a:pt x="9523730" y="142240"/>
                    <a:pt x="9381490" y="0"/>
                    <a:pt x="9206230" y="0"/>
                  </a:cubicBezTo>
                  <a:cubicBezTo>
                    <a:pt x="9030970" y="0"/>
                    <a:pt x="8888730" y="142240"/>
                    <a:pt x="8888730" y="317500"/>
                  </a:cubicBezTo>
                  <a:lnTo>
                    <a:pt x="8888730" y="328930"/>
                  </a:lnTo>
                  <a:lnTo>
                    <a:pt x="8888730" y="317500"/>
                  </a:lnTo>
                  <a:cubicBezTo>
                    <a:pt x="8888730" y="142240"/>
                    <a:pt x="8746490" y="0"/>
                    <a:pt x="8571230" y="0"/>
                  </a:cubicBezTo>
                  <a:cubicBezTo>
                    <a:pt x="8395970" y="0"/>
                    <a:pt x="8253730" y="142240"/>
                    <a:pt x="8253730" y="317500"/>
                  </a:cubicBezTo>
                  <a:lnTo>
                    <a:pt x="8253730" y="328930"/>
                  </a:lnTo>
                  <a:lnTo>
                    <a:pt x="8253730" y="317500"/>
                  </a:lnTo>
                  <a:cubicBezTo>
                    <a:pt x="8253730" y="142240"/>
                    <a:pt x="8111490" y="0"/>
                    <a:pt x="7936230" y="0"/>
                  </a:cubicBezTo>
                  <a:cubicBezTo>
                    <a:pt x="7760970" y="0"/>
                    <a:pt x="7618730" y="142240"/>
                    <a:pt x="7618730" y="317500"/>
                  </a:cubicBezTo>
                  <a:lnTo>
                    <a:pt x="7618730" y="328930"/>
                  </a:lnTo>
                  <a:lnTo>
                    <a:pt x="7618730" y="317500"/>
                  </a:lnTo>
                  <a:cubicBezTo>
                    <a:pt x="7618730" y="142240"/>
                    <a:pt x="7476490" y="0"/>
                    <a:pt x="7301230" y="0"/>
                  </a:cubicBezTo>
                  <a:cubicBezTo>
                    <a:pt x="7125970" y="0"/>
                    <a:pt x="6983730" y="142240"/>
                    <a:pt x="6983730" y="317500"/>
                  </a:cubicBezTo>
                  <a:lnTo>
                    <a:pt x="6983730" y="328930"/>
                  </a:lnTo>
                  <a:lnTo>
                    <a:pt x="6983730" y="317500"/>
                  </a:lnTo>
                  <a:cubicBezTo>
                    <a:pt x="6983730" y="142240"/>
                    <a:pt x="6841490" y="0"/>
                    <a:pt x="6666230" y="0"/>
                  </a:cubicBezTo>
                  <a:cubicBezTo>
                    <a:pt x="6490970" y="0"/>
                    <a:pt x="6348730" y="142240"/>
                    <a:pt x="6348730" y="317500"/>
                  </a:cubicBezTo>
                  <a:lnTo>
                    <a:pt x="6348730" y="328930"/>
                  </a:lnTo>
                  <a:lnTo>
                    <a:pt x="6348730" y="317500"/>
                  </a:lnTo>
                  <a:cubicBezTo>
                    <a:pt x="6348730" y="142240"/>
                    <a:pt x="6206490" y="0"/>
                    <a:pt x="6031230" y="0"/>
                  </a:cubicBezTo>
                  <a:cubicBezTo>
                    <a:pt x="5855970" y="0"/>
                    <a:pt x="5713730" y="142240"/>
                    <a:pt x="5713730" y="317500"/>
                  </a:cubicBezTo>
                  <a:lnTo>
                    <a:pt x="5713730" y="328930"/>
                  </a:lnTo>
                  <a:lnTo>
                    <a:pt x="5713730" y="317500"/>
                  </a:lnTo>
                  <a:cubicBezTo>
                    <a:pt x="5713730" y="142240"/>
                    <a:pt x="5571490" y="0"/>
                    <a:pt x="5396230" y="0"/>
                  </a:cubicBezTo>
                  <a:cubicBezTo>
                    <a:pt x="5236210" y="0"/>
                    <a:pt x="5104130" y="118110"/>
                    <a:pt x="5082540" y="273050"/>
                  </a:cubicBezTo>
                  <a:lnTo>
                    <a:pt x="5076190" y="273050"/>
                  </a:lnTo>
                  <a:cubicBezTo>
                    <a:pt x="5054600" y="119380"/>
                    <a:pt x="4922520" y="0"/>
                    <a:pt x="4762500" y="0"/>
                  </a:cubicBezTo>
                  <a:cubicBezTo>
                    <a:pt x="4587240" y="0"/>
                    <a:pt x="4445000" y="142240"/>
                    <a:pt x="4445000" y="317500"/>
                  </a:cubicBezTo>
                  <a:lnTo>
                    <a:pt x="4445000" y="328930"/>
                  </a:lnTo>
                  <a:lnTo>
                    <a:pt x="4445000" y="317500"/>
                  </a:lnTo>
                  <a:cubicBezTo>
                    <a:pt x="4445000" y="142240"/>
                    <a:pt x="4302760" y="0"/>
                    <a:pt x="4127500" y="0"/>
                  </a:cubicBezTo>
                  <a:cubicBezTo>
                    <a:pt x="3952240" y="0"/>
                    <a:pt x="3810000" y="142240"/>
                    <a:pt x="3810000" y="317500"/>
                  </a:cubicBezTo>
                  <a:lnTo>
                    <a:pt x="3810000" y="328930"/>
                  </a:lnTo>
                  <a:lnTo>
                    <a:pt x="3810000" y="317500"/>
                  </a:lnTo>
                  <a:cubicBezTo>
                    <a:pt x="3810000" y="142240"/>
                    <a:pt x="3667760" y="0"/>
                    <a:pt x="3492500" y="0"/>
                  </a:cubicBezTo>
                  <a:cubicBezTo>
                    <a:pt x="3317240" y="0"/>
                    <a:pt x="3175000" y="142240"/>
                    <a:pt x="3175000" y="317500"/>
                  </a:cubicBezTo>
                  <a:lnTo>
                    <a:pt x="3175000" y="328930"/>
                  </a:lnTo>
                  <a:lnTo>
                    <a:pt x="3175000" y="317500"/>
                  </a:lnTo>
                  <a:cubicBezTo>
                    <a:pt x="3175000" y="142240"/>
                    <a:pt x="3032760" y="0"/>
                    <a:pt x="2857500" y="0"/>
                  </a:cubicBezTo>
                  <a:cubicBezTo>
                    <a:pt x="2682240" y="0"/>
                    <a:pt x="2540000" y="142240"/>
                    <a:pt x="2540000" y="317500"/>
                  </a:cubicBezTo>
                  <a:lnTo>
                    <a:pt x="2540000" y="328930"/>
                  </a:lnTo>
                  <a:lnTo>
                    <a:pt x="2540000" y="317500"/>
                  </a:lnTo>
                  <a:cubicBezTo>
                    <a:pt x="2540000" y="142240"/>
                    <a:pt x="2397760" y="0"/>
                    <a:pt x="2222500" y="0"/>
                  </a:cubicBezTo>
                  <a:cubicBezTo>
                    <a:pt x="2047240" y="0"/>
                    <a:pt x="1905000" y="142240"/>
                    <a:pt x="1905000" y="317500"/>
                  </a:cubicBezTo>
                  <a:lnTo>
                    <a:pt x="1905000" y="328930"/>
                  </a:lnTo>
                  <a:lnTo>
                    <a:pt x="1905000" y="317500"/>
                  </a:lnTo>
                  <a:cubicBezTo>
                    <a:pt x="1905000" y="142240"/>
                    <a:pt x="1762760" y="0"/>
                    <a:pt x="1587500" y="0"/>
                  </a:cubicBezTo>
                  <a:cubicBezTo>
                    <a:pt x="1412240" y="0"/>
                    <a:pt x="1270000" y="142240"/>
                    <a:pt x="1270000" y="317500"/>
                  </a:cubicBezTo>
                  <a:lnTo>
                    <a:pt x="1270000" y="328930"/>
                  </a:lnTo>
                  <a:lnTo>
                    <a:pt x="1270000" y="317500"/>
                  </a:lnTo>
                  <a:cubicBezTo>
                    <a:pt x="1270000" y="142240"/>
                    <a:pt x="1127760" y="0"/>
                    <a:pt x="952500" y="0"/>
                  </a:cubicBezTo>
                  <a:cubicBezTo>
                    <a:pt x="777240" y="0"/>
                    <a:pt x="635000" y="142240"/>
                    <a:pt x="635000" y="317500"/>
                  </a:cubicBezTo>
                  <a:lnTo>
                    <a:pt x="635000" y="328930"/>
                  </a:lnTo>
                  <a:lnTo>
                    <a:pt x="635000" y="317500"/>
                  </a:lnTo>
                  <a:cubicBezTo>
                    <a:pt x="635000" y="142240"/>
                    <a:pt x="492760" y="0"/>
                    <a:pt x="317500" y="0"/>
                  </a:cubicBezTo>
                  <a:cubicBezTo>
                    <a:pt x="142240" y="0"/>
                    <a:pt x="0" y="142240"/>
                    <a:pt x="0" y="317500"/>
                  </a:cubicBezTo>
                  <a:cubicBezTo>
                    <a:pt x="0" y="327660"/>
                    <a:pt x="0" y="337820"/>
                    <a:pt x="1270" y="349250"/>
                  </a:cubicBezTo>
                  <a:lnTo>
                    <a:pt x="1270" y="1499019"/>
                  </a:lnTo>
                  <a:cubicBezTo>
                    <a:pt x="6350" y="1509179"/>
                    <a:pt x="6350" y="1519339"/>
                    <a:pt x="6350" y="1529499"/>
                  </a:cubicBezTo>
                  <a:cubicBezTo>
                    <a:pt x="6350" y="1704759"/>
                    <a:pt x="148590" y="1846999"/>
                    <a:pt x="323850" y="1846999"/>
                  </a:cubicBezTo>
                  <a:cubicBezTo>
                    <a:pt x="499110" y="1846999"/>
                    <a:pt x="641350" y="1704759"/>
                    <a:pt x="641350" y="1529499"/>
                  </a:cubicBezTo>
                  <a:cubicBezTo>
                    <a:pt x="641350" y="1704759"/>
                    <a:pt x="783590" y="1846999"/>
                    <a:pt x="958850" y="1846999"/>
                  </a:cubicBezTo>
                  <a:cubicBezTo>
                    <a:pt x="1134110" y="1846999"/>
                    <a:pt x="1276350" y="1704759"/>
                    <a:pt x="1276350" y="1529499"/>
                  </a:cubicBezTo>
                  <a:lnTo>
                    <a:pt x="1276350" y="1520609"/>
                  </a:lnTo>
                  <a:lnTo>
                    <a:pt x="1276350" y="1529499"/>
                  </a:lnTo>
                  <a:cubicBezTo>
                    <a:pt x="1276350" y="1704759"/>
                    <a:pt x="1418590" y="1846999"/>
                    <a:pt x="1593850" y="1846999"/>
                  </a:cubicBezTo>
                  <a:cubicBezTo>
                    <a:pt x="1769110" y="1846999"/>
                    <a:pt x="1911350" y="1704759"/>
                    <a:pt x="1911350" y="1529499"/>
                  </a:cubicBezTo>
                  <a:cubicBezTo>
                    <a:pt x="1911350" y="1704759"/>
                    <a:pt x="2053590" y="1846999"/>
                    <a:pt x="2228850" y="1846999"/>
                  </a:cubicBezTo>
                  <a:cubicBezTo>
                    <a:pt x="2404110" y="1846999"/>
                    <a:pt x="2546350" y="1704759"/>
                    <a:pt x="2546350" y="1529499"/>
                  </a:cubicBezTo>
                  <a:lnTo>
                    <a:pt x="2546350" y="1520609"/>
                  </a:lnTo>
                  <a:lnTo>
                    <a:pt x="2546350" y="1529499"/>
                  </a:lnTo>
                  <a:cubicBezTo>
                    <a:pt x="2546350" y="1704759"/>
                    <a:pt x="2688590" y="1846999"/>
                    <a:pt x="2863850" y="1846999"/>
                  </a:cubicBezTo>
                  <a:cubicBezTo>
                    <a:pt x="3039110" y="1846999"/>
                    <a:pt x="3181350" y="1704759"/>
                    <a:pt x="3181350" y="1529499"/>
                  </a:cubicBezTo>
                  <a:cubicBezTo>
                    <a:pt x="3181350" y="1704759"/>
                    <a:pt x="3323590" y="1846999"/>
                    <a:pt x="3498850" y="1846999"/>
                  </a:cubicBezTo>
                  <a:cubicBezTo>
                    <a:pt x="3674110" y="1846999"/>
                    <a:pt x="3816350" y="1704759"/>
                    <a:pt x="3816350" y="1529499"/>
                  </a:cubicBezTo>
                  <a:lnTo>
                    <a:pt x="3816350" y="1520609"/>
                  </a:lnTo>
                  <a:lnTo>
                    <a:pt x="3816350" y="1529499"/>
                  </a:lnTo>
                  <a:cubicBezTo>
                    <a:pt x="3816350" y="1704759"/>
                    <a:pt x="3958590" y="1846999"/>
                    <a:pt x="4133850" y="1846999"/>
                  </a:cubicBezTo>
                  <a:cubicBezTo>
                    <a:pt x="4309110" y="1846999"/>
                    <a:pt x="4451350" y="1704759"/>
                    <a:pt x="4451350" y="1529499"/>
                  </a:cubicBezTo>
                  <a:lnTo>
                    <a:pt x="4451350" y="1520609"/>
                  </a:lnTo>
                  <a:lnTo>
                    <a:pt x="4451350" y="1529499"/>
                  </a:lnTo>
                  <a:cubicBezTo>
                    <a:pt x="4451350" y="1704759"/>
                    <a:pt x="4593590" y="1846999"/>
                    <a:pt x="4768850" y="1846999"/>
                  </a:cubicBezTo>
                  <a:cubicBezTo>
                    <a:pt x="4933950" y="1846999"/>
                    <a:pt x="5069840" y="1719999"/>
                    <a:pt x="5085080" y="1558709"/>
                  </a:cubicBezTo>
                  <a:lnTo>
                    <a:pt x="5087620" y="1558709"/>
                  </a:lnTo>
                  <a:cubicBezTo>
                    <a:pt x="5102860" y="1719999"/>
                    <a:pt x="5238750" y="1846999"/>
                    <a:pt x="5403850" y="1846999"/>
                  </a:cubicBezTo>
                  <a:cubicBezTo>
                    <a:pt x="5579110" y="1846999"/>
                    <a:pt x="5721350" y="1704759"/>
                    <a:pt x="5721350" y="1529499"/>
                  </a:cubicBezTo>
                  <a:cubicBezTo>
                    <a:pt x="5721350" y="1704759"/>
                    <a:pt x="5863590" y="1846999"/>
                    <a:pt x="6038850" y="1846999"/>
                  </a:cubicBezTo>
                  <a:cubicBezTo>
                    <a:pt x="6214110" y="1846999"/>
                    <a:pt x="6356350" y="1704759"/>
                    <a:pt x="6356350" y="1529499"/>
                  </a:cubicBezTo>
                  <a:cubicBezTo>
                    <a:pt x="6356350" y="1704759"/>
                    <a:pt x="6498590" y="1846999"/>
                    <a:pt x="6673850" y="1846999"/>
                  </a:cubicBezTo>
                  <a:cubicBezTo>
                    <a:pt x="6849110" y="1846999"/>
                    <a:pt x="6991350" y="1704759"/>
                    <a:pt x="6991350" y="1529499"/>
                  </a:cubicBezTo>
                  <a:cubicBezTo>
                    <a:pt x="6991350" y="1704759"/>
                    <a:pt x="7133590" y="1846999"/>
                    <a:pt x="7308850" y="1846999"/>
                  </a:cubicBezTo>
                  <a:cubicBezTo>
                    <a:pt x="7484110" y="1846999"/>
                    <a:pt x="7626350" y="1704759"/>
                    <a:pt x="7626350" y="1529499"/>
                  </a:cubicBezTo>
                  <a:cubicBezTo>
                    <a:pt x="7626350" y="1704759"/>
                    <a:pt x="7768590" y="1846999"/>
                    <a:pt x="7943850" y="1846999"/>
                  </a:cubicBezTo>
                  <a:cubicBezTo>
                    <a:pt x="8119110" y="1846999"/>
                    <a:pt x="8261350" y="1704759"/>
                    <a:pt x="8261350" y="1529499"/>
                  </a:cubicBezTo>
                  <a:cubicBezTo>
                    <a:pt x="8261350" y="1704759"/>
                    <a:pt x="8403590" y="1846999"/>
                    <a:pt x="8578850" y="1846999"/>
                  </a:cubicBezTo>
                  <a:cubicBezTo>
                    <a:pt x="8754110" y="1846999"/>
                    <a:pt x="8896350" y="1704759"/>
                    <a:pt x="8896350" y="1529499"/>
                  </a:cubicBezTo>
                  <a:cubicBezTo>
                    <a:pt x="8896350" y="1704759"/>
                    <a:pt x="9038590" y="1846999"/>
                    <a:pt x="9213850" y="1846999"/>
                  </a:cubicBezTo>
                  <a:cubicBezTo>
                    <a:pt x="9389110" y="1846999"/>
                    <a:pt x="9531350" y="1704759"/>
                    <a:pt x="9531350" y="1529499"/>
                  </a:cubicBezTo>
                  <a:cubicBezTo>
                    <a:pt x="9531350" y="1704759"/>
                    <a:pt x="9673590" y="1846999"/>
                    <a:pt x="9848850" y="1846999"/>
                  </a:cubicBezTo>
                  <a:cubicBezTo>
                    <a:pt x="10024110" y="1846999"/>
                    <a:pt x="10166350" y="1704759"/>
                    <a:pt x="10166350" y="1529499"/>
                  </a:cubicBezTo>
                  <a:lnTo>
                    <a:pt x="10166350" y="1068489"/>
                  </a:lnTo>
                  <a:lnTo>
                    <a:pt x="10158730" y="1068489"/>
                  </a:lnTo>
                  <a:moveTo>
                    <a:pt x="641350" y="1529499"/>
                  </a:moveTo>
                  <a:lnTo>
                    <a:pt x="641350" y="1521879"/>
                  </a:lnTo>
                  <a:lnTo>
                    <a:pt x="641350" y="1529499"/>
                  </a:lnTo>
                  <a:moveTo>
                    <a:pt x="1910080" y="1529499"/>
                  </a:moveTo>
                  <a:lnTo>
                    <a:pt x="1910080" y="1521879"/>
                  </a:lnTo>
                  <a:lnTo>
                    <a:pt x="1910080" y="1529499"/>
                  </a:lnTo>
                  <a:moveTo>
                    <a:pt x="3178810" y="1529499"/>
                  </a:moveTo>
                  <a:lnTo>
                    <a:pt x="3178810" y="1521879"/>
                  </a:lnTo>
                  <a:lnTo>
                    <a:pt x="3178810" y="1529499"/>
                  </a:lnTo>
                  <a:moveTo>
                    <a:pt x="5717540" y="1529499"/>
                  </a:moveTo>
                  <a:lnTo>
                    <a:pt x="5717540" y="1521879"/>
                  </a:lnTo>
                  <a:lnTo>
                    <a:pt x="5717540" y="1529499"/>
                  </a:lnTo>
                  <a:moveTo>
                    <a:pt x="6352540" y="1529499"/>
                  </a:moveTo>
                  <a:lnTo>
                    <a:pt x="6352540" y="1521879"/>
                  </a:lnTo>
                  <a:lnTo>
                    <a:pt x="6352540" y="1529499"/>
                  </a:lnTo>
                  <a:moveTo>
                    <a:pt x="6986270" y="1529499"/>
                  </a:moveTo>
                  <a:lnTo>
                    <a:pt x="6986270" y="1521879"/>
                  </a:lnTo>
                  <a:cubicBezTo>
                    <a:pt x="6987540" y="1524419"/>
                    <a:pt x="6986270" y="1526959"/>
                    <a:pt x="6986270" y="1529499"/>
                  </a:cubicBezTo>
                  <a:moveTo>
                    <a:pt x="7621270" y="1529499"/>
                  </a:moveTo>
                  <a:lnTo>
                    <a:pt x="7621270" y="1521879"/>
                  </a:lnTo>
                  <a:lnTo>
                    <a:pt x="7621270" y="1529499"/>
                  </a:lnTo>
                  <a:moveTo>
                    <a:pt x="8256270" y="1529499"/>
                  </a:moveTo>
                  <a:lnTo>
                    <a:pt x="8256270" y="1521879"/>
                  </a:lnTo>
                  <a:lnTo>
                    <a:pt x="8256270" y="1529499"/>
                  </a:lnTo>
                  <a:moveTo>
                    <a:pt x="8890000" y="1529499"/>
                  </a:moveTo>
                  <a:lnTo>
                    <a:pt x="8890000" y="1521879"/>
                  </a:lnTo>
                  <a:cubicBezTo>
                    <a:pt x="8891270" y="1524419"/>
                    <a:pt x="8890000" y="1526959"/>
                    <a:pt x="8890000" y="1529499"/>
                  </a:cubicBezTo>
                  <a:moveTo>
                    <a:pt x="9525000" y="1529499"/>
                  </a:moveTo>
                  <a:lnTo>
                    <a:pt x="9525000" y="1521879"/>
                  </a:lnTo>
                  <a:lnTo>
                    <a:pt x="9525000" y="1529499"/>
                  </a:lnTo>
                </a:path>
              </a:pathLst>
            </a:custGeom>
            <a:solidFill>
              <a:srgbClr val="FFFFFF"/>
            </a:solidFill>
          </p:spPr>
          <p:txBody>
            <a:bodyPr/>
            <a:lstStyle/>
            <a:p>
              <a:endParaRPr lang="en-ID"/>
            </a:p>
          </p:txBody>
        </p:sp>
      </p:grpSp>
      <p:sp>
        <p:nvSpPr>
          <p:cNvPr id="4" name="Freeform 4"/>
          <p:cNvSpPr/>
          <p:nvPr/>
        </p:nvSpPr>
        <p:spPr>
          <a:xfrm>
            <a:off x="15703935" y="5393475"/>
            <a:ext cx="1069937" cy="1066371"/>
          </a:xfrm>
          <a:custGeom>
            <a:avLst/>
            <a:gdLst/>
            <a:ahLst/>
            <a:cxnLst/>
            <a:rect l="l" t="t" r="r" b="b"/>
            <a:pathLst>
              <a:path w="1069937" h="1066371">
                <a:moveTo>
                  <a:pt x="0" y="0"/>
                </a:moveTo>
                <a:lnTo>
                  <a:pt x="1069937" y="0"/>
                </a:lnTo>
                <a:lnTo>
                  <a:pt x="1069937" y="1066371"/>
                </a:lnTo>
                <a:lnTo>
                  <a:pt x="0" y="10663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D"/>
          </a:p>
        </p:txBody>
      </p:sp>
      <p:sp>
        <p:nvSpPr>
          <p:cNvPr id="5" name="Freeform 5"/>
          <p:cNvSpPr/>
          <p:nvPr/>
        </p:nvSpPr>
        <p:spPr>
          <a:xfrm>
            <a:off x="3334157" y="5393475"/>
            <a:ext cx="11619686" cy="4424715"/>
          </a:xfrm>
          <a:custGeom>
            <a:avLst/>
            <a:gdLst/>
            <a:ahLst/>
            <a:cxnLst/>
            <a:rect l="l" t="t" r="r" b="b"/>
            <a:pathLst>
              <a:path w="11619686" h="4424715">
                <a:moveTo>
                  <a:pt x="0" y="0"/>
                </a:moveTo>
                <a:lnTo>
                  <a:pt x="11619686" y="0"/>
                </a:lnTo>
                <a:lnTo>
                  <a:pt x="11619686" y="4424715"/>
                </a:lnTo>
                <a:lnTo>
                  <a:pt x="0" y="4424715"/>
                </a:lnTo>
                <a:lnTo>
                  <a:pt x="0" y="0"/>
                </a:lnTo>
                <a:close/>
              </a:path>
            </a:pathLst>
          </a:custGeom>
          <a:blipFill>
            <a:blip r:embed="rId4"/>
            <a:stretch>
              <a:fillRect/>
            </a:stretch>
          </a:blipFill>
        </p:spPr>
        <p:txBody>
          <a:bodyPr/>
          <a:lstStyle/>
          <a:p>
            <a:endParaRPr lang="en-ID"/>
          </a:p>
        </p:txBody>
      </p:sp>
      <p:sp>
        <p:nvSpPr>
          <p:cNvPr id="6" name="Freeform 6"/>
          <p:cNvSpPr/>
          <p:nvPr/>
        </p:nvSpPr>
        <p:spPr>
          <a:xfrm>
            <a:off x="15703935" y="7088496"/>
            <a:ext cx="2890647" cy="4114800"/>
          </a:xfrm>
          <a:custGeom>
            <a:avLst/>
            <a:gdLst/>
            <a:ahLst/>
            <a:cxnLst/>
            <a:rect l="l" t="t" r="r" b="b"/>
            <a:pathLst>
              <a:path w="2890647" h="4114800">
                <a:moveTo>
                  <a:pt x="0" y="0"/>
                </a:moveTo>
                <a:lnTo>
                  <a:pt x="2890647" y="0"/>
                </a:lnTo>
                <a:lnTo>
                  <a:pt x="2890647"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ID"/>
          </a:p>
        </p:txBody>
      </p:sp>
      <p:sp>
        <p:nvSpPr>
          <p:cNvPr id="7" name="TextBox 7"/>
          <p:cNvSpPr txBox="1"/>
          <p:nvPr/>
        </p:nvSpPr>
        <p:spPr>
          <a:xfrm>
            <a:off x="2256367" y="381000"/>
            <a:ext cx="13982537" cy="1549400"/>
          </a:xfrm>
          <a:prstGeom prst="rect">
            <a:avLst/>
          </a:prstGeom>
        </p:spPr>
        <p:txBody>
          <a:bodyPr lIns="0" tIns="0" rIns="0" bIns="0" rtlCol="0" anchor="t">
            <a:spAutoFit/>
          </a:bodyPr>
          <a:lstStyle/>
          <a:p>
            <a:pPr algn="ctr">
              <a:lnSpc>
                <a:spcPts val="3999"/>
              </a:lnSpc>
            </a:pPr>
            <a:r>
              <a:rPr lang="en-US" sz="3999" dirty="0">
                <a:solidFill>
                  <a:srgbClr val="F7931E"/>
                </a:solidFill>
                <a:latin typeface="Belleza"/>
              </a:rPr>
              <a:t>4.POLA MENU SEHARI MENURUT KANDUNGAN ENERGI DAN DAFTAR PENUKAR BAHAN MAKANAN</a:t>
            </a:r>
          </a:p>
          <a:p>
            <a:pPr marL="0" lvl="0" indent="0" algn="ctr">
              <a:lnSpc>
                <a:spcPts val="3999"/>
              </a:lnSpc>
              <a:spcBef>
                <a:spcPct val="0"/>
              </a:spcBef>
            </a:pPr>
            <a:endParaRPr lang="en-US" sz="3999" dirty="0">
              <a:solidFill>
                <a:srgbClr val="F7931E"/>
              </a:solidFill>
              <a:latin typeface="Belleza"/>
            </a:endParaRPr>
          </a:p>
        </p:txBody>
      </p:sp>
      <p:sp>
        <p:nvSpPr>
          <p:cNvPr id="8" name="TextBox 8"/>
          <p:cNvSpPr txBox="1"/>
          <p:nvPr/>
        </p:nvSpPr>
        <p:spPr>
          <a:xfrm>
            <a:off x="1038225" y="2710386"/>
            <a:ext cx="16230600" cy="3092450"/>
          </a:xfrm>
          <a:prstGeom prst="rect">
            <a:avLst/>
          </a:prstGeom>
        </p:spPr>
        <p:txBody>
          <a:bodyPr lIns="0" tIns="0" rIns="0" bIns="0" rtlCol="0" anchor="t">
            <a:spAutoFit/>
          </a:bodyPr>
          <a:lstStyle/>
          <a:p>
            <a:pPr algn="just">
              <a:lnSpc>
                <a:spcPts val="4900"/>
              </a:lnSpc>
            </a:pPr>
            <a:r>
              <a:rPr lang="en-US" sz="3500" dirty="0" err="1">
                <a:solidFill>
                  <a:srgbClr val="000000"/>
                </a:solidFill>
                <a:latin typeface="Belleza"/>
              </a:rPr>
              <a:t>Seseorang</a:t>
            </a:r>
            <a:r>
              <a:rPr lang="en-US" sz="3500" dirty="0">
                <a:solidFill>
                  <a:srgbClr val="000000"/>
                </a:solidFill>
                <a:latin typeface="Belleza"/>
              </a:rPr>
              <a:t> </a:t>
            </a:r>
            <a:r>
              <a:rPr lang="en-US" sz="3500" dirty="0" err="1">
                <a:solidFill>
                  <a:srgbClr val="000000"/>
                </a:solidFill>
                <a:latin typeface="Belleza"/>
              </a:rPr>
              <a:t>dapat</a:t>
            </a:r>
            <a:r>
              <a:rPr lang="en-US" sz="3500" dirty="0">
                <a:solidFill>
                  <a:srgbClr val="000000"/>
                </a:solidFill>
                <a:latin typeface="Belleza"/>
              </a:rPr>
              <a:t> </a:t>
            </a:r>
            <a:r>
              <a:rPr lang="en-US" sz="3500" dirty="0" err="1">
                <a:solidFill>
                  <a:srgbClr val="000000"/>
                </a:solidFill>
                <a:latin typeface="Belleza"/>
              </a:rPr>
              <a:t>menysun</a:t>
            </a:r>
            <a:r>
              <a:rPr lang="en-US" sz="3500" dirty="0">
                <a:solidFill>
                  <a:srgbClr val="000000"/>
                </a:solidFill>
                <a:latin typeface="Belleza"/>
              </a:rPr>
              <a:t> menu </a:t>
            </a:r>
            <a:r>
              <a:rPr lang="en-US" sz="3500" dirty="0" err="1">
                <a:solidFill>
                  <a:srgbClr val="000000"/>
                </a:solidFill>
                <a:latin typeface="Belleza"/>
              </a:rPr>
              <a:t>sehari</a:t>
            </a:r>
            <a:r>
              <a:rPr lang="en-US" sz="3500" dirty="0">
                <a:solidFill>
                  <a:srgbClr val="000000"/>
                </a:solidFill>
                <a:latin typeface="Belleza"/>
              </a:rPr>
              <a:t> </a:t>
            </a:r>
            <a:r>
              <a:rPr lang="en-US" sz="3500" dirty="0" err="1">
                <a:solidFill>
                  <a:srgbClr val="000000"/>
                </a:solidFill>
                <a:latin typeface="Belleza"/>
              </a:rPr>
              <a:t>sebagaimana</a:t>
            </a:r>
            <a:r>
              <a:rPr lang="en-US" sz="3500" dirty="0">
                <a:solidFill>
                  <a:srgbClr val="000000"/>
                </a:solidFill>
                <a:latin typeface="Belleza"/>
              </a:rPr>
              <a:t> </a:t>
            </a:r>
            <a:r>
              <a:rPr lang="en-US" sz="3500" dirty="0" err="1">
                <a:solidFill>
                  <a:srgbClr val="000000"/>
                </a:solidFill>
                <a:latin typeface="Belleza"/>
              </a:rPr>
              <a:t>dilihat</a:t>
            </a:r>
            <a:r>
              <a:rPr lang="en-US" sz="3500" dirty="0">
                <a:solidFill>
                  <a:srgbClr val="000000"/>
                </a:solidFill>
                <a:latin typeface="Belleza"/>
              </a:rPr>
              <a:t> pada </a:t>
            </a:r>
            <a:r>
              <a:rPr lang="en-US" sz="3500" dirty="0" err="1">
                <a:solidFill>
                  <a:srgbClr val="000000"/>
                </a:solidFill>
                <a:latin typeface="Belleza"/>
              </a:rPr>
              <a:t>tabel</a:t>
            </a:r>
            <a:r>
              <a:rPr lang="en-US" sz="3500" dirty="0">
                <a:solidFill>
                  <a:srgbClr val="000000"/>
                </a:solidFill>
                <a:latin typeface="Belleza"/>
              </a:rPr>
              <a:t> 4. </a:t>
            </a:r>
            <a:r>
              <a:rPr lang="en-US" sz="3500" dirty="0" err="1">
                <a:solidFill>
                  <a:srgbClr val="000000"/>
                </a:solidFill>
                <a:latin typeface="Belleza"/>
              </a:rPr>
              <a:t>Dengan</a:t>
            </a:r>
            <a:r>
              <a:rPr lang="en-US" sz="3500" dirty="0">
                <a:solidFill>
                  <a:srgbClr val="000000"/>
                </a:solidFill>
                <a:latin typeface="Belleza"/>
              </a:rPr>
              <a:t> </a:t>
            </a:r>
            <a:r>
              <a:rPr lang="en-US" sz="3500" dirty="0" err="1">
                <a:solidFill>
                  <a:srgbClr val="000000"/>
                </a:solidFill>
                <a:latin typeface="Belleza"/>
              </a:rPr>
              <a:t>menggunakan</a:t>
            </a:r>
            <a:r>
              <a:rPr lang="en-US" sz="3500" dirty="0">
                <a:solidFill>
                  <a:srgbClr val="000000"/>
                </a:solidFill>
                <a:latin typeface="Belleza"/>
              </a:rPr>
              <a:t> </a:t>
            </a:r>
            <a:r>
              <a:rPr lang="en-US" sz="3500" dirty="0" err="1">
                <a:solidFill>
                  <a:srgbClr val="000000"/>
                </a:solidFill>
                <a:latin typeface="Belleza"/>
              </a:rPr>
              <a:t>berbagai</a:t>
            </a:r>
            <a:r>
              <a:rPr lang="en-US" sz="3500" dirty="0">
                <a:solidFill>
                  <a:srgbClr val="000000"/>
                </a:solidFill>
                <a:latin typeface="Belleza"/>
              </a:rPr>
              <a:t> </a:t>
            </a:r>
            <a:r>
              <a:rPr lang="en-US" sz="3500" dirty="0" err="1">
                <a:solidFill>
                  <a:srgbClr val="000000"/>
                </a:solidFill>
                <a:latin typeface="Belleza"/>
              </a:rPr>
              <a:t>jenis</a:t>
            </a:r>
            <a:r>
              <a:rPr lang="en-US" sz="3500" dirty="0">
                <a:solidFill>
                  <a:srgbClr val="000000"/>
                </a:solidFill>
                <a:latin typeface="Belleza"/>
              </a:rPr>
              <a:t> </a:t>
            </a:r>
            <a:r>
              <a:rPr lang="en-US" sz="3500" dirty="0" err="1">
                <a:solidFill>
                  <a:srgbClr val="000000"/>
                </a:solidFill>
                <a:latin typeface="Belleza"/>
              </a:rPr>
              <a:t>bahan</a:t>
            </a:r>
            <a:r>
              <a:rPr lang="en-US" sz="3500" dirty="0">
                <a:solidFill>
                  <a:srgbClr val="000000"/>
                </a:solidFill>
                <a:latin typeface="Belleza"/>
              </a:rPr>
              <a:t> </a:t>
            </a:r>
            <a:r>
              <a:rPr lang="en-US" sz="3500" dirty="0" err="1">
                <a:solidFill>
                  <a:srgbClr val="000000"/>
                </a:solidFill>
                <a:latin typeface="Belleza"/>
              </a:rPr>
              <a:t>amakanan</a:t>
            </a:r>
            <a:r>
              <a:rPr lang="en-US" sz="3500" dirty="0">
                <a:solidFill>
                  <a:srgbClr val="000000"/>
                </a:solidFill>
                <a:latin typeface="Belleza"/>
              </a:rPr>
              <a:t> </a:t>
            </a:r>
            <a:r>
              <a:rPr lang="en-US" sz="3500" dirty="0" err="1">
                <a:solidFill>
                  <a:srgbClr val="000000"/>
                </a:solidFill>
                <a:latin typeface="Belleza"/>
              </a:rPr>
              <a:t>dalam</a:t>
            </a:r>
            <a:r>
              <a:rPr lang="en-US" sz="3500" dirty="0">
                <a:solidFill>
                  <a:srgbClr val="000000"/>
                </a:solidFill>
                <a:latin typeface="Belleza"/>
              </a:rPr>
              <a:t> </a:t>
            </a:r>
            <a:r>
              <a:rPr lang="en-US" sz="3500" dirty="0" err="1">
                <a:solidFill>
                  <a:srgbClr val="000000"/>
                </a:solidFill>
                <a:latin typeface="Belleza"/>
              </a:rPr>
              <a:t>tiap</a:t>
            </a:r>
            <a:r>
              <a:rPr lang="en-US" sz="3500" dirty="0">
                <a:solidFill>
                  <a:srgbClr val="000000"/>
                </a:solidFill>
                <a:latin typeface="Belleza"/>
              </a:rPr>
              <a:t> </a:t>
            </a:r>
            <a:r>
              <a:rPr lang="en-US" sz="3500" dirty="0" err="1">
                <a:solidFill>
                  <a:srgbClr val="000000"/>
                </a:solidFill>
                <a:latin typeface="Belleza"/>
              </a:rPr>
              <a:t>golongan</a:t>
            </a:r>
            <a:r>
              <a:rPr lang="en-US" sz="3500" dirty="0">
                <a:solidFill>
                  <a:srgbClr val="000000"/>
                </a:solidFill>
                <a:latin typeface="Belleza"/>
              </a:rPr>
              <a:t> </a:t>
            </a:r>
            <a:r>
              <a:rPr lang="en-US" sz="3500" dirty="0" err="1">
                <a:solidFill>
                  <a:srgbClr val="000000"/>
                </a:solidFill>
                <a:latin typeface="Belleza"/>
              </a:rPr>
              <a:t>bahan</a:t>
            </a:r>
            <a:r>
              <a:rPr lang="en-US" sz="3500" dirty="0">
                <a:solidFill>
                  <a:srgbClr val="000000"/>
                </a:solidFill>
                <a:latin typeface="Belleza"/>
              </a:rPr>
              <a:t> </a:t>
            </a:r>
            <a:r>
              <a:rPr lang="en-US" sz="3500" dirty="0" err="1">
                <a:solidFill>
                  <a:srgbClr val="000000"/>
                </a:solidFill>
                <a:latin typeface="Belleza"/>
              </a:rPr>
              <a:t>makanan</a:t>
            </a:r>
            <a:r>
              <a:rPr lang="en-US" sz="3500" dirty="0">
                <a:solidFill>
                  <a:srgbClr val="000000"/>
                </a:solidFill>
                <a:latin typeface="Belleza"/>
              </a:rPr>
              <a:t> </a:t>
            </a:r>
            <a:r>
              <a:rPr lang="en-US" sz="3500" dirty="0" err="1">
                <a:solidFill>
                  <a:srgbClr val="000000"/>
                </a:solidFill>
                <a:latin typeface="Belleza"/>
              </a:rPr>
              <a:t>sesuai</a:t>
            </a:r>
            <a:r>
              <a:rPr lang="en-US" sz="3500" dirty="0">
                <a:solidFill>
                  <a:srgbClr val="000000"/>
                </a:solidFill>
                <a:latin typeface="Belleza"/>
              </a:rPr>
              <a:t> </a:t>
            </a:r>
            <a:r>
              <a:rPr lang="en-US" sz="3500" dirty="0" err="1">
                <a:solidFill>
                  <a:srgbClr val="000000"/>
                </a:solidFill>
                <a:latin typeface="Belleza"/>
              </a:rPr>
              <a:t>jumlah</a:t>
            </a:r>
            <a:r>
              <a:rPr lang="en-US" sz="3500" dirty="0">
                <a:solidFill>
                  <a:srgbClr val="000000"/>
                </a:solidFill>
                <a:latin typeface="Belleza"/>
              </a:rPr>
              <a:t> </a:t>
            </a:r>
            <a:r>
              <a:rPr lang="en-US" sz="3500" dirty="0" err="1">
                <a:solidFill>
                  <a:srgbClr val="000000"/>
                </a:solidFill>
                <a:latin typeface="Belleza"/>
              </a:rPr>
              <a:t>penukar</a:t>
            </a:r>
            <a:r>
              <a:rPr lang="en-US" sz="3500" dirty="0">
                <a:solidFill>
                  <a:srgbClr val="000000"/>
                </a:solidFill>
                <a:latin typeface="Belleza"/>
              </a:rPr>
              <a:t> yang </a:t>
            </a:r>
            <a:r>
              <a:rPr lang="en-US" sz="3500" dirty="0" err="1">
                <a:solidFill>
                  <a:srgbClr val="000000"/>
                </a:solidFill>
                <a:latin typeface="Belleza"/>
              </a:rPr>
              <a:t>tercantum</a:t>
            </a:r>
            <a:r>
              <a:rPr lang="en-US" sz="3500" dirty="0">
                <a:solidFill>
                  <a:srgbClr val="000000"/>
                </a:solidFill>
                <a:latin typeface="Belleza"/>
              </a:rPr>
              <a:t> </a:t>
            </a:r>
            <a:r>
              <a:rPr lang="en-US" sz="3500" dirty="0" err="1">
                <a:solidFill>
                  <a:srgbClr val="000000"/>
                </a:solidFill>
                <a:latin typeface="Belleza"/>
              </a:rPr>
              <a:t>dalam</a:t>
            </a:r>
            <a:r>
              <a:rPr lang="en-US" sz="3500" dirty="0">
                <a:solidFill>
                  <a:srgbClr val="000000"/>
                </a:solidFill>
                <a:latin typeface="Belleza"/>
              </a:rPr>
              <a:t> </a:t>
            </a:r>
            <a:r>
              <a:rPr lang="en-US" sz="3500" dirty="0" err="1">
                <a:solidFill>
                  <a:srgbClr val="000000"/>
                </a:solidFill>
                <a:latin typeface="Belleza"/>
              </a:rPr>
              <a:t>tabel</a:t>
            </a:r>
            <a:r>
              <a:rPr lang="en-US" sz="3500" dirty="0">
                <a:solidFill>
                  <a:srgbClr val="000000"/>
                </a:solidFill>
                <a:latin typeface="Belleza"/>
              </a:rPr>
              <a:t>, </a:t>
            </a:r>
            <a:r>
              <a:rPr lang="en-US" sz="3500" dirty="0" err="1">
                <a:solidFill>
                  <a:srgbClr val="000000"/>
                </a:solidFill>
                <a:latin typeface="Belleza"/>
              </a:rPr>
              <a:t>dapat</a:t>
            </a:r>
            <a:r>
              <a:rPr lang="en-US" sz="3500" dirty="0">
                <a:solidFill>
                  <a:srgbClr val="000000"/>
                </a:solidFill>
                <a:latin typeface="Belleza"/>
              </a:rPr>
              <a:t> </a:t>
            </a:r>
            <a:r>
              <a:rPr lang="en-US" sz="3500" dirty="0" err="1">
                <a:solidFill>
                  <a:srgbClr val="000000"/>
                </a:solidFill>
                <a:latin typeface="Belleza"/>
              </a:rPr>
              <a:t>dijamin</a:t>
            </a:r>
            <a:r>
              <a:rPr lang="en-US" sz="3500" dirty="0">
                <a:solidFill>
                  <a:srgbClr val="000000"/>
                </a:solidFill>
                <a:latin typeface="Belleza"/>
              </a:rPr>
              <a:t> </a:t>
            </a:r>
            <a:r>
              <a:rPr lang="en-US" sz="3500" dirty="0" err="1">
                <a:solidFill>
                  <a:srgbClr val="000000"/>
                </a:solidFill>
                <a:latin typeface="Belleza"/>
              </a:rPr>
              <a:t>bahwa</a:t>
            </a:r>
            <a:r>
              <a:rPr lang="en-US" sz="3500" dirty="0">
                <a:solidFill>
                  <a:srgbClr val="000000"/>
                </a:solidFill>
                <a:latin typeface="Belleza"/>
              </a:rPr>
              <a:t> menu yang </a:t>
            </a:r>
            <a:r>
              <a:rPr lang="en-US" sz="3500" dirty="0" err="1">
                <a:solidFill>
                  <a:srgbClr val="000000"/>
                </a:solidFill>
                <a:latin typeface="Belleza"/>
              </a:rPr>
              <a:t>disusun</a:t>
            </a:r>
            <a:r>
              <a:rPr lang="en-US" sz="3500" dirty="0">
                <a:solidFill>
                  <a:srgbClr val="000000"/>
                </a:solidFill>
                <a:latin typeface="Belleza"/>
              </a:rPr>
              <a:t> </a:t>
            </a:r>
            <a:r>
              <a:rPr lang="en-US" sz="3500" dirty="0" err="1">
                <a:solidFill>
                  <a:srgbClr val="000000"/>
                </a:solidFill>
                <a:latin typeface="Belleza"/>
              </a:rPr>
              <a:t>seimbang</a:t>
            </a:r>
            <a:r>
              <a:rPr lang="en-US" sz="3500" dirty="0">
                <a:solidFill>
                  <a:srgbClr val="000000"/>
                </a:solidFill>
                <a:latin typeface="Belleza"/>
              </a:rPr>
              <a:t> </a:t>
            </a:r>
            <a:r>
              <a:rPr lang="en-US" sz="3500" dirty="0" err="1">
                <a:solidFill>
                  <a:srgbClr val="000000"/>
                </a:solidFill>
                <a:latin typeface="Belleza"/>
              </a:rPr>
              <a:t>dalam</a:t>
            </a:r>
            <a:r>
              <a:rPr lang="en-US" sz="3500" dirty="0">
                <a:solidFill>
                  <a:srgbClr val="000000"/>
                </a:solidFill>
                <a:latin typeface="Belleza"/>
              </a:rPr>
              <a:t> </a:t>
            </a:r>
            <a:r>
              <a:rPr lang="en-US" sz="3500" dirty="0" err="1">
                <a:solidFill>
                  <a:srgbClr val="000000"/>
                </a:solidFill>
                <a:latin typeface="Belleza"/>
              </a:rPr>
              <a:t>semua</a:t>
            </a:r>
            <a:r>
              <a:rPr lang="en-US" sz="3500" dirty="0">
                <a:solidFill>
                  <a:srgbClr val="000000"/>
                </a:solidFill>
                <a:latin typeface="Belleza"/>
              </a:rPr>
              <a:t> </a:t>
            </a:r>
            <a:r>
              <a:rPr lang="en-US" sz="3500" dirty="0" err="1">
                <a:solidFill>
                  <a:srgbClr val="000000"/>
                </a:solidFill>
                <a:latin typeface="Belleza"/>
              </a:rPr>
              <a:t>zat</a:t>
            </a:r>
            <a:r>
              <a:rPr lang="en-US" sz="3500" dirty="0">
                <a:solidFill>
                  <a:srgbClr val="000000"/>
                </a:solidFill>
                <a:latin typeface="Belleza"/>
              </a:rPr>
              <a:t> </a:t>
            </a:r>
            <a:r>
              <a:rPr lang="en-US" sz="3500" dirty="0" err="1">
                <a:solidFill>
                  <a:srgbClr val="000000"/>
                </a:solidFill>
                <a:latin typeface="Belleza"/>
              </a:rPr>
              <a:t>gizi</a:t>
            </a:r>
            <a:r>
              <a:rPr lang="en-US" sz="3500" dirty="0">
                <a:solidFill>
                  <a:srgbClr val="000000"/>
                </a:solidFill>
                <a:latin typeface="Belleza"/>
              </a:rPr>
              <a:t> dan </a:t>
            </a:r>
            <a:r>
              <a:rPr lang="en-US" sz="3500" dirty="0" err="1">
                <a:solidFill>
                  <a:srgbClr val="000000"/>
                </a:solidFill>
                <a:latin typeface="Belleza"/>
              </a:rPr>
              <a:t>bervariasi</a:t>
            </a:r>
            <a:r>
              <a:rPr lang="en-US" sz="3500" dirty="0">
                <a:solidFill>
                  <a:srgbClr val="000000"/>
                </a:solidFill>
                <a:latin typeface="Belleza"/>
              </a:rPr>
              <a:t>. </a:t>
            </a:r>
          </a:p>
          <a:p>
            <a:pPr algn="just">
              <a:lnSpc>
                <a:spcPts val="4900"/>
              </a:lnSpc>
              <a:spcBef>
                <a:spcPct val="0"/>
              </a:spcBef>
            </a:pPr>
            <a:endParaRPr lang="en-US" sz="3500" dirty="0">
              <a:solidFill>
                <a:srgbClr val="000000"/>
              </a:solidFill>
              <a:latin typeface="Belleza"/>
            </a:endParaRPr>
          </a:p>
        </p:txBody>
      </p:sp>
      <p:sp>
        <p:nvSpPr>
          <p:cNvPr id="9" name="Freeform 9"/>
          <p:cNvSpPr/>
          <p:nvPr/>
        </p:nvSpPr>
        <p:spPr>
          <a:xfrm>
            <a:off x="-634280" y="7088496"/>
            <a:ext cx="2890647" cy="4114800"/>
          </a:xfrm>
          <a:custGeom>
            <a:avLst/>
            <a:gdLst/>
            <a:ahLst/>
            <a:cxnLst/>
            <a:rect l="l" t="t" r="r" b="b"/>
            <a:pathLst>
              <a:path w="2890647" h="4114800">
                <a:moveTo>
                  <a:pt x="0" y="0"/>
                </a:moveTo>
                <a:lnTo>
                  <a:pt x="2890647" y="0"/>
                </a:lnTo>
                <a:lnTo>
                  <a:pt x="2890647"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ID"/>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3ECD1"/>
        </a:solidFill>
        <a:effectLst/>
      </p:bgPr>
    </p:bg>
    <p:spTree>
      <p:nvGrpSpPr>
        <p:cNvPr id="1" name=""/>
        <p:cNvGrpSpPr/>
        <p:nvPr/>
      </p:nvGrpSpPr>
      <p:grpSpPr>
        <a:xfrm>
          <a:off x="0" y="0"/>
          <a:ext cx="0" cy="0"/>
          <a:chOff x="0" y="0"/>
          <a:chExt cx="0" cy="0"/>
        </a:xfrm>
      </p:grpSpPr>
      <p:grpSp>
        <p:nvGrpSpPr>
          <p:cNvPr id="2" name="Group 2"/>
          <p:cNvGrpSpPr/>
          <p:nvPr/>
        </p:nvGrpSpPr>
        <p:grpSpPr>
          <a:xfrm>
            <a:off x="1028700" y="-910496"/>
            <a:ext cx="16230600" cy="3078292"/>
            <a:chOff x="0" y="0"/>
            <a:chExt cx="10153650" cy="1925739"/>
          </a:xfrm>
        </p:grpSpPr>
        <p:sp>
          <p:nvSpPr>
            <p:cNvPr id="3" name="Freeform 3"/>
            <p:cNvSpPr/>
            <p:nvPr/>
          </p:nvSpPr>
          <p:spPr>
            <a:xfrm>
              <a:off x="-6350" y="36830"/>
              <a:ext cx="10166350" cy="1846999"/>
            </a:xfrm>
            <a:custGeom>
              <a:avLst/>
              <a:gdLst/>
              <a:ahLst/>
              <a:cxnLst/>
              <a:rect l="l" t="t" r="r" b="b"/>
              <a:pathLst>
                <a:path w="10166350" h="1846999">
                  <a:moveTo>
                    <a:pt x="10158730" y="1068489"/>
                  </a:moveTo>
                  <a:lnTo>
                    <a:pt x="10158730" y="317500"/>
                  </a:lnTo>
                  <a:cubicBezTo>
                    <a:pt x="10158730" y="142240"/>
                    <a:pt x="10016490" y="0"/>
                    <a:pt x="9841230" y="0"/>
                  </a:cubicBezTo>
                  <a:cubicBezTo>
                    <a:pt x="9665970" y="0"/>
                    <a:pt x="9523730" y="142240"/>
                    <a:pt x="9523730" y="317500"/>
                  </a:cubicBezTo>
                  <a:lnTo>
                    <a:pt x="9523730" y="328930"/>
                  </a:lnTo>
                  <a:lnTo>
                    <a:pt x="9523730" y="317500"/>
                  </a:lnTo>
                  <a:cubicBezTo>
                    <a:pt x="9523730" y="142240"/>
                    <a:pt x="9381490" y="0"/>
                    <a:pt x="9206230" y="0"/>
                  </a:cubicBezTo>
                  <a:cubicBezTo>
                    <a:pt x="9030970" y="0"/>
                    <a:pt x="8888730" y="142240"/>
                    <a:pt x="8888730" y="317500"/>
                  </a:cubicBezTo>
                  <a:lnTo>
                    <a:pt x="8888730" y="328930"/>
                  </a:lnTo>
                  <a:lnTo>
                    <a:pt x="8888730" y="317500"/>
                  </a:lnTo>
                  <a:cubicBezTo>
                    <a:pt x="8888730" y="142240"/>
                    <a:pt x="8746490" y="0"/>
                    <a:pt x="8571230" y="0"/>
                  </a:cubicBezTo>
                  <a:cubicBezTo>
                    <a:pt x="8395970" y="0"/>
                    <a:pt x="8253730" y="142240"/>
                    <a:pt x="8253730" y="317500"/>
                  </a:cubicBezTo>
                  <a:lnTo>
                    <a:pt x="8253730" y="328930"/>
                  </a:lnTo>
                  <a:lnTo>
                    <a:pt x="8253730" y="317500"/>
                  </a:lnTo>
                  <a:cubicBezTo>
                    <a:pt x="8253730" y="142240"/>
                    <a:pt x="8111490" y="0"/>
                    <a:pt x="7936230" y="0"/>
                  </a:cubicBezTo>
                  <a:cubicBezTo>
                    <a:pt x="7760970" y="0"/>
                    <a:pt x="7618730" y="142240"/>
                    <a:pt x="7618730" y="317500"/>
                  </a:cubicBezTo>
                  <a:lnTo>
                    <a:pt x="7618730" y="328930"/>
                  </a:lnTo>
                  <a:lnTo>
                    <a:pt x="7618730" y="317500"/>
                  </a:lnTo>
                  <a:cubicBezTo>
                    <a:pt x="7618730" y="142240"/>
                    <a:pt x="7476490" y="0"/>
                    <a:pt x="7301230" y="0"/>
                  </a:cubicBezTo>
                  <a:cubicBezTo>
                    <a:pt x="7125970" y="0"/>
                    <a:pt x="6983730" y="142240"/>
                    <a:pt x="6983730" y="317500"/>
                  </a:cubicBezTo>
                  <a:lnTo>
                    <a:pt x="6983730" y="328930"/>
                  </a:lnTo>
                  <a:lnTo>
                    <a:pt x="6983730" y="317500"/>
                  </a:lnTo>
                  <a:cubicBezTo>
                    <a:pt x="6983730" y="142240"/>
                    <a:pt x="6841490" y="0"/>
                    <a:pt x="6666230" y="0"/>
                  </a:cubicBezTo>
                  <a:cubicBezTo>
                    <a:pt x="6490970" y="0"/>
                    <a:pt x="6348730" y="142240"/>
                    <a:pt x="6348730" y="317500"/>
                  </a:cubicBezTo>
                  <a:lnTo>
                    <a:pt x="6348730" y="328930"/>
                  </a:lnTo>
                  <a:lnTo>
                    <a:pt x="6348730" y="317500"/>
                  </a:lnTo>
                  <a:cubicBezTo>
                    <a:pt x="6348730" y="142240"/>
                    <a:pt x="6206490" y="0"/>
                    <a:pt x="6031230" y="0"/>
                  </a:cubicBezTo>
                  <a:cubicBezTo>
                    <a:pt x="5855970" y="0"/>
                    <a:pt x="5713730" y="142240"/>
                    <a:pt x="5713730" y="317500"/>
                  </a:cubicBezTo>
                  <a:lnTo>
                    <a:pt x="5713730" y="328930"/>
                  </a:lnTo>
                  <a:lnTo>
                    <a:pt x="5713730" y="317500"/>
                  </a:lnTo>
                  <a:cubicBezTo>
                    <a:pt x="5713730" y="142240"/>
                    <a:pt x="5571490" y="0"/>
                    <a:pt x="5396230" y="0"/>
                  </a:cubicBezTo>
                  <a:cubicBezTo>
                    <a:pt x="5236210" y="0"/>
                    <a:pt x="5104130" y="118110"/>
                    <a:pt x="5082540" y="273050"/>
                  </a:cubicBezTo>
                  <a:lnTo>
                    <a:pt x="5076190" y="273050"/>
                  </a:lnTo>
                  <a:cubicBezTo>
                    <a:pt x="5054600" y="119380"/>
                    <a:pt x="4922520" y="0"/>
                    <a:pt x="4762500" y="0"/>
                  </a:cubicBezTo>
                  <a:cubicBezTo>
                    <a:pt x="4587240" y="0"/>
                    <a:pt x="4445000" y="142240"/>
                    <a:pt x="4445000" y="317500"/>
                  </a:cubicBezTo>
                  <a:lnTo>
                    <a:pt x="4445000" y="328930"/>
                  </a:lnTo>
                  <a:lnTo>
                    <a:pt x="4445000" y="317500"/>
                  </a:lnTo>
                  <a:cubicBezTo>
                    <a:pt x="4445000" y="142240"/>
                    <a:pt x="4302760" y="0"/>
                    <a:pt x="4127500" y="0"/>
                  </a:cubicBezTo>
                  <a:cubicBezTo>
                    <a:pt x="3952240" y="0"/>
                    <a:pt x="3810000" y="142240"/>
                    <a:pt x="3810000" y="317500"/>
                  </a:cubicBezTo>
                  <a:lnTo>
                    <a:pt x="3810000" y="328930"/>
                  </a:lnTo>
                  <a:lnTo>
                    <a:pt x="3810000" y="317500"/>
                  </a:lnTo>
                  <a:cubicBezTo>
                    <a:pt x="3810000" y="142240"/>
                    <a:pt x="3667760" y="0"/>
                    <a:pt x="3492500" y="0"/>
                  </a:cubicBezTo>
                  <a:cubicBezTo>
                    <a:pt x="3317240" y="0"/>
                    <a:pt x="3175000" y="142240"/>
                    <a:pt x="3175000" y="317500"/>
                  </a:cubicBezTo>
                  <a:lnTo>
                    <a:pt x="3175000" y="328930"/>
                  </a:lnTo>
                  <a:lnTo>
                    <a:pt x="3175000" y="317500"/>
                  </a:lnTo>
                  <a:cubicBezTo>
                    <a:pt x="3175000" y="142240"/>
                    <a:pt x="3032760" y="0"/>
                    <a:pt x="2857500" y="0"/>
                  </a:cubicBezTo>
                  <a:cubicBezTo>
                    <a:pt x="2682240" y="0"/>
                    <a:pt x="2540000" y="142240"/>
                    <a:pt x="2540000" y="317500"/>
                  </a:cubicBezTo>
                  <a:lnTo>
                    <a:pt x="2540000" y="328930"/>
                  </a:lnTo>
                  <a:lnTo>
                    <a:pt x="2540000" y="317500"/>
                  </a:lnTo>
                  <a:cubicBezTo>
                    <a:pt x="2540000" y="142240"/>
                    <a:pt x="2397760" y="0"/>
                    <a:pt x="2222500" y="0"/>
                  </a:cubicBezTo>
                  <a:cubicBezTo>
                    <a:pt x="2047240" y="0"/>
                    <a:pt x="1905000" y="142240"/>
                    <a:pt x="1905000" y="317500"/>
                  </a:cubicBezTo>
                  <a:lnTo>
                    <a:pt x="1905000" y="328930"/>
                  </a:lnTo>
                  <a:lnTo>
                    <a:pt x="1905000" y="317500"/>
                  </a:lnTo>
                  <a:cubicBezTo>
                    <a:pt x="1905000" y="142240"/>
                    <a:pt x="1762760" y="0"/>
                    <a:pt x="1587500" y="0"/>
                  </a:cubicBezTo>
                  <a:cubicBezTo>
                    <a:pt x="1412240" y="0"/>
                    <a:pt x="1270000" y="142240"/>
                    <a:pt x="1270000" y="317500"/>
                  </a:cubicBezTo>
                  <a:lnTo>
                    <a:pt x="1270000" y="328930"/>
                  </a:lnTo>
                  <a:lnTo>
                    <a:pt x="1270000" y="317500"/>
                  </a:lnTo>
                  <a:cubicBezTo>
                    <a:pt x="1270000" y="142240"/>
                    <a:pt x="1127760" y="0"/>
                    <a:pt x="952500" y="0"/>
                  </a:cubicBezTo>
                  <a:cubicBezTo>
                    <a:pt x="777240" y="0"/>
                    <a:pt x="635000" y="142240"/>
                    <a:pt x="635000" y="317500"/>
                  </a:cubicBezTo>
                  <a:lnTo>
                    <a:pt x="635000" y="328930"/>
                  </a:lnTo>
                  <a:lnTo>
                    <a:pt x="635000" y="317500"/>
                  </a:lnTo>
                  <a:cubicBezTo>
                    <a:pt x="635000" y="142240"/>
                    <a:pt x="492760" y="0"/>
                    <a:pt x="317500" y="0"/>
                  </a:cubicBezTo>
                  <a:cubicBezTo>
                    <a:pt x="142240" y="0"/>
                    <a:pt x="0" y="142240"/>
                    <a:pt x="0" y="317500"/>
                  </a:cubicBezTo>
                  <a:cubicBezTo>
                    <a:pt x="0" y="327660"/>
                    <a:pt x="0" y="337820"/>
                    <a:pt x="1270" y="349250"/>
                  </a:cubicBezTo>
                  <a:lnTo>
                    <a:pt x="1270" y="1499019"/>
                  </a:lnTo>
                  <a:cubicBezTo>
                    <a:pt x="6350" y="1509179"/>
                    <a:pt x="6350" y="1519339"/>
                    <a:pt x="6350" y="1529499"/>
                  </a:cubicBezTo>
                  <a:cubicBezTo>
                    <a:pt x="6350" y="1704759"/>
                    <a:pt x="148590" y="1846999"/>
                    <a:pt x="323850" y="1846999"/>
                  </a:cubicBezTo>
                  <a:cubicBezTo>
                    <a:pt x="499110" y="1846999"/>
                    <a:pt x="641350" y="1704759"/>
                    <a:pt x="641350" y="1529499"/>
                  </a:cubicBezTo>
                  <a:cubicBezTo>
                    <a:pt x="641350" y="1704759"/>
                    <a:pt x="783590" y="1846999"/>
                    <a:pt x="958850" y="1846999"/>
                  </a:cubicBezTo>
                  <a:cubicBezTo>
                    <a:pt x="1134110" y="1846999"/>
                    <a:pt x="1276350" y="1704759"/>
                    <a:pt x="1276350" y="1529499"/>
                  </a:cubicBezTo>
                  <a:lnTo>
                    <a:pt x="1276350" y="1520609"/>
                  </a:lnTo>
                  <a:lnTo>
                    <a:pt x="1276350" y="1529499"/>
                  </a:lnTo>
                  <a:cubicBezTo>
                    <a:pt x="1276350" y="1704759"/>
                    <a:pt x="1418590" y="1846999"/>
                    <a:pt x="1593850" y="1846999"/>
                  </a:cubicBezTo>
                  <a:cubicBezTo>
                    <a:pt x="1769110" y="1846999"/>
                    <a:pt x="1911350" y="1704759"/>
                    <a:pt x="1911350" y="1529499"/>
                  </a:cubicBezTo>
                  <a:cubicBezTo>
                    <a:pt x="1911350" y="1704759"/>
                    <a:pt x="2053590" y="1846999"/>
                    <a:pt x="2228850" y="1846999"/>
                  </a:cubicBezTo>
                  <a:cubicBezTo>
                    <a:pt x="2404110" y="1846999"/>
                    <a:pt x="2546350" y="1704759"/>
                    <a:pt x="2546350" y="1529499"/>
                  </a:cubicBezTo>
                  <a:lnTo>
                    <a:pt x="2546350" y="1520609"/>
                  </a:lnTo>
                  <a:lnTo>
                    <a:pt x="2546350" y="1529499"/>
                  </a:lnTo>
                  <a:cubicBezTo>
                    <a:pt x="2546350" y="1704759"/>
                    <a:pt x="2688590" y="1846999"/>
                    <a:pt x="2863850" y="1846999"/>
                  </a:cubicBezTo>
                  <a:cubicBezTo>
                    <a:pt x="3039110" y="1846999"/>
                    <a:pt x="3181350" y="1704759"/>
                    <a:pt x="3181350" y="1529499"/>
                  </a:cubicBezTo>
                  <a:cubicBezTo>
                    <a:pt x="3181350" y="1704759"/>
                    <a:pt x="3323590" y="1846999"/>
                    <a:pt x="3498850" y="1846999"/>
                  </a:cubicBezTo>
                  <a:cubicBezTo>
                    <a:pt x="3674110" y="1846999"/>
                    <a:pt x="3816350" y="1704759"/>
                    <a:pt x="3816350" y="1529499"/>
                  </a:cubicBezTo>
                  <a:lnTo>
                    <a:pt x="3816350" y="1520609"/>
                  </a:lnTo>
                  <a:lnTo>
                    <a:pt x="3816350" y="1529499"/>
                  </a:lnTo>
                  <a:cubicBezTo>
                    <a:pt x="3816350" y="1704759"/>
                    <a:pt x="3958590" y="1846999"/>
                    <a:pt x="4133850" y="1846999"/>
                  </a:cubicBezTo>
                  <a:cubicBezTo>
                    <a:pt x="4309110" y="1846999"/>
                    <a:pt x="4451350" y="1704759"/>
                    <a:pt x="4451350" y="1529499"/>
                  </a:cubicBezTo>
                  <a:lnTo>
                    <a:pt x="4451350" y="1520609"/>
                  </a:lnTo>
                  <a:lnTo>
                    <a:pt x="4451350" y="1529499"/>
                  </a:lnTo>
                  <a:cubicBezTo>
                    <a:pt x="4451350" y="1704759"/>
                    <a:pt x="4593590" y="1846999"/>
                    <a:pt x="4768850" y="1846999"/>
                  </a:cubicBezTo>
                  <a:cubicBezTo>
                    <a:pt x="4933950" y="1846999"/>
                    <a:pt x="5069840" y="1719999"/>
                    <a:pt x="5085080" y="1558709"/>
                  </a:cubicBezTo>
                  <a:lnTo>
                    <a:pt x="5087620" y="1558709"/>
                  </a:lnTo>
                  <a:cubicBezTo>
                    <a:pt x="5102860" y="1719999"/>
                    <a:pt x="5238750" y="1846999"/>
                    <a:pt x="5403850" y="1846999"/>
                  </a:cubicBezTo>
                  <a:cubicBezTo>
                    <a:pt x="5579110" y="1846999"/>
                    <a:pt x="5721350" y="1704759"/>
                    <a:pt x="5721350" y="1529499"/>
                  </a:cubicBezTo>
                  <a:cubicBezTo>
                    <a:pt x="5721350" y="1704759"/>
                    <a:pt x="5863590" y="1846999"/>
                    <a:pt x="6038850" y="1846999"/>
                  </a:cubicBezTo>
                  <a:cubicBezTo>
                    <a:pt x="6214110" y="1846999"/>
                    <a:pt x="6356350" y="1704759"/>
                    <a:pt x="6356350" y="1529499"/>
                  </a:cubicBezTo>
                  <a:cubicBezTo>
                    <a:pt x="6356350" y="1704759"/>
                    <a:pt x="6498590" y="1846999"/>
                    <a:pt x="6673850" y="1846999"/>
                  </a:cubicBezTo>
                  <a:cubicBezTo>
                    <a:pt x="6849110" y="1846999"/>
                    <a:pt x="6991350" y="1704759"/>
                    <a:pt x="6991350" y="1529499"/>
                  </a:cubicBezTo>
                  <a:cubicBezTo>
                    <a:pt x="6991350" y="1704759"/>
                    <a:pt x="7133590" y="1846999"/>
                    <a:pt x="7308850" y="1846999"/>
                  </a:cubicBezTo>
                  <a:cubicBezTo>
                    <a:pt x="7484110" y="1846999"/>
                    <a:pt x="7626350" y="1704759"/>
                    <a:pt x="7626350" y="1529499"/>
                  </a:cubicBezTo>
                  <a:cubicBezTo>
                    <a:pt x="7626350" y="1704759"/>
                    <a:pt x="7768590" y="1846999"/>
                    <a:pt x="7943850" y="1846999"/>
                  </a:cubicBezTo>
                  <a:cubicBezTo>
                    <a:pt x="8119110" y="1846999"/>
                    <a:pt x="8261350" y="1704759"/>
                    <a:pt x="8261350" y="1529499"/>
                  </a:cubicBezTo>
                  <a:cubicBezTo>
                    <a:pt x="8261350" y="1704759"/>
                    <a:pt x="8403590" y="1846999"/>
                    <a:pt x="8578850" y="1846999"/>
                  </a:cubicBezTo>
                  <a:cubicBezTo>
                    <a:pt x="8754110" y="1846999"/>
                    <a:pt x="8896350" y="1704759"/>
                    <a:pt x="8896350" y="1529499"/>
                  </a:cubicBezTo>
                  <a:cubicBezTo>
                    <a:pt x="8896350" y="1704759"/>
                    <a:pt x="9038590" y="1846999"/>
                    <a:pt x="9213850" y="1846999"/>
                  </a:cubicBezTo>
                  <a:cubicBezTo>
                    <a:pt x="9389110" y="1846999"/>
                    <a:pt x="9531350" y="1704759"/>
                    <a:pt x="9531350" y="1529499"/>
                  </a:cubicBezTo>
                  <a:cubicBezTo>
                    <a:pt x="9531350" y="1704759"/>
                    <a:pt x="9673590" y="1846999"/>
                    <a:pt x="9848850" y="1846999"/>
                  </a:cubicBezTo>
                  <a:cubicBezTo>
                    <a:pt x="10024110" y="1846999"/>
                    <a:pt x="10166350" y="1704759"/>
                    <a:pt x="10166350" y="1529499"/>
                  </a:cubicBezTo>
                  <a:lnTo>
                    <a:pt x="10166350" y="1068489"/>
                  </a:lnTo>
                  <a:lnTo>
                    <a:pt x="10158730" y="1068489"/>
                  </a:lnTo>
                  <a:moveTo>
                    <a:pt x="641350" y="1529499"/>
                  </a:moveTo>
                  <a:lnTo>
                    <a:pt x="641350" y="1521879"/>
                  </a:lnTo>
                  <a:lnTo>
                    <a:pt x="641350" y="1529499"/>
                  </a:lnTo>
                  <a:moveTo>
                    <a:pt x="1910080" y="1529499"/>
                  </a:moveTo>
                  <a:lnTo>
                    <a:pt x="1910080" y="1521879"/>
                  </a:lnTo>
                  <a:lnTo>
                    <a:pt x="1910080" y="1529499"/>
                  </a:lnTo>
                  <a:moveTo>
                    <a:pt x="3178810" y="1529499"/>
                  </a:moveTo>
                  <a:lnTo>
                    <a:pt x="3178810" y="1521879"/>
                  </a:lnTo>
                  <a:lnTo>
                    <a:pt x="3178810" y="1529499"/>
                  </a:lnTo>
                  <a:moveTo>
                    <a:pt x="5717540" y="1529499"/>
                  </a:moveTo>
                  <a:lnTo>
                    <a:pt x="5717540" y="1521879"/>
                  </a:lnTo>
                  <a:lnTo>
                    <a:pt x="5717540" y="1529499"/>
                  </a:lnTo>
                  <a:moveTo>
                    <a:pt x="6352540" y="1529499"/>
                  </a:moveTo>
                  <a:lnTo>
                    <a:pt x="6352540" y="1521879"/>
                  </a:lnTo>
                  <a:lnTo>
                    <a:pt x="6352540" y="1529499"/>
                  </a:lnTo>
                  <a:moveTo>
                    <a:pt x="6986270" y="1529499"/>
                  </a:moveTo>
                  <a:lnTo>
                    <a:pt x="6986270" y="1521879"/>
                  </a:lnTo>
                  <a:cubicBezTo>
                    <a:pt x="6987540" y="1524419"/>
                    <a:pt x="6986270" y="1526959"/>
                    <a:pt x="6986270" y="1529499"/>
                  </a:cubicBezTo>
                  <a:moveTo>
                    <a:pt x="7621270" y="1529499"/>
                  </a:moveTo>
                  <a:lnTo>
                    <a:pt x="7621270" y="1521879"/>
                  </a:lnTo>
                  <a:lnTo>
                    <a:pt x="7621270" y="1529499"/>
                  </a:lnTo>
                  <a:moveTo>
                    <a:pt x="8256270" y="1529499"/>
                  </a:moveTo>
                  <a:lnTo>
                    <a:pt x="8256270" y="1521879"/>
                  </a:lnTo>
                  <a:lnTo>
                    <a:pt x="8256270" y="1529499"/>
                  </a:lnTo>
                  <a:moveTo>
                    <a:pt x="8890000" y="1529499"/>
                  </a:moveTo>
                  <a:lnTo>
                    <a:pt x="8890000" y="1521879"/>
                  </a:lnTo>
                  <a:cubicBezTo>
                    <a:pt x="8891270" y="1524419"/>
                    <a:pt x="8890000" y="1526959"/>
                    <a:pt x="8890000" y="1529499"/>
                  </a:cubicBezTo>
                  <a:moveTo>
                    <a:pt x="9525000" y="1529499"/>
                  </a:moveTo>
                  <a:lnTo>
                    <a:pt x="9525000" y="1521879"/>
                  </a:lnTo>
                  <a:lnTo>
                    <a:pt x="9525000" y="1529499"/>
                  </a:lnTo>
                </a:path>
              </a:pathLst>
            </a:custGeom>
            <a:solidFill>
              <a:srgbClr val="FFFFFF"/>
            </a:solidFill>
          </p:spPr>
          <p:txBody>
            <a:bodyPr/>
            <a:lstStyle/>
            <a:p>
              <a:endParaRPr lang="en-ID"/>
            </a:p>
          </p:txBody>
        </p:sp>
      </p:grpSp>
      <p:sp>
        <p:nvSpPr>
          <p:cNvPr id="4" name="Freeform 4"/>
          <p:cNvSpPr/>
          <p:nvPr/>
        </p:nvSpPr>
        <p:spPr>
          <a:xfrm>
            <a:off x="15703935" y="5393475"/>
            <a:ext cx="1069937" cy="1066371"/>
          </a:xfrm>
          <a:custGeom>
            <a:avLst/>
            <a:gdLst/>
            <a:ahLst/>
            <a:cxnLst/>
            <a:rect l="l" t="t" r="r" b="b"/>
            <a:pathLst>
              <a:path w="1069937" h="1066371">
                <a:moveTo>
                  <a:pt x="0" y="0"/>
                </a:moveTo>
                <a:lnTo>
                  <a:pt x="1069937" y="0"/>
                </a:lnTo>
                <a:lnTo>
                  <a:pt x="1069937" y="1066371"/>
                </a:lnTo>
                <a:lnTo>
                  <a:pt x="0" y="10663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D"/>
          </a:p>
        </p:txBody>
      </p:sp>
      <p:sp>
        <p:nvSpPr>
          <p:cNvPr id="5" name="Freeform 5"/>
          <p:cNvSpPr/>
          <p:nvPr/>
        </p:nvSpPr>
        <p:spPr>
          <a:xfrm>
            <a:off x="8526830" y="2167796"/>
            <a:ext cx="9041021" cy="7855085"/>
          </a:xfrm>
          <a:custGeom>
            <a:avLst/>
            <a:gdLst/>
            <a:ahLst/>
            <a:cxnLst/>
            <a:rect l="l" t="t" r="r" b="b"/>
            <a:pathLst>
              <a:path w="9041021" h="7855085">
                <a:moveTo>
                  <a:pt x="0" y="0"/>
                </a:moveTo>
                <a:lnTo>
                  <a:pt x="9041021" y="0"/>
                </a:lnTo>
                <a:lnTo>
                  <a:pt x="9041021" y="7855085"/>
                </a:lnTo>
                <a:lnTo>
                  <a:pt x="0" y="7855085"/>
                </a:lnTo>
                <a:lnTo>
                  <a:pt x="0" y="0"/>
                </a:lnTo>
                <a:close/>
              </a:path>
            </a:pathLst>
          </a:custGeom>
          <a:blipFill>
            <a:blip r:embed="rId4"/>
            <a:stretch>
              <a:fillRect/>
            </a:stretch>
          </a:blipFill>
        </p:spPr>
        <p:txBody>
          <a:bodyPr/>
          <a:lstStyle/>
          <a:p>
            <a:endParaRPr lang="en-ID"/>
          </a:p>
        </p:txBody>
      </p:sp>
      <p:sp>
        <p:nvSpPr>
          <p:cNvPr id="6" name="Freeform 6"/>
          <p:cNvSpPr/>
          <p:nvPr/>
        </p:nvSpPr>
        <p:spPr>
          <a:xfrm>
            <a:off x="1028700" y="2994927"/>
            <a:ext cx="6291523" cy="5725286"/>
          </a:xfrm>
          <a:custGeom>
            <a:avLst/>
            <a:gdLst/>
            <a:ahLst/>
            <a:cxnLst/>
            <a:rect l="l" t="t" r="r" b="b"/>
            <a:pathLst>
              <a:path w="6291523" h="5725286">
                <a:moveTo>
                  <a:pt x="0" y="0"/>
                </a:moveTo>
                <a:lnTo>
                  <a:pt x="6291523" y="0"/>
                </a:lnTo>
                <a:lnTo>
                  <a:pt x="6291523" y="5725286"/>
                </a:lnTo>
                <a:lnTo>
                  <a:pt x="0" y="572528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ID"/>
          </a:p>
        </p:txBody>
      </p:sp>
      <p:sp>
        <p:nvSpPr>
          <p:cNvPr id="7" name="TextBox 7"/>
          <p:cNvSpPr txBox="1"/>
          <p:nvPr/>
        </p:nvSpPr>
        <p:spPr>
          <a:xfrm>
            <a:off x="2256367" y="381000"/>
            <a:ext cx="13982537" cy="539750"/>
          </a:xfrm>
          <a:prstGeom prst="rect">
            <a:avLst/>
          </a:prstGeom>
        </p:spPr>
        <p:txBody>
          <a:bodyPr lIns="0" tIns="0" rIns="0" bIns="0" rtlCol="0" anchor="t">
            <a:spAutoFit/>
          </a:bodyPr>
          <a:lstStyle/>
          <a:p>
            <a:pPr marL="0" lvl="0" indent="0" algn="ctr">
              <a:lnSpc>
                <a:spcPts val="3999"/>
              </a:lnSpc>
              <a:spcBef>
                <a:spcPct val="0"/>
              </a:spcBef>
            </a:pPr>
            <a:endParaRPr/>
          </a:p>
        </p:txBody>
      </p:sp>
      <p:sp>
        <p:nvSpPr>
          <p:cNvPr id="8" name="TextBox 8"/>
          <p:cNvSpPr txBox="1"/>
          <p:nvPr/>
        </p:nvSpPr>
        <p:spPr>
          <a:xfrm>
            <a:off x="1721398" y="539750"/>
            <a:ext cx="13982537" cy="1044575"/>
          </a:xfrm>
          <a:prstGeom prst="rect">
            <a:avLst/>
          </a:prstGeom>
        </p:spPr>
        <p:txBody>
          <a:bodyPr lIns="0" tIns="0" rIns="0" bIns="0" rtlCol="0" anchor="t">
            <a:spAutoFit/>
          </a:bodyPr>
          <a:lstStyle/>
          <a:p>
            <a:pPr marL="0" lvl="0" indent="0" algn="ctr">
              <a:lnSpc>
                <a:spcPts val="3999"/>
              </a:lnSpc>
              <a:spcBef>
                <a:spcPct val="0"/>
              </a:spcBef>
            </a:pPr>
            <a:r>
              <a:rPr lang="en-US" sz="3999" dirty="0">
                <a:solidFill>
                  <a:srgbClr val="F7931E"/>
                </a:solidFill>
                <a:latin typeface="Belleza"/>
              </a:rPr>
              <a:t>5. MENYUSUN MENU SEHARI BERDASARKAN POLA MENU SEHARI</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TotalTime>
  <Words>483</Words>
  <Application>Microsoft Office PowerPoint</Application>
  <PresentationFormat>Custom</PresentationFormat>
  <Paragraphs>26</Paragraphs>
  <Slides>7</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vt:i4>
      </vt:variant>
    </vt:vector>
  </HeadingPairs>
  <TitlesOfParts>
    <vt:vector size="18" baseType="lpstr">
      <vt:lpstr>Calibri</vt:lpstr>
      <vt:lpstr>Arial</vt:lpstr>
      <vt:lpstr>Arimo</vt:lpstr>
      <vt:lpstr>Raleway Heavy</vt:lpstr>
      <vt:lpstr>Open Sans</vt:lpstr>
      <vt:lpstr>Pagkaki</vt:lpstr>
      <vt:lpstr>Poppins</vt:lpstr>
      <vt:lpstr>Open Sans Bold</vt:lpstr>
      <vt:lpstr>Goudy Old Style</vt:lpstr>
      <vt:lpstr>Belleza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MENYUSUN MENU DAN MENGHITUNG KECUKUPAN GIZI</dc:title>
  <dc:creator>WIN10</dc:creator>
  <cp:lastModifiedBy>diyahayu widyaningrum</cp:lastModifiedBy>
  <cp:revision>4</cp:revision>
  <dcterms:created xsi:type="dcterms:W3CDTF">2006-08-16T00:00:00Z</dcterms:created>
  <dcterms:modified xsi:type="dcterms:W3CDTF">2023-11-07T08:43:47Z</dcterms:modified>
  <dc:identifier>DAFsPHqknhk</dc:identifier>
</cp:coreProperties>
</file>