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6" r:id="rId2"/>
    <p:sldMasterId id="2147483744" r:id="rId3"/>
  </p:sldMasterIdLst>
  <p:notesMasterIdLst>
    <p:notesMasterId r:id="rId19"/>
  </p:notesMasterIdLst>
  <p:sldIdLst>
    <p:sldId id="270" r:id="rId4"/>
    <p:sldId id="297" r:id="rId5"/>
    <p:sldId id="300" r:id="rId6"/>
    <p:sldId id="373" r:id="rId7"/>
    <p:sldId id="335" r:id="rId8"/>
    <p:sldId id="342" r:id="rId9"/>
    <p:sldId id="374" r:id="rId10"/>
    <p:sldId id="336" r:id="rId11"/>
    <p:sldId id="372" r:id="rId12"/>
    <p:sldId id="375" r:id="rId13"/>
    <p:sldId id="376" r:id="rId14"/>
    <p:sldId id="371" r:id="rId15"/>
    <p:sldId id="346" r:id="rId16"/>
    <p:sldId id="378" r:id="rId17"/>
    <p:sldId id="334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87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microsoft.com/office/2016/11/relationships/changesInfo" Target="changesInfos/changesInfo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obus Rico Kuntag" userId="9afa34a9498517e9" providerId="LiveId" clId="{2AFFE9ED-71C7-4683-B589-05E98B1A06DE}"/>
    <pc:docChg chg="mod addSld modSld sldOrd">
      <pc:chgData name="Jacobus Rico Kuntag" userId="9afa34a9498517e9" providerId="LiveId" clId="{2AFFE9ED-71C7-4683-B589-05E98B1A06DE}" dt="2023-10-08T12:26:29.483" v="18"/>
      <pc:docMkLst>
        <pc:docMk/>
      </pc:docMkLst>
      <pc:sldChg chg="add">
        <pc:chgData name="Jacobus Rico Kuntag" userId="9afa34a9498517e9" providerId="LiveId" clId="{2AFFE9ED-71C7-4683-B589-05E98B1A06DE}" dt="2023-10-08T07:20:05.064" v="7"/>
        <pc:sldMkLst>
          <pc:docMk/>
          <pc:sldMk cId="2434752543" sldId="297"/>
        </pc:sldMkLst>
      </pc:sldChg>
      <pc:sldChg chg="add">
        <pc:chgData name="Jacobus Rico Kuntag" userId="9afa34a9498517e9" providerId="LiveId" clId="{2AFFE9ED-71C7-4683-B589-05E98B1A06DE}" dt="2023-10-08T07:20:35.112" v="8"/>
        <pc:sldMkLst>
          <pc:docMk/>
          <pc:sldMk cId="3556999633" sldId="300"/>
        </pc:sldMkLst>
      </pc:sldChg>
      <pc:sldChg chg="add">
        <pc:chgData name="Jacobus Rico Kuntag" userId="9afa34a9498517e9" providerId="LiveId" clId="{2AFFE9ED-71C7-4683-B589-05E98B1A06DE}" dt="2023-10-08T07:20:46.450" v="9"/>
        <pc:sldMkLst>
          <pc:docMk/>
          <pc:sldMk cId="1945759414" sldId="334"/>
        </pc:sldMkLst>
      </pc:sldChg>
      <pc:sldChg chg="ord">
        <pc:chgData name="Jacobus Rico Kuntag" userId="9afa34a9498517e9" providerId="LiveId" clId="{2AFFE9ED-71C7-4683-B589-05E98B1A06DE}" dt="2023-10-08T07:21:33.962" v="10"/>
        <pc:sldMkLst>
          <pc:docMk/>
          <pc:sldMk cId="3098448714" sldId="335"/>
        </pc:sldMkLst>
      </pc:sldChg>
      <pc:sldChg chg="ord">
        <pc:chgData name="Jacobus Rico Kuntag" userId="9afa34a9498517e9" providerId="LiveId" clId="{2AFFE9ED-71C7-4683-B589-05E98B1A06DE}" dt="2023-10-08T07:41:21.456" v="11"/>
        <pc:sldMkLst>
          <pc:docMk/>
          <pc:sldMk cId="4007888059" sldId="342"/>
        </pc:sldMkLst>
      </pc:sldChg>
      <pc:sldChg chg="ord">
        <pc:chgData name="Jacobus Rico Kuntag" userId="9afa34a9498517e9" providerId="LiveId" clId="{2AFFE9ED-71C7-4683-B589-05E98B1A06DE}" dt="2023-10-08T08:06:06.159" v="12"/>
        <pc:sldMkLst>
          <pc:docMk/>
          <pc:sldMk cId="2455244703" sldId="346"/>
        </pc:sldMkLst>
      </pc:sldChg>
      <pc:sldChg chg="ord">
        <pc:chgData name="Jacobus Rico Kuntag" userId="9afa34a9498517e9" providerId="LiveId" clId="{2AFFE9ED-71C7-4683-B589-05E98B1A06DE}" dt="2023-10-08T10:19:25.508" v="13"/>
        <pc:sldMkLst>
          <pc:docMk/>
          <pc:sldMk cId="3244736692" sldId="348"/>
        </pc:sldMkLst>
      </pc:sldChg>
      <pc:sldChg chg="ord">
        <pc:chgData name="Jacobus Rico Kuntag" userId="9afa34a9498517e9" providerId="LiveId" clId="{2AFFE9ED-71C7-4683-B589-05E98B1A06DE}" dt="2023-10-08T10:42:12.926" v="14"/>
        <pc:sldMkLst>
          <pc:docMk/>
          <pc:sldMk cId="2086668242" sldId="351"/>
        </pc:sldMkLst>
      </pc:sldChg>
      <pc:sldChg chg="ord">
        <pc:chgData name="Jacobus Rico Kuntag" userId="9afa34a9498517e9" providerId="LiveId" clId="{2AFFE9ED-71C7-4683-B589-05E98B1A06DE}" dt="2023-10-08T12:00:48.496" v="15"/>
        <pc:sldMkLst>
          <pc:docMk/>
          <pc:sldMk cId="1333113085" sldId="356"/>
        </pc:sldMkLst>
      </pc:sldChg>
      <pc:sldChg chg="ord">
        <pc:chgData name="Jacobus Rico Kuntag" userId="9afa34a9498517e9" providerId="LiveId" clId="{2AFFE9ED-71C7-4683-B589-05E98B1A06DE}" dt="2023-10-08T12:06:18.520" v="16"/>
        <pc:sldMkLst>
          <pc:docMk/>
          <pc:sldMk cId="238379124" sldId="358"/>
        </pc:sldMkLst>
      </pc:sldChg>
      <pc:sldChg chg="ord">
        <pc:chgData name="Jacobus Rico Kuntag" userId="9afa34a9498517e9" providerId="LiveId" clId="{2AFFE9ED-71C7-4683-B589-05E98B1A06DE}" dt="2023-10-08T12:15:04.173" v="17"/>
        <pc:sldMkLst>
          <pc:docMk/>
          <pc:sldMk cId="3576604059" sldId="359"/>
        </pc:sldMkLst>
      </pc:sldChg>
      <pc:sldChg chg="ord">
        <pc:chgData name="Jacobus Rico Kuntag" userId="9afa34a9498517e9" providerId="LiveId" clId="{2AFFE9ED-71C7-4683-B589-05E98B1A06DE}" dt="2023-10-08T12:26:29.483" v="18"/>
        <pc:sldMkLst>
          <pc:docMk/>
          <pc:sldMk cId="2611717513" sldId="361"/>
        </pc:sldMkLst>
      </pc:sldChg>
    </pc:docChg>
  </pc:docChgLst>
  <pc:docChgLst>
    <pc:chgData name="Jacobus Rico Kuntag" userId="9afa34a9498517e9" providerId="LiveId" clId="{D837471F-A495-4871-8C44-25FC2DE9E1AB}"/>
    <pc:docChg chg="undo custSel addSld delSld modSld sldOrd">
      <pc:chgData name="Jacobus Rico Kuntag" userId="9afa34a9498517e9" providerId="LiveId" clId="{D837471F-A495-4871-8C44-25FC2DE9E1AB}" dt="2023-10-22T18:17:45.461" v="1831" actId="34135"/>
      <pc:docMkLst>
        <pc:docMk/>
      </pc:docMkLst>
      <pc:sldChg chg="addSp delSp modSp mod">
        <pc:chgData name="Jacobus Rico Kuntag" userId="9afa34a9498517e9" providerId="LiveId" clId="{D837471F-A495-4871-8C44-25FC2DE9E1AB}" dt="2023-10-18T16:16:18.620" v="241" actId="207"/>
        <pc:sldMkLst>
          <pc:docMk/>
          <pc:sldMk cId="0" sldId="272"/>
        </pc:sldMkLst>
        <pc:spChg chg="mod">
          <ac:chgData name="Jacobus Rico Kuntag" userId="9afa34a9498517e9" providerId="LiveId" clId="{D837471F-A495-4871-8C44-25FC2DE9E1AB}" dt="2023-10-18T16:16:18.620" v="241" actId="207"/>
          <ac:spMkLst>
            <pc:docMk/>
            <pc:sldMk cId="0" sldId="272"/>
            <ac:spMk id="272" creationId="{00000000-0000-0000-0000-000000000000}"/>
          </ac:spMkLst>
        </pc:spChg>
        <pc:picChg chg="add mod ord">
          <ac:chgData name="Jacobus Rico Kuntag" userId="9afa34a9498517e9" providerId="LiveId" clId="{D837471F-A495-4871-8C44-25FC2DE9E1AB}" dt="2023-10-18T16:15:11.397" v="238" actId="167"/>
          <ac:picMkLst>
            <pc:docMk/>
            <pc:sldMk cId="0" sldId="272"/>
            <ac:picMk id="3" creationId="{6D025B3B-6E24-41D0-B3FA-B9F0604C3235}"/>
          </ac:picMkLst>
        </pc:picChg>
        <pc:picChg chg="del">
          <ac:chgData name="Jacobus Rico Kuntag" userId="9afa34a9498517e9" providerId="LiveId" clId="{D837471F-A495-4871-8C44-25FC2DE9E1AB}" dt="2023-10-18T16:14:28.612" v="230" actId="478"/>
          <ac:picMkLst>
            <pc:docMk/>
            <pc:sldMk cId="0" sldId="272"/>
            <ac:picMk id="8" creationId="{0E08481E-47A1-5C50-30AD-E8056A1DEDB5}"/>
          </ac:picMkLst>
        </pc:picChg>
      </pc:sldChg>
      <pc:sldChg chg="modSp mod">
        <pc:chgData name="Jacobus Rico Kuntag" userId="9afa34a9498517e9" providerId="LiveId" clId="{D837471F-A495-4871-8C44-25FC2DE9E1AB}" dt="2023-10-18T16:09:47.787" v="50" actId="20577"/>
        <pc:sldMkLst>
          <pc:docMk/>
          <pc:sldMk cId="2434752543" sldId="297"/>
        </pc:sldMkLst>
        <pc:spChg chg="mod">
          <ac:chgData name="Jacobus Rico Kuntag" userId="9afa34a9498517e9" providerId="LiveId" clId="{D837471F-A495-4871-8C44-25FC2DE9E1AB}" dt="2023-10-18T16:09:47.787" v="50" actId="20577"/>
          <ac:spMkLst>
            <pc:docMk/>
            <pc:sldMk cId="2434752543" sldId="297"/>
            <ac:spMk id="5" creationId="{211EA173-0559-4B8B-A1CE-CC2A104553CC}"/>
          </ac:spMkLst>
        </pc:spChg>
      </pc:sldChg>
      <pc:sldChg chg="modSp mod modAnim">
        <pc:chgData name="Jacobus Rico Kuntag" userId="9afa34a9498517e9" providerId="LiveId" clId="{D837471F-A495-4871-8C44-25FC2DE9E1AB}" dt="2023-10-22T18:09:07.364" v="1776"/>
        <pc:sldMkLst>
          <pc:docMk/>
          <pc:sldMk cId="3556999633" sldId="300"/>
        </pc:sldMkLst>
        <pc:spChg chg="mod">
          <ac:chgData name="Jacobus Rico Kuntag" userId="9afa34a9498517e9" providerId="LiveId" clId="{D837471F-A495-4871-8C44-25FC2DE9E1AB}" dt="2023-10-22T18:08:49.881" v="1773" actId="404"/>
          <ac:spMkLst>
            <pc:docMk/>
            <pc:sldMk cId="3556999633" sldId="300"/>
            <ac:spMk id="3" creationId="{D6561CBE-533F-FF86-1562-827C37D4018C}"/>
          </ac:spMkLst>
        </pc:spChg>
        <pc:spChg chg="mod">
          <ac:chgData name="Jacobus Rico Kuntag" userId="9afa34a9498517e9" providerId="LiveId" clId="{D837471F-A495-4871-8C44-25FC2DE9E1AB}" dt="2023-10-18T16:17:20.312" v="269" actId="20577"/>
          <ac:spMkLst>
            <pc:docMk/>
            <pc:sldMk cId="3556999633" sldId="300"/>
            <ac:spMk id="7" creationId="{ACE49482-60E1-3E43-3D14-12C777E23881}"/>
          </ac:spMkLst>
        </pc:spChg>
      </pc:sldChg>
      <pc:sldChg chg="modSp mod">
        <pc:chgData name="Jacobus Rico Kuntag" userId="9afa34a9498517e9" providerId="LiveId" clId="{D837471F-A495-4871-8C44-25FC2DE9E1AB}" dt="2023-10-18T16:10:08.602" v="87" actId="20577"/>
        <pc:sldMkLst>
          <pc:docMk/>
          <pc:sldMk cId="3098448714" sldId="335"/>
        </pc:sldMkLst>
        <pc:spChg chg="mod">
          <ac:chgData name="Jacobus Rico Kuntag" userId="9afa34a9498517e9" providerId="LiveId" clId="{D837471F-A495-4871-8C44-25FC2DE9E1AB}" dt="2023-10-18T16:10:08.602" v="87" actId="20577"/>
          <ac:spMkLst>
            <pc:docMk/>
            <pc:sldMk cId="3098448714" sldId="335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D837471F-A495-4871-8C44-25FC2DE9E1AB}" dt="2023-10-18T16:10:39.426" v="119" actId="20577"/>
        <pc:sldMkLst>
          <pc:docMk/>
          <pc:sldMk cId="576901038" sldId="336"/>
        </pc:sldMkLst>
        <pc:spChg chg="mod">
          <ac:chgData name="Jacobus Rico Kuntag" userId="9afa34a9498517e9" providerId="LiveId" clId="{D837471F-A495-4871-8C44-25FC2DE9E1AB}" dt="2023-10-18T16:10:39.426" v="119" actId="20577"/>
          <ac:spMkLst>
            <pc:docMk/>
            <pc:sldMk cId="576901038" sldId="336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D837471F-A495-4871-8C44-25FC2DE9E1AB}" dt="2023-10-18T16:11:08.176" v="143" actId="20577"/>
        <pc:sldMkLst>
          <pc:docMk/>
          <pc:sldMk cId="1926875738" sldId="337"/>
        </pc:sldMkLst>
        <pc:spChg chg="mod">
          <ac:chgData name="Jacobus Rico Kuntag" userId="9afa34a9498517e9" providerId="LiveId" clId="{D837471F-A495-4871-8C44-25FC2DE9E1AB}" dt="2023-10-18T16:11:08.176" v="143" actId="20577"/>
          <ac:spMkLst>
            <pc:docMk/>
            <pc:sldMk cId="1926875738" sldId="337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D837471F-A495-4871-8C44-25FC2DE9E1AB}" dt="2023-10-18T16:11:22.242" v="163" actId="20577"/>
        <pc:sldMkLst>
          <pc:docMk/>
          <pc:sldMk cId="3613271997" sldId="338"/>
        </pc:sldMkLst>
        <pc:spChg chg="mod">
          <ac:chgData name="Jacobus Rico Kuntag" userId="9afa34a9498517e9" providerId="LiveId" clId="{D837471F-A495-4871-8C44-25FC2DE9E1AB}" dt="2023-10-18T16:11:22.242" v="163" actId="20577"/>
          <ac:spMkLst>
            <pc:docMk/>
            <pc:sldMk cId="3613271997" sldId="338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D837471F-A495-4871-8C44-25FC2DE9E1AB}" dt="2023-10-18T16:11:38.970" v="187" actId="20577"/>
        <pc:sldMkLst>
          <pc:docMk/>
          <pc:sldMk cId="99513168" sldId="339"/>
        </pc:sldMkLst>
        <pc:spChg chg="mod">
          <ac:chgData name="Jacobus Rico Kuntag" userId="9afa34a9498517e9" providerId="LiveId" clId="{D837471F-A495-4871-8C44-25FC2DE9E1AB}" dt="2023-10-18T16:11:38.970" v="187" actId="20577"/>
          <ac:spMkLst>
            <pc:docMk/>
            <pc:sldMk cId="99513168" sldId="339"/>
            <ac:spMk id="5" creationId="{211EA173-0559-4B8B-A1CE-CC2A104553CC}"/>
          </ac:spMkLst>
        </pc:spChg>
      </pc:sldChg>
      <pc:sldChg chg="del">
        <pc:chgData name="Jacobus Rico Kuntag" userId="9afa34a9498517e9" providerId="LiveId" clId="{D837471F-A495-4871-8C44-25FC2DE9E1AB}" dt="2023-10-18T16:10:12.398" v="88" actId="47"/>
        <pc:sldMkLst>
          <pc:docMk/>
          <pc:sldMk cId="2459378033" sldId="341"/>
        </pc:sldMkLst>
      </pc:sldChg>
      <pc:sldChg chg="modSp mod modAnim">
        <pc:chgData name="Jacobus Rico Kuntag" userId="9afa34a9498517e9" providerId="LiveId" clId="{D837471F-A495-4871-8C44-25FC2DE9E1AB}" dt="2023-10-22T18:13:22.957" v="1803"/>
        <pc:sldMkLst>
          <pc:docMk/>
          <pc:sldMk cId="4007888059" sldId="342"/>
        </pc:sldMkLst>
        <pc:spChg chg="mod">
          <ac:chgData name="Jacobus Rico Kuntag" userId="9afa34a9498517e9" providerId="LiveId" clId="{D837471F-A495-4871-8C44-25FC2DE9E1AB}" dt="2023-10-22T18:09:21.364" v="1781" actId="114"/>
          <ac:spMkLst>
            <pc:docMk/>
            <pc:sldMk cId="4007888059" sldId="342"/>
            <ac:spMk id="3" creationId="{D6561CBE-533F-FF86-1562-827C37D4018C}"/>
          </ac:spMkLst>
        </pc:spChg>
        <pc:spChg chg="mod">
          <ac:chgData name="Jacobus Rico Kuntag" userId="9afa34a9498517e9" providerId="LiveId" clId="{D837471F-A495-4871-8C44-25FC2DE9E1AB}" dt="2023-10-18T16:18:44.793" v="312" actId="20577"/>
          <ac:spMkLst>
            <pc:docMk/>
            <pc:sldMk cId="4007888059" sldId="342"/>
            <ac:spMk id="7" creationId="{ACE49482-60E1-3E43-3D14-12C777E23881}"/>
          </ac:spMkLst>
        </pc:spChg>
      </pc:sldChg>
      <pc:sldChg chg="modSp mod modAnim">
        <pc:chgData name="Jacobus Rico Kuntag" userId="9afa34a9498517e9" providerId="LiveId" clId="{D837471F-A495-4871-8C44-25FC2DE9E1AB}" dt="2023-10-22T18:13:37.569" v="1806"/>
        <pc:sldMkLst>
          <pc:docMk/>
          <pc:sldMk cId="2455244703" sldId="346"/>
        </pc:sldMkLst>
        <pc:spChg chg="mod">
          <ac:chgData name="Jacobus Rico Kuntag" userId="9afa34a9498517e9" providerId="LiveId" clId="{D837471F-A495-4871-8C44-25FC2DE9E1AB}" dt="2023-10-22T18:11:47.342" v="1798" actId="313"/>
          <ac:spMkLst>
            <pc:docMk/>
            <pc:sldMk cId="2455244703" sldId="346"/>
            <ac:spMk id="3" creationId="{D6561CBE-533F-FF86-1562-827C37D4018C}"/>
          </ac:spMkLst>
        </pc:spChg>
        <pc:spChg chg="mod">
          <ac:chgData name="Jacobus Rico Kuntag" userId="9afa34a9498517e9" providerId="LiveId" clId="{D837471F-A495-4871-8C44-25FC2DE9E1AB}" dt="2023-10-18T16:19:52.272" v="365" actId="20577"/>
          <ac:spMkLst>
            <pc:docMk/>
            <pc:sldMk cId="2455244703" sldId="346"/>
            <ac:spMk id="7" creationId="{ACE49482-60E1-3E43-3D14-12C777E23881}"/>
          </ac:spMkLst>
        </pc:spChg>
      </pc:sldChg>
      <pc:sldChg chg="modSp mod ord modAnim">
        <pc:chgData name="Jacobus Rico Kuntag" userId="9afa34a9498517e9" providerId="LiveId" clId="{D837471F-A495-4871-8C44-25FC2DE9E1AB}" dt="2023-10-22T18:13:51.832" v="1808"/>
        <pc:sldMkLst>
          <pc:docMk/>
          <pc:sldMk cId="3244736692" sldId="348"/>
        </pc:sldMkLst>
        <pc:spChg chg="mod">
          <ac:chgData name="Jacobus Rico Kuntag" userId="9afa34a9498517e9" providerId="LiveId" clId="{D837471F-A495-4871-8C44-25FC2DE9E1AB}" dt="2023-10-22T18:12:38.981" v="1800" actId="113"/>
          <ac:spMkLst>
            <pc:docMk/>
            <pc:sldMk cId="3244736692" sldId="348"/>
            <ac:spMk id="3" creationId="{D6561CBE-533F-FF86-1562-827C37D4018C}"/>
          </ac:spMkLst>
        </pc:spChg>
        <pc:spChg chg="mod">
          <ac:chgData name="Jacobus Rico Kuntag" userId="9afa34a9498517e9" providerId="LiveId" clId="{D837471F-A495-4871-8C44-25FC2DE9E1AB}" dt="2023-10-18T16:38:01.553" v="873" actId="20577"/>
          <ac:spMkLst>
            <pc:docMk/>
            <pc:sldMk cId="3244736692" sldId="348"/>
            <ac:spMk id="7" creationId="{ACE49482-60E1-3E43-3D14-12C777E23881}"/>
          </ac:spMkLst>
        </pc:spChg>
      </pc:sldChg>
      <pc:sldChg chg="modSp mod ord modAnim">
        <pc:chgData name="Jacobus Rico Kuntag" userId="9afa34a9498517e9" providerId="LiveId" clId="{D837471F-A495-4871-8C44-25FC2DE9E1AB}" dt="2023-10-22T18:15:07.783" v="1818"/>
        <pc:sldMkLst>
          <pc:docMk/>
          <pc:sldMk cId="1622481797" sldId="352"/>
        </pc:sldMkLst>
        <pc:spChg chg="mod">
          <ac:chgData name="Jacobus Rico Kuntag" userId="9afa34a9498517e9" providerId="LiveId" clId="{D837471F-A495-4871-8C44-25FC2DE9E1AB}" dt="2023-10-22T18:02:40.234" v="1713" actId="20577"/>
          <ac:spMkLst>
            <pc:docMk/>
            <pc:sldMk cId="1622481797" sldId="352"/>
            <ac:spMk id="3" creationId="{D6561CBE-533F-FF86-1562-827C37D4018C}"/>
          </ac:spMkLst>
        </pc:spChg>
        <pc:spChg chg="mod">
          <ac:chgData name="Jacobus Rico Kuntag" userId="9afa34a9498517e9" providerId="LiveId" clId="{D837471F-A495-4871-8C44-25FC2DE9E1AB}" dt="2023-10-18T16:24:01.560" v="453" actId="20577"/>
          <ac:spMkLst>
            <pc:docMk/>
            <pc:sldMk cId="1622481797" sldId="352"/>
            <ac:spMk id="7" creationId="{ACE49482-60E1-3E43-3D14-12C777E23881}"/>
          </ac:spMkLst>
        </pc:spChg>
      </pc:sldChg>
      <pc:sldChg chg="modSp del mod ord">
        <pc:chgData name="Jacobus Rico Kuntag" userId="9afa34a9498517e9" providerId="LiveId" clId="{D837471F-A495-4871-8C44-25FC2DE9E1AB}" dt="2023-10-22T18:03:52.237" v="1725" actId="47"/>
        <pc:sldMkLst>
          <pc:docMk/>
          <pc:sldMk cId="1333113085" sldId="356"/>
        </pc:sldMkLst>
        <pc:spChg chg="mod">
          <ac:chgData name="Jacobus Rico Kuntag" userId="9afa34a9498517e9" providerId="LiveId" clId="{D837471F-A495-4871-8C44-25FC2DE9E1AB}" dt="2023-10-18T16:25:05.071" v="458"/>
          <ac:spMkLst>
            <pc:docMk/>
            <pc:sldMk cId="1333113085" sldId="356"/>
            <ac:spMk id="3" creationId="{D6561CBE-533F-FF86-1562-827C37D4018C}"/>
          </ac:spMkLst>
        </pc:spChg>
      </pc:sldChg>
      <pc:sldChg chg="del">
        <pc:chgData name="Jacobus Rico Kuntag" userId="9afa34a9498517e9" providerId="LiveId" clId="{D837471F-A495-4871-8C44-25FC2DE9E1AB}" dt="2023-10-18T16:10:28.196" v="95" actId="47"/>
        <pc:sldMkLst>
          <pc:docMk/>
          <pc:sldMk cId="710884305" sldId="357"/>
        </pc:sldMkLst>
      </pc:sldChg>
      <pc:sldChg chg="modSp add mod">
        <pc:chgData name="Jacobus Rico Kuntag" userId="9afa34a9498517e9" providerId="LiveId" clId="{D837471F-A495-4871-8C44-25FC2DE9E1AB}" dt="2023-10-18T16:12:04.104" v="220" actId="20577"/>
        <pc:sldMkLst>
          <pc:docMk/>
          <pc:sldMk cId="3307960739" sldId="357"/>
        </pc:sldMkLst>
        <pc:spChg chg="mod">
          <ac:chgData name="Jacobus Rico Kuntag" userId="9afa34a9498517e9" providerId="LiveId" clId="{D837471F-A495-4871-8C44-25FC2DE9E1AB}" dt="2023-10-18T16:12:04.104" v="220" actId="20577"/>
          <ac:spMkLst>
            <pc:docMk/>
            <pc:sldMk cId="3307960739" sldId="357"/>
            <ac:spMk id="5" creationId="{211EA173-0559-4B8B-A1CE-CC2A104553CC}"/>
          </ac:spMkLst>
        </pc:spChg>
      </pc:sldChg>
      <pc:sldChg chg="del">
        <pc:chgData name="Jacobus Rico Kuntag" userId="9afa34a9498517e9" providerId="LiveId" clId="{D837471F-A495-4871-8C44-25FC2DE9E1AB}" dt="2023-10-18T16:10:43.302" v="120" actId="47"/>
        <pc:sldMkLst>
          <pc:docMk/>
          <pc:sldMk cId="1490087195" sldId="358"/>
        </pc:sldMkLst>
      </pc:sldChg>
      <pc:sldChg chg="modSp add mod modAnim">
        <pc:chgData name="Jacobus Rico Kuntag" userId="9afa34a9498517e9" providerId="LiveId" clId="{D837471F-A495-4871-8C44-25FC2DE9E1AB}" dt="2023-10-22T18:04:50.950" v="1735" actId="113"/>
        <pc:sldMkLst>
          <pc:docMk/>
          <pc:sldMk cId="4105580437" sldId="358"/>
        </pc:sldMkLst>
        <pc:spChg chg="mod">
          <ac:chgData name="Jacobus Rico Kuntag" userId="9afa34a9498517e9" providerId="LiveId" clId="{D837471F-A495-4871-8C44-25FC2DE9E1AB}" dt="2023-10-22T18:04:50.950" v="1735" actId="113"/>
          <ac:spMkLst>
            <pc:docMk/>
            <pc:sldMk cId="4105580437" sldId="358"/>
            <ac:spMk id="3" creationId="{D6561CBE-533F-FF86-1562-827C37D4018C}"/>
          </ac:spMkLst>
        </pc:spChg>
      </pc:sldChg>
      <pc:sldChg chg="modSp add mod modAnim">
        <pc:chgData name="Jacobus Rico Kuntag" userId="9afa34a9498517e9" providerId="LiveId" clId="{D837471F-A495-4871-8C44-25FC2DE9E1AB}" dt="2023-10-22T18:15:40.947" v="1823" actId="114"/>
        <pc:sldMkLst>
          <pc:docMk/>
          <pc:sldMk cId="1796556775" sldId="359"/>
        </pc:sldMkLst>
        <pc:spChg chg="mod">
          <ac:chgData name="Jacobus Rico Kuntag" userId="9afa34a9498517e9" providerId="LiveId" clId="{D837471F-A495-4871-8C44-25FC2DE9E1AB}" dt="2023-10-22T18:15:40.947" v="1823" actId="114"/>
          <ac:spMkLst>
            <pc:docMk/>
            <pc:sldMk cId="1796556775" sldId="359"/>
            <ac:spMk id="3" creationId="{D6561CBE-533F-FF86-1562-827C37D4018C}"/>
          </ac:spMkLst>
        </pc:spChg>
      </pc:sldChg>
      <pc:sldChg chg="del">
        <pc:chgData name="Jacobus Rico Kuntag" userId="9afa34a9498517e9" providerId="LiveId" clId="{D837471F-A495-4871-8C44-25FC2DE9E1AB}" dt="2023-10-18T16:10:12.398" v="88" actId="47"/>
        <pc:sldMkLst>
          <pc:docMk/>
          <pc:sldMk cId="4101916155" sldId="359"/>
        </pc:sldMkLst>
      </pc:sldChg>
      <pc:sldChg chg="del">
        <pc:chgData name="Jacobus Rico Kuntag" userId="9afa34a9498517e9" providerId="LiveId" clId="{D837471F-A495-4871-8C44-25FC2DE9E1AB}" dt="2023-10-18T16:10:12.398" v="88" actId="47"/>
        <pc:sldMkLst>
          <pc:docMk/>
          <pc:sldMk cId="3228913335" sldId="360"/>
        </pc:sldMkLst>
      </pc:sldChg>
      <pc:sldChg chg="modSp add mod">
        <pc:chgData name="Jacobus Rico Kuntag" userId="9afa34a9498517e9" providerId="LiveId" clId="{D837471F-A495-4871-8C44-25FC2DE9E1AB}" dt="2023-10-22T18:16:41.065" v="1828" actId="207"/>
        <pc:sldMkLst>
          <pc:docMk/>
          <pc:sldMk cId="3610927070" sldId="360"/>
        </pc:sldMkLst>
        <pc:spChg chg="mod">
          <ac:chgData name="Jacobus Rico Kuntag" userId="9afa34a9498517e9" providerId="LiveId" clId="{D837471F-A495-4871-8C44-25FC2DE9E1AB}" dt="2023-10-22T18:16:41.065" v="1828" actId="207"/>
          <ac:spMkLst>
            <pc:docMk/>
            <pc:sldMk cId="3610927070" sldId="360"/>
            <ac:spMk id="3" creationId="{D6561CBE-533F-FF86-1562-827C37D4018C}"/>
          </ac:spMkLst>
        </pc:spChg>
      </pc:sldChg>
      <pc:sldChg chg="modSp add mod modAnim">
        <pc:chgData name="Jacobus Rico Kuntag" userId="9afa34a9498517e9" providerId="LiveId" clId="{D837471F-A495-4871-8C44-25FC2DE9E1AB}" dt="2023-10-22T18:08:29.129" v="1771"/>
        <pc:sldMkLst>
          <pc:docMk/>
          <pc:sldMk cId="656556165" sldId="361"/>
        </pc:sldMkLst>
        <pc:spChg chg="mod">
          <ac:chgData name="Jacobus Rico Kuntag" userId="9afa34a9498517e9" providerId="LiveId" clId="{D837471F-A495-4871-8C44-25FC2DE9E1AB}" dt="2023-10-22T18:07:59.298" v="1768" actId="20577"/>
          <ac:spMkLst>
            <pc:docMk/>
            <pc:sldMk cId="656556165" sldId="361"/>
            <ac:spMk id="3" creationId="{D6561CBE-533F-FF86-1562-827C37D4018C}"/>
          </ac:spMkLst>
        </pc:spChg>
      </pc:sldChg>
      <pc:sldChg chg="add del">
        <pc:chgData name="Jacobus Rico Kuntag" userId="9afa34a9498517e9" providerId="LiveId" clId="{D837471F-A495-4871-8C44-25FC2DE9E1AB}" dt="2023-10-18T16:38:13.672" v="875" actId="47"/>
        <pc:sldMkLst>
          <pc:docMk/>
          <pc:sldMk cId="197990982" sldId="362"/>
        </pc:sldMkLst>
      </pc:sldChg>
      <pc:sldChg chg="modSp add mod ord modAnim">
        <pc:chgData name="Jacobus Rico Kuntag" userId="9afa34a9498517e9" providerId="LiveId" clId="{D837471F-A495-4871-8C44-25FC2DE9E1AB}" dt="2023-10-22T18:14:36.301" v="1812" actId="404"/>
        <pc:sldMkLst>
          <pc:docMk/>
          <pc:sldMk cId="1909538287" sldId="362"/>
        </pc:sldMkLst>
        <pc:spChg chg="mod">
          <ac:chgData name="Jacobus Rico Kuntag" userId="9afa34a9498517e9" providerId="LiveId" clId="{D837471F-A495-4871-8C44-25FC2DE9E1AB}" dt="2023-10-22T18:14:36.301" v="1812" actId="404"/>
          <ac:spMkLst>
            <pc:docMk/>
            <pc:sldMk cId="1909538287" sldId="362"/>
            <ac:spMk id="3" creationId="{D6561CBE-533F-FF86-1562-827C37D4018C}"/>
          </ac:spMkLst>
        </pc:spChg>
        <pc:spChg chg="mod">
          <ac:chgData name="Jacobus Rico Kuntag" userId="9afa34a9498517e9" providerId="LiveId" clId="{D837471F-A495-4871-8C44-25FC2DE9E1AB}" dt="2023-10-22T18:14:36.301" v="1812" actId="404"/>
          <ac:spMkLst>
            <pc:docMk/>
            <pc:sldMk cId="1909538287" sldId="362"/>
            <ac:spMk id="7" creationId="{ACE49482-60E1-3E43-3D14-12C777E23881}"/>
          </ac:spMkLst>
        </pc:spChg>
        <pc:spChg chg="mod">
          <ac:chgData name="Jacobus Rico Kuntag" userId="9afa34a9498517e9" providerId="LiveId" clId="{D837471F-A495-4871-8C44-25FC2DE9E1AB}" dt="2023-10-22T18:14:36.301" v="1812" actId="404"/>
          <ac:spMkLst>
            <pc:docMk/>
            <pc:sldMk cId="1909538287" sldId="362"/>
            <ac:spMk id="8" creationId="{48E0238A-E098-5C52-C94C-E594DF6E6796}"/>
          </ac:spMkLst>
        </pc:spChg>
      </pc:sldChg>
      <pc:sldChg chg="addSp delSp modSp add mod ord">
        <pc:chgData name="Jacobus Rico Kuntag" userId="9afa34a9498517e9" providerId="LiveId" clId="{D837471F-A495-4871-8C44-25FC2DE9E1AB}" dt="2023-10-22T18:17:25.443" v="1829" actId="34135"/>
        <pc:sldMkLst>
          <pc:docMk/>
          <pc:sldMk cId="2768603217" sldId="363"/>
        </pc:sldMkLst>
        <pc:spChg chg="mod">
          <ac:chgData name="Jacobus Rico Kuntag" userId="9afa34a9498517e9" providerId="LiveId" clId="{D837471F-A495-4871-8C44-25FC2DE9E1AB}" dt="2023-10-22T18:17:25.443" v="1829" actId="34135"/>
          <ac:spMkLst>
            <pc:docMk/>
            <pc:sldMk cId="2768603217" sldId="363"/>
            <ac:spMk id="3" creationId="{D6561CBE-533F-FF86-1562-827C37D4018C}"/>
          </ac:spMkLst>
        </pc:spChg>
        <pc:spChg chg="add mod">
          <ac:chgData name="Jacobus Rico Kuntag" userId="9afa34a9498517e9" providerId="LiveId" clId="{D837471F-A495-4871-8C44-25FC2DE9E1AB}" dt="2023-10-22T18:17:25.443" v="1829" actId="34135"/>
          <ac:spMkLst>
            <pc:docMk/>
            <pc:sldMk cId="2768603217" sldId="363"/>
            <ac:spMk id="5" creationId="{6DE052E9-F6F1-0B0C-6229-473A535A6170}"/>
          </ac:spMkLst>
        </pc:spChg>
        <pc:spChg chg="mod">
          <ac:chgData name="Jacobus Rico Kuntag" userId="9afa34a9498517e9" providerId="LiveId" clId="{D837471F-A495-4871-8C44-25FC2DE9E1AB}" dt="2023-10-22T18:17:25.443" v="1829" actId="34135"/>
          <ac:spMkLst>
            <pc:docMk/>
            <pc:sldMk cId="2768603217" sldId="363"/>
            <ac:spMk id="7" creationId="{ACE49482-60E1-3E43-3D14-12C777E23881}"/>
          </ac:spMkLst>
        </pc:spChg>
        <pc:spChg chg="mod">
          <ac:chgData name="Jacobus Rico Kuntag" userId="9afa34a9498517e9" providerId="LiveId" clId="{D837471F-A495-4871-8C44-25FC2DE9E1AB}" dt="2023-10-22T18:17:25.443" v="1829" actId="34135"/>
          <ac:spMkLst>
            <pc:docMk/>
            <pc:sldMk cId="2768603217" sldId="363"/>
            <ac:spMk id="8" creationId="{48E0238A-E098-5C52-C94C-E594DF6E6796}"/>
          </ac:spMkLst>
        </pc:spChg>
        <pc:picChg chg="add del mod">
          <ac:chgData name="Jacobus Rico Kuntag" userId="9afa34a9498517e9" providerId="LiveId" clId="{D837471F-A495-4871-8C44-25FC2DE9E1AB}" dt="2023-10-22T17:46:40.457" v="1253" actId="478"/>
          <ac:picMkLst>
            <pc:docMk/>
            <pc:sldMk cId="2768603217" sldId="363"/>
            <ac:picMk id="4" creationId="{6CD5C821-464C-073C-1478-16F4D33E4C0E}"/>
          </ac:picMkLst>
        </pc:picChg>
        <pc:picChg chg="add mod">
          <ac:chgData name="Jacobus Rico Kuntag" userId="9afa34a9498517e9" providerId="LiveId" clId="{D837471F-A495-4871-8C44-25FC2DE9E1AB}" dt="2023-10-22T18:17:25.443" v="1829" actId="34135"/>
          <ac:picMkLst>
            <pc:docMk/>
            <pc:sldMk cId="2768603217" sldId="363"/>
            <ac:picMk id="6" creationId="{174B252E-517E-1664-B82D-E738D01214BF}"/>
          </ac:picMkLst>
        </pc:picChg>
        <pc:picChg chg="add del mod modCrop">
          <ac:chgData name="Jacobus Rico Kuntag" userId="9afa34a9498517e9" providerId="LiveId" clId="{D837471F-A495-4871-8C44-25FC2DE9E1AB}" dt="2023-10-22T17:47:32.298" v="1281" actId="478"/>
          <ac:picMkLst>
            <pc:docMk/>
            <pc:sldMk cId="2768603217" sldId="363"/>
            <ac:picMk id="9" creationId="{8F48ECC7-0D73-F8E3-A83A-9252009CED8A}"/>
          </ac:picMkLst>
        </pc:picChg>
        <pc:picChg chg="add mod">
          <ac:chgData name="Jacobus Rico Kuntag" userId="9afa34a9498517e9" providerId="LiveId" clId="{D837471F-A495-4871-8C44-25FC2DE9E1AB}" dt="2023-10-22T18:17:25.443" v="1829" actId="34135"/>
          <ac:picMkLst>
            <pc:docMk/>
            <pc:sldMk cId="2768603217" sldId="363"/>
            <ac:picMk id="11" creationId="{996E1074-3C99-1A0A-3B64-C0D6EE081E1A}"/>
          </ac:picMkLst>
        </pc:picChg>
      </pc:sldChg>
      <pc:sldChg chg="modSp add del mod ord">
        <pc:chgData name="Jacobus Rico Kuntag" userId="9afa34a9498517e9" providerId="LiveId" clId="{D837471F-A495-4871-8C44-25FC2DE9E1AB}" dt="2023-10-22T17:56:04.573" v="1626" actId="47"/>
        <pc:sldMkLst>
          <pc:docMk/>
          <pc:sldMk cId="3602804911" sldId="364"/>
        </pc:sldMkLst>
        <pc:spChg chg="mod">
          <ac:chgData name="Jacobus Rico Kuntag" userId="9afa34a9498517e9" providerId="LiveId" clId="{D837471F-A495-4871-8C44-25FC2DE9E1AB}" dt="2023-10-22T17:41:33.590" v="1188" actId="114"/>
          <ac:spMkLst>
            <pc:docMk/>
            <pc:sldMk cId="3602804911" sldId="364"/>
            <ac:spMk id="3" creationId="{D6561CBE-533F-FF86-1562-827C37D4018C}"/>
          </ac:spMkLst>
        </pc:spChg>
      </pc:sldChg>
      <pc:sldChg chg="addSp delSp modSp add mod ord">
        <pc:chgData name="Jacobus Rico Kuntag" userId="9afa34a9498517e9" providerId="LiveId" clId="{D837471F-A495-4871-8C44-25FC2DE9E1AB}" dt="2023-10-22T18:17:41.103" v="1830" actId="34135"/>
        <pc:sldMkLst>
          <pc:docMk/>
          <pc:sldMk cId="1811208542" sldId="365"/>
        </pc:sldMkLst>
        <pc:spChg chg="mod">
          <ac:chgData name="Jacobus Rico Kuntag" userId="9afa34a9498517e9" providerId="LiveId" clId="{D837471F-A495-4871-8C44-25FC2DE9E1AB}" dt="2023-10-22T18:17:41.103" v="1830" actId="34135"/>
          <ac:spMkLst>
            <pc:docMk/>
            <pc:sldMk cId="1811208542" sldId="365"/>
            <ac:spMk id="3" creationId="{D6561CBE-533F-FF86-1562-827C37D4018C}"/>
          </ac:spMkLst>
        </pc:spChg>
        <pc:spChg chg="mod">
          <ac:chgData name="Jacobus Rico Kuntag" userId="9afa34a9498517e9" providerId="LiveId" clId="{D837471F-A495-4871-8C44-25FC2DE9E1AB}" dt="2023-10-22T18:17:41.103" v="1830" actId="34135"/>
          <ac:spMkLst>
            <pc:docMk/>
            <pc:sldMk cId="1811208542" sldId="365"/>
            <ac:spMk id="5" creationId="{6DE052E9-F6F1-0B0C-6229-473A535A6170}"/>
          </ac:spMkLst>
        </pc:spChg>
        <pc:spChg chg="mod">
          <ac:chgData name="Jacobus Rico Kuntag" userId="9afa34a9498517e9" providerId="LiveId" clId="{D837471F-A495-4871-8C44-25FC2DE9E1AB}" dt="2023-10-22T18:17:41.103" v="1830" actId="34135"/>
          <ac:spMkLst>
            <pc:docMk/>
            <pc:sldMk cId="1811208542" sldId="365"/>
            <ac:spMk id="7" creationId="{ACE49482-60E1-3E43-3D14-12C777E23881}"/>
          </ac:spMkLst>
        </pc:spChg>
        <pc:spChg chg="mod">
          <ac:chgData name="Jacobus Rico Kuntag" userId="9afa34a9498517e9" providerId="LiveId" clId="{D837471F-A495-4871-8C44-25FC2DE9E1AB}" dt="2023-10-22T18:17:41.103" v="1830" actId="34135"/>
          <ac:spMkLst>
            <pc:docMk/>
            <pc:sldMk cId="1811208542" sldId="365"/>
            <ac:spMk id="8" creationId="{48E0238A-E098-5C52-C94C-E594DF6E6796}"/>
          </ac:spMkLst>
        </pc:spChg>
        <pc:picChg chg="del">
          <ac:chgData name="Jacobus Rico Kuntag" userId="9afa34a9498517e9" providerId="LiveId" clId="{D837471F-A495-4871-8C44-25FC2DE9E1AB}" dt="2023-10-22T17:40:06.689" v="1176" actId="478"/>
          <ac:picMkLst>
            <pc:docMk/>
            <pc:sldMk cId="1811208542" sldId="365"/>
            <ac:picMk id="4" creationId="{6CD5C821-464C-073C-1478-16F4D33E4C0E}"/>
          </ac:picMkLst>
        </pc:picChg>
        <pc:picChg chg="add mod">
          <ac:chgData name="Jacobus Rico Kuntag" userId="9afa34a9498517e9" providerId="LiveId" clId="{D837471F-A495-4871-8C44-25FC2DE9E1AB}" dt="2023-10-22T18:17:41.103" v="1830" actId="34135"/>
          <ac:picMkLst>
            <pc:docMk/>
            <pc:sldMk cId="1811208542" sldId="365"/>
            <ac:picMk id="6" creationId="{1463824E-C5BC-79A9-41DE-8F06EC83EC55}"/>
          </ac:picMkLst>
        </pc:picChg>
        <pc:picChg chg="del">
          <ac:chgData name="Jacobus Rico Kuntag" userId="9afa34a9498517e9" providerId="LiveId" clId="{D837471F-A495-4871-8C44-25FC2DE9E1AB}" dt="2023-10-22T17:40:36.337" v="1180" actId="478"/>
          <ac:picMkLst>
            <pc:docMk/>
            <pc:sldMk cId="1811208542" sldId="365"/>
            <ac:picMk id="9" creationId="{8F48ECC7-0D73-F8E3-A83A-9252009CED8A}"/>
          </ac:picMkLst>
        </pc:picChg>
        <pc:picChg chg="add mod">
          <ac:chgData name="Jacobus Rico Kuntag" userId="9afa34a9498517e9" providerId="LiveId" clId="{D837471F-A495-4871-8C44-25FC2DE9E1AB}" dt="2023-10-22T18:17:41.103" v="1830" actId="34135"/>
          <ac:picMkLst>
            <pc:docMk/>
            <pc:sldMk cId="1811208542" sldId="365"/>
            <ac:picMk id="11" creationId="{F2A864CA-6746-CB0C-86AC-D3DC15685CB8}"/>
          </ac:picMkLst>
        </pc:picChg>
      </pc:sldChg>
      <pc:sldChg chg="addSp delSp modSp add mod">
        <pc:chgData name="Jacobus Rico Kuntag" userId="9afa34a9498517e9" providerId="LiveId" clId="{D837471F-A495-4871-8C44-25FC2DE9E1AB}" dt="2023-10-22T18:17:45.461" v="1831" actId="34135"/>
        <pc:sldMkLst>
          <pc:docMk/>
          <pc:sldMk cId="663217596" sldId="366"/>
        </pc:sldMkLst>
        <pc:spChg chg="mod">
          <ac:chgData name="Jacobus Rico Kuntag" userId="9afa34a9498517e9" providerId="LiveId" clId="{D837471F-A495-4871-8C44-25FC2DE9E1AB}" dt="2023-10-22T18:17:45.461" v="1831" actId="34135"/>
          <ac:spMkLst>
            <pc:docMk/>
            <pc:sldMk cId="663217596" sldId="366"/>
            <ac:spMk id="3" creationId="{D6561CBE-533F-FF86-1562-827C37D4018C}"/>
          </ac:spMkLst>
        </pc:spChg>
        <pc:spChg chg="del">
          <ac:chgData name="Jacobus Rico Kuntag" userId="9afa34a9498517e9" providerId="LiveId" clId="{D837471F-A495-4871-8C44-25FC2DE9E1AB}" dt="2023-10-22T17:43:11.169" v="1192" actId="478"/>
          <ac:spMkLst>
            <pc:docMk/>
            <pc:sldMk cId="663217596" sldId="366"/>
            <ac:spMk id="5" creationId="{6DE052E9-F6F1-0B0C-6229-473A535A6170}"/>
          </ac:spMkLst>
        </pc:spChg>
        <pc:spChg chg="mod">
          <ac:chgData name="Jacobus Rico Kuntag" userId="9afa34a9498517e9" providerId="LiveId" clId="{D837471F-A495-4871-8C44-25FC2DE9E1AB}" dt="2023-10-22T18:17:45.461" v="1831" actId="34135"/>
          <ac:spMkLst>
            <pc:docMk/>
            <pc:sldMk cId="663217596" sldId="366"/>
            <ac:spMk id="7" creationId="{ACE49482-60E1-3E43-3D14-12C777E23881}"/>
          </ac:spMkLst>
        </pc:spChg>
        <pc:spChg chg="mod">
          <ac:chgData name="Jacobus Rico Kuntag" userId="9afa34a9498517e9" providerId="LiveId" clId="{D837471F-A495-4871-8C44-25FC2DE9E1AB}" dt="2023-10-22T18:17:45.461" v="1831" actId="34135"/>
          <ac:spMkLst>
            <pc:docMk/>
            <pc:sldMk cId="663217596" sldId="366"/>
            <ac:spMk id="8" creationId="{48E0238A-E098-5C52-C94C-E594DF6E6796}"/>
          </ac:spMkLst>
        </pc:spChg>
        <pc:picChg chg="add mod">
          <ac:chgData name="Jacobus Rico Kuntag" userId="9afa34a9498517e9" providerId="LiveId" clId="{D837471F-A495-4871-8C44-25FC2DE9E1AB}" dt="2023-10-22T18:17:45.461" v="1831" actId="34135"/>
          <ac:picMkLst>
            <pc:docMk/>
            <pc:sldMk cId="663217596" sldId="366"/>
            <ac:picMk id="4" creationId="{AC4DDC96-93E9-F137-46EB-C9A991933133}"/>
          </ac:picMkLst>
        </pc:picChg>
        <pc:picChg chg="del">
          <ac:chgData name="Jacobus Rico Kuntag" userId="9afa34a9498517e9" providerId="LiveId" clId="{D837471F-A495-4871-8C44-25FC2DE9E1AB}" dt="2023-10-22T17:43:07.945" v="1190" actId="478"/>
          <ac:picMkLst>
            <pc:docMk/>
            <pc:sldMk cId="663217596" sldId="366"/>
            <ac:picMk id="6" creationId="{1463824E-C5BC-79A9-41DE-8F06EC83EC55}"/>
          </ac:picMkLst>
        </pc:picChg>
        <pc:picChg chg="del">
          <ac:chgData name="Jacobus Rico Kuntag" userId="9afa34a9498517e9" providerId="LiveId" clId="{D837471F-A495-4871-8C44-25FC2DE9E1AB}" dt="2023-10-22T17:43:08.377" v="1191" actId="478"/>
          <ac:picMkLst>
            <pc:docMk/>
            <pc:sldMk cId="663217596" sldId="366"/>
            <ac:picMk id="11" creationId="{F2A864CA-6746-CB0C-86AC-D3DC15685CB8}"/>
          </ac:picMkLst>
        </pc:picChg>
      </pc:sldChg>
      <pc:sldChg chg="modSp add mod modAnim">
        <pc:chgData name="Jacobus Rico Kuntag" userId="9afa34a9498517e9" providerId="LiveId" clId="{D837471F-A495-4871-8C44-25FC2DE9E1AB}" dt="2023-10-22T18:14:56.407" v="1816" actId="404"/>
        <pc:sldMkLst>
          <pc:docMk/>
          <pc:sldMk cId="365044558" sldId="367"/>
        </pc:sldMkLst>
        <pc:spChg chg="mod">
          <ac:chgData name="Jacobus Rico Kuntag" userId="9afa34a9498517e9" providerId="LiveId" clId="{D837471F-A495-4871-8C44-25FC2DE9E1AB}" dt="2023-10-22T18:14:56.407" v="1816" actId="404"/>
          <ac:spMkLst>
            <pc:docMk/>
            <pc:sldMk cId="365044558" sldId="367"/>
            <ac:spMk id="3" creationId="{D6561CBE-533F-FF86-1562-827C37D4018C}"/>
          </ac:spMkLst>
        </pc:spChg>
      </pc:sldChg>
      <pc:sldChg chg="add del">
        <pc:chgData name="Jacobus Rico Kuntag" userId="9afa34a9498517e9" providerId="LiveId" clId="{D837471F-A495-4871-8C44-25FC2DE9E1AB}" dt="2023-10-22T17:46:22.401" v="1230" actId="2890"/>
        <pc:sldMkLst>
          <pc:docMk/>
          <pc:sldMk cId="894807913" sldId="368"/>
        </pc:sldMkLst>
      </pc:sldChg>
      <pc:sldChg chg="modSp add mod">
        <pc:chgData name="Jacobus Rico Kuntag" userId="9afa34a9498517e9" providerId="LiveId" clId="{D837471F-A495-4871-8C44-25FC2DE9E1AB}" dt="2023-10-22T17:49:11.881" v="1325" actId="20577"/>
        <pc:sldMkLst>
          <pc:docMk/>
          <pc:sldMk cId="1690518414" sldId="368"/>
        </pc:sldMkLst>
        <pc:spChg chg="mod">
          <ac:chgData name="Jacobus Rico Kuntag" userId="9afa34a9498517e9" providerId="LiveId" clId="{D837471F-A495-4871-8C44-25FC2DE9E1AB}" dt="2023-10-22T17:49:11.881" v="1325" actId="20577"/>
          <ac:spMkLst>
            <pc:docMk/>
            <pc:sldMk cId="1690518414" sldId="368"/>
            <ac:spMk id="7" creationId="{ACE49482-60E1-3E43-3D14-12C777E23881}"/>
          </ac:spMkLst>
        </pc:spChg>
      </pc:sldChg>
      <pc:sldChg chg="add del">
        <pc:chgData name="Jacobus Rico Kuntag" userId="9afa34a9498517e9" providerId="LiveId" clId="{D837471F-A495-4871-8C44-25FC2DE9E1AB}" dt="2023-10-22T17:48:55.040" v="1311" actId="2890"/>
        <pc:sldMkLst>
          <pc:docMk/>
          <pc:sldMk cId="2130862917" sldId="369"/>
        </pc:sldMkLst>
      </pc:sldChg>
      <pc:sldChg chg="addSp delSp modSp add mod ord">
        <pc:chgData name="Jacobus Rico Kuntag" userId="9afa34a9498517e9" providerId="LiveId" clId="{D837471F-A495-4871-8C44-25FC2DE9E1AB}" dt="2023-10-22T17:50:28.996" v="1372" actId="34135"/>
        <pc:sldMkLst>
          <pc:docMk/>
          <pc:sldMk cId="2718244603" sldId="369"/>
        </pc:sldMkLst>
        <pc:spChg chg="del mod">
          <ac:chgData name="Jacobus Rico Kuntag" userId="9afa34a9498517e9" providerId="LiveId" clId="{D837471F-A495-4871-8C44-25FC2DE9E1AB}" dt="2023-10-22T17:50:00.570" v="1366" actId="21"/>
          <ac:spMkLst>
            <pc:docMk/>
            <pc:sldMk cId="2718244603" sldId="369"/>
            <ac:spMk id="3" creationId="{D6561CBE-533F-FF86-1562-827C37D4018C}"/>
          </ac:spMkLst>
        </pc:spChg>
        <pc:spChg chg="add mod">
          <ac:chgData name="Jacobus Rico Kuntag" userId="9afa34a9498517e9" providerId="LiveId" clId="{D837471F-A495-4871-8C44-25FC2DE9E1AB}" dt="2023-10-22T17:50:28.996" v="1372" actId="34135"/>
          <ac:spMkLst>
            <pc:docMk/>
            <pc:sldMk cId="2718244603" sldId="369"/>
            <ac:spMk id="6" creationId="{12C6A6D8-1B65-99EC-372D-FEDCDFFEB3DF}"/>
          </ac:spMkLst>
        </pc:spChg>
        <pc:spChg chg="mod">
          <ac:chgData name="Jacobus Rico Kuntag" userId="9afa34a9498517e9" providerId="LiveId" clId="{D837471F-A495-4871-8C44-25FC2DE9E1AB}" dt="2023-10-22T17:50:28.996" v="1372" actId="34135"/>
          <ac:spMkLst>
            <pc:docMk/>
            <pc:sldMk cId="2718244603" sldId="369"/>
            <ac:spMk id="7" creationId="{ACE49482-60E1-3E43-3D14-12C777E23881}"/>
          </ac:spMkLst>
        </pc:spChg>
        <pc:spChg chg="mod">
          <ac:chgData name="Jacobus Rico Kuntag" userId="9afa34a9498517e9" providerId="LiveId" clId="{D837471F-A495-4871-8C44-25FC2DE9E1AB}" dt="2023-10-22T17:50:28.996" v="1372" actId="34135"/>
          <ac:spMkLst>
            <pc:docMk/>
            <pc:sldMk cId="2718244603" sldId="369"/>
            <ac:spMk id="8" creationId="{48E0238A-E098-5C52-C94C-E594DF6E6796}"/>
          </ac:spMkLst>
        </pc:spChg>
        <pc:picChg chg="del">
          <ac:chgData name="Jacobus Rico Kuntag" userId="9afa34a9498517e9" providerId="LiveId" clId="{D837471F-A495-4871-8C44-25FC2DE9E1AB}" dt="2023-10-22T17:49:33.586" v="1361" actId="478"/>
          <ac:picMkLst>
            <pc:docMk/>
            <pc:sldMk cId="2718244603" sldId="369"/>
            <ac:picMk id="4" creationId="{AC4DDC96-93E9-F137-46EB-C9A991933133}"/>
          </ac:picMkLst>
        </pc:picChg>
        <pc:picChg chg="add mod">
          <ac:chgData name="Jacobus Rico Kuntag" userId="9afa34a9498517e9" providerId="LiveId" clId="{D837471F-A495-4871-8C44-25FC2DE9E1AB}" dt="2023-10-22T17:50:28.996" v="1372" actId="34135"/>
          <ac:picMkLst>
            <pc:docMk/>
            <pc:sldMk cId="2718244603" sldId="369"/>
            <ac:picMk id="5" creationId="{B4979585-CCAF-4328-B159-D9C689BB31A4}"/>
          </ac:picMkLst>
        </pc:picChg>
      </pc:sldChg>
      <pc:sldChg chg="modSp add mod modAnim">
        <pc:chgData name="Jacobus Rico Kuntag" userId="9afa34a9498517e9" providerId="LiveId" clId="{D837471F-A495-4871-8C44-25FC2DE9E1AB}" dt="2023-10-22T18:03:46.384" v="1723"/>
        <pc:sldMkLst>
          <pc:docMk/>
          <pc:sldMk cId="2032198846" sldId="370"/>
        </pc:sldMkLst>
        <pc:spChg chg="mod">
          <ac:chgData name="Jacobus Rico Kuntag" userId="9afa34a9498517e9" providerId="LiveId" clId="{D837471F-A495-4871-8C44-25FC2DE9E1AB}" dt="2023-10-22T18:03:32.869" v="1720" actId="20577"/>
          <ac:spMkLst>
            <pc:docMk/>
            <pc:sldMk cId="2032198846" sldId="370"/>
            <ac:spMk id="3" creationId="{D6561CBE-533F-FF86-1562-827C37D4018C}"/>
          </ac:spMkLst>
        </pc:spChg>
      </pc:sldChg>
      <pc:sldChg chg="add del">
        <pc:chgData name="Jacobus Rico Kuntag" userId="9afa34a9498517e9" providerId="LiveId" clId="{D837471F-A495-4871-8C44-25FC2DE9E1AB}" dt="2023-10-22T18:03:50.798" v="1724" actId="47"/>
        <pc:sldMkLst>
          <pc:docMk/>
          <pc:sldMk cId="3096590503" sldId="371"/>
        </pc:sldMkLst>
      </pc:sldChg>
    </pc:docChg>
  </pc:docChgLst>
  <pc:docChgLst>
    <pc:chgData name="Jacobus Rico Kuntag" userId="9afa34a9498517e9" providerId="LiveId" clId="{DA9CD198-D208-48FF-9C91-8B9CA7A945E1}"/>
    <pc:docChg chg="custSel addSld delSld modSld">
      <pc:chgData name="Jacobus Rico Kuntag" userId="9afa34a9498517e9" providerId="LiveId" clId="{DA9CD198-D208-48FF-9C91-8B9CA7A945E1}" dt="2023-10-29T13:18:11.242" v="779" actId="114"/>
      <pc:docMkLst>
        <pc:docMk/>
      </pc:docMkLst>
      <pc:sldChg chg="addSp delSp modSp mod">
        <pc:chgData name="Jacobus Rico Kuntag" userId="9afa34a9498517e9" providerId="LiveId" clId="{DA9CD198-D208-48FF-9C91-8B9CA7A945E1}" dt="2023-10-26T07:54:45.371" v="38" actId="20577"/>
        <pc:sldMkLst>
          <pc:docMk/>
          <pc:sldMk cId="0" sldId="272"/>
        </pc:sldMkLst>
        <pc:spChg chg="mod">
          <ac:chgData name="Jacobus Rico Kuntag" userId="9afa34a9498517e9" providerId="LiveId" clId="{DA9CD198-D208-48FF-9C91-8B9CA7A945E1}" dt="2023-10-26T07:54:45.371" v="38" actId="20577"/>
          <ac:spMkLst>
            <pc:docMk/>
            <pc:sldMk cId="0" sldId="272"/>
            <ac:spMk id="272" creationId="{00000000-0000-0000-0000-000000000000}"/>
          </ac:spMkLst>
        </pc:spChg>
        <pc:picChg chg="del">
          <ac:chgData name="Jacobus Rico Kuntag" userId="9afa34a9498517e9" providerId="LiveId" clId="{DA9CD198-D208-48FF-9C91-8B9CA7A945E1}" dt="2023-10-26T07:53:18.835" v="0" actId="478"/>
          <ac:picMkLst>
            <pc:docMk/>
            <pc:sldMk cId="0" sldId="272"/>
            <ac:picMk id="3" creationId="{6D025B3B-6E24-41D0-B3FA-B9F0604C3235}"/>
          </ac:picMkLst>
        </pc:picChg>
        <pc:picChg chg="add mod ord modCrop">
          <ac:chgData name="Jacobus Rico Kuntag" userId="9afa34a9498517e9" providerId="LiveId" clId="{DA9CD198-D208-48FF-9C91-8B9CA7A945E1}" dt="2023-10-26T07:54:13.867" v="12" actId="167"/>
          <ac:picMkLst>
            <pc:docMk/>
            <pc:sldMk cId="0" sldId="272"/>
            <ac:picMk id="4" creationId="{45C2DD99-AF17-8491-FD8A-2F31216D1E76}"/>
          </ac:picMkLst>
        </pc:picChg>
      </pc:sldChg>
      <pc:sldChg chg="modSp mod">
        <pc:chgData name="Jacobus Rico Kuntag" userId="9afa34a9498517e9" providerId="LiveId" clId="{DA9CD198-D208-48FF-9C91-8B9CA7A945E1}" dt="2023-10-26T07:55:55.828" v="46" actId="20577"/>
        <pc:sldMkLst>
          <pc:docMk/>
          <pc:sldMk cId="2434752543" sldId="297"/>
        </pc:sldMkLst>
        <pc:spChg chg="mod">
          <ac:chgData name="Jacobus Rico Kuntag" userId="9afa34a9498517e9" providerId="LiveId" clId="{DA9CD198-D208-48FF-9C91-8B9CA7A945E1}" dt="2023-10-26T07:55:55.828" v="46" actId="20577"/>
          <ac:spMkLst>
            <pc:docMk/>
            <pc:sldMk cId="2434752543" sldId="297"/>
            <ac:spMk id="5" creationId="{211EA173-0559-4B8B-A1CE-CC2A104553CC}"/>
          </ac:spMkLst>
        </pc:spChg>
      </pc:sldChg>
      <pc:sldChg chg="modSp mod modAnim">
        <pc:chgData name="Jacobus Rico Kuntag" userId="9afa34a9498517e9" providerId="LiveId" clId="{DA9CD198-D208-48FF-9C91-8B9CA7A945E1}" dt="2023-10-26T08:01:13.347" v="552" actId="20577"/>
        <pc:sldMkLst>
          <pc:docMk/>
          <pc:sldMk cId="3556999633" sldId="300"/>
        </pc:sldMkLst>
        <pc:spChg chg="mod">
          <ac:chgData name="Jacobus Rico Kuntag" userId="9afa34a9498517e9" providerId="LiveId" clId="{DA9CD198-D208-48FF-9C91-8B9CA7A945E1}" dt="2023-10-26T08:01:13.347" v="552" actId="20577"/>
          <ac:spMkLst>
            <pc:docMk/>
            <pc:sldMk cId="3556999633" sldId="300"/>
            <ac:spMk id="3" creationId="{D6561CBE-533F-FF86-1562-827C37D4018C}"/>
          </ac:spMkLst>
        </pc:spChg>
        <pc:spChg chg="mod">
          <ac:chgData name="Jacobus Rico Kuntag" userId="9afa34a9498517e9" providerId="LiveId" clId="{DA9CD198-D208-48FF-9C91-8B9CA7A945E1}" dt="2023-10-26T07:58:17.011" v="185" actId="20577"/>
          <ac:spMkLst>
            <pc:docMk/>
            <pc:sldMk cId="3556999633" sldId="300"/>
            <ac:spMk id="7" creationId="{ACE49482-60E1-3E43-3D14-12C777E23881}"/>
          </ac:spMkLst>
        </pc:spChg>
      </pc:sldChg>
      <pc:sldChg chg="modSp mod">
        <pc:chgData name="Jacobus Rico Kuntag" userId="9afa34a9498517e9" providerId="LiveId" clId="{DA9CD198-D208-48FF-9C91-8B9CA7A945E1}" dt="2023-10-26T07:56:43.123" v="100" actId="20577"/>
        <pc:sldMkLst>
          <pc:docMk/>
          <pc:sldMk cId="3098448714" sldId="335"/>
        </pc:sldMkLst>
        <pc:spChg chg="mod">
          <ac:chgData name="Jacobus Rico Kuntag" userId="9afa34a9498517e9" providerId="LiveId" clId="{DA9CD198-D208-48FF-9C91-8B9CA7A945E1}" dt="2023-10-26T07:56:43.123" v="100" actId="20577"/>
          <ac:spMkLst>
            <pc:docMk/>
            <pc:sldMk cId="3098448714" sldId="335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DA9CD198-D208-48FF-9C91-8B9CA7A945E1}" dt="2023-10-26T07:56:52.571" v="112" actId="20577"/>
        <pc:sldMkLst>
          <pc:docMk/>
          <pc:sldMk cId="576901038" sldId="336"/>
        </pc:sldMkLst>
        <pc:spChg chg="mod">
          <ac:chgData name="Jacobus Rico Kuntag" userId="9afa34a9498517e9" providerId="LiveId" clId="{DA9CD198-D208-48FF-9C91-8B9CA7A945E1}" dt="2023-10-26T07:56:52.571" v="112" actId="20577"/>
          <ac:spMkLst>
            <pc:docMk/>
            <pc:sldMk cId="576901038" sldId="336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DA9CD198-D208-48FF-9C91-8B9CA7A945E1}" dt="2023-10-26T07:57:00.715" v="120" actId="20577"/>
        <pc:sldMkLst>
          <pc:docMk/>
          <pc:sldMk cId="1926875738" sldId="337"/>
        </pc:sldMkLst>
        <pc:spChg chg="mod">
          <ac:chgData name="Jacobus Rico Kuntag" userId="9afa34a9498517e9" providerId="LiveId" clId="{DA9CD198-D208-48FF-9C91-8B9CA7A945E1}" dt="2023-10-26T07:57:00.715" v="120" actId="20577"/>
          <ac:spMkLst>
            <pc:docMk/>
            <pc:sldMk cId="1926875738" sldId="337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DA9CD198-D208-48FF-9C91-8B9CA7A945E1}" dt="2023-10-26T07:57:08.931" v="129" actId="20577"/>
        <pc:sldMkLst>
          <pc:docMk/>
          <pc:sldMk cId="3613271997" sldId="338"/>
        </pc:sldMkLst>
        <pc:spChg chg="mod">
          <ac:chgData name="Jacobus Rico Kuntag" userId="9afa34a9498517e9" providerId="LiveId" clId="{DA9CD198-D208-48FF-9C91-8B9CA7A945E1}" dt="2023-10-26T07:57:08.931" v="129" actId="20577"/>
          <ac:spMkLst>
            <pc:docMk/>
            <pc:sldMk cId="3613271997" sldId="338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DA9CD198-D208-48FF-9C91-8B9CA7A945E1}" dt="2023-10-26T07:57:24.155" v="149" actId="20577"/>
        <pc:sldMkLst>
          <pc:docMk/>
          <pc:sldMk cId="99513168" sldId="339"/>
        </pc:sldMkLst>
        <pc:spChg chg="mod">
          <ac:chgData name="Jacobus Rico Kuntag" userId="9afa34a9498517e9" providerId="LiveId" clId="{DA9CD198-D208-48FF-9C91-8B9CA7A945E1}" dt="2023-10-26T07:57:24.155" v="149" actId="20577"/>
          <ac:spMkLst>
            <pc:docMk/>
            <pc:sldMk cId="99513168" sldId="339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DA9CD198-D208-48FF-9C91-8B9CA7A945E1}" dt="2023-10-26T08:01:31.025" v="553" actId="6549"/>
        <pc:sldMkLst>
          <pc:docMk/>
          <pc:sldMk cId="4007888059" sldId="342"/>
        </pc:sldMkLst>
        <pc:spChg chg="mod">
          <ac:chgData name="Jacobus Rico Kuntag" userId="9afa34a9498517e9" providerId="LiveId" clId="{DA9CD198-D208-48FF-9C91-8B9CA7A945E1}" dt="2023-10-26T08:01:31.025" v="553" actId="6549"/>
          <ac:spMkLst>
            <pc:docMk/>
            <pc:sldMk cId="4007888059" sldId="342"/>
            <ac:spMk id="3" creationId="{D6561CBE-533F-FF86-1562-827C37D4018C}"/>
          </ac:spMkLst>
        </pc:spChg>
        <pc:spChg chg="mod">
          <ac:chgData name="Jacobus Rico Kuntag" userId="9afa34a9498517e9" providerId="LiveId" clId="{DA9CD198-D208-48FF-9C91-8B9CA7A945E1}" dt="2023-10-26T07:58:30.363" v="226" actId="20577"/>
          <ac:spMkLst>
            <pc:docMk/>
            <pc:sldMk cId="4007888059" sldId="342"/>
            <ac:spMk id="7" creationId="{ACE49482-60E1-3E43-3D14-12C777E23881}"/>
          </ac:spMkLst>
        </pc:spChg>
      </pc:sldChg>
      <pc:sldChg chg="modSp mod modAnim">
        <pc:chgData name="Jacobus Rico Kuntag" userId="9afa34a9498517e9" providerId="LiveId" clId="{DA9CD198-D208-48FF-9C91-8B9CA7A945E1}" dt="2023-10-29T12:52:13.021" v="556"/>
        <pc:sldMkLst>
          <pc:docMk/>
          <pc:sldMk cId="2455244703" sldId="346"/>
        </pc:sldMkLst>
        <pc:spChg chg="mod">
          <ac:chgData name="Jacobus Rico Kuntag" userId="9afa34a9498517e9" providerId="LiveId" clId="{DA9CD198-D208-48FF-9C91-8B9CA7A945E1}" dt="2023-10-26T07:58:36.499" v="238" actId="20577"/>
          <ac:spMkLst>
            <pc:docMk/>
            <pc:sldMk cId="2455244703" sldId="346"/>
            <ac:spMk id="7" creationId="{ACE49482-60E1-3E43-3D14-12C777E23881}"/>
          </ac:spMkLst>
        </pc:spChg>
      </pc:sldChg>
      <pc:sldChg chg="modSp mod">
        <pc:chgData name="Jacobus Rico Kuntag" userId="9afa34a9498517e9" providerId="LiveId" clId="{DA9CD198-D208-48FF-9C91-8B9CA7A945E1}" dt="2023-10-26T07:58:42.587" v="246" actId="20577"/>
        <pc:sldMkLst>
          <pc:docMk/>
          <pc:sldMk cId="3244736692" sldId="348"/>
        </pc:sldMkLst>
        <pc:spChg chg="mod">
          <ac:chgData name="Jacobus Rico Kuntag" userId="9afa34a9498517e9" providerId="LiveId" clId="{DA9CD198-D208-48FF-9C91-8B9CA7A945E1}" dt="2023-10-26T07:58:42.587" v="246" actId="20577"/>
          <ac:spMkLst>
            <pc:docMk/>
            <pc:sldMk cId="3244736692" sldId="348"/>
            <ac:spMk id="7" creationId="{ACE49482-60E1-3E43-3D14-12C777E23881}"/>
          </ac:spMkLst>
        </pc:spChg>
      </pc:sldChg>
      <pc:sldChg chg="del">
        <pc:chgData name="Jacobus Rico Kuntag" userId="9afa34a9498517e9" providerId="LiveId" clId="{DA9CD198-D208-48FF-9C91-8B9CA7A945E1}" dt="2023-10-26T07:58:03.830" v="175" actId="47"/>
        <pc:sldMkLst>
          <pc:docMk/>
          <pc:sldMk cId="1622481797" sldId="352"/>
        </pc:sldMkLst>
      </pc:sldChg>
      <pc:sldChg chg="modSp mod">
        <pc:chgData name="Jacobus Rico Kuntag" userId="9afa34a9498517e9" providerId="LiveId" clId="{DA9CD198-D208-48FF-9C91-8B9CA7A945E1}" dt="2023-10-26T07:57:50.403" v="173" actId="20577"/>
        <pc:sldMkLst>
          <pc:docMk/>
          <pc:sldMk cId="3307960739" sldId="357"/>
        </pc:sldMkLst>
        <pc:spChg chg="mod">
          <ac:chgData name="Jacobus Rico Kuntag" userId="9afa34a9498517e9" providerId="LiveId" clId="{DA9CD198-D208-48FF-9C91-8B9CA7A945E1}" dt="2023-10-26T07:57:50.403" v="173" actId="20577"/>
          <ac:spMkLst>
            <pc:docMk/>
            <pc:sldMk cId="3307960739" sldId="357"/>
            <ac:spMk id="5" creationId="{211EA173-0559-4B8B-A1CE-CC2A104553CC}"/>
          </ac:spMkLst>
        </pc:spChg>
      </pc:sldChg>
      <pc:sldChg chg="del">
        <pc:chgData name="Jacobus Rico Kuntag" userId="9afa34a9498517e9" providerId="LiveId" clId="{DA9CD198-D208-48FF-9C91-8B9CA7A945E1}" dt="2023-10-26T07:57:59.233" v="174" actId="47"/>
        <pc:sldMkLst>
          <pc:docMk/>
          <pc:sldMk cId="4105580437" sldId="358"/>
        </pc:sldMkLst>
      </pc:sldChg>
      <pc:sldChg chg="del">
        <pc:chgData name="Jacobus Rico Kuntag" userId="9afa34a9498517e9" providerId="LiveId" clId="{DA9CD198-D208-48FF-9C91-8B9CA7A945E1}" dt="2023-10-26T07:57:59.233" v="174" actId="47"/>
        <pc:sldMkLst>
          <pc:docMk/>
          <pc:sldMk cId="1796556775" sldId="359"/>
        </pc:sldMkLst>
      </pc:sldChg>
      <pc:sldChg chg="del">
        <pc:chgData name="Jacobus Rico Kuntag" userId="9afa34a9498517e9" providerId="LiveId" clId="{DA9CD198-D208-48FF-9C91-8B9CA7A945E1}" dt="2023-10-26T07:57:59.233" v="174" actId="47"/>
        <pc:sldMkLst>
          <pc:docMk/>
          <pc:sldMk cId="3610927070" sldId="360"/>
        </pc:sldMkLst>
      </pc:sldChg>
      <pc:sldChg chg="modSp mod">
        <pc:chgData name="Jacobus Rico Kuntag" userId="9afa34a9498517e9" providerId="LiveId" clId="{DA9CD198-D208-48FF-9C91-8B9CA7A945E1}" dt="2023-10-29T13:18:11.242" v="779" actId="114"/>
        <pc:sldMkLst>
          <pc:docMk/>
          <pc:sldMk cId="656556165" sldId="361"/>
        </pc:sldMkLst>
        <pc:spChg chg="mod">
          <ac:chgData name="Jacobus Rico Kuntag" userId="9afa34a9498517e9" providerId="LiveId" clId="{DA9CD198-D208-48FF-9C91-8B9CA7A945E1}" dt="2023-10-29T13:18:11.242" v="779" actId="114"/>
          <ac:spMkLst>
            <pc:docMk/>
            <pc:sldMk cId="656556165" sldId="361"/>
            <ac:spMk id="3" creationId="{D6561CBE-533F-FF86-1562-827C37D4018C}"/>
          </ac:spMkLst>
        </pc:spChg>
        <pc:spChg chg="mod">
          <ac:chgData name="Jacobus Rico Kuntag" userId="9afa34a9498517e9" providerId="LiveId" clId="{DA9CD198-D208-48FF-9C91-8B9CA7A945E1}" dt="2023-10-26T07:59:02.899" v="293" actId="20577"/>
          <ac:spMkLst>
            <pc:docMk/>
            <pc:sldMk cId="656556165" sldId="361"/>
            <ac:spMk id="7" creationId="{ACE49482-60E1-3E43-3D14-12C777E23881}"/>
          </ac:spMkLst>
        </pc:spChg>
      </pc:sldChg>
      <pc:sldChg chg="modSp mod">
        <pc:chgData name="Jacobus Rico Kuntag" userId="9afa34a9498517e9" providerId="LiveId" clId="{DA9CD198-D208-48FF-9C91-8B9CA7A945E1}" dt="2023-10-26T07:58:47.929" v="255" actId="20577"/>
        <pc:sldMkLst>
          <pc:docMk/>
          <pc:sldMk cId="1909538287" sldId="362"/>
        </pc:sldMkLst>
        <pc:spChg chg="mod">
          <ac:chgData name="Jacobus Rico Kuntag" userId="9afa34a9498517e9" providerId="LiveId" clId="{DA9CD198-D208-48FF-9C91-8B9CA7A945E1}" dt="2023-10-26T07:58:47.929" v="255" actId="20577"/>
          <ac:spMkLst>
            <pc:docMk/>
            <pc:sldMk cId="1909538287" sldId="362"/>
            <ac:spMk id="7" creationId="{ACE49482-60E1-3E43-3D14-12C777E23881}"/>
          </ac:spMkLst>
        </pc:spChg>
      </pc:sldChg>
      <pc:sldChg chg="del">
        <pc:chgData name="Jacobus Rico Kuntag" userId="9afa34a9498517e9" providerId="LiveId" clId="{DA9CD198-D208-48FF-9C91-8B9CA7A945E1}" dt="2023-10-26T07:58:10.625" v="177" actId="47"/>
        <pc:sldMkLst>
          <pc:docMk/>
          <pc:sldMk cId="2768603217" sldId="363"/>
        </pc:sldMkLst>
      </pc:sldChg>
      <pc:sldChg chg="del">
        <pc:chgData name="Jacobus Rico Kuntag" userId="9afa34a9498517e9" providerId="LiveId" clId="{DA9CD198-D208-48FF-9C91-8B9CA7A945E1}" dt="2023-10-26T07:58:08.417" v="176" actId="47"/>
        <pc:sldMkLst>
          <pc:docMk/>
          <pc:sldMk cId="1811208542" sldId="365"/>
        </pc:sldMkLst>
      </pc:sldChg>
      <pc:sldChg chg="del">
        <pc:chgData name="Jacobus Rico Kuntag" userId="9afa34a9498517e9" providerId="LiveId" clId="{DA9CD198-D208-48FF-9C91-8B9CA7A945E1}" dt="2023-10-26T07:58:08.417" v="176" actId="47"/>
        <pc:sldMkLst>
          <pc:docMk/>
          <pc:sldMk cId="663217596" sldId="366"/>
        </pc:sldMkLst>
      </pc:sldChg>
      <pc:sldChg chg="del">
        <pc:chgData name="Jacobus Rico Kuntag" userId="9afa34a9498517e9" providerId="LiveId" clId="{DA9CD198-D208-48FF-9C91-8B9CA7A945E1}" dt="2023-10-26T07:58:08.417" v="176" actId="47"/>
        <pc:sldMkLst>
          <pc:docMk/>
          <pc:sldMk cId="365044558" sldId="367"/>
        </pc:sldMkLst>
      </pc:sldChg>
      <pc:sldChg chg="del">
        <pc:chgData name="Jacobus Rico Kuntag" userId="9afa34a9498517e9" providerId="LiveId" clId="{DA9CD198-D208-48FF-9C91-8B9CA7A945E1}" dt="2023-10-26T07:58:08.417" v="176" actId="47"/>
        <pc:sldMkLst>
          <pc:docMk/>
          <pc:sldMk cId="1690518414" sldId="368"/>
        </pc:sldMkLst>
      </pc:sldChg>
      <pc:sldChg chg="del">
        <pc:chgData name="Jacobus Rico Kuntag" userId="9afa34a9498517e9" providerId="LiveId" clId="{DA9CD198-D208-48FF-9C91-8B9CA7A945E1}" dt="2023-10-26T07:58:08.417" v="176" actId="47"/>
        <pc:sldMkLst>
          <pc:docMk/>
          <pc:sldMk cId="2718244603" sldId="369"/>
        </pc:sldMkLst>
      </pc:sldChg>
      <pc:sldChg chg="modSp mod modAnim">
        <pc:chgData name="Jacobus Rico Kuntag" userId="9afa34a9498517e9" providerId="LiveId" clId="{DA9CD198-D208-48FF-9C91-8B9CA7A945E1}" dt="2023-10-29T12:51:56.862" v="555"/>
        <pc:sldMkLst>
          <pc:docMk/>
          <pc:sldMk cId="2032198846" sldId="370"/>
        </pc:sldMkLst>
        <pc:spChg chg="mod">
          <ac:chgData name="Jacobus Rico Kuntag" userId="9afa34a9498517e9" providerId="LiveId" clId="{DA9CD198-D208-48FF-9C91-8B9CA7A945E1}" dt="2023-10-29T12:51:41.602" v="554" actId="114"/>
          <ac:spMkLst>
            <pc:docMk/>
            <pc:sldMk cId="2032198846" sldId="370"/>
            <ac:spMk id="3" creationId="{D6561CBE-533F-FF86-1562-827C37D4018C}"/>
          </ac:spMkLst>
        </pc:spChg>
        <pc:spChg chg="mod">
          <ac:chgData name="Jacobus Rico Kuntag" userId="9afa34a9498517e9" providerId="LiveId" clId="{DA9CD198-D208-48FF-9C91-8B9CA7A945E1}" dt="2023-10-26T07:58:54.283" v="271" actId="20577"/>
          <ac:spMkLst>
            <pc:docMk/>
            <pc:sldMk cId="2032198846" sldId="370"/>
            <ac:spMk id="7" creationId="{ACE49482-60E1-3E43-3D14-12C777E23881}"/>
          </ac:spMkLst>
        </pc:spChg>
      </pc:sldChg>
      <pc:sldChg chg="modAnim">
        <pc:chgData name="Jacobus Rico Kuntag" userId="9afa34a9498517e9" providerId="LiveId" clId="{DA9CD198-D208-48FF-9C91-8B9CA7A945E1}" dt="2023-10-29T12:52:19.375" v="557"/>
        <pc:sldMkLst>
          <pc:docMk/>
          <pc:sldMk cId="1144502084" sldId="372"/>
        </pc:sldMkLst>
      </pc:sldChg>
      <pc:sldChg chg="modSp add modAnim">
        <pc:chgData name="Jacobus Rico Kuntag" userId="9afa34a9498517e9" providerId="LiveId" clId="{DA9CD198-D208-48FF-9C91-8B9CA7A945E1}" dt="2023-10-29T13:05:40.068" v="758" actId="20577"/>
        <pc:sldMkLst>
          <pc:docMk/>
          <pc:sldMk cId="2887105473" sldId="373"/>
        </pc:sldMkLst>
        <pc:spChg chg="mod">
          <ac:chgData name="Jacobus Rico Kuntag" userId="9afa34a9498517e9" providerId="LiveId" clId="{DA9CD198-D208-48FF-9C91-8B9CA7A945E1}" dt="2023-10-29T13:05:40.068" v="758" actId="20577"/>
          <ac:spMkLst>
            <pc:docMk/>
            <pc:sldMk cId="2887105473" sldId="373"/>
            <ac:spMk id="3" creationId="{D6561CBE-533F-FF86-1562-827C37D4018C}"/>
          </ac:spMkLst>
        </pc:spChg>
      </pc:sldChg>
    </pc:docChg>
  </pc:docChgLst>
  <pc:docChgLst>
    <pc:chgData name="Jacobus Rico Kuntag" userId="9afa34a9498517e9" providerId="LiveId" clId="{F7681DC2-609A-4134-814E-0058B9700F2D}"/>
    <pc:docChg chg="delSld modSld">
      <pc:chgData name="Jacobus Rico Kuntag" userId="9afa34a9498517e9" providerId="LiveId" clId="{F7681DC2-609A-4134-814E-0058B9700F2D}" dt="2024-11-21T15:23:10.602" v="230" actId="47"/>
      <pc:docMkLst>
        <pc:docMk/>
      </pc:docMkLst>
      <pc:sldChg chg="modSp mod">
        <pc:chgData name="Jacobus Rico Kuntag" userId="9afa34a9498517e9" providerId="LiveId" clId="{F7681DC2-609A-4134-814E-0058B9700F2D}" dt="2024-11-21T15:21:22.667" v="43" actId="20577"/>
        <pc:sldMkLst>
          <pc:docMk/>
          <pc:sldMk cId="0" sldId="272"/>
        </pc:sldMkLst>
        <pc:spChg chg="mod">
          <ac:chgData name="Jacobus Rico Kuntag" userId="9afa34a9498517e9" providerId="LiveId" clId="{F7681DC2-609A-4134-814E-0058B9700F2D}" dt="2024-11-21T15:21:22.667" v="43" actId="20577"/>
          <ac:spMkLst>
            <pc:docMk/>
            <pc:sldMk cId="0" sldId="272"/>
            <ac:spMk id="7" creationId="{DD4EED20-F706-B3FD-1017-9D70C1F1D81C}"/>
          </ac:spMkLst>
        </pc:spChg>
        <pc:spChg chg="mod">
          <ac:chgData name="Jacobus Rico Kuntag" userId="9afa34a9498517e9" providerId="LiveId" clId="{F7681DC2-609A-4134-814E-0058B9700F2D}" dt="2024-11-21T15:21:15.919" v="39" actId="20577"/>
          <ac:spMkLst>
            <pc:docMk/>
            <pc:sldMk cId="0" sldId="272"/>
            <ac:spMk id="272" creationId="{00000000-0000-0000-0000-000000000000}"/>
          </ac:spMkLst>
        </pc:spChg>
      </pc:sldChg>
      <pc:sldChg chg="modSp mod">
        <pc:chgData name="Jacobus Rico Kuntag" userId="9afa34a9498517e9" providerId="LiveId" clId="{F7681DC2-609A-4134-814E-0058B9700F2D}" dt="2024-11-21T15:22:04.448" v="105" actId="20577"/>
        <pc:sldMkLst>
          <pc:docMk/>
          <pc:sldMk cId="2434752543" sldId="297"/>
        </pc:sldMkLst>
        <pc:spChg chg="mod">
          <ac:chgData name="Jacobus Rico Kuntag" userId="9afa34a9498517e9" providerId="LiveId" clId="{F7681DC2-609A-4134-814E-0058B9700F2D}" dt="2024-11-21T15:22:04.448" v="105" actId="20577"/>
          <ac:spMkLst>
            <pc:docMk/>
            <pc:sldMk cId="2434752543" sldId="297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F7681DC2-609A-4134-814E-0058B9700F2D}" dt="2024-11-21T15:22:16.980" v="145" actId="20577"/>
        <pc:sldMkLst>
          <pc:docMk/>
          <pc:sldMk cId="3098448714" sldId="335"/>
        </pc:sldMkLst>
        <pc:spChg chg="mod">
          <ac:chgData name="Jacobus Rico Kuntag" userId="9afa34a9498517e9" providerId="LiveId" clId="{F7681DC2-609A-4134-814E-0058B9700F2D}" dt="2024-11-21T15:22:16.980" v="145" actId="20577"/>
          <ac:spMkLst>
            <pc:docMk/>
            <pc:sldMk cId="3098448714" sldId="335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F7681DC2-609A-4134-814E-0058B9700F2D}" dt="2024-11-21T15:22:34.671" v="191" actId="20577"/>
        <pc:sldMkLst>
          <pc:docMk/>
          <pc:sldMk cId="576901038" sldId="336"/>
        </pc:sldMkLst>
        <pc:spChg chg="mod">
          <ac:chgData name="Jacobus Rico Kuntag" userId="9afa34a9498517e9" providerId="LiveId" clId="{F7681DC2-609A-4134-814E-0058B9700F2D}" dt="2024-11-21T15:22:34.671" v="191" actId="20577"/>
          <ac:spMkLst>
            <pc:docMk/>
            <pc:sldMk cId="576901038" sldId="336"/>
            <ac:spMk id="5" creationId="{211EA173-0559-4B8B-A1CE-CC2A104553CC}"/>
          </ac:spMkLst>
        </pc:spChg>
      </pc:sldChg>
      <pc:sldChg chg="del">
        <pc:chgData name="Jacobus Rico Kuntag" userId="9afa34a9498517e9" providerId="LiveId" clId="{F7681DC2-609A-4134-814E-0058B9700F2D}" dt="2024-11-21T15:23:10.602" v="230" actId="47"/>
        <pc:sldMkLst>
          <pc:docMk/>
          <pc:sldMk cId="1926875738" sldId="337"/>
        </pc:sldMkLst>
      </pc:sldChg>
      <pc:sldChg chg="del">
        <pc:chgData name="Jacobus Rico Kuntag" userId="9afa34a9498517e9" providerId="LiveId" clId="{F7681DC2-609A-4134-814E-0058B9700F2D}" dt="2024-11-21T15:23:10.602" v="230" actId="47"/>
        <pc:sldMkLst>
          <pc:docMk/>
          <pc:sldMk cId="3613271997" sldId="338"/>
        </pc:sldMkLst>
      </pc:sldChg>
      <pc:sldChg chg="del">
        <pc:chgData name="Jacobus Rico Kuntag" userId="9afa34a9498517e9" providerId="LiveId" clId="{F7681DC2-609A-4134-814E-0058B9700F2D}" dt="2024-11-21T15:23:10.602" v="230" actId="47"/>
        <pc:sldMkLst>
          <pc:docMk/>
          <pc:sldMk cId="3244736692" sldId="348"/>
        </pc:sldMkLst>
      </pc:sldChg>
      <pc:sldChg chg="del">
        <pc:chgData name="Jacobus Rico Kuntag" userId="9afa34a9498517e9" providerId="LiveId" clId="{F7681DC2-609A-4134-814E-0058B9700F2D}" dt="2024-11-21T15:23:10.602" v="230" actId="47"/>
        <pc:sldMkLst>
          <pc:docMk/>
          <pc:sldMk cId="1909538287" sldId="362"/>
        </pc:sldMkLst>
      </pc:sldChg>
      <pc:sldChg chg="modSp mod">
        <pc:chgData name="Jacobus Rico Kuntag" userId="9afa34a9498517e9" providerId="LiveId" clId="{F7681DC2-609A-4134-814E-0058B9700F2D}" dt="2024-11-21T15:22:56.290" v="229" actId="20577"/>
        <pc:sldMkLst>
          <pc:docMk/>
          <pc:sldMk cId="4152105369" sldId="371"/>
        </pc:sldMkLst>
        <pc:spChg chg="mod">
          <ac:chgData name="Jacobus Rico Kuntag" userId="9afa34a9498517e9" providerId="LiveId" clId="{F7681DC2-609A-4134-814E-0058B9700F2D}" dt="2024-11-21T15:22:56.290" v="229" actId="20577"/>
          <ac:spMkLst>
            <pc:docMk/>
            <pc:sldMk cId="4152105369" sldId="371"/>
            <ac:spMk id="5" creationId="{211EA173-0559-4B8B-A1CE-CC2A104553CC}"/>
          </ac:spMkLst>
        </pc:spChg>
      </pc:sldChg>
    </pc:docChg>
  </pc:docChgLst>
  <pc:docChgLst>
    <pc:chgData name="Jacobus Rico Kuntag" userId="9afa34a9498517e9" providerId="LiveId" clId="{85D30B30-CFEF-4467-B96B-8BF910A300DE}"/>
    <pc:docChg chg="addSld delSld modSld">
      <pc:chgData name="Jacobus Rico Kuntag" userId="9afa34a9498517e9" providerId="LiveId" clId="{85D30B30-CFEF-4467-B96B-8BF910A300DE}" dt="2024-12-01T13:49:06.264" v="6011" actId="6549"/>
      <pc:docMkLst>
        <pc:docMk/>
      </pc:docMkLst>
      <pc:sldChg chg="modSp add mod">
        <pc:chgData name="Jacobus Rico Kuntag" userId="9afa34a9498517e9" providerId="LiveId" clId="{85D30B30-CFEF-4467-B96B-8BF910A300DE}" dt="2024-11-24T10:58:53.963" v="23" actId="20577"/>
        <pc:sldMkLst>
          <pc:docMk/>
          <pc:sldMk cId="0" sldId="270"/>
        </pc:sldMkLst>
        <pc:spChg chg="mod">
          <ac:chgData name="Jacobus Rico Kuntag" userId="9afa34a9498517e9" providerId="LiveId" clId="{85D30B30-CFEF-4467-B96B-8BF910A300DE}" dt="2024-11-24T10:58:53.963" v="23" actId="20577"/>
          <ac:spMkLst>
            <pc:docMk/>
            <pc:sldMk cId="0" sldId="270"/>
            <ac:spMk id="272" creationId="{00000000-0000-0000-0000-000000000000}"/>
          </ac:spMkLst>
        </pc:spChg>
      </pc:sldChg>
      <pc:sldChg chg="del">
        <pc:chgData name="Jacobus Rico Kuntag" userId="9afa34a9498517e9" providerId="LiveId" clId="{85D30B30-CFEF-4467-B96B-8BF910A300DE}" dt="2024-11-24T10:58:40.364" v="1" actId="47"/>
        <pc:sldMkLst>
          <pc:docMk/>
          <pc:sldMk cId="0" sldId="272"/>
        </pc:sldMkLst>
      </pc:sldChg>
      <pc:sldChg chg="modSp mod">
        <pc:chgData name="Jacobus Rico Kuntag" userId="9afa34a9498517e9" providerId="LiveId" clId="{85D30B30-CFEF-4467-B96B-8BF910A300DE}" dt="2024-11-24T11:05:56.142" v="633" actId="20577"/>
        <pc:sldMkLst>
          <pc:docMk/>
          <pc:sldMk cId="2434752543" sldId="297"/>
        </pc:sldMkLst>
        <pc:spChg chg="mod">
          <ac:chgData name="Jacobus Rico Kuntag" userId="9afa34a9498517e9" providerId="LiveId" clId="{85D30B30-CFEF-4467-B96B-8BF910A300DE}" dt="2024-11-24T11:05:56.142" v="633" actId="20577"/>
          <ac:spMkLst>
            <pc:docMk/>
            <pc:sldMk cId="2434752543" sldId="297"/>
            <ac:spMk id="5" creationId="{211EA173-0559-4B8B-A1CE-CC2A104553CC}"/>
          </ac:spMkLst>
        </pc:spChg>
      </pc:sldChg>
      <pc:sldChg chg="modSp mod modAnim">
        <pc:chgData name="Jacobus Rico Kuntag" userId="9afa34a9498517e9" providerId="LiveId" clId="{85D30B30-CFEF-4467-B96B-8BF910A300DE}" dt="2024-12-01T13:49:06.264" v="6011" actId="6549"/>
        <pc:sldMkLst>
          <pc:docMk/>
          <pc:sldMk cId="3556999633" sldId="300"/>
        </pc:sldMkLst>
        <pc:spChg chg="mod">
          <ac:chgData name="Jacobus Rico Kuntag" userId="9afa34a9498517e9" providerId="LiveId" clId="{85D30B30-CFEF-4467-B96B-8BF910A300DE}" dt="2024-12-01T13:49:06.264" v="6011" actId="6549"/>
          <ac:spMkLst>
            <pc:docMk/>
            <pc:sldMk cId="3556999633" sldId="300"/>
            <ac:spMk id="3" creationId="{D6561CBE-533F-FF86-1562-827C37D4018C}"/>
          </ac:spMkLst>
        </pc:spChg>
        <pc:spChg chg="mod">
          <ac:chgData name="Jacobus Rico Kuntag" userId="9afa34a9498517e9" providerId="LiveId" clId="{85D30B30-CFEF-4467-B96B-8BF910A300DE}" dt="2024-11-24T11:06:10.949" v="688" actId="20577"/>
          <ac:spMkLst>
            <pc:docMk/>
            <pc:sldMk cId="3556999633" sldId="300"/>
            <ac:spMk id="7" creationId="{ACE49482-60E1-3E43-3D14-12C777E23881}"/>
          </ac:spMkLst>
        </pc:spChg>
      </pc:sldChg>
      <pc:sldChg chg="modSp mod">
        <pc:chgData name="Jacobus Rico Kuntag" userId="9afa34a9498517e9" providerId="LiveId" clId="{85D30B30-CFEF-4467-B96B-8BF910A300DE}" dt="2024-11-24T11:08:34.267" v="1161" actId="20577"/>
        <pc:sldMkLst>
          <pc:docMk/>
          <pc:sldMk cId="3098448714" sldId="335"/>
        </pc:sldMkLst>
        <pc:spChg chg="mod">
          <ac:chgData name="Jacobus Rico Kuntag" userId="9afa34a9498517e9" providerId="LiveId" clId="{85D30B30-CFEF-4467-B96B-8BF910A300DE}" dt="2024-11-24T11:08:34.267" v="1161" actId="20577"/>
          <ac:spMkLst>
            <pc:docMk/>
            <pc:sldMk cId="3098448714" sldId="335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85D30B30-CFEF-4467-B96B-8BF910A300DE}" dt="2024-11-24T11:18:43.321" v="2742" actId="20577"/>
        <pc:sldMkLst>
          <pc:docMk/>
          <pc:sldMk cId="576901038" sldId="336"/>
        </pc:sldMkLst>
        <pc:spChg chg="mod">
          <ac:chgData name="Jacobus Rico Kuntag" userId="9afa34a9498517e9" providerId="LiveId" clId="{85D30B30-CFEF-4467-B96B-8BF910A300DE}" dt="2024-11-24T11:18:43.321" v="2742" actId="20577"/>
          <ac:spMkLst>
            <pc:docMk/>
            <pc:sldMk cId="576901038" sldId="336"/>
            <ac:spMk id="5" creationId="{211EA173-0559-4B8B-A1CE-CC2A104553CC}"/>
          </ac:spMkLst>
        </pc:spChg>
      </pc:sldChg>
      <pc:sldChg chg="modSp mod modAnim">
        <pc:chgData name="Jacobus Rico Kuntag" userId="9afa34a9498517e9" providerId="LiveId" clId="{85D30B30-CFEF-4467-B96B-8BF910A300DE}" dt="2024-12-01T13:48:51.496" v="6010" actId="20577"/>
        <pc:sldMkLst>
          <pc:docMk/>
          <pc:sldMk cId="4007888059" sldId="342"/>
        </pc:sldMkLst>
        <pc:spChg chg="mod">
          <ac:chgData name="Jacobus Rico Kuntag" userId="9afa34a9498517e9" providerId="LiveId" clId="{85D30B30-CFEF-4467-B96B-8BF910A300DE}" dt="2024-12-01T13:48:51.496" v="6010" actId="20577"/>
          <ac:spMkLst>
            <pc:docMk/>
            <pc:sldMk cId="4007888059" sldId="342"/>
            <ac:spMk id="3" creationId="{D6561CBE-533F-FF86-1562-827C37D4018C}"/>
          </ac:spMkLst>
        </pc:spChg>
        <pc:spChg chg="mod">
          <ac:chgData name="Jacobus Rico Kuntag" userId="9afa34a9498517e9" providerId="LiveId" clId="{85D30B30-CFEF-4467-B96B-8BF910A300DE}" dt="2024-11-24T11:08:49.546" v="1229" actId="20577"/>
          <ac:spMkLst>
            <pc:docMk/>
            <pc:sldMk cId="4007888059" sldId="342"/>
            <ac:spMk id="7" creationId="{ACE49482-60E1-3E43-3D14-12C777E23881}"/>
          </ac:spMkLst>
        </pc:spChg>
      </pc:sldChg>
      <pc:sldChg chg="modSp mod modAnim">
        <pc:chgData name="Jacobus Rico Kuntag" userId="9afa34a9498517e9" providerId="LiveId" clId="{85D30B30-CFEF-4467-B96B-8BF910A300DE}" dt="2024-12-01T13:47:38.749" v="5966" actId="20577"/>
        <pc:sldMkLst>
          <pc:docMk/>
          <pc:sldMk cId="2455244703" sldId="346"/>
        </pc:sldMkLst>
        <pc:spChg chg="mod">
          <ac:chgData name="Jacobus Rico Kuntag" userId="9afa34a9498517e9" providerId="LiveId" clId="{85D30B30-CFEF-4467-B96B-8BF910A300DE}" dt="2024-11-24T12:10:11.871" v="5225" actId="20577"/>
          <ac:spMkLst>
            <pc:docMk/>
            <pc:sldMk cId="2455244703" sldId="346"/>
            <ac:spMk id="3" creationId="{D6561CBE-533F-FF86-1562-827C37D4018C}"/>
          </ac:spMkLst>
        </pc:spChg>
        <pc:spChg chg="mod">
          <ac:chgData name="Jacobus Rico Kuntag" userId="9afa34a9498517e9" providerId="LiveId" clId="{85D30B30-CFEF-4467-B96B-8BF910A300DE}" dt="2024-12-01T13:47:38.749" v="5966" actId="20577"/>
          <ac:spMkLst>
            <pc:docMk/>
            <pc:sldMk cId="2455244703" sldId="346"/>
            <ac:spMk id="7" creationId="{ACE49482-60E1-3E43-3D14-12C777E23881}"/>
          </ac:spMkLst>
        </pc:spChg>
      </pc:sldChg>
      <pc:sldChg chg="modSp mod">
        <pc:chgData name="Jacobus Rico Kuntag" userId="9afa34a9498517e9" providerId="LiveId" clId="{85D30B30-CFEF-4467-B96B-8BF910A300DE}" dt="2024-12-01T13:48:31.127" v="6009" actId="20577"/>
        <pc:sldMkLst>
          <pc:docMk/>
          <pc:sldMk cId="4152105369" sldId="371"/>
        </pc:sldMkLst>
        <pc:spChg chg="mod">
          <ac:chgData name="Jacobus Rico Kuntag" userId="9afa34a9498517e9" providerId="LiveId" clId="{85D30B30-CFEF-4467-B96B-8BF910A300DE}" dt="2024-12-01T13:48:31.127" v="6009" actId="20577"/>
          <ac:spMkLst>
            <pc:docMk/>
            <pc:sldMk cId="4152105369" sldId="371"/>
            <ac:spMk id="5" creationId="{211EA173-0559-4B8B-A1CE-CC2A104553CC}"/>
          </ac:spMkLst>
        </pc:spChg>
      </pc:sldChg>
      <pc:sldChg chg="modSp mod modAnim">
        <pc:chgData name="Jacobus Rico Kuntag" userId="9afa34a9498517e9" providerId="LiveId" clId="{85D30B30-CFEF-4467-B96B-8BF910A300DE}" dt="2024-11-24T12:18:13.709" v="5905"/>
        <pc:sldMkLst>
          <pc:docMk/>
          <pc:sldMk cId="1144502084" sldId="372"/>
        </pc:sldMkLst>
        <pc:spChg chg="mod">
          <ac:chgData name="Jacobus Rico Kuntag" userId="9afa34a9498517e9" providerId="LiveId" clId="{85D30B30-CFEF-4467-B96B-8BF910A300DE}" dt="2024-11-24T11:22:31.796" v="3128" actId="207"/>
          <ac:spMkLst>
            <pc:docMk/>
            <pc:sldMk cId="1144502084" sldId="372"/>
            <ac:spMk id="3" creationId="{D6561CBE-533F-FF86-1562-827C37D4018C}"/>
          </ac:spMkLst>
        </pc:spChg>
        <pc:spChg chg="mod">
          <ac:chgData name="Jacobus Rico Kuntag" userId="9afa34a9498517e9" providerId="LiveId" clId="{85D30B30-CFEF-4467-B96B-8BF910A300DE}" dt="2024-11-24T11:22:47.331" v="3206" actId="20577"/>
          <ac:spMkLst>
            <pc:docMk/>
            <pc:sldMk cId="1144502084" sldId="372"/>
            <ac:spMk id="7" creationId="{ACE49482-60E1-3E43-3D14-12C777E23881}"/>
          </ac:spMkLst>
        </pc:spChg>
      </pc:sldChg>
      <pc:sldChg chg="del">
        <pc:chgData name="Jacobus Rico Kuntag" userId="9afa34a9498517e9" providerId="LiveId" clId="{85D30B30-CFEF-4467-B96B-8BF910A300DE}" dt="2024-11-24T11:05:32.030" v="619" actId="47"/>
        <pc:sldMkLst>
          <pc:docMk/>
          <pc:sldMk cId="88327271" sldId="373"/>
        </pc:sldMkLst>
      </pc:sldChg>
      <pc:sldChg chg="modSp add modAnim">
        <pc:chgData name="Jacobus Rico Kuntag" userId="9afa34a9498517e9" providerId="LiveId" clId="{85D30B30-CFEF-4467-B96B-8BF910A300DE}" dt="2024-11-24T12:18:23.558" v="5908"/>
        <pc:sldMkLst>
          <pc:docMk/>
          <pc:sldMk cId="3177727535" sldId="373"/>
        </pc:sldMkLst>
        <pc:spChg chg="mod">
          <ac:chgData name="Jacobus Rico Kuntag" userId="9afa34a9498517e9" providerId="LiveId" clId="{85D30B30-CFEF-4467-B96B-8BF910A300DE}" dt="2024-11-24T11:08:10.760" v="1095" actId="207"/>
          <ac:spMkLst>
            <pc:docMk/>
            <pc:sldMk cId="3177727535" sldId="373"/>
            <ac:spMk id="3" creationId="{9D34A69D-1242-66C1-0EE0-CADA45371B9B}"/>
          </ac:spMkLst>
        </pc:spChg>
      </pc:sldChg>
      <pc:sldChg chg="modSp add modAnim">
        <pc:chgData name="Jacobus Rico Kuntag" userId="9afa34a9498517e9" providerId="LiveId" clId="{85D30B30-CFEF-4467-B96B-8BF910A300DE}" dt="2024-11-24T12:18:16.860" v="5906"/>
        <pc:sldMkLst>
          <pc:docMk/>
          <pc:sldMk cId="2585050308" sldId="374"/>
        </pc:sldMkLst>
        <pc:spChg chg="mod">
          <ac:chgData name="Jacobus Rico Kuntag" userId="9afa34a9498517e9" providerId="LiveId" clId="{85D30B30-CFEF-4467-B96B-8BF910A300DE}" dt="2024-11-24T11:18:16.210" v="2676" actId="113"/>
          <ac:spMkLst>
            <pc:docMk/>
            <pc:sldMk cId="2585050308" sldId="374"/>
            <ac:spMk id="3" creationId="{7F19C387-A475-C8D0-3890-149DA19AEFA9}"/>
          </ac:spMkLst>
        </pc:spChg>
      </pc:sldChg>
      <pc:sldChg chg="modSp add modAnim">
        <pc:chgData name="Jacobus Rico Kuntag" userId="9afa34a9498517e9" providerId="LiveId" clId="{85D30B30-CFEF-4467-B96B-8BF910A300DE}" dt="2024-11-24T12:18:10.215" v="5904"/>
        <pc:sldMkLst>
          <pc:docMk/>
          <pc:sldMk cId="230800008" sldId="375"/>
        </pc:sldMkLst>
        <pc:spChg chg="mod">
          <ac:chgData name="Jacobus Rico Kuntag" userId="9afa34a9498517e9" providerId="LiveId" clId="{85D30B30-CFEF-4467-B96B-8BF910A300DE}" dt="2024-11-24T11:31:20.043" v="3826" actId="207"/>
          <ac:spMkLst>
            <pc:docMk/>
            <pc:sldMk cId="230800008" sldId="375"/>
            <ac:spMk id="3" creationId="{1D94F4FF-678E-BE59-0F68-4E275FA02043}"/>
          </ac:spMkLst>
        </pc:spChg>
      </pc:sldChg>
      <pc:sldChg chg="modSp add modAnim">
        <pc:chgData name="Jacobus Rico Kuntag" userId="9afa34a9498517e9" providerId="LiveId" clId="{85D30B30-CFEF-4467-B96B-8BF910A300DE}" dt="2024-11-24T12:18:06.576" v="5903"/>
        <pc:sldMkLst>
          <pc:docMk/>
          <pc:sldMk cId="1180535476" sldId="376"/>
        </pc:sldMkLst>
        <pc:spChg chg="mod">
          <ac:chgData name="Jacobus Rico Kuntag" userId="9afa34a9498517e9" providerId="LiveId" clId="{85D30B30-CFEF-4467-B96B-8BF910A300DE}" dt="2024-11-24T11:40:45.193" v="4839" actId="12"/>
          <ac:spMkLst>
            <pc:docMk/>
            <pc:sldMk cId="1180535476" sldId="376"/>
            <ac:spMk id="3" creationId="{5F74F5CB-D022-4360-7599-9B30395FEE36}"/>
          </ac:spMkLst>
        </pc:spChg>
      </pc:sldChg>
      <pc:sldChg chg="modSp add del mod">
        <pc:chgData name="Jacobus Rico Kuntag" userId="9afa34a9498517e9" providerId="LiveId" clId="{85D30B30-CFEF-4467-B96B-8BF910A300DE}" dt="2024-12-01T13:47:52.660" v="5967" actId="47"/>
        <pc:sldMkLst>
          <pc:docMk/>
          <pc:sldMk cId="3882583689" sldId="377"/>
        </pc:sldMkLst>
        <pc:spChg chg="mod">
          <ac:chgData name="Jacobus Rico Kuntag" userId="9afa34a9498517e9" providerId="LiveId" clId="{85D30B30-CFEF-4467-B96B-8BF910A300DE}" dt="2024-11-24T12:11:01.232" v="5307" actId="20577"/>
          <ac:spMkLst>
            <pc:docMk/>
            <pc:sldMk cId="3882583689" sldId="377"/>
            <ac:spMk id="5" creationId="{04BC6062-22DF-1531-C286-4A590D916ACE}"/>
          </ac:spMkLst>
        </pc:spChg>
      </pc:sldChg>
      <pc:sldChg chg="modSp add mod replId">
        <pc:chgData name="Jacobus Rico Kuntag" userId="9afa34a9498517e9" providerId="LiveId" clId="{85D30B30-CFEF-4467-B96B-8BF910A300DE}" dt="2024-12-01T13:48:21.879" v="6008" actId="20577"/>
        <pc:sldMkLst>
          <pc:docMk/>
          <pc:sldMk cId="98278158" sldId="378"/>
        </pc:sldMkLst>
        <pc:spChg chg="mod">
          <ac:chgData name="Jacobus Rico Kuntag" userId="9afa34a9498517e9" providerId="LiveId" clId="{85D30B30-CFEF-4467-B96B-8BF910A300DE}" dt="2024-12-01T13:48:09.516" v="5975" actId="6549"/>
          <ac:spMkLst>
            <pc:docMk/>
            <pc:sldMk cId="98278158" sldId="378"/>
            <ac:spMk id="3" creationId="{9D4A6628-190E-9856-D09A-37B3D87BED91}"/>
          </ac:spMkLst>
        </pc:spChg>
        <pc:spChg chg="mod">
          <ac:chgData name="Jacobus Rico Kuntag" userId="9afa34a9498517e9" providerId="LiveId" clId="{85D30B30-CFEF-4467-B96B-8BF910A300DE}" dt="2024-12-01T13:48:21.879" v="6008" actId="20577"/>
          <ac:spMkLst>
            <pc:docMk/>
            <pc:sldMk cId="98278158" sldId="378"/>
            <ac:spMk id="7" creationId="{737D2801-0259-C55C-A777-5E72B26DAC79}"/>
          </ac:spMkLst>
        </pc:spChg>
      </pc:sldChg>
    </pc:docChg>
  </pc:docChgLst>
  <pc:docChgLst>
    <pc:chgData name="Jacobus Rico Kuntag" userId="9afa34a9498517e9" providerId="LiveId" clId="{47C1BC93-4327-40B0-A4A4-623711A3A61E}"/>
    <pc:docChg chg="undo custSel addSld delSld modSld">
      <pc:chgData name="Jacobus Rico Kuntag" userId="9afa34a9498517e9" providerId="LiveId" clId="{47C1BC93-4327-40B0-A4A4-623711A3A61E}" dt="2024-01-03T18:32:08.098" v="698" actId="167"/>
      <pc:docMkLst>
        <pc:docMk/>
      </pc:docMkLst>
      <pc:sldChg chg="addSp delSp modSp mod">
        <pc:chgData name="Jacobus Rico Kuntag" userId="9afa34a9498517e9" providerId="LiveId" clId="{47C1BC93-4327-40B0-A4A4-623711A3A61E}" dt="2024-01-03T18:32:08.098" v="698" actId="167"/>
        <pc:sldMkLst>
          <pc:docMk/>
          <pc:sldMk cId="0" sldId="272"/>
        </pc:sldMkLst>
        <pc:spChg chg="mod">
          <ac:chgData name="Jacobus Rico Kuntag" userId="9afa34a9498517e9" providerId="LiveId" clId="{47C1BC93-4327-40B0-A4A4-623711A3A61E}" dt="2023-11-23T14:54:09.757" v="65" actId="14838"/>
          <ac:spMkLst>
            <pc:docMk/>
            <pc:sldMk cId="0" sldId="272"/>
            <ac:spMk id="272" creationId="{00000000-0000-0000-0000-000000000000}"/>
          </ac:spMkLst>
        </pc:spChg>
        <pc:picChg chg="ord">
          <ac:chgData name="Jacobus Rico Kuntag" userId="9afa34a9498517e9" providerId="LiveId" clId="{47C1BC93-4327-40B0-A4A4-623711A3A61E}" dt="2024-01-03T18:32:08.098" v="698" actId="167"/>
          <ac:picMkLst>
            <pc:docMk/>
            <pc:sldMk cId="0" sldId="272"/>
            <ac:picMk id="2" creationId="{2E3F9B71-0527-6C94-5DEA-3CC02EBA4D35}"/>
          </ac:picMkLst>
        </pc:picChg>
        <pc:picChg chg="add del mod ord modCrop">
          <ac:chgData name="Jacobus Rico Kuntag" userId="9afa34a9498517e9" providerId="LiveId" clId="{47C1BC93-4327-40B0-A4A4-623711A3A61E}" dt="2024-01-03T18:31:59.895" v="696" actId="21"/>
          <ac:picMkLst>
            <pc:docMk/>
            <pc:sldMk cId="0" sldId="272"/>
            <ac:picMk id="3" creationId="{FB0DB190-922B-3EB7-6D21-E5BCB3354472}"/>
          </ac:picMkLst>
        </pc:picChg>
        <pc:picChg chg="del">
          <ac:chgData name="Jacobus Rico Kuntag" userId="9afa34a9498517e9" providerId="LiveId" clId="{47C1BC93-4327-40B0-A4A4-623711A3A61E}" dt="2023-11-23T14:49:47.501" v="0" actId="478"/>
          <ac:picMkLst>
            <pc:docMk/>
            <pc:sldMk cId="0" sldId="272"/>
            <ac:picMk id="4" creationId="{45C2DD99-AF17-8491-FD8A-2F31216D1E76}"/>
          </ac:picMkLst>
        </pc:picChg>
      </pc:sldChg>
      <pc:sldChg chg="modSp mod">
        <pc:chgData name="Jacobus Rico Kuntag" userId="9afa34a9498517e9" providerId="LiveId" clId="{47C1BC93-4327-40B0-A4A4-623711A3A61E}" dt="2023-11-23T14:54:40.413" v="113" actId="20577"/>
        <pc:sldMkLst>
          <pc:docMk/>
          <pc:sldMk cId="2434752543" sldId="297"/>
        </pc:sldMkLst>
        <pc:spChg chg="mod">
          <ac:chgData name="Jacobus Rico Kuntag" userId="9afa34a9498517e9" providerId="LiveId" clId="{47C1BC93-4327-40B0-A4A4-623711A3A61E}" dt="2023-11-23T14:54:40.413" v="113" actId="20577"/>
          <ac:spMkLst>
            <pc:docMk/>
            <pc:sldMk cId="2434752543" sldId="297"/>
            <ac:spMk id="5" creationId="{211EA173-0559-4B8B-A1CE-CC2A104553CC}"/>
          </ac:spMkLst>
        </pc:spChg>
      </pc:sldChg>
      <pc:sldChg chg="modSp mod modAnim">
        <pc:chgData name="Jacobus Rico Kuntag" userId="9afa34a9498517e9" providerId="LiveId" clId="{47C1BC93-4327-40B0-A4A4-623711A3A61E}" dt="2023-11-24T09:34:01.831" v="486" actId="114"/>
        <pc:sldMkLst>
          <pc:docMk/>
          <pc:sldMk cId="3556999633" sldId="300"/>
        </pc:sldMkLst>
        <pc:spChg chg="mod">
          <ac:chgData name="Jacobus Rico Kuntag" userId="9afa34a9498517e9" providerId="LiveId" clId="{47C1BC93-4327-40B0-A4A4-623711A3A61E}" dt="2023-11-24T09:34:01.831" v="486" actId="114"/>
          <ac:spMkLst>
            <pc:docMk/>
            <pc:sldMk cId="3556999633" sldId="300"/>
            <ac:spMk id="3" creationId="{D6561CBE-533F-FF86-1562-827C37D4018C}"/>
          </ac:spMkLst>
        </pc:spChg>
        <pc:spChg chg="mod">
          <ac:chgData name="Jacobus Rico Kuntag" userId="9afa34a9498517e9" providerId="LiveId" clId="{47C1BC93-4327-40B0-A4A4-623711A3A61E}" dt="2023-11-24T09:29:15.523" v="284" actId="20577"/>
          <ac:spMkLst>
            <pc:docMk/>
            <pc:sldMk cId="3556999633" sldId="300"/>
            <ac:spMk id="7" creationId="{ACE49482-60E1-3E43-3D14-12C777E23881}"/>
          </ac:spMkLst>
        </pc:spChg>
      </pc:sldChg>
      <pc:sldChg chg="modSp mod">
        <pc:chgData name="Jacobus Rico Kuntag" userId="9afa34a9498517e9" providerId="LiveId" clId="{47C1BC93-4327-40B0-A4A4-623711A3A61E}" dt="2023-11-23T14:54:51.848" v="130" actId="114"/>
        <pc:sldMkLst>
          <pc:docMk/>
          <pc:sldMk cId="3098448714" sldId="335"/>
        </pc:sldMkLst>
        <pc:spChg chg="mod">
          <ac:chgData name="Jacobus Rico Kuntag" userId="9afa34a9498517e9" providerId="LiveId" clId="{47C1BC93-4327-40B0-A4A4-623711A3A61E}" dt="2023-11-23T14:54:51.848" v="130" actId="114"/>
          <ac:spMkLst>
            <pc:docMk/>
            <pc:sldMk cId="3098448714" sldId="335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47C1BC93-4327-40B0-A4A4-623711A3A61E}" dt="2023-11-23T14:55:03.637" v="146" actId="20577"/>
        <pc:sldMkLst>
          <pc:docMk/>
          <pc:sldMk cId="576901038" sldId="336"/>
        </pc:sldMkLst>
        <pc:spChg chg="mod">
          <ac:chgData name="Jacobus Rico Kuntag" userId="9afa34a9498517e9" providerId="LiveId" clId="{47C1BC93-4327-40B0-A4A4-623711A3A61E}" dt="2023-11-23T14:55:03.637" v="146" actId="20577"/>
          <ac:spMkLst>
            <pc:docMk/>
            <pc:sldMk cId="576901038" sldId="336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47C1BC93-4327-40B0-A4A4-623711A3A61E}" dt="2023-11-23T14:55:39.325" v="201" actId="20577"/>
        <pc:sldMkLst>
          <pc:docMk/>
          <pc:sldMk cId="1926875738" sldId="337"/>
        </pc:sldMkLst>
        <pc:spChg chg="mod">
          <ac:chgData name="Jacobus Rico Kuntag" userId="9afa34a9498517e9" providerId="LiveId" clId="{47C1BC93-4327-40B0-A4A4-623711A3A61E}" dt="2023-11-23T14:55:39.325" v="201" actId="20577"/>
          <ac:spMkLst>
            <pc:docMk/>
            <pc:sldMk cId="1926875738" sldId="337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47C1BC93-4327-40B0-A4A4-623711A3A61E}" dt="2023-11-23T14:55:52.200" v="221" actId="114"/>
        <pc:sldMkLst>
          <pc:docMk/>
          <pc:sldMk cId="3613271997" sldId="338"/>
        </pc:sldMkLst>
        <pc:spChg chg="mod">
          <ac:chgData name="Jacobus Rico Kuntag" userId="9afa34a9498517e9" providerId="LiveId" clId="{47C1BC93-4327-40B0-A4A4-623711A3A61E}" dt="2023-11-23T14:55:52.200" v="221" actId="114"/>
          <ac:spMkLst>
            <pc:docMk/>
            <pc:sldMk cId="3613271997" sldId="338"/>
            <ac:spMk id="5" creationId="{211EA173-0559-4B8B-A1CE-CC2A104553CC}"/>
          </ac:spMkLst>
        </pc:spChg>
      </pc:sldChg>
      <pc:sldChg chg="del">
        <pc:chgData name="Jacobus Rico Kuntag" userId="9afa34a9498517e9" providerId="LiveId" clId="{47C1BC93-4327-40B0-A4A4-623711A3A61E}" dt="2023-11-23T14:55:57.187" v="222" actId="47"/>
        <pc:sldMkLst>
          <pc:docMk/>
          <pc:sldMk cId="99513168" sldId="339"/>
        </pc:sldMkLst>
      </pc:sldChg>
      <pc:sldChg chg="modSp modAnim">
        <pc:chgData name="Jacobus Rico Kuntag" userId="9afa34a9498517e9" providerId="LiveId" clId="{47C1BC93-4327-40B0-A4A4-623711A3A61E}" dt="2023-11-24T09:34:48.349" v="517" actId="20577"/>
        <pc:sldMkLst>
          <pc:docMk/>
          <pc:sldMk cId="4007888059" sldId="342"/>
        </pc:sldMkLst>
        <pc:spChg chg="mod">
          <ac:chgData name="Jacobus Rico Kuntag" userId="9afa34a9498517e9" providerId="LiveId" clId="{47C1BC93-4327-40B0-A4A4-623711A3A61E}" dt="2023-11-24T09:34:48.349" v="517" actId="20577"/>
          <ac:spMkLst>
            <pc:docMk/>
            <pc:sldMk cId="4007888059" sldId="342"/>
            <ac:spMk id="3" creationId="{D6561CBE-533F-FF86-1562-827C37D4018C}"/>
          </ac:spMkLst>
        </pc:spChg>
      </pc:sldChg>
      <pc:sldChg chg="modSp mod modAnim">
        <pc:chgData name="Jacobus Rico Kuntag" userId="9afa34a9498517e9" providerId="LiveId" clId="{47C1BC93-4327-40B0-A4A4-623711A3A61E}" dt="2023-11-24T09:36:30.210" v="608" actId="20577"/>
        <pc:sldMkLst>
          <pc:docMk/>
          <pc:sldMk cId="2455244703" sldId="346"/>
        </pc:sldMkLst>
        <pc:spChg chg="mod">
          <ac:chgData name="Jacobus Rico Kuntag" userId="9afa34a9498517e9" providerId="LiveId" clId="{47C1BC93-4327-40B0-A4A4-623711A3A61E}" dt="2023-11-24T09:36:24.891" v="593" actId="207"/>
          <ac:spMkLst>
            <pc:docMk/>
            <pc:sldMk cId="2455244703" sldId="346"/>
            <ac:spMk id="3" creationId="{D6561CBE-533F-FF86-1562-827C37D4018C}"/>
          </ac:spMkLst>
        </pc:spChg>
        <pc:spChg chg="mod">
          <ac:chgData name="Jacobus Rico Kuntag" userId="9afa34a9498517e9" providerId="LiveId" clId="{47C1BC93-4327-40B0-A4A4-623711A3A61E}" dt="2023-11-24T09:36:30.210" v="608" actId="20577"/>
          <ac:spMkLst>
            <pc:docMk/>
            <pc:sldMk cId="2455244703" sldId="346"/>
            <ac:spMk id="7" creationId="{ACE49482-60E1-3E43-3D14-12C777E23881}"/>
          </ac:spMkLst>
        </pc:spChg>
      </pc:sldChg>
      <pc:sldChg chg="modSp mod modAnim">
        <pc:chgData name="Jacobus Rico Kuntag" userId="9afa34a9498517e9" providerId="LiveId" clId="{47C1BC93-4327-40B0-A4A4-623711A3A61E}" dt="2023-11-24T09:37:26.330" v="649" actId="20577"/>
        <pc:sldMkLst>
          <pc:docMk/>
          <pc:sldMk cId="3244736692" sldId="348"/>
        </pc:sldMkLst>
        <pc:spChg chg="mod">
          <ac:chgData name="Jacobus Rico Kuntag" userId="9afa34a9498517e9" providerId="LiveId" clId="{47C1BC93-4327-40B0-A4A4-623711A3A61E}" dt="2023-11-24T09:37:04.502" v="619" actId="114"/>
          <ac:spMkLst>
            <pc:docMk/>
            <pc:sldMk cId="3244736692" sldId="348"/>
            <ac:spMk id="3" creationId="{D6561CBE-533F-FF86-1562-827C37D4018C}"/>
          </ac:spMkLst>
        </pc:spChg>
        <pc:spChg chg="mod">
          <ac:chgData name="Jacobus Rico Kuntag" userId="9afa34a9498517e9" providerId="LiveId" clId="{47C1BC93-4327-40B0-A4A4-623711A3A61E}" dt="2023-11-24T09:37:26.330" v="649" actId="20577"/>
          <ac:spMkLst>
            <pc:docMk/>
            <pc:sldMk cId="3244736692" sldId="348"/>
            <ac:spMk id="7" creationId="{ACE49482-60E1-3E43-3D14-12C777E23881}"/>
          </ac:spMkLst>
        </pc:spChg>
      </pc:sldChg>
      <pc:sldChg chg="del">
        <pc:chgData name="Jacobus Rico Kuntag" userId="9afa34a9498517e9" providerId="LiveId" clId="{47C1BC93-4327-40B0-A4A4-623711A3A61E}" dt="2023-11-23T14:55:57.187" v="222" actId="47"/>
        <pc:sldMkLst>
          <pc:docMk/>
          <pc:sldMk cId="3307960739" sldId="357"/>
        </pc:sldMkLst>
      </pc:sldChg>
      <pc:sldChg chg="del">
        <pc:chgData name="Jacobus Rico Kuntag" userId="9afa34a9498517e9" providerId="LiveId" clId="{47C1BC93-4327-40B0-A4A4-623711A3A61E}" dt="2023-11-23T14:55:57.187" v="222" actId="47"/>
        <pc:sldMkLst>
          <pc:docMk/>
          <pc:sldMk cId="656556165" sldId="361"/>
        </pc:sldMkLst>
      </pc:sldChg>
      <pc:sldChg chg="modSp mod modAnim">
        <pc:chgData name="Jacobus Rico Kuntag" userId="9afa34a9498517e9" providerId="LiveId" clId="{47C1BC93-4327-40B0-A4A4-623711A3A61E}" dt="2023-11-24T09:38:03.228" v="695" actId="20577"/>
        <pc:sldMkLst>
          <pc:docMk/>
          <pc:sldMk cId="1909538287" sldId="362"/>
        </pc:sldMkLst>
        <pc:spChg chg="mod">
          <ac:chgData name="Jacobus Rico Kuntag" userId="9afa34a9498517e9" providerId="LiveId" clId="{47C1BC93-4327-40B0-A4A4-623711A3A61E}" dt="2023-11-24T09:38:03.228" v="695" actId="20577"/>
          <ac:spMkLst>
            <pc:docMk/>
            <pc:sldMk cId="1909538287" sldId="362"/>
            <ac:spMk id="3" creationId="{D6561CBE-533F-FF86-1562-827C37D4018C}"/>
          </ac:spMkLst>
        </pc:spChg>
        <pc:spChg chg="mod">
          <ac:chgData name="Jacobus Rico Kuntag" userId="9afa34a9498517e9" providerId="LiveId" clId="{47C1BC93-4327-40B0-A4A4-623711A3A61E}" dt="2023-11-24T09:37:46.179" v="671" actId="20577"/>
          <ac:spMkLst>
            <pc:docMk/>
            <pc:sldMk cId="1909538287" sldId="362"/>
            <ac:spMk id="7" creationId="{ACE49482-60E1-3E43-3D14-12C777E23881}"/>
          </ac:spMkLst>
        </pc:spChg>
      </pc:sldChg>
      <pc:sldChg chg="del">
        <pc:chgData name="Jacobus Rico Kuntag" userId="9afa34a9498517e9" providerId="LiveId" clId="{47C1BC93-4327-40B0-A4A4-623711A3A61E}" dt="2023-11-23T14:55:57.187" v="222" actId="47"/>
        <pc:sldMkLst>
          <pc:docMk/>
          <pc:sldMk cId="2032198846" sldId="370"/>
        </pc:sldMkLst>
      </pc:sldChg>
      <pc:sldChg chg="modSp mod">
        <pc:chgData name="Jacobus Rico Kuntag" userId="9afa34a9498517e9" providerId="LiveId" clId="{47C1BC93-4327-40B0-A4A4-623711A3A61E}" dt="2023-11-23T14:55:12.189" v="161" actId="20577"/>
        <pc:sldMkLst>
          <pc:docMk/>
          <pc:sldMk cId="4152105369" sldId="371"/>
        </pc:sldMkLst>
        <pc:spChg chg="mod">
          <ac:chgData name="Jacobus Rico Kuntag" userId="9afa34a9498517e9" providerId="LiveId" clId="{47C1BC93-4327-40B0-A4A4-623711A3A61E}" dt="2023-11-23T14:55:12.189" v="161" actId="20577"/>
          <ac:spMkLst>
            <pc:docMk/>
            <pc:sldMk cId="4152105369" sldId="371"/>
            <ac:spMk id="5" creationId="{211EA173-0559-4B8B-A1CE-CC2A104553CC}"/>
          </ac:spMkLst>
        </pc:spChg>
      </pc:sldChg>
      <pc:sldChg chg="modSp mod modAnim">
        <pc:chgData name="Jacobus Rico Kuntag" userId="9afa34a9498517e9" providerId="LiveId" clId="{47C1BC93-4327-40B0-A4A4-623711A3A61E}" dt="2023-11-24T09:35:50.991" v="569" actId="207"/>
        <pc:sldMkLst>
          <pc:docMk/>
          <pc:sldMk cId="1144502084" sldId="372"/>
        </pc:sldMkLst>
        <pc:spChg chg="mod">
          <ac:chgData name="Jacobus Rico Kuntag" userId="9afa34a9498517e9" providerId="LiveId" clId="{47C1BC93-4327-40B0-A4A4-623711A3A61E}" dt="2023-11-24T09:35:50.991" v="569" actId="207"/>
          <ac:spMkLst>
            <pc:docMk/>
            <pc:sldMk cId="1144502084" sldId="372"/>
            <ac:spMk id="3" creationId="{D6561CBE-533F-FF86-1562-827C37D4018C}"/>
          </ac:spMkLst>
        </pc:spChg>
        <pc:spChg chg="mod">
          <ac:chgData name="Jacobus Rico Kuntag" userId="9afa34a9498517e9" providerId="LiveId" clId="{47C1BC93-4327-40B0-A4A4-623711A3A61E}" dt="2023-11-24T09:35:45.970" v="568" actId="20577"/>
          <ac:spMkLst>
            <pc:docMk/>
            <pc:sldMk cId="1144502084" sldId="372"/>
            <ac:spMk id="7" creationId="{ACE49482-60E1-3E43-3D14-12C777E23881}"/>
          </ac:spMkLst>
        </pc:spChg>
      </pc:sldChg>
      <pc:sldChg chg="modSp add modAnim">
        <pc:chgData name="Jacobus Rico Kuntag" userId="9afa34a9498517e9" providerId="LiveId" clId="{47C1BC93-4327-40B0-A4A4-623711A3A61E}" dt="2023-11-24T09:33:26.322" v="476"/>
        <pc:sldMkLst>
          <pc:docMk/>
          <pc:sldMk cId="88327271" sldId="373"/>
        </pc:sldMkLst>
        <pc:spChg chg="mod">
          <ac:chgData name="Jacobus Rico Kuntag" userId="9afa34a9498517e9" providerId="LiveId" clId="{47C1BC93-4327-40B0-A4A4-623711A3A61E}" dt="2023-11-24T09:33:26.322" v="476"/>
          <ac:spMkLst>
            <pc:docMk/>
            <pc:sldMk cId="88327271" sldId="373"/>
            <ac:spMk id="3" creationId="{D6561CBE-533F-FF86-1562-827C37D4018C}"/>
          </ac:spMkLst>
        </pc:spChg>
      </pc:sldChg>
      <pc:sldChg chg="del">
        <pc:chgData name="Jacobus Rico Kuntag" userId="9afa34a9498517e9" providerId="LiveId" clId="{47C1BC93-4327-40B0-A4A4-623711A3A61E}" dt="2023-11-23T14:54:42.973" v="114" actId="47"/>
        <pc:sldMkLst>
          <pc:docMk/>
          <pc:sldMk cId="2887105473" sldId="373"/>
        </pc:sldMkLst>
      </pc:sldChg>
    </pc:docChg>
  </pc:docChgLst>
  <pc:docChgLst>
    <pc:chgData name="Jacobus Rico Kuntag" userId="9afa34a9498517e9" providerId="LiveId" clId="{E015ADAF-BEFA-4C1F-A1B8-DC0F44B84E01}"/>
    <pc:docChg chg="undo redo custSel addSld delSld modSld sldOrd">
      <pc:chgData name="Jacobus Rico Kuntag" userId="9afa34a9498517e9" providerId="LiveId" clId="{E015ADAF-BEFA-4C1F-A1B8-DC0F44B84E01}" dt="2023-10-15T15:59:28.645" v="1047" actId="20577"/>
      <pc:docMkLst>
        <pc:docMk/>
      </pc:docMkLst>
      <pc:sldChg chg="addSp delSp modSp mod">
        <pc:chgData name="Jacobus Rico Kuntag" userId="9afa34a9498517e9" providerId="LiveId" clId="{E015ADAF-BEFA-4C1F-A1B8-DC0F44B84E01}" dt="2023-10-15T15:18:46.470" v="644" actId="34135"/>
        <pc:sldMkLst>
          <pc:docMk/>
          <pc:sldMk cId="0" sldId="272"/>
        </pc:sldMkLst>
        <pc:spChg chg="add del">
          <ac:chgData name="Jacobus Rico Kuntag" userId="9afa34a9498517e9" providerId="LiveId" clId="{E015ADAF-BEFA-4C1F-A1B8-DC0F44B84E01}" dt="2023-10-15T15:15:22.611" v="627" actId="22"/>
          <ac:spMkLst>
            <pc:docMk/>
            <pc:sldMk cId="0" sldId="272"/>
            <ac:spMk id="3" creationId="{CD94AE7D-1412-037D-39AB-34CBFB055024}"/>
          </ac:spMkLst>
        </pc:spChg>
        <pc:spChg chg="mod">
          <ac:chgData name="Jacobus Rico Kuntag" userId="9afa34a9498517e9" providerId="LiveId" clId="{E015ADAF-BEFA-4C1F-A1B8-DC0F44B84E01}" dt="2023-10-15T15:18:46.470" v="644" actId="34135"/>
          <ac:spMkLst>
            <pc:docMk/>
            <pc:sldMk cId="0" sldId="272"/>
            <ac:spMk id="6" creationId="{6C5BA8C2-1981-56E0-5B12-061446BA8A50}"/>
          </ac:spMkLst>
        </pc:spChg>
        <pc:spChg chg="mod">
          <ac:chgData name="Jacobus Rico Kuntag" userId="9afa34a9498517e9" providerId="LiveId" clId="{E015ADAF-BEFA-4C1F-A1B8-DC0F44B84E01}" dt="2023-10-15T15:18:46.470" v="644" actId="34135"/>
          <ac:spMkLst>
            <pc:docMk/>
            <pc:sldMk cId="0" sldId="272"/>
            <ac:spMk id="7" creationId="{DD4EED20-F706-B3FD-1017-9D70C1F1D81C}"/>
          </ac:spMkLst>
        </pc:spChg>
        <pc:spChg chg="mod">
          <ac:chgData name="Jacobus Rico Kuntag" userId="9afa34a9498517e9" providerId="LiveId" clId="{E015ADAF-BEFA-4C1F-A1B8-DC0F44B84E01}" dt="2023-10-15T15:18:46.470" v="644" actId="34135"/>
          <ac:spMkLst>
            <pc:docMk/>
            <pc:sldMk cId="0" sldId="272"/>
            <ac:spMk id="272" creationId="{00000000-0000-0000-0000-000000000000}"/>
          </ac:spMkLst>
        </pc:spChg>
        <pc:picChg chg="add del">
          <ac:chgData name="Jacobus Rico Kuntag" userId="9afa34a9498517e9" providerId="LiveId" clId="{E015ADAF-BEFA-4C1F-A1B8-DC0F44B84E01}" dt="2023-10-15T15:15:29.026" v="631" actId="478"/>
          <ac:picMkLst>
            <pc:docMk/>
            <pc:sldMk cId="0" sldId="272"/>
            <ac:picMk id="4" creationId="{27971469-A032-B656-9A75-E123C1BE6FA2}"/>
          </ac:picMkLst>
        </pc:picChg>
        <pc:picChg chg="add mod ord">
          <ac:chgData name="Jacobus Rico Kuntag" userId="9afa34a9498517e9" providerId="LiveId" clId="{E015ADAF-BEFA-4C1F-A1B8-DC0F44B84E01}" dt="2023-10-15T15:18:46.470" v="644" actId="34135"/>
          <ac:picMkLst>
            <pc:docMk/>
            <pc:sldMk cId="0" sldId="272"/>
            <ac:picMk id="8" creationId="{0E08481E-47A1-5C50-30AD-E8056A1DEDB5}"/>
          </ac:picMkLst>
        </pc:picChg>
      </pc:sldChg>
      <pc:sldChg chg="modSp mod">
        <pc:chgData name="Jacobus Rico Kuntag" userId="9afa34a9498517e9" providerId="LiveId" clId="{E015ADAF-BEFA-4C1F-A1B8-DC0F44B84E01}" dt="2023-10-15T14:48:33.388" v="20" actId="20577"/>
        <pc:sldMkLst>
          <pc:docMk/>
          <pc:sldMk cId="2434752543" sldId="297"/>
        </pc:sldMkLst>
        <pc:spChg chg="mod">
          <ac:chgData name="Jacobus Rico Kuntag" userId="9afa34a9498517e9" providerId="LiveId" clId="{E015ADAF-BEFA-4C1F-A1B8-DC0F44B84E01}" dt="2023-10-15T14:48:33.388" v="20" actId="20577"/>
          <ac:spMkLst>
            <pc:docMk/>
            <pc:sldMk cId="2434752543" sldId="297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E015ADAF-BEFA-4C1F-A1B8-DC0F44B84E01}" dt="2023-10-15T15:27:37.109" v="930" actId="113"/>
        <pc:sldMkLst>
          <pc:docMk/>
          <pc:sldMk cId="3556999633" sldId="300"/>
        </pc:sldMkLst>
        <pc:spChg chg="mod">
          <ac:chgData name="Jacobus Rico Kuntag" userId="9afa34a9498517e9" providerId="LiveId" clId="{E015ADAF-BEFA-4C1F-A1B8-DC0F44B84E01}" dt="2023-10-15T15:27:37.109" v="930" actId="113"/>
          <ac:spMkLst>
            <pc:docMk/>
            <pc:sldMk cId="3556999633" sldId="300"/>
            <ac:spMk id="3" creationId="{D6561CBE-533F-FF86-1562-827C37D4018C}"/>
          </ac:spMkLst>
        </pc:spChg>
        <pc:spChg chg="mod">
          <ac:chgData name="Jacobus Rico Kuntag" userId="9afa34a9498517e9" providerId="LiveId" clId="{E015ADAF-BEFA-4C1F-A1B8-DC0F44B84E01}" dt="2023-10-15T15:09:32.851" v="458" actId="20577"/>
          <ac:spMkLst>
            <pc:docMk/>
            <pc:sldMk cId="3556999633" sldId="300"/>
            <ac:spMk id="7" creationId="{ACE49482-60E1-3E43-3D14-12C777E23881}"/>
          </ac:spMkLst>
        </pc:spChg>
      </pc:sldChg>
      <pc:sldChg chg="modSp mod">
        <pc:chgData name="Jacobus Rico Kuntag" userId="9afa34a9498517e9" providerId="LiveId" clId="{E015ADAF-BEFA-4C1F-A1B8-DC0F44B84E01}" dt="2023-10-15T14:53:54.974" v="76" actId="20577"/>
        <pc:sldMkLst>
          <pc:docMk/>
          <pc:sldMk cId="3098448714" sldId="335"/>
        </pc:sldMkLst>
        <pc:spChg chg="mod">
          <ac:chgData name="Jacobus Rico Kuntag" userId="9afa34a9498517e9" providerId="LiveId" clId="{E015ADAF-BEFA-4C1F-A1B8-DC0F44B84E01}" dt="2023-10-15T14:53:54.974" v="76" actId="20577"/>
          <ac:spMkLst>
            <pc:docMk/>
            <pc:sldMk cId="3098448714" sldId="335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E015ADAF-BEFA-4C1F-A1B8-DC0F44B84E01}" dt="2023-10-15T14:54:30.220" v="118" actId="20577"/>
        <pc:sldMkLst>
          <pc:docMk/>
          <pc:sldMk cId="576901038" sldId="336"/>
        </pc:sldMkLst>
        <pc:spChg chg="mod">
          <ac:chgData name="Jacobus Rico Kuntag" userId="9afa34a9498517e9" providerId="LiveId" clId="{E015ADAF-BEFA-4C1F-A1B8-DC0F44B84E01}" dt="2023-10-15T14:54:30.220" v="118" actId="20577"/>
          <ac:spMkLst>
            <pc:docMk/>
            <pc:sldMk cId="576901038" sldId="336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E015ADAF-BEFA-4C1F-A1B8-DC0F44B84E01}" dt="2023-10-15T14:54:41.168" v="134" actId="20577"/>
        <pc:sldMkLst>
          <pc:docMk/>
          <pc:sldMk cId="1926875738" sldId="337"/>
        </pc:sldMkLst>
        <pc:spChg chg="mod">
          <ac:chgData name="Jacobus Rico Kuntag" userId="9afa34a9498517e9" providerId="LiveId" clId="{E015ADAF-BEFA-4C1F-A1B8-DC0F44B84E01}" dt="2023-10-15T14:54:41.168" v="134" actId="20577"/>
          <ac:spMkLst>
            <pc:docMk/>
            <pc:sldMk cId="1926875738" sldId="337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E015ADAF-BEFA-4C1F-A1B8-DC0F44B84E01}" dt="2023-10-15T15:01:17.068" v="298" actId="20577"/>
        <pc:sldMkLst>
          <pc:docMk/>
          <pc:sldMk cId="3613271997" sldId="338"/>
        </pc:sldMkLst>
        <pc:spChg chg="mod">
          <ac:chgData name="Jacobus Rico Kuntag" userId="9afa34a9498517e9" providerId="LiveId" clId="{E015ADAF-BEFA-4C1F-A1B8-DC0F44B84E01}" dt="2023-10-15T15:01:17.068" v="298" actId="20577"/>
          <ac:spMkLst>
            <pc:docMk/>
            <pc:sldMk cId="3613271997" sldId="338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E015ADAF-BEFA-4C1F-A1B8-DC0F44B84E01}" dt="2023-10-15T14:55:36.527" v="219" actId="20577"/>
        <pc:sldMkLst>
          <pc:docMk/>
          <pc:sldMk cId="99513168" sldId="339"/>
        </pc:sldMkLst>
        <pc:spChg chg="mod">
          <ac:chgData name="Jacobus Rico Kuntag" userId="9afa34a9498517e9" providerId="LiveId" clId="{E015ADAF-BEFA-4C1F-A1B8-DC0F44B84E01}" dt="2023-10-15T14:55:36.527" v="219" actId="20577"/>
          <ac:spMkLst>
            <pc:docMk/>
            <pc:sldMk cId="99513168" sldId="339"/>
            <ac:spMk id="5" creationId="{211EA173-0559-4B8B-A1CE-CC2A104553CC}"/>
          </ac:spMkLst>
        </pc:spChg>
      </pc:sldChg>
      <pc:sldChg chg="del">
        <pc:chgData name="Jacobus Rico Kuntag" userId="9afa34a9498517e9" providerId="LiveId" clId="{E015ADAF-BEFA-4C1F-A1B8-DC0F44B84E01}" dt="2023-10-15T14:55:43.210" v="220" actId="47"/>
        <pc:sldMkLst>
          <pc:docMk/>
          <pc:sldMk cId="2737668601" sldId="340"/>
        </pc:sldMkLst>
      </pc:sldChg>
      <pc:sldChg chg="modSp mod">
        <pc:chgData name="Jacobus Rico Kuntag" userId="9afa34a9498517e9" providerId="LiveId" clId="{E015ADAF-BEFA-4C1F-A1B8-DC0F44B84E01}" dt="2023-10-15T15:09:38.530" v="459"/>
        <pc:sldMkLst>
          <pc:docMk/>
          <pc:sldMk cId="2459378033" sldId="341"/>
        </pc:sldMkLst>
        <pc:spChg chg="mod">
          <ac:chgData name="Jacobus Rico Kuntag" userId="9afa34a9498517e9" providerId="LiveId" clId="{E015ADAF-BEFA-4C1F-A1B8-DC0F44B84E01}" dt="2023-10-15T14:52:24.516" v="41" actId="404"/>
          <ac:spMkLst>
            <pc:docMk/>
            <pc:sldMk cId="2459378033" sldId="341"/>
            <ac:spMk id="3" creationId="{D6561CBE-533F-FF86-1562-827C37D4018C}"/>
          </ac:spMkLst>
        </pc:spChg>
        <pc:spChg chg="mod">
          <ac:chgData name="Jacobus Rico Kuntag" userId="9afa34a9498517e9" providerId="LiveId" clId="{E015ADAF-BEFA-4C1F-A1B8-DC0F44B84E01}" dt="2023-10-15T15:09:38.530" v="459"/>
          <ac:spMkLst>
            <pc:docMk/>
            <pc:sldMk cId="2459378033" sldId="341"/>
            <ac:spMk id="7" creationId="{ACE49482-60E1-3E43-3D14-12C777E23881}"/>
          </ac:spMkLst>
        </pc:spChg>
      </pc:sldChg>
      <pc:sldChg chg="modSp mod">
        <pc:chgData name="Jacobus Rico Kuntag" userId="9afa34a9498517e9" providerId="LiveId" clId="{E015ADAF-BEFA-4C1F-A1B8-DC0F44B84E01}" dt="2023-10-15T15:09:49.148" v="493" actId="20577"/>
        <pc:sldMkLst>
          <pc:docMk/>
          <pc:sldMk cId="4007888059" sldId="342"/>
        </pc:sldMkLst>
        <pc:spChg chg="mod">
          <ac:chgData name="Jacobus Rico Kuntag" userId="9afa34a9498517e9" providerId="LiveId" clId="{E015ADAF-BEFA-4C1F-A1B8-DC0F44B84E01}" dt="2023-10-15T14:57:24.148" v="240" actId="20577"/>
          <ac:spMkLst>
            <pc:docMk/>
            <pc:sldMk cId="4007888059" sldId="342"/>
            <ac:spMk id="3" creationId="{D6561CBE-533F-FF86-1562-827C37D4018C}"/>
          </ac:spMkLst>
        </pc:spChg>
        <pc:spChg chg="mod">
          <ac:chgData name="Jacobus Rico Kuntag" userId="9afa34a9498517e9" providerId="LiveId" clId="{E015ADAF-BEFA-4C1F-A1B8-DC0F44B84E01}" dt="2023-10-15T15:09:49.148" v="493" actId="20577"/>
          <ac:spMkLst>
            <pc:docMk/>
            <pc:sldMk cId="4007888059" sldId="342"/>
            <ac:spMk id="7" creationId="{ACE49482-60E1-3E43-3D14-12C777E23881}"/>
          </ac:spMkLst>
        </pc:spChg>
      </pc:sldChg>
      <pc:sldChg chg="del">
        <pc:chgData name="Jacobus Rico Kuntag" userId="9afa34a9498517e9" providerId="LiveId" clId="{E015ADAF-BEFA-4C1F-A1B8-DC0F44B84E01}" dt="2023-10-15T14:57:36.575" v="241" actId="47"/>
        <pc:sldMkLst>
          <pc:docMk/>
          <pc:sldMk cId="2143014781" sldId="343"/>
        </pc:sldMkLst>
      </pc:sldChg>
      <pc:sldChg chg="del">
        <pc:chgData name="Jacobus Rico Kuntag" userId="9afa34a9498517e9" providerId="LiveId" clId="{E015ADAF-BEFA-4C1F-A1B8-DC0F44B84E01}" dt="2023-10-15T14:57:36.575" v="241" actId="47"/>
        <pc:sldMkLst>
          <pc:docMk/>
          <pc:sldMk cId="3940263818" sldId="344"/>
        </pc:sldMkLst>
      </pc:sldChg>
      <pc:sldChg chg="modSp mod">
        <pc:chgData name="Jacobus Rico Kuntag" userId="9afa34a9498517e9" providerId="LiveId" clId="{E015ADAF-BEFA-4C1F-A1B8-DC0F44B84E01}" dt="2023-10-15T15:10:07.709" v="526" actId="20577"/>
        <pc:sldMkLst>
          <pc:docMk/>
          <pc:sldMk cId="2455244703" sldId="346"/>
        </pc:sldMkLst>
        <pc:spChg chg="mod">
          <ac:chgData name="Jacobus Rico Kuntag" userId="9afa34a9498517e9" providerId="LiveId" clId="{E015ADAF-BEFA-4C1F-A1B8-DC0F44B84E01}" dt="2023-10-15T14:59:54.188" v="282" actId="5793"/>
          <ac:spMkLst>
            <pc:docMk/>
            <pc:sldMk cId="2455244703" sldId="346"/>
            <ac:spMk id="3" creationId="{D6561CBE-533F-FF86-1562-827C37D4018C}"/>
          </ac:spMkLst>
        </pc:spChg>
        <pc:spChg chg="mod">
          <ac:chgData name="Jacobus Rico Kuntag" userId="9afa34a9498517e9" providerId="LiveId" clId="{E015ADAF-BEFA-4C1F-A1B8-DC0F44B84E01}" dt="2023-10-15T15:10:07.709" v="526" actId="20577"/>
          <ac:spMkLst>
            <pc:docMk/>
            <pc:sldMk cId="2455244703" sldId="346"/>
            <ac:spMk id="7" creationId="{ACE49482-60E1-3E43-3D14-12C777E23881}"/>
          </ac:spMkLst>
        </pc:spChg>
      </pc:sldChg>
      <pc:sldChg chg="modSp mod">
        <pc:chgData name="Jacobus Rico Kuntag" userId="9afa34a9498517e9" providerId="LiveId" clId="{E015ADAF-BEFA-4C1F-A1B8-DC0F44B84E01}" dt="2023-10-15T15:59:28.645" v="1047" actId="20577"/>
        <pc:sldMkLst>
          <pc:docMk/>
          <pc:sldMk cId="3244736692" sldId="348"/>
        </pc:sldMkLst>
        <pc:spChg chg="mod">
          <ac:chgData name="Jacobus Rico Kuntag" userId="9afa34a9498517e9" providerId="LiveId" clId="{E015ADAF-BEFA-4C1F-A1B8-DC0F44B84E01}" dt="2023-10-15T15:59:28.645" v="1047" actId="20577"/>
          <ac:spMkLst>
            <pc:docMk/>
            <pc:sldMk cId="3244736692" sldId="348"/>
            <ac:spMk id="3" creationId="{D6561CBE-533F-FF86-1562-827C37D4018C}"/>
          </ac:spMkLst>
        </pc:spChg>
        <pc:spChg chg="mod">
          <ac:chgData name="Jacobus Rico Kuntag" userId="9afa34a9498517e9" providerId="LiveId" clId="{E015ADAF-BEFA-4C1F-A1B8-DC0F44B84E01}" dt="2023-10-15T15:10:43.671" v="548" actId="20577"/>
          <ac:spMkLst>
            <pc:docMk/>
            <pc:sldMk cId="3244736692" sldId="348"/>
            <ac:spMk id="7" creationId="{ACE49482-60E1-3E43-3D14-12C777E23881}"/>
          </ac:spMkLst>
        </pc:spChg>
      </pc:sldChg>
      <pc:sldChg chg="del">
        <pc:chgData name="Jacobus Rico Kuntag" userId="9afa34a9498517e9" providerId="LiveId" clId="{E015ADAF-BEFA-4C1F-A1B8-DC0F44B84E01}" dt="2023-10-15T15:00:58.391" v="291" actId="47"/>
        <pc:sldMkLst>
          <pc:docMk/>
          <pc:sldMk cId="3402692701" sldId="349"/>
        </pc:sldMkLst>
      </pc:sldChg>
      <pc:sldChg chg="del">
        <pc:chgData name="Jacobus Rico Kuntag" userId="9afa34a9498517e9" providerId="LiveId" clId="{E015ADAF-BEFA-4C1F-A1B8-DC0F44B84E01}" dt="2023-10-15T15:00:58.391" v="291" actId="47"/>
        <pc:sldMkLst>
          <pc:docMk/>
          <pc:sldMk cId="3448963491" sldId="350"/>
        </pc:sldMkLst>
      </pc:sldChg>
      <pc:sldChg chg="del">
        <pc:chgData name="Jacobus Rico Kuntag" userId="9afa34a9498517e9" providerId="LiveId" clId="{E015ADAF-BEFA-4C1F-A1B8-DC0F44B84E01}" dt="2023-10-15T15:01:20.825" v="299" actId="47"/>
        <pc:sldMkLst>
          <pc:docMk/>
          <pc:sldMk cId="2086668242" sldId="351"/>
        </pc:sldMkLst>
      </pc:sldChg>
      <pc:sldChg chg="modSp mod">
        <pc:chgData name="Jacobus Rico Kuntag" userId="9afa34a9498517e9" providerId="LiveId" clId="{E015ADAF-BEFA-4C1F-A1B8-DC0F44B84E01}" dt="2023-10-15T15:19:33.436" v="645" actId="114"/>
        <pc:sldMkLst>
          <pc:docMk/>
          <pc:sldMk cId="1622481797" sldId="352"/>
        </pc:sldMkLst>
        <pc:spChg chg="mod">
          <ac:chgData name="Jacobus Rico Kuntag" userId="9afa34a9498517e9" providerId="LiveId" clId="{E015ADAF-BEFA-4C1F-A1B8-DC0F44B84E01}" dt="2023-10-15T15:19:33.436" v="645" actId="114"/>
          <ac:spMkLst>
            <pc:docMk/>
            <pc:sldMk cId="1622481797" sldId="352"/>
            <ac:spMk id="3" creationId="{D6561CBE-533F-FF86-1562-827C37D4018C}"/>
          </ac:spMkLst>
        </pc:spChg>
        <pc:spChg chg="mod">
          <ac:chgData name="Jacobus Rico Kuntag" userId="9afa34a9498517e9" providerId="LiveId" clId="{E015ADAF-BEFA-4C1F-A1B8-DC0F44B84E01}" dt="2023-10-15T15:10:54.540" v="581" actId="20577"/>
          <ac:spMkLst>
            <pc:docMk/>
            <pc:sldMk cId="1622481797" sldId="352"/>
            <ac:spMk id="7" creationId="{ACE49482-60E1-3E43-3D14-12C777E23881}"/>
          </ac:spMkLst>
        </pc:spChg>
      </pc:sldChg>
      <pc:sldChg chg="del">
        <pc:chgData name="Jacobus Rico Kuntag" userId="9afa34a9498517e9" providerId="LiveId" clId="{E015ADAF-BEFA-4C1F-A1B8-DC0F44B84E01}" dt="2023-10-15T15:01:53.793" v="302" actId="47"/>
        <pc:sldMkLst>
          <pc:docMk/>
          <pc:sldMk cId="3019136834" sldId="353"/>
        </pc:sldMkLst>
      </pc:sldChg>
      <pc:sldChg chg="del">
        <pc:chgData name="Jacobus Rico Kuntag" userId="9afa34a9498517e9" providerId="LiveId" clId="{E015ADAF-BEFA-4C1F-A1B8-DC0F44B84E01}" dt="2023-10-15T15:01:53.793" v="302" actId="47"/>
        <pc:sldMkLst>
          <pc:docMk/>
          <pc:sldMk cId="2850241682" sldId="354"/>
        </pc:sldMkLst>
      </pc:sldChg>
      <pc:sldChg chg="del">
        <pc:chgData name="Jacobus Rico Kuntag" userId="9afa34a9498517e9" providerId="LiveId" clId="{E015ADAF-BEFA-4C1F-A1B8-DC0F44B84E01}" dt="2023-10-15T14:55:43.210" v="220" actId="47"/>
        <pc:sldMkLst>
          <pc:docMk/>
          <pc:sldMk cId="3027007954" sldId="355"/>
        </pc:sldMkLst>
      </pc:sldChg>
      <pc:sldChg chg="modSp mod">
        <pc:chgData name="Jacobus Rico Kuntag" userId="9afa34a9498517e9" providerId="LiveId" clId="{E015ADAF-BEFA-4C1F-A1B8-DC0F44B84E01}" dt="2023-10-15T15:15:27.576" v="630" actId="20577"/>
        <pc:sldMkLst>
          <pc:docMk/>
          <pc:sldMk cId="1333113085" sldId="356"/>
        </pc:sldMkLst>
        <pc:spChg chg="mod">
          <ac:chgData name="Jacobus Rico Kuntag" userId="9afa34a9498517e9" providerId="LiveId" clId="{E015ADAF-BEFA-4C1F-A1B8-DC0F44B84E01}" dt="2023-10-15T15:02:17.312" v="307" actId="20577"/>
          <ac:spMkLst>
            <pc:docMk/>
            <pc:sldMk cId="1333113085" sldId="356"/>
            <ac:spMk id="3" creationId="{D6561CBE-533F-FF86-1562-827C37D4018C}"/>
          </ac:spMkLst>
        </pc:spChg>
        <pc:spChg chg="mod">
          <ac:chgData name="Jacobus Rico Kuntag" userId="9afa34a9498517e9" providerId="LiveId" clId="{E015ADAF-BEFA-4C1F-A1B8-DC0F44B84E01}" dt="2023-10-15T15:15:27.576" v="630" actId="20577"/>
          <ac:spMkLst>
            <pc:docMk/>
            <pc:sldMk cId="1333113085" sldId="356"/>
            <ac:spMk id="7" creationId="{ACE49482-60E1-3E43-3D14-12C777E23881}"/>
          </ac:spMkLst>
        </pc:spChg>
      </pc:sldChg>
      <pc:sldChg chg="modSp add mod">
        <pc:chgData name="Jacobus Rico Kuntag" userId="9afa34a9498517e9" providerId="LiveId" clId="{E015ADAF-BEFA-4C1F-A1B8-DC0F44B84E01}" dt="2023-10-15T15:09:57.594" v="494"/>
        <pc:sldMkLst>
          <pc:docMk/>
          <pc:sldMk cId="710884305" sldId="357"/>
        </pc:sldMkLst>
        <pc:spChg chg="mod">
          <ac:chgData name="Jacobus Rico Kuntag" userId="9afa34a9498517e9" providerId="LiveId" clId="{E015ADAF-BEFA-4C1F-A1B8-DC0F44B84E01}" dt="2023-10-15T14:58:26.799" v="251" actId="114"/>
          <ac:spMkLst>
            <pc:docMk/>
            <pc:sldMk cId="710884305" sldId="357"/>
            <ac:spMk id="3" creationId="{D6561CBE-533F-FF86-1562-827C37D4018C}"/>
          </ac:spMkLst>
        </pc:spChg>
        <pc:spChg chg="mod">
          <ac:chgData name="Jacobus Rico Kuntag" userId="9afa34a9498517e9" providerId="LiveId" clId="{E015ADAF-BEFA-4C1F-A1B8-DC0F44B84E01}" dt="2023-10-15T15:09:57.594" v="494"/>
          <ac:spMkLst>
            <pc:docMk/>
            <pc:sldMk cId="710884305" sldId="357"/>
            <ac:spMk id="7" creationId="{ACE49482-60E1-3E43-3D14-12C777E23881}"/>
          </ac:spMkLst>
        </pc:spChg>
      </pc:sldChg>
      <pc:sldChg chg="del">
        <pc:chgData name="Jacobus Rico Kuntag" userId="9afa34a9498517e9" providerId="LiveId" clId="{E015ADAF-BEFA-4C1F-A1B8-DC0F44B84E01}" dt="2023-10-15T14:55:43.210" v="220" actId="47"/>
        <pc:sldMkLst>
          <pc:docMk/>
          <pc:sldMk cId="3057243712" sldId="357"/>
        </pc:sldMkLst>
      </pc:sldChg>
      <pc:sldChg chg="del">
        <pc:chgData name="Jacobus Rico Kuntag" userId="9afa34a9498517e9" providerId="LiveId" clId="{E015ADAF-BEFA-4C1F-A1B8-DC0F44B84E01}" dt="2023-10-15T14:55:43.210" v="220" actId="47"/>
        <pc:sldMkLst>
          <pc:docMk/>
          <pc:sldMk cId="238379124" sldId="358"/>
        </pc:sldMkLst>
      </pc:sldChg>
      <pc:sldChg chg="modSp add mod">
        <pc:chgData name="Jacobus Rico Kuntag" userId="9afa34a9498517e9" providerId="LiveId" clId="{E015ADAF-BEFA-4C1F-A1B8-DC0F44B84E01}" dt="2023-10-15T15:10:33.565" v="532" actId="20577"/>
        <pc:sldMkLst>
          <pc:docMk/>
          <pc:sldMk cId="1490087195" sldId="358"/>
        </pc:sldMkLst>
        <pc:spChg chg="mod">
          <ac:chgData name="Jacobus Rico Kuntag" userId="9afa34a9498517e9" providerId="LiveId" clId="{E015ADAF-BEFA-4C1F-A1B8-DC0F44B84E01}" dt="2023-10-15T15:10:33.565" v="532" actId="20577"/>
          <ac:spMkLst>
            <pc:docMk/>
            <pc:sldMk cId="1490087195" sldId="358"/>
            <ac:spMk id="3" creationId="{D6561CBE-533F-FF86-1562-827C37D4018C}"/>
          </ac:spMkLst>
        </pc:spChg>
        <pc:spChg chg="mod">
          <ac:chgData name="Jacobus Rico Kuntag" userId="9afa34a9498517e9" providerId="LiveId" clId="{E015ADAF-BEFA-4C1F-A1B8-DC0F44B84E01}" dt="2023-10-15T15:10:17.904" v="527"/>
          <ac:spMkLst>
            <pc:docMk/>
            <pc:sldMk cId="1490087195" sldId="358"/>
            <ac:spMk id="7" creationId="{ACE49482-60E1-3E43-3D14-12C777E23881}"/>
          </ac:spMkLst>
        </pc:spChg>
      </pc:sldChg>
      <pc:sldChg chg="del">
        <pc:chgData name="Jacobus Rico Kuntag" userId="9afa34a9498517e9" providerId="LiveId" clId="{E015ADAF-BEFA-4C1F-A1B8-DC0F44B84E01}" dt="2023-10-15T14:55:43.210" v="220" actId="47"/>
        <pc:sldMkLst>
          <pc:docMk/>
          <pc:sldMk cId="3576604059" sldId="359"/>
        </pc:sldMkLst>
      </pc:sldChg>
      <pc:sldChg chg="add">
        <pc:chgData name="Jacobus Rico Kuntag" userId="9afa34a9498517e9" providerId="LiveId" clId="{E015ADAF-BEFA-4C1F-A1B8-DC0F44B84E01}" dt="2023-10-15T15:26:20.378" v="646" actId="2890"/>
        <pc:sldMkLst>
          <pc:docMk/>
          <pc:sldMk cId="4101916155" sldId="359"/>
        </pc:sldMkLst>
      </pc:sldChg>
      <pc:sldChg chg="modSp add mod ord">
        <pc:chgData name="Jacobus Rico Kuntag" userId="9afa34a9498517e9" providerId="LiveId" clId="{E015ADAF-BEFA-4C1F-A1B8-DC0F44B84E01}" dt="2023-10-15T15:37:11.205" v="1044"/>
        <pc:sldMkLst>
          <pc:docMk/>
          <pc:sldMk cId="3228913335" sldId="360"/>
        </pc:sldMkLst>
        <pc:spChg chg="mod">
          <ac:chgData name="Jacobus Rico Kuntag" userId="9afa34a9498517e9" providerId="LiveId" clId="{E015ADAF-BEFA-4C1F-A1B8-DC0F44B84E01}" dt="2023-10-15T15:32:31.517" v="1040" actId="20577"/>
          <ac:spMkLst>
            <pc:docMk/>
            <pc:sldMk cId="3228913335" sldId="360"/>
            <ac:spMk id="3" creationId="{D6561CBE-533F-FF86-1562-827C37D4018C}"/>
          </ac:spMkLst>
        </pc:spChg>
      </pc:sldChg>
      <pc:sldChg chg="del">
        <pc:chgData name="Jacobus Rico Kuntag" userId="9afa34a9498517e9" providerId="LiveId" clId="{E015ADAF-BEFA-4C1F-A1B8-DC0F44B84E01}" dt="2023-10-15T14:55:43.210" v="220" actId="47"/>
        <pc:sldMkLst>
          <pc:docMk/>
          <pc:sldMk cId="2611717513" sldId="36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C1458C-429E-40B0-85D9-CB79BA451BF6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A24196-7805-4DBC-BCFE-C047BDAF09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3136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" name="Google Shape;267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>
          <a:extLst>
            <a:ext uri="{FF2B5EF4-FFF2-40B4-BE49-F238E27FC236}">
              <a16:creationId xmlns:a16="http://schemas.microsoft.com/office/drawing/2014/main" id="{298FF1FF-DC04-2952-A5FA-3E1F123DE9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>
            <a:extLst>
              <a:ext uri="{FF2B5EF4-FFF2-40B4-BE49-F238E27FC236}">
                <a16:creationId xmlns:a16="http://schemas.microsoft.com/office/drawing/2014/main" id="{2E56A0DE-1648-F4CB-0465-6C71C4A6A31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>
            <a:extLst>
              <a:ext uri="{FF2B5EF4-FFF2-40B4-BE49-F238E27FC236}">
                <a16:creationId xmlns:a16="http://schemas.microsoft.com/office/drawing/2014/main" id="{33528B03-CB0D-FDCF-D3C7-6352D952A64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812042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>
          <a:extLst>
            <a:ext uri="{FF2B5EF4-FFF2-40B4-BE49-F238E27FC236}">
              <a16:creationId xmlns:a16="http://schemas.microsoft.com/office/drawing/2014/main" id="{2B428BB9-EF1A-95F0-402F-8F73DEB765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>
            <a:extLst>
              <a:ext uri="{FF2B5EF4-FFF2-40B4-BE49-F238E27FC236}">
                <a16:creationId xmlns:a16="http://schemas.microsoft.com/office/drawing/2014/main" id="{4A3C588A-D317-32CF-0928-85EDF63D8ED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>
            <a:extLst>
              <a:ext uri="{FF2B5EF4-FFF2-40B4-BE49-F238E27FC236}">
                <a16:creationId xmlns:a16="http://schemas.microsoft.com/office/drawing/2014/main" id="{112868AA-FF4F-1CE0-824C-3DA13D2C4ED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439432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580766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968474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>
          <a:extLst>
            <a:ext uri="{FF2B5EF4-FFF2-40B4-BE49-F238E27FC236}">
              <a16:creationId xmlns:a16="http://schemas.microsoft.com/office/drawing/2014/main" id="{BDE8FB93-8E3B-FAB3-5406-1D28E3FBF4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>
            <a:extLst>
              <a:ext uri="{FF2B5EF4-FFF2-40B4-BE49-F238E27FC236}">
                <a16:creationId xmlns:a16="http://schemas.microsoft.com/office/drawing/2014/main" id="{34AF776A-2056-1261-2E26-2DE0005CB26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>
            <a:extLst>
              <a:ext uri="{FF2B5EF4-FFF2-40B4-BE49-F238E27FC236}">
                <a16:creationId xmlns:a16="http://schemas.microsoft.com/office/drawing/2014/main" id="{B224FF39-A18B-16EC-5837-211A3821A3D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015175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312887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452840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>
          <a:extLst>
            <a:ext uri="{FF2B5EF4-FFF2-40B4-BE49-F238E27FC236}">
              <a16:creationId xmlns:a16="http://schemas.microsoft.com/office/drawing/2014/main" id="{25356059-D3BD-0F9C-C050-93EBE72A08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>
            <a:extLst>
              <a:ext uri="{FF2B5EF4-FFF2-40B4-BE49-F238E27FC236}">
                <a16:creationId xmlns:a16="http://schemas.microsoft.com/office/drawing/2014/main" id="{F742AD28-9461-F17F-C5EE-A422474153A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>
            <a:extLst>
              <a:ext uri="{FF2B5EF4-FFF2-40B4-BE49-F238E27FC236}">
                <a16:creationId xmlns:a16="http://schemas.microsoft.com/office/drawing/2014/main" id="{B182A7F3-1D3B-B30D-E48F-06586DFFC0F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584448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413051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740375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>
          <a:extLst>
            <a:ext uri="{FF2B5EF4-FFF2-40B4-BE49-F238E27FC236}">
              <a16:creationId xmlns:a16="http://schemas.microsoft.com/office/drawing/2014/main" id="{9E612B28-A5A7-D7F7-F297-B368D4FB05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>
            <a:extLst>
              <a:ext uri="{FF2B5EF4-FFF2-40B4-BE49-F238E27FC236}">
                <a16:creationId xmlns:a16="http://schemas.microsoft.com/office/drawing/2014/main" id="{9132B540-0EC0-25AD-3584-23708986AFC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>
            <a:extLst>
              <a:ext uri="{FF2B5EF4-FFF2-40B4-BE49-F238E27FC236}">
                <a16:creationId xmlns:a16="http://schemas.microsoft.com/office/drawing/2014/main" id="{643CE414-4694-7425-7ED9-1938F4917AB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112009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505622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64040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 cstate="email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498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05347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11851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3038248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823832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606795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693815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8868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9846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 cstate="email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5249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058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5193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9968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9662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2951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90227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34941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1946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508077"/>
      </p:ext>
    </p:extLst>
  </p:cSld>
  <p:clrMapOvr>
    <a:masterClrMapping/>
  </p:clrMapOvr>
  <p:hf sldNum="0"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877428"/>
      </p:ext>
    </p:extLst>
  </p:cSld>
  <p:clrMapOvr>
    <a:masterClrMapping/>
  </p:clrMapOvr>
  <p:hf sldNum="0"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796251"/>
      </p:ext>
    </p:extLst>
  </p:cSld>
  <p:clrMapOvr>
    <a:masterClrMapping/>
  </p:clrMapOvr>
  <p:hf sldNum="0"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7699211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4448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350373"/>
      </p:ext>
    </p:extLst>
  </p:cSld>
  <p:clrMapOvr>
    <a:masterClrMapping/>
  </p:clrMapOvr>
  <p:hf sldNum="0"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203039"/>
      </p:ext>
    </p:extLst>
  </p:cSld>
  <p:clrMapOvr>
    <a:masterClrMapping/>
  </p:clrMapOvr>
  <p:hf sldNum="0" hdr="0" ft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840389"/>
      </p:ext>
    </p:extLst>
  </p:cSld>
  <p:clrMapOvr>
    <a:masterClrMapping/>
  </p:clrMapOvr>
  <p:hf sldNum="0" hdr="0" ft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96250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28355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CDFBE-7D99-6A0E-0AFC-CD0D67E41C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7849CB-5E4C-8ECE-89A8-A95701858A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56F737-1883-C156-4EB4-51D490771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AC4B44-E541-F613-9FF0-A695452C3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9E787C-0B89-B2A3-3044-C66E02BFE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71789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B79D6-AEF6-76B0-8D5E-7CBDB08BA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469904-312D-E3C2-6453-A204F55589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CFF13B-8E1B-7388-3CC7-AE695F25B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12/1/2024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205896-88DC-CC7D-7BF8-79E8C2A43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EE25D5-2834-846E-DA33-B0029955C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804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A4E44-749F-B36F-34B6-D016D2534F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B43608-3A21-C408-7238-FB29317885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FF8DF8-D3C0-A036-F8C7-F5E161246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879C67-26E7-A84F-D228-61DDEFF4D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881A4F-96B5-5883-5328-210022574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01353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DAE54-3CC4-B336-1E47-8A78E11CC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D7B473-BD5A-2165-BFE3-A85D8CE29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70825C-B949-A48A-EB77-2C5CBE4851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4BB0C8-77D5-F15A-AF3E-3DC141F8C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E79BFE-90A2-6BA7-CAB8-CBD864FE2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283CA2-56A4-78BF-B6F2-7423379A2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8646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AA4AC-9218-12BC-6164-C1E6F5E15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31D98F-992A-0E2F-CB71-F97C0C5C50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DCA530-6B66-94B9-AA9F-60BFDE203D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1EA772-F1F9-FD95-8387-4BE5F3624F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04CC2C-A624-9227-C59A-6704C4A03F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10368C3-5ADB-C1C2-D155-931774D24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540635-67D2-99E6-F885-E35662F99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F19774-E4E4-9121-CC52-D19F945E4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717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16193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810F7-9EFC-F2C6-D20E-B8F99A192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4A81C0-BACF-3F10-7792-F3618C04A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8938A3-CFC1-4D68-DF73-1D68F4FCE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598B71-8D5B-470A-6DC7-BAF80C024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24496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53AEA-02AC-0F69-39A9-1F34FFA87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9CCB64-AE72-82A0-4A29-4518A7B24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012BB4-39D9-D4DB-EA35-BF9CBB482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80831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A2F57-DFE4-8C79-77E7-03CF66216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5BAC07-712C-30F7-0ACA-F880C61C7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9D1EC3-156F-AB88-44A2-7C01A505BF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261741-AB60-B200-B445-14DC6F7BD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09E9D1-E38D-93D0-0BAB-C423C2F42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66704B-8271-8DB1-4583-B9B736EA1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72380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8C615-B99D-E3A7-155D-A59E4B504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C1CD33-5A77-DBD7-DA69-7A5A253D81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751C7F-C5D1-10FA-26D3-E8FFB570A2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52E54A-E9B4-8CCF-ED82-D77E4B43E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C9C6D0-F262-AADE-F9E6-C8DDB8782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C1F6FE-0DAF-6036-253C-2B9B31377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58978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75E42-3285-E855-621A-09865E18F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B06AF5-22DC-C2E7-B201-41FD08BF5D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3F6BF8-43B2-FAC1-D81F-C75D718E3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8CB67A-29BA-62A3-BEC0-5977CC6B0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5A113B-1C63-9870-213C-C3A4247EA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86677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DE5279-E404-F853-8969-1484E1FE63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ECBA90-BB1A-6CC9-14C9-F4CCF5AD00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111974-9A22-ECED-F5F3-621AFBA8F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8F45C9-19C5-4D69-0157-556FC073C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110604-3EC5-9EE9-9D86-A7B4BF9DF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451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420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298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458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225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72391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 cstate="email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AACC7-3B3F-47D1-959A-EF58926E955E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0770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 cstate="email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AACC7-3B3F-47D1-959A-EF58926E955E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993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12641A-8C37-8368-1AB1-82C70F02B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041083-6877-1570-894D-64E52F2986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8E9249-5D51-BFF1-1D8F-CBD3517AFD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AACC7-3B3F-47D1-959A-EF58926E955E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8A8270-411A-7682-0747-AFF6D46E25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4A5E22-AE37-B273-A3DD-021B6AB5C6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042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518A281-5288-2559-F063-DFCD3FB35C0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72" name="Google Shape;272;p15"/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>
          <a:xfrm>
            <a:off x="1523999" y="2057400"/>
            <a:ext cx="9144000" cy="2743200"/>
          </a:xfrm>
          <a:prstGeom prst="roundRect">
            <a:avLst>
              <a:gd name="adj" fmla="val 16667"/>
            </a:avLst>
          </a:prstGeom>
          <a:solidFill>
            <a:schemeClr val="bg1">
              <a:alpha val="50000"/>
            </a:schemeClr>
          </a:solidFill>
          <a:ln w="762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softEdge rad="0"/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320"/>
              <a:buFont typeface="Bookman Old Style"/>
              <a:buNone/>
            </a:pPr>
            <a:r>
              <a:rPr lang="en-US" sz="4400" b="1" cap="none">
                <a:ln>
                  <a:solidFill>
                    <a:schemeClr val="bg1"/>
                  </a:solidFill>
                </a:ln>
                <a:latin typeface="Bookman Old Style" panose="0205060405050502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EVALUASI</a:t>
            </a:r>
            <a:br>
              <a:rPr lang="en-US" sz="4400" b="1" cap="none">
                <a:ln>
                  <a:solidFill>
                    <a:schemeClr val="bg1"/>
                  </a:solidFill>
                </a:ln>
                <a:latin typeface="Bookman Old Style" panose="02050604050505020204" pitchFamily="18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400" b="1" cap="none">
                <a:ln>
                  <a:solidFill>
                    <a:schemeClr val="bg1"/>
                  </a:solidFill>
                </a:ln>
                <a:latin typeface="Bookman Old Style" panose="0205060405050502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SISTEM INFORMASI</a:t>
            </a:r>
            <a:br>
              <a:rPr lang="en-US" sz="4400" b="1" cap="none">
                <a:ln>
                  <a:solidFill>
                    <a:schemeClr val="bg1"/>
                  </a:solidFill>
                </a:ln>
                <a:latin typeface="Bookman Old Style" panose="02050604050505020204" pitchFamily="18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400" b="1" cap="none">
                <a:ln>
                  <a:solidFill>
                    <a:schemeClr val="bg1"/>
                  </a:solidFill>
                </a:ln>
                <a:latin typeface="Bookman Old Style" panose="0205060405050502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MANAJEMEN</a:t>
            </a:r>
            <a:endParaRPr sz="4400" b="1" cap="none" spc="-200">
              <a:ln>
                <a:solidFill>
                  <a:schemeClr val="bg1"/>
                </a:solidFill>
              </a:ln>
              <a:latin typeface="Bookman Old Style" panose="02050604050505020204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C5BA8C2-1981-56E0-5B12-061446BA8A5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glow rad="101600">
                    <a:srgbClr val="000000">
                      <a:alpha val="60000"/>
                    </a:srgbClr>
                  </a:glow>
                </a:effectLst>
                <a:uLnTx/>
                <a:uFillTx/>
                <a:latin typeface="Arial Narrow" panose="020B0606020202030204" pitchFamily="34" charset="0"/>
                <a:ea typeface="+mn-ea"/>
                <a:cs typeface="Arial"/>
                <a:sym typeface="Arial"/>
              </a:rPr>
              <a:t>SISTEM INFORMASI MANAJEMEN (Jacobus Rico Kuntag, S.E., M.M.)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4EED20-F706-B3FD-1017-9D70C1F1D81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19446"/>
            <a:ext cx="1219199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glow rad="101600">
                    <a:srgbClr val="000000">
                      <a:alpha val="60000"/>
                    </a:srgbClr>
                  </a:glow>
                </a:effectLst>
                <a:uLnTx/>
                <a:uFillTx/>
                <a:latin typeface="Arial Narrow" panose="020B0606020202030204" pitchFamily="34" charset="0"/>
                <a:ea typeface="+mn-ea"/>
                <a:cs typeface="Arial"/>
                <a:sym typeface="Arial"/>
              </a:rPr>
              <a:t>MANAJEMEN FEB UNMUS 2024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>
          <a:extLst>
            <a:ext uri="{FF2B5EF4-FFF2-40B4-BE49-F238E27FC236}">
              <a16:creationId xmlns:a16="http://schemas.microsoft.com/office/drawing/2014/main" id="{C2C63668-7E0E-1969-9EA2-4E3965AA52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D94F4FF-678E-BE59-0F68-4E275FA0204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09600" y="936022"/>
            <a:ext cx="10972800" cy="49859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defRPr/>
            </a:pPr>
            <a:r>
              <a:rPr kumimoji="0" lang="en-US" sz="3200" b="1" i="0" u="none" strike="noStrike" kern="1200" cap="none" spc="0" normalizeH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Persiapan spesifikasi dan penawaran: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kumimoji="0" lang="en-US" sz="3200" i="0" u="none" strike="noStrike" kern="1200" cap="none" spc="0" normalizeH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Mempersiapkan suatu daftar kebutuhan secara spesifik merumuskan apa yang harus dikerjakan oleh sistem perangkat keras / perangkat lunak.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3200" baseline="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Penawaran diperlukan untuk memenuhi kebutuhan spesifik yang dipertimbangkan secara kuantitatif, kualitatif dan subjektif.</a:t>
            </a:r>
          </a:p>
          <a:p>
            <a:pPr lvl="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defRPr/>
            </a:pPr>
            <a:r>
              <a:rPr kumimoji="0" lang="en-US" sz="3200" i="0" u="none" strike="noStrike" kern="1200" cap="none" spc="0" normalizeH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Contoh ketika ada penambahan komputer untuk operasional sistem informasi manajemen. Sebelum komputer tersebut digunakan, perlu dievaluasi terlebih dahulu untuk menilai apakah layak untuk digunakan.</a:t>
            </a:r>
            <a:endParaRPr kumimoji="0" lang="en-US" sz="320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 Narrow" panose="020B060602020203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D11E30B-EA1C-9220-8605-6C15A4AAE8C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EVALUASI PERANGKAT KERAS ATAU PERANGKAT LUNAK BARU ATAU PENGGANTI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FE2376E-1F88-004B-27AF-7A4DEB3913F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SISTEM INFORMASI MANAJEMEN</a:t>
            </a:r>
          </a:p>
        </p:txBody>
      </p:sp>
    </p:spTree>
    <p:extLst>
      <p:ext uri="{BB962C8B-B14F-4D97-AF65-F5344CB8AC3E}">
        <p14:creationId xmlns:p14="http://schemas.microsoft.com/office/powerpoint/2010/main" val="2308000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>
          <a:extLst>
            <a:ext uri="{FF2B5EF4-FFF2-40B4-BE49-F238E27FC236}">
              <a16:creationId xmlns:a16="http://schemas.microsoft.com/office/drawing/2014/main" id="{8F429507-2108-F5D3-A6B8-F966B9AD68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F74F5CB-D022-4360-7599-9B30395FEE3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09600" y="628249"/>
            <a:ext cx="10972800" cy="5601533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defRPr/>
            </a:pPr>
            <a:r>
              <a:rPr kumimoji="0" lang="en-US" sz="2800" b="1" i="0" u="none" strike="noStrike" kern="1200" cap="none" spc="0" normalizeH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Pertimbangan kelayakan dalam sistem informasi: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kumimoji="0" lang="en-US" sz="2800" i="0" u="none" strike="noStrike" kern="1200" cap="none" spc="0" normalizeH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Kelayakan teknis: apakah sistem informasi dapat dikerjakan dengan teknologi yang tersedia atau perlu pengadaan baru, serta diperoleh mudah dan cepat?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kumimoji="0" lang="en-US" sz="28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Kelayakan operasional: apakah </a:t>
            </a:r>
            <a:r>
              <a:rPr lang="en-US" sz="28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sistem informasi </a:t>
            </a:r>
            <a:r>
              <a:rPr kumimoji="0" lang="en-US" sz="28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dapat dikerjakan dan berhasil, serta apakah sistem sedang atau telah terpakai?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kumimoji="0" lang="en-US" sz="28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Kelayakan ekonomis: apakah manfaat aplikasi sistem informasi melebihi biaya-biaya yang harus dikeluarkan,</a:t>
            </a:r>
            <a:r>
              <a:rPr kumimoji="0" lang="en-US" sz="2800" i="0" u="none" strike="noStrike" kern="1200" cap="none" spc="0" normalizeH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 dan mampu memberikan tambahan manfaat?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kumimoji="0" lang="en-US" sz="28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Kelayakan hukum: apakah </a:t>
            </a:r>
            <a:r>
              <a:rPr lang="en-US" sz="28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sistem informasi </a:t>
            </a:r>
            <a:r>
              <a:rPr kumimoji="0" lang="en-US" sz="28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layak dioperasikan</a:t>
            </a:r>
            <a:r>
              <a:rPr kumimoji="0" lang="en-US" sz="2800" i="0" u="none" strike="noStrike" kern="1200" cap="none" spc="0" normalizeH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 tanpa bertentangan dengan batasan hukum yang berlaku?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lang="en-US" sz="2800" baseline="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Kelayakan</a:t>
            </a:r>
            <a:r>
              <a:rPr lang="en-US" sz="28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 jadwal: apakah sistem informasi dapat dioperasikan dalam batasan waktu tertentu yang ditetapkan?</a:t>
            </a:r>
            <a:endParaRPr kumimoji="0" lang="en-US" sz="280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 Narrow" panose="020B060602020203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1886CCF-778A-87E8-AC0E-3409761E20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EVALUASI PERANGKAT KERAS ATAU PERANGKAT LUNAK BARU ATAU PENGGANTI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D653F9-8968-08BB-A98B-2FC6286D0E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SISTEM INFORMASI MANAJEMEN</a:t>
            </a:r>
          </a:p>
        </p:txBody>
      </p:sp>
    </p:spTree>
    <p:extLst>
      <p:ext uri="{BB962C8B-B14F-4D97-AF65-F5344CB8AC3E}">
        <p14:creationId xmlns:p14="http://schemas.microsoft.com/office/powerpoint/2010/main" val="11805354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11EA173-0559-4B8B-A1CE-CC2A104553C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2705725"/>
            <a:ext cx="12192000" cy="144655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 Pro" panose="020B0604030504040204" pitchFamily="34" charset="0"/>
                <a:ea typeface="+mn-ea"/>
                <a:cs typeface="+mn-cs"/>
              </a:rPr>
              <a:t>MANFAAT APLIKASI SISTEM INFORMASI MANAJEMEN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EE5400-B35B-82A9-789F-3AE8363CE80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5203FE-90DB-B9AD-A10F-895704F6D0D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21053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6561CBE-533F-FF86-1562-827C37D401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09600" y="1505405"/>
            <a:ext cx="10972800" cy="384720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defRPr/>
            </a:pPr>
            <a:r>
              <a:rPr lang="en-US" sz="3200" b="1">
                <a:solidFill>
                  <a:srgbClr val="002060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Manfaat aplikasi sistem informasi manajemen dibagi menjadi: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Manfaat ekonomis</a:t>
            </a:r>
            <a:r>
              <a:rPr kumimoji="0" lang="en-US" sz="3200" b="1" i="0" u="none" strike="noStrike" kern="1200" cap="none" spc="0" normalizeH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 </a:t>
            </a:r>
            <a:r>
              <a:rPr kumimoji="0" lang="en-US" sz="3200" i="0" u="none" strike="noStrike" kern="1200" cap="none" spc="0" normalizeH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yaitu manfaat yang menyebabkan perbaikan dalam penghasilan atau memperkecil biaya.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3200" b="1" baseline="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Manfaat</a:t>
            </a:r>
            <a:r>
              <a:rPr lang="en-US" sz="3200" b="1">
                <a:latin typeface="Arial Narrow" panose="020B0606020202030204" pitchFamily="34" charset="0"/>
                <a:ea typeface="Arial"/>
                <a:cs typeface="Arial"/>
                <a:sym typeface="Arial"/>
              </a:rPr>
              <a:t> non ekonomis </a:t>
            </a:r>
            <a:r>
              <a:rPr lang="en-US" sz="32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yaitu manfaat yang berhubungan dengan mutu hidup manusia, misalnya manfaat yang dirasakan individu ketika memakai sistem informasi seperti dipermudah, lebih modern, dan sebagainya.</a:t>
            </a:r>
            <a:endParaRPr kumimoji="0" lang="en-US" sz="320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 Narrow" panose="020B060602020203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E49482-60E1-3E43-3D14-12C777E2388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MANFAAT APLIKASI SISTEM INFORMASI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E0238A-E098-5C52-C94C-E594DF6E679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SISTEM INFORMASI MANAJEMEN</a:t>
            </a:r>
          </a:p>
        </p:txBody>
      </p:sp>
    </p:spTree>
    <p:extLst>
      <p:ext uri="{BB962C8B-B14F-4D97-AF65-F5344CB8AC3E}">
        <p14:creationId xmlns:p14="http://schemas.microsoft.com/office/powerpoint/2010/main" val="24552447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>
          <a:extLst>
            <a:ext uri="{FF2B5EF4-FFF2-40B4-BE49-F238E27FC236}">
              <a16:creationId xmlns:a16="http://schemas.microsoft.com/office/drawing/2014/main" id="{8320858C-B36B-58A9-9FAE-F5DB2EDC74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D4A6628-190E-9856-D09A-37B3D87BED9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09600" y="920633"/>
            <a:ext cx="10972800" cy="501675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defRPr/>
            </a:pPr>
            <a:r>
              <a:rPr lang="en-US" sz="3000" b="1">
                <a:solidFill>
                  <a:srgbClr val="002060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Beberapa manfaat berkaitan dengan desain sistem informasi: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kumimoji="0" lang="en-US" sz="30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Waktu tanggapan:</a:t>
            </a:r>
            <a:r>
              <a:rPr kumimoji="0" lang="en-US" sz="30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 yaitu waktu yang diperlukan bagi sistem informasi untuk menanggapi kebutuhan-kebutuhan informasi bagi para pengguna.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kumimoji="0" lang="en-US" sz="30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Kesederhanaan tampilan: </a:t>
            </a:r>
            <a:r>
              <a:rPr kumimoji="0" lang="en-US" sz="30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meliputi penyajian, seperti:</a:t>
            </a:r>
          </a:p>
          <a:p>
            <a:pPr marL="457200" lvl="0">
              <a:spcBef>
                <a:spcPts val="600"/>
              </a:spcBef>
              <a:buClr>
                <a:prstClr val="black"/>
              </a:buClr>
              <a:defRPr/>
            </a:pPr>
            <a:r>
              <a:rPr lang="en-US" sz="30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-	L</a:t>
            </a:r>
            <a:r>
              <a:rPr kumimoji="0" lang="en-US" sz="30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aporan tercetak atau di layar terminal.</a:t>
            </a:r>
          </a:p>
          <a:p>
            <a:pPr marL="457200" lvl="0">
              <a:spcBef>
                <a:spcPts val="600"/>
              </a:spcBef>
              <a:buClr>
                <a:prstClr val="black"/>
              </a:buClr>
              <a:defRPr/>
            </a:pPr>
            <a:r>
              <a:rPr lang="en-US" sz="30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-	L</a:t>
            </a:r>
            <a:r>
              <a:rPr kumimoji="0" lang="en-US" sz="30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aporan terperinci atau ringkasan.</a:t>
            </a:r>
          </a:p>
          <a:p>
            <a:pPr marL="457200" lvl="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defRPr/>
            </a:pPr>
            <a:r>
              <a:rPr lang="en-US" sz="30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-	L</a:t>
            </a:r>
            <a:r>
              <a:rPr kumimoji="0" lang="en-US" sz="30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aporan yang memuat analisis mendalam atau laporan teragregasi.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kumimoji="0" lang="en-US" sz="30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Mutu data: </a:t>
            </a:r>
            <a:r>
              <a:rPr kumimoji="0" lang="en-US" sz="30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merupakan unsur penting yang diperhatikan oleh pengguna daripada kuantitasnya.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37D2801-0259-C55C-A777-5E72B26DAC7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MANFAAT APLIKASI SISTEM INFORMASI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72B07EC-461A-F896-A5FE-CC175E82898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SISTEM INFORMASI MANAJEMEN</a:t>
            </a:r>
          </a:p>
        </p:txBody>
      </p:sp>
    </p:spTree>
    <p:extLst>
      <p:ext uri="{BB962C8B-B14F-4D97-AF65-F5344CB8AC3E}">
        <p14:creationId xmlns:p14="http://schemas.microsoft.com/office/powerpoint/2010/main" val="982781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9" name="Freeform: Shape 8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237346-CAE5-6FC0-ED10-6967427CBB6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>
          <a:xfrm>
            <a:off x="1524003" y="1999615"/>
            <a:ext cx="9144000" cy="2764028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n-US" sz="7200" i="1" kern="1200" spc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THANK YOU</a:t>
            </a:r>
            <a:br>
              <a:rPr lang="en-US" sz="7200" i="1" kern="1200" spc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7200" i="1" kern="1200" spc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FOR</a:t>
            </a:r>
            <a:br>
              <a:rPr lang="en-US" sz="7200" i="1" kern="1200" spc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7200" i="1" kern="1200" spc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YOUR ATTENTION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5759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11EA173-0559-4B8B-A1CE-CC2A104553C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2367171"/>
            <a:ext cx="12192000" cy="212365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 Pro" panose="020B0604030504040204" pitchFamily="34" charset="0"/>
                <a:ea typeface="+mn-ea"/>
                <a:cs typeface="+mn-cs"/>
              </a:rPr>
              <a:t>RUANG LINGKUP EVALUASI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 Pro" panose="020B0604030504040204" pitchFamily="34" charset="0"/>
                <a:ea typeface="+mn-ea"/>
                <a:cs typeface="+mn-cs"/>
              </a:rPr>
              <a:t>SISTEM INFORMASI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 Pro" panose="020B0604030504040204" pitchFamily="34" charset="0"/>
                <a:ea typeface="+mn-ea"/>
                <a:cs typeface="+mn-cs"/>
              </a:rPr>
              <a:t>MANAJEMEN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EE5400-B35B-82A9-789F-3AE8363CE80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5203FE-90DB-B9AD-A10F-895704F6D0D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7525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6561CBE-533F-FF86-1562-827C37D401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09600" y="1505404"/>
            <a:ext cx="10972800" cy="384720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28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Evaluasi sistem informasi manajemen dapat dilakukan oleh: (1) tim audit khusus, yakni para eksekutif organisasi; (2) tim audit internal yang mengerjakan unit operasional; dan (3) konsultan di luar organisasi.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28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Evaluasi sistem informasi manajemen dapat dilakukan pada tingkatan: (1) sistem informasi secara menyeluruh; (2) sistem perangkat keras / perangkat lunak; dan (3) aplikasi.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28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Tujuan evaluasi sistem informasi manajemen untuk: (1) menilai kemampuan teknis; (2) menilai pelaksanaan operasional; dan (3) menilai pendayagunaan.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E49482-60E1-3E43-3D14-12C777E2388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RUANG LINGKUP EVALUASI SISTEM INFORMASI MANAJEMEN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E0238A-E098-5C52-C94C-E594DF6E679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SISTEM INFORMASI MANAJEMEN</a:t>
            </a:r>
          </a:p>
        </p:txBody>
      </p:sp>
    </p:spTree>
    <p:extLst>
      <p:ext uri="{BB962C8B-B14F-4D97-AF65-F5344CB8AC3E}">
        <p14:creationId xmlns:p14="http://schemas.microsoft.com/office/powerpoint/2010/main" val="3556999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>
          <a:extLst>
            <a:ext uri="{FF2B5EF4-FFF2-40B4-BE49-F238E27FC236}">
              <a16:creationId xmlns:a16="http://schemas.microsoft.com/office/drawing/2014/main" id="{647C934F-3123-309C-8F05-73FEFD311B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D34A69D-1242-66C1-0EE0-CADA45371B9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09600" y="1705459"/>
            <a:ext cx="10972800" cy="344709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defRPr/>
            </a:pPr>
            <a:r>
              <a:rPr lang="en-US" sz="2800" b="1">
                <a:solidFill>
                  <a:srgbClr val="002060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Evaluasi fungsi sistem informasi manajemen meliputi: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28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Evaluasi sistem perangkat keras / perangkat lunak yang masih berlaku.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28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Evaluasi sistem perangkat keras / perangkat lunak baru atau pengganti.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28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Evaluasi aplikasi sistem informasi manajemen.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28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Evaluasi manfaat secara kuantitatif dari aplikasi sistem informasi manajemen.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28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Evaluasi biaya manfaat dari alternatif desain sistem informasi manajemen.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E515497-B9B4-31BA-0D39-4E5277FDEFD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RUANG LINGKUP EVALUASI SISTEM INFORMASI MANAJEMEN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BE13193-9AE2-EB59-09FF-CFCED3B7CAC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SISTEM INFORMASI MANAJEMEN</a:t>
            </a:r>
          </a:p>
        </p:txBody>
      </p:sp>
    </p:spTree>
    <p:extLst>
      <p:ext uri="{BB962C8B-B14F-4D97-AF65-F5344CB8AC3E}">
        <p14:creationId xmlns:p14="http://schemas.microsoft.com/office/powerpoint/2010/main" val="3177727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11EA173-0559-4B8B-A1CE-CC2A104553C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2367171"/>
            <a:ext cx="12192000" cy="212365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 Pro" panose="020B0604030504040204" pitchFamily="34" charset="0"/>
                <a:ea typeface="+mn-ea"/>
                <a:cs typeface="+mn-cs"/>
              </a:rPr>
              <a:t>EVALUASI PERANGKAT KERAS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>
                <a:solidFill>
                  <a:srgbClr val="002060"/>
                </a:solidFill>
                <a:latin typeface="Verdana Pro" panose="020B0604030504040204" pitchFamily="34" charset="0"/>
              </a:rPr>
              <a:t>ATAU PERANGKAT LUNAK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 Pro" panose="020B0604030504040204" pitchFamily="34" charset="0"/>
                <a:ea typeface="+mn-ea"/>
                <a:cs typeface="+mn-cs"/>
              </a:rPr>
              <a:t>YANG MASIH BERLAKU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EE5400-B35B-82A9-789F-3AE8363CE80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5203FE-90DB-B9AD-A10F-895704F6D0D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84487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6561CBE-533F-FF86-1562-827C37D401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09600" y="1105297"/>
            <a:ext cx="10972800" cy="4647426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defRPr/>
            </a:pPr>
            <a:r>
              <a:rPr lang="en-US" sz="3200" b="1">
                <a:solidFill>
                  <a:srgbClr val="002060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Tujuan dari evaluasi perangkat keras atau perangkat lunak yang masih berlaku untuk menentukan: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lang="en-US" sz="32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Apakah ada sumber daya baru yang diperlukan?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lang="en-US" sz="32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Apakah ada sumber daya perangkat keras / perangkat lunak baru yang harus diganti?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lang="en-US" sz="32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Apakah pengaturan ulang akan memperbaiki daya guna sistem?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lang="en-US" sz="32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Apakah tambahan sumber daya akan memperbaiki ketepatgunaan sistem?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E49482-60E1-3E43-3D14-12C777E2388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EVALUASI PERANGKAT KERAS ATAU PERANGKAT LUNAK YANG MASIH BERLAKU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E0238A-E098-5C52-C94C-E594DF6E679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SISTEM INFORMASI MANAJEMEN</a:t>
            </a:r>
          </a:p>
        </p:txBody>
      </p:sp>
    </p:spTree>
    <p:extLst>
      <p:ext uri="{BB962C8B-B14F-4D97-AF65-F5344CB8AC3E}">
        <p14:creationId xmlns:p14="http://schemas.microsoft.com/office/powerpoint/2010/main" val="40078880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>
          <a:extLst>
            <a:ext uri="{FF2B5EF4-FFF2-40B4-BE49-F238E27FC236}">
              <a16:creationId xmlns:a16="http://schemas.microsoft.com/office/drawing/2014/main" id="{926370D4-6ECC-2FE0-05F1-1B8D77EE73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F19C387-A475-C8D0-3890-149DA19AEF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09600" y="920634"/>
            <a:ext cx="10972800" cy="501675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defRPr/>
            </a:pPr>
            <a:r>
              <a:rPr lang="en-US" sz="2800" b="1">
                <a:solidFill>
                  <a:srgbClr val="002060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Metode dan sarana yang dapat digunakan untuk evaluasi perangkat keras atau perangkat lunak yang masih berlaku: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lang="en-US" sz="2800" b="1">
                <a:latin typeface="Arial Narrow" panose="020B0606020202030204" pitchFamily="34" charset="0"/>
                <a:ea typeface="Arial"/>
                <a:cs typeface="Arial"/>
                <a:sym typeface="Arial"/>
              </a:rPr>
              <a:t>Monitor perangkat keras:</a:t>
            </a:r>
            <a:r>
              <a:rPr lang="en-US" sz="28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 merupakan peralatan yang dipasang pada perangkat keras untuk mengukur aktivitas perangkat keras.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lang="en-US" sz="2800" b="1">
                <a:latin typeface="Arial Narrow" panose="020B0606020202030204" pitchFamily="34" charset="0"/>
                <a:ea typeface="Arial"/>
                <a:cs typeface="Arial"/>
                <a:sym typeface="Arial"/>
              </a:rPr>
              <a:t>Monitor perangkat lunak: </a:t>
            </a:r>
            <a:r>
              <a:rPr lang="en-US" sz="28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merupakan suatu program komputer untuk mengukur kinerja setiap program dalam pengoperasian sistem.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lang="en-US" sz="2800" b="1">
                <a:latin typeface="Arial Narrow" panose="020B0606020202030204" pitchFamily="34" charset="0"/>
                <a:ea typeface="Arial"/>
                <a:cs typeface="Arial"/>
                <a:sym typeface="Arial"/>
              </a:rPr>
              <a:t>Sistem log dan observasi:</a:t>
            </a:r>
            <a:r>
              <a:rPr lang="en-US" sz="28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 yaitu suatu sistem yang dapat mengidentifikasi efisiensi operator atau kegagalan mesin.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lang="en-US" sz="2800" b="1">
                <a:latin typeface="Arial Narrow" panose="020B0606020202030204" pitchFamily="34" charset="0"/>
                <a:ea typeface="Arial"/>
                <a:cs typeface="Arial"/>
                <a:sym typeface="Arial"/>
              </a:rPr>
              <a:t>Analisis penjadwalan:</a:t>
            </a:r>
            <a:r>
              <a:rPr lang="en-US" sz="28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 diperlukan terutama untuk penjadwalan kerja secara efisien berdasarkan sumber daya yang diperlukan untuk setiap pekerjaan.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223E06-5871-D4D4-616A-0E224009FE3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EVALUASI PERANGKAT KERAS ATAU PERANGKAT LUNAK YANG MASIH BERLAKU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A22F5C-F177-A280-E61F-2B59083C20C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SISTEM INFORMASI MANAJEMEN</a:t>
            </a:r>
          </a:p>
        </p:txBody>
      </p:sp>
    </p:spTree>
    <p:extLst>
      <p:ext uri="{BB962C8B-B14F-4D97-AF65-F5344CB8AC3E}">
        <p14:creationId xmlns:p14="http://schemas.microsoft.com/office/powerpoint/2010/main" val="25850503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11EA173-0559-4B8B-A1CE-CC2A104553C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2367171"/>
            <a:ext cx="12192000" cy="212365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 Pro" panose="020B0604030504040204" pitchFamily="34" charset="0"/>
                <a:ea typeface="+mn-ea"/>
                <a:cs typeface="+mn-cs"/>
              </a:rPr>
              <a:t>EVALUASI PERANGKAT KERAS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>
                <a:solidFill>
                  <a:srgbClr val="002060"/>
                </a:solidFill>
                <a:latin typeface="Verdana Pro" panose="020B0604030504040204" pitchFamily="34" charset="0"/>
              </a:rPr>
              <a:t>ATAU PERANGKAT LUNAK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 Pro" panose="020B0604030504040204" pitchFamily="34" charset="0"/>
                <a:ea typeface="+mn-ea"/>
                <a:cs typeface="+mn-cs"/>
              </a:rPr>
              <a:t>BARU ATAU PENGGANTI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EE5400-B35B-82A9-789F-3AE8363CE80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5203FE-90DB-B9AD-A10F-895704F6D0D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9010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6561CBE-533F-FF86-1562-827C37D401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09600" y="1597740"/>
            <a:ext cx="10972800" cy="3662541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Studi kelayakan</a:t>
            </a:r>
            <a:r>
              <a:rPr kumimoji="0" lang="en-US" sz="3200" b="1" i="0" u="none" strike="noStrike" kern="1200" cap="none" spc="0" normalizeH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 dilakukan untuk: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32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M</a:t>
            </a:r>
            <a:r>
              <a:rPr kumimoji="0" lang="en-US" sz="3200" i="0" u="none" strike="noStrike" kern="1200" cap="none" spc="0" normalizeH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enyelidiki sistem yang ada.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kumimoji="0" lang="en-US" sz="3200" i="0" u="none" strike="noStrike" kern="1200" cap="none" spc="0" normalizeH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Menilai kebutuhan sistem perangkat keras / perangkat lunak baru atau pengganti.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kumimoji="0" lang="en-US" sz="3200" i="0" u="none" strike="noStrike" kern="1200" cap="none" spc="0" normalizeH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Menilai biaya efektivitas sistem yang diusulkan.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kumimoji="0" lang="en-US" sz="3200" i="0" u="none" strike="noStrike" kern="1200" cap="none" spc="0" normalizeH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Menilai dampak sistem yang diusulkan pada organisasi.</a:t>
            </a:r>
            <a:endParaRPr kumimoji="0" lang="en-US" sz="320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 Narrow" panose="020B060602020203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E49482-60E1-3E43-3D14-12C777E2388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EVALUASI PERANGKAT KERAS ATAU PERANGKAT LUNAK BARU ATAU PENGGANTI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E0238A-E098-5C52-C94C-E594DF6E679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SISTEM INFORMASI MANAJEMEN</a:t>
            </a:r>
          </a:p>
        </p:txBody>
      </p:sp>
    </p:spTree>
    <p:extLst>
      <p:ext uri="{BB962C8B-B14F-4D97-AF65-F5344CB8AC3E}">
        <p14:creationId xmlns:p14="http://schemas.microsoft.com/office/powerpoint/2010/main" val="11445020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Circuit">
  <a:themeElements>
    <a:clrScheme name="Circuit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ppt/theme/theme2.xml><?xml version="1.0" encoding="utf-8"?>
<a:theme xmlns:a="http://schemas.openxmlformats.org/drawingml/2006/main" name="2_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3952</TotalTime>
  <Words>778</Words>
  <Application>Microsoft Office PowerPoint</Application>
  <PresentationFormat>Widescreen</PresentationFormat>
  <Paragraphs>76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27" baseType="lpstr">
      <vt:lpstr>Arial</vt:lpstr>
      <vt:lpstr>Arial Narrow</vt:lpstr>
      <vt:lpstr>Bookman Old Style</vt:lpstr>
      <vt:lpstr>Calibri</vt:lpstr>
      <vt:lpstr>Calibri Light</vt:lpstr>
      <vt:lpstr>Cambria</vt:lpstr>
      <vt:lpstr>Tw Cen MT</vt:lpstr>
      <vt:lpstr>Verdana Pro</vt:lpstr>
      <vt:lpstr>Wingdings</vt:lpstr>
      <vt:lpstr>1_Circuit</vt:lpstr>
      <vt:lpstr>2_Circuit</vt:lpstr>
      <vt:lpstr>Office Theme</vt:lpstr>
      <vt:lpstr>EVALUASI SISTEM INFORMASI MANAJEMEN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 FOR YOUR ATTENTION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Jaringan Penghubung Dunia</dc:title>
  <dc:creator>Jacobus Rico</dc:creator>
  <cp:lastModifiedBy>JRK</cp:lastModifiedBy>
  <cp:revision>50</cp:revision>
  <dcterms:created xsi:type="dcterms:W3CDTF">2022-09-14T08:58:09Z</dcterms:created>
  <dcterms:modified xsi:type="dcterms:W3CDTF">2024-12-01T13:49:13Z</dcterms:modified>
  <cp:category>Sistem Informasi Manajemen</cp:category>
</cp:coreProperties>
</file>