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Media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internet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Aslan</a:t>
            </a:r>
            <a:r>
              <a:rPr lang="en-US" dirty="0" smtClean="0"/>
              <a:t>, </a:t>
            </a:r>
            <a:r>
              <a:rPr lang="en-US" dirty="0" err="1" smtClean="0"/>
              <a:t>M.Pd.I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661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Kelemahan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3600" dirty="0" err="1" smtClean="0"/>
              <a:t>Untuk</a:t>
            </a:r>
            <a:r>
              <a:rPr lang="en-US" sz="3600" dirty="0" smtClean="0"/>
              <a:t> dapat </a:t>
            </a:r>
            <a:r>
              <a:rPr lang="en-US" sz="3600" dirty="0" err="1" smtClean="0"/>
              <a:t>memperoleh</a:t>
            </a:r>
            <a:r>
              <a:rPr lang="en-US" sz="3600" dirty="0" smtClean="0"/>
              <a:t> </a:t>
            </a:r>
            <a:r>
              <a:rPr lang="en-US" sz="3600" dirty="0" err="1" smtClean="0"/>
              <a:t>manfaat</a:t>
            </a:r>
            <a:r>
              <a:rPr lang="en-US" sz="3600" dirty="0" smtClean="0"/>
              <a:t> yang optimal </a:t>
            </a:r>
            <a:r>
              <a:rPr lang="en-US" sz="3600" dirty="0" err="1" smtClean="0"/>
              <a:t>dari</a:t>
            </a:r>
            <a:r>
              <a:rPr lang="en-US" sz="3600" dirty="0" smtClean="0"/>
              <a:t> e learning </a:t>
            </a:r>
            <a:r>
              <a:rPr lang="en-US" sz="3600" dirty="0" err="1" smtClean="0"/>
              <a:t>dibutuhkan</a:t>
            </a:r>
            <a:r>
              <a:rPr lang="en-US" sz="3600" dirty="0" smtClean="0"/>
              <a:t> </a:t>
            </a:r>
            <a:r>
              <a:rPr lang="en-US" sz="3600" dirty="0" err="1" smtClean="0"/>
              <a:t>dukungan</a:t>
            </a:r>
            <a:r>
              <a:rPr lang="en-US" sz="3600" dirty="0" smtClean="0"/>
              <a:t> </a:t>
            </a:r>
            <a:r>
              <a:rPr lang="en-US" sz="3600" dirty="0" err="1" smtClean="0"/>
              <a:t>jaringan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cepat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stabil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85285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Sekian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41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Penggunaan</a:t>
            </a:r>
            <a:r>
              <a:rPr lang="en-US" dirty="0" smtClean="0"/>
              <a:t> internet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err="1" smtClean="0"/>
              <a:t>Interconection</a:t>
            </a:r>
            <a:r>
              <a:rPr lang="en-US" sz="3200" dirty="0" smtClean="0"/>
              <a:t> and networking (internet)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jaringan</a:t>
            </a:r>
            <a:r>
              <a:rPr lang="en-US" sz="3200" dirty="0" smtClean="0"/>
              <a:t> global yang </a:t>
            </a:r>
            <a:r>
              <a:rPr lang="en-US" sz="3200" dirty="0" err="1" smtClean="0"/>
              <a:t>menghubungkan</a:t>
            </a:r>
            <a:r>
              <a:rPr lang="en-US" sz="3200" dirty="0" smtClean="0"/>
              <a:t> </a:t>
            </a:r>
            <a:r>
              <a:rPr lang="en-US" sz="3200" dirty="0" err="1" smtClean="0"/>
              <a:t>jutaan</a:t>
            </a:r>
            <a:r>
              <a:rPr lang="en-US" sz="3200" dirty="0" smtClean="0"/>
              <a:t> computer di </a:t>
            </a:r>
            <a:r>
              <a:rPr lang="en-US" sz="3200" dirty="0" err="1" smtClean="0"/>
              <a:t>seluruh</a:t>
            </a:r>
            <a:r>
              <a:rPr lang="en-US" sz="3200" dirty="0" smtClean="0"/>
              <a:t> </a:t>
            </a:r>
            <a:r>
              <a:rPr lang="en-US" sz="3200" dirty="0" err="1" smtClean="0"/>
              <a:t>dunia</a:t>
            </a:r>
            <a:r>
              <a:rPr lang="en-US" sz="3200" dirty="0" smtClean="0"/>
              <a:t>, </a:t>
            </a:r>
            <a:r>
              <a:rPr lang="en-US" sz="3200" dirty="0" err="1" smtClean="0"/>
              <a:t>dimana</a:t>
            </a:r>
            <a:r>
              <a:rPr lang="en-US" sz="3200" dirty="0" smtClean="0"/>
              <a:t> computer yang </a:t>
            </a:r>
            <a:r>
              <a:rPr lang="en-US" sz="3200" dirty="0" err="1" smtClean="0"/>
              <a:t>tersambung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internet </a:t>
            </a:r>
            <a:r>
              <a:rPr lang="en-US" sz="3200" dirty="0" err="1" smtClean="0"/>
              <a:t>menyediakan</a:t>
            </a:r>
            <a:r>
              <a:rPr lang="en-US" sz="3200" dirty="0" smtClean="0"/>
              <a:t> </a:t>
            </a:r>
            <a:r>
              <a:rPr lang="en-US" sz="3200" dirty="0" err="1" smtClean="0"/>
              <a:t>informasi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terbuka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umum</a:t>
            </a:r>
            <a:r>
              <a:rPr lang="en-US" sz="3200" dirty="0" smtClean="0"/>
              <a:t>, </a:t>
            </a:r>
            <a:r>
              <a:rPr lang="en-US" sz="3200" dirty="0" err="1" smtClean="0"/>
              <a:t>sehingga</a:t>
            </a:r>
            <a:r>
              <a:rPr lang="en-US" sz="3200" dirty="0" smtClean="0"/>
              <a:t> </a:t>
            </a:r>
            <a:r>
              <a:rPr lang="en-US" sz="3200" dirty="0" err="1" smtClean="0"/>
              <a:t>pemakai</a:t>
            </a:r>
            <a:r>
              <a:rPr lang="en-US" sz="3200" dirty="0" smtClean="0"/>
              <a:t> internet </a:t>
            </a:r>
            <a:r>
              <a:rPr lang="en-US" sz="3200" dirty="0" err="1" smtClean="0"/>
              <a:t>akan</a:t>
            </a:r>
            <a:r>
              <a:rPr lang="en-US" sz="3200" dirty="0" smtClean="0"/>
              <a:t> dapat </a:t>
            </a:r>
            <a:r>
              <a:rPr lang="en-US" sz="3200" dirty="0" err="1" smtClean="0"/>
              <a:t>menghubungi</a:t>
            </a:r>
            <a:r>
              <a:rPr lang="en-US" sz="3200" dirty="0" smtClean="0"/>
              <a:t> </a:t>
            </a:r>
            <a:r>
              <a:rPr lang="en-US" sz="3200" dirty="0" err="1" smtClean="0"/>
              <a:t>banyak</a:t>
            </a:r>
            <a:r>
              <a:rPr lang="en-US" sz="3200" dirty="0" smtClean="0"/>
              <a:t> computer </a:t>
            </a:r>
            <a:r>
              <a:rPr lang="en-US" sz="3200" dirty="0" err="1" smtClean="0"/>
              <a:t>kapan</a:t>
            </a:r>
            <a:r>
              <a:rPr lang="en-US" sz="3200" dirty="0" smtClean="0"/>
              <a:t> </a:t>
            </a:r>
            <a:r>
              <a:rPr lang="en-US" sz="3200" dirty="0" err="1" smtClean="0"/>
              <a:t>saja</a:t>
            </a:r>
            <a:r>
              <a:rPr lang="en-US" sz="3200" dirty="0" smtClean="0"/>
              <a:t>,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darimana</a:t>
            </a:r>
            <a:r>
              <a:rPr lang="en-US" sz="3200" dirty="0" smtClean="0"/>
              <a:t> </a:t>
            </a:r>
            <a:r>
              <a:rPr lang="en-US" sz="3200" dirty="0" err="1" smtClean="0"/>
              <a:t>saja</a:t>
            </a:r>
            <a:r>
              <a:rPr lang="en-US" sz="3200" dirty="0" smtClean="0"/>
              <a:t> di </a:t>
            </a:r>
            <a:r>
              <a:rPr lang="en-US" sz="3200" dirty="0" err="1" smtClean="0"/>
              <a:t>belahan</a:t>
            </a:r>
            <a:r>
              <a:rPr lang="en-US" sz="3200" dirty="0" smtClean="0"/>
              <a:t> </a:t>
            </a:r>
            <a:r>
              <a:rPr lang="en-US" sz="3200" dirty="0" err="1" smtClean="0"/>
              <a:t>bumi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mengirim</a:t>
            </a:r>
            <a:r>
              <a:rPr lang="en-US" sz="3200" dirty="0" smtClean="0"/>
              <a:t> </a:t>
            </a:r>
            <a:r>
              <a:rPr lang="en-US" sz="3200" dirty="0" err="1" smtClean="0"/>
              <a:t>berita</a:t>
            </a:r>
            <a:r>
              <a:rPr lang="en-US" sz="3200" dirty="0" smtClean="0"/>
              <a:t>, </a:t>
            </a:r>
            <a:r>
              <a:rPr lang="en-US" sz="3200" dirty="0" err="1" smtClean="0"/>
              <a:t>memperolah</a:t>
            </a:r>
            <a:r>
              <a:rPr lang="en-US" sz="3200" dirty="0" smtClean="0"/>
              <a:t> </a:t>
            </a:r>
            <a:r>
              <a:rPr lang="en-US" sz="3200" dirty="0" err="1" smtClean="0"/>
              <a:t>informasi</a:t>
            </a:r>
            <a:r>
              <a:rPr lang="en-US" sz="3200" dirty="0" smtClean="0"/>
              <a:t> </a:t>
            </a:r>
            <a:r>
              <a:rPr lang="en-US" sz="3200" dirty="0" err="1" smtClean="0"/>
              <a:t>maupun</a:t>
            </a:r>
            <a:r>
              <a:rPr lang="en-US" sz="3200" dirty="0" smtClean="0"/>
              <a:t> </a:t>
            </a:r>
            <a:r>
              <a:rPr lang="en-US" sz="3200" dirty="0" err="1" smtClean="0"/>
              <a:t>mentransfer</a:t>
            </a:r>
            <a:r>
              <a:rPr lang="en-US" sz="3200" dirty="0" smtClean="0"/>
              <a:t> data.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2122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internet dapat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1. email/ </a:t>
            </a:r>
            <a:r>
              <a:rPr lang="en-US" sz="3600" dirty="0" err="1" smtClean="0"/>
              <a:t>gmail</a:t>
            </a:r>
            <a:endParaRPr lang="en-US" sz="3600" dirty="0" smtClean="0"/>
          </a:p>
          <a:p>
            <a:r>
              <a:rPr lang="en-US" sz="3600" dirty="0" smtClean="0"/>
              <a:t>2. group </a:t>
            </a:r>
            <a:r>
              <a:rPr lang="en-US" sz="3600" dirty="0" err="1" smtClean="0"/>
              <a:t>diskusi</a:t>
            </a:r>
            <a:r>
              <a:rPr lang="en-US" sz="3600" dirty="0" smtClean="0"/>
              <a:t> (WA, </a:t>
            </a:r>
            <a:r>
              <a:rPr lang="en-US" sz="3600" dirty="0" err="1" smtClean="0"/>
              <a:t>instagram</a:t>
            </a:r>
            <a:r>
              <a:rPr lang="en-US" sz="3600" dirty="0" smtClean="0"/>
              <a:t> </a:t>
            </a:r>
            <a:r>
              <a:rPr lang="en-US" sz="3600" dirty="0" err="1" smtClean="0"/>
              <a:t>dll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3. download </a:t>
            </a:r>
          </a:p>
          <a:p>
            <a:r>
              <a:rPr lang="en-US" sz="3600" dirty="0" smtClean="0"/>
              <a:t>4. </a:t>
            </a:r>
            <a:r>
              <a:rPr lang="en-US" sz="3600" dirty="0" err="1" smtClean="0"/>
              <a:t>dll</a:t>
            </a:r>
            <a:r>
              <a:rPr lang="en-US" sz="3600" dirty="0" smtClean="0"/>
              <a:t> </a:t>
            </a:r>
            <a:r>
              <a:rPr lang="en-US" sz="3600" dirty="0" err="1" smtClean="0"/>
              <a:t>sesuai</a:t>
            </a:r>
            <a:r>
              <a:rPr lang="en-US" sz="3600" dirty="0" smtClean="0"/>
              <a:t> </a:t>
            </a:r>
            <a:r>
              <a:rPr lang="en-US" sz="3600" dirty="0" err="1" smtClean="0"/>
              <a:t>keperluan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46019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Kelebihan</a:t>
            </a:r>
            <a:r>
              <a:rPr lang="en-US" dirty="0" smtClean="0"/>
              <a:t> media internet </a:t>
            </a:r>
            <a:r>
              <a:rPr lang="en-US" dirty="0" err="1" smtClean="0"/>
              <a:t>sebagai</a:t>
            </a:r>
            <a:r>
              <a:rPr lang="en-US" dirty="0" smtClean="0"/>
              <a:t> media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44709"/>
            <a:ext cx="9720073" cy="4739425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err="1" smtClean="0"/>
              <a:t>Mengkondisikan</a:t>
            </a:r>
            <a:r>
              <a:rPr lang="en-US" sz="3200" dirty="0" smtClean="0"/>
              <a:t> </a:t>
            </a:r>
            <a:r>
              <a:rPr lang="en-US" sz="3200" dirty="0" err="1" smtClean="0"/>
              <a:t>peserta</a:t>
            </a:r>
            <a:r>
              <a:rPr lang="en-US" sz="3200" dirty="0" smtClean="0"/>
              <a:t> </a:t>
            </a:r>
            <a:r>
              <a:rPr lang="en-US" sz="3200" dirty="0" err="1" smtClean="0"/>
              <a:t>didik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belajar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mandiri</a:t>
            </a:r>
            <a:endParaRPr lang="en-US" sz="3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err="1" smtClean="0"/>
              <a:t>Peserta</a:t>
            </a:r>
            <a:r>
              <a:rPr lang="en-US" sz="3200" dirty="0" smtClean="0"/>
              <a:t> </a:t>
            </a:r>
            <a:r>
              <a:rPr lang="en-US" sz="3200" dirty="0" err="1" smtClean="0"/>
              <a:t>didik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pendidik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perlu</a:t>
            </a:r>
            <a:r>
              <a:rPr lang="en-US" sz="3200" dirty="0" smtClean="0"/>
              <a:t> </a:t>
            </a:r>
            <a:r>
              <a:rPr lang="en-US" sz="3200" dirty="0" err="1" smtClean="0"/>
              <a:t>hadir</a:t>
            </a:r>
            <a:r>
              <a:rPr lang="en-US" sz="3200" dirty="0" smtClean="0"/>
              <a:t> di </a:t>
            </a:r>
            <a:r>
              <a:rPr lang="en-US" sz="3200" dirty="0" err="1" smtClean="0"/>
              <a:t>kelas</a:t>
            </a:r>
            <a:endParaRPr lang="en-US" sz="3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err="1" smtClean="0"/>
              <a:t>Peserta</a:t>
            </a:r>
            <a:r>
              <a:rPr lang="en-US" sz="3200" dirty="0" smtClean="0"/>
              <a:t> </a:t>
            </a:r>
            <a:r>
              <a:rPr lang="en-US" sz="3200" dirty="0" err="1" smtClean="0"/>
              <a:t>didik</a:t>
            </a:r>
            <a:r>
              <a:rPr lang="en-US" sz="3200" dirty="0" smtClean="0"/>
              <a:t> </a:t>
            </a:r>
            <a:r>
              <a:rPr lang="en-US" sz="3200" dirty="0" err="1" smtClean="0"/>
              <a:t>berperan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</a:t>
            </a:r>
            <a:r>
              <a:rPr lang="en-US" sz="3200" dirty="0" smtClean="0"/>
              <a:t>, </a:t>
            </a:r>
            <a:r>
              <a:rPr lang="en-US" sz="3200" dirty="0" err="1" smtClean="0"/>
              <a:t>analisis</a:t>
            </a:r>
            <a:r>
              <a:rPr lang="en-US" sz="3200" dirty="0" smtClean="0"/>
              <a:t>,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hanya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konsumen</a:t>
            </a:r>
            <a:r>
              <a:rPr lang="en-US" sz="3200" dirty="0" smtClean="0"/>
              <a:t> </a:t>
            </a:r>
            <a:r>
              <a:rPr lang="en-US" sz="3200" dirty="0" err="1" smtClean="0"/>
              <a:t>informasi</a:t>
            </a:r>
            <a:endParaRPr lang="en-US" sz="3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err="1" smtClean="0"/>
              <a:t>Mempelajari</a:t>
            </a:r>
            <a:r>
              <a:rPr lang="en-US" sz="3200" dirty="0" smtClean="0"/>
              <a:t> </a:t>
            </a:r>
            <a:r>
              <a:rPr lang="en-US" sz="3200" dirty="0" err="1" smtClean="0"/>
              <a:t>bahan</a:t>
            </a:r>
            <a:r>
              <a:rPr lang="en-US" sz="3200" dirty="0" smtClean="0"/>
              <a:t> ajar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err="1" smtClean="0"/>
              <a:t>Mendiskusikan</a:t>
            </a:r>
            <a:r>
              <a:rPr lang="en-US" sz="3200" dirty="0" smtClean="0"/>
              <a:t> </a:t>
            </a:r>
            <a:r>
              <a:rPr lang="en-US" sz="3200" dirty="0" err="1" smtClean="0"/>
              <a:t>bahan</a:t>
            </a:r>
            <a:r>
              <a:rPr lang="en-US" sz="3200" dirty="0" smtClean="0"/>
              <a:t> ajar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err="1" smtClean="0"/>
              <a:t>Mengerjakan</a:t>
            </a:r>
            <a:r>
              <a:rPr lang="en-US" sz="3200" dirty="0" smtClean="0"/>
              <a:t> </a:t>
            </a:r>
            <a:r>
              <a:rPr lang="en-US" sz="3200" dirty="0" err="1" smtClean="0"/>
              <a:t>tugas-tugas</a:t>
            </a:r>
            <a:r>
              <a:rPr lang="en-US" sz="3200" dirty="0" smtClean="0"/>
              <a:t> </a:t>
            </a:r>
            <a:r>
              <a:rPr lang="en-US" sz="3200" dirty="0" err="1" smtClean="0"/>
              <a:t>maupun</a:t>
            </a:r>
            <a:r>
              <a:rPr lang="en-US" sz="3200" dirty="0" smtClean="0"/>
              <a:t> </a:t>
            </a:r>
            <a:r>
              <a:rPr lang="en-US" sz="3200" dirty="0" err="1" smtClean="0"/>
              <a:t>ujian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on line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err="1" smtClean="0"/>
              <a:t>Belajar</a:t>
            </a:r>
            <a:r>
              <a:rPr lang="en-US" sz="3200" dirty="0" smtClean="0"/>
              <a:t> </a:t>
            </a:r>
            <a:r>
              <a:rPr lang="en-US" sz="3200" dirty="0" err="1" smtClean="0"/>
              <a:t>bekerjasama</a:t>
            </a:r>
            <a:r>
              <a:rPr lang="en-US" sz="3200" dirty="0" smtClean="0"/>
              <a:t> </a:t>
            </a:r>
            <a:r>
              <a:rPr lang="en-US" sz="3200" dirty="0" err="1" smtClean="0"/>
              <a:t>antar</a:t>
            </a:r>
            <a:r>
              <a:rPr lang="en-US" sz="3200" dirty="0" smtClean="0"/>
              <a:t> </a:t>
            </a:r>
            <a:r>
              <a:rPr lang="en-US" sz="3200" dirty="0" err="1" smtClean="0"/>
              <a:t>peserta</a:t>
            </a:r>
            <a:r>
              <a:rPr lang="en-US" sz="3200" dirty="0" smtClean="0"/>
              <a:t> </a:t>
            </a:r>
            <a:r>
              <a:rPr lang="en-US" sz="3200" dirty="0" err="1" smtClean="0"/>
              <a:t>didik</a:t>
            </a:r>
            <a:endParaRPr lang="en-US" sz="3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err="1" smtClean="0"/>
              <a:t>Berkomunikasi</a:t>
            </a:r>
            <a:r>
              <a:rPr lang="en-US" sz="3200" dirty="0" smtClean="0"/>
              <a:t> </a:t>
            </a:r>
            <a:r>
              <a:rPr lang="en-US" sz="3200" dirty="0" err="1" smtClean="0"/>
              <a:t>antar</a:t>
            </a:r>
            <a:r>
              <a:rPr lang="en-US" sz="3200" dirty="0" smtClean="0"/>
              <a:t> </a:t>
            </a:r>
            <a:r>
              <a:rPr lang="en-US" sz="3200" dirty="0" err="1" smtClean="0"/>
              <a:t>rekan</a:t>
            </a:r>
            <a:endParaRPr lang="en-US" sz="3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err="1" smtClean="0"/>
              <a:t>Memungkinkan</a:t>
            </a:r>
            <a:r>
              <a:rPr lang="en-US" sz="3200" dirty="0" smtClean="0"/>
              <a:t> </a:t>
            </a:r>
            <a:r>
              <a:rPr lang="en-US" sz="3200" dirty="0" err="1" smtClean="0"/>
              <a:t>pihak</a:t>
            </a:r>
            <a:r>
              <a:rPr lang="en-US" sz="3200" dirty="0" smtClean="0"/>
              <a:t> </a:t>
            </a:r>
            <a:r>
              <a:rPr lang="en-US" sz="3200" dirty="0" err="1" smtClean="0"/>
              <a:t>pendidik</a:t>
            </a:r>
            <a:r>
              <a:rPr lang="en-US" sz="3200" dirty="0" smtClean="0"/>
              <a:t>/</a:t>
            </a:r>
            <a:r>
              <a:rPr lang="en-US" sz="3200" dirty="0" err="1" smtClean="0"/>
              <a:t>pimpinan</a:t>
            </a:r>
            <a:r>
              <a:rPr lang="en-US" sz="3200" dirty="0" smtClean="0"/>
              <a:t> </a:t>
            </a:r>
            <a:r>
              <a:rPr lang="en-US" sz="3200" dirty="0" err="1" smtClean="0"/>
              <a:t>mengecek</a:t>
            </a:r>
            <a:r>
              <a:rPr lang="en-US" sz="3200" dirty="0" smtClean="0"/>
              <a:t> </a:t>
            </a:r>
            <a:r>
              <a:rPr lang="en-US" sz="3200" dirty="0" err="1" smtClean="0"/>
              <a:t>apa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dilakukan</a:t>
            </a:r>
            <a:r>
              <a:rPr lang="en-US" sz="3200" dirty="0" smtClean="0"/>
              <a:t> </a:t>
            </a:r>
            <a:r>
              <a:rPr lang="en-US" sz="3200" dirty="0" err="1" smtClean="0"/>
              <a:t>peserta</a:t>
            </a:r>
            <a:r>
              <a:rPr lang="en-US" sz="3200" dirty="0" smtClean="0"/>
              <a:t> </a:t>
            </a:r>
            <a:r>
              <a:rPr lang="en-US" sz="3200" dirty="0" err="1" smtClean="0"/>
              <a:t>didik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on-line.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948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4737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internet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674254"/>
            <a:ext cx="9720073" cy="463510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 err="1" smtClean="0"/>
              <a:t>Peserta</a:t>
            </a:r>
            <a:r>
              <a:rPr lang="en-US" sz="3200" dirty="0" smtClean="0"/>
              <a:t> </a:t>
            </a:r>
            <a:r>
              <a:rPr lang="en-US" sz="3200" dirty="0" err="1" smtClean="0"/>
              <a:t>didik</a:t>
            </a:r>
            <a:r>
              <a:rPr lang="en-US" sz="3200" dirty="0" smtClean="0"/>
              <a:t> dapat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mudah</a:t>
            </a:r>
            <a:r>
              <a:rPr lang="en-US" sz="3200" dirty="0" smtClean="0"/>
              <a:t> </a:t>
            </a:r>
            <a:r>
              <a:rPr lang="en-US" sz="3200" dirty="0" err="1" smtClean="0"/>
              <a:t>mengambil</a:t>
            </a:r>
            <a:r>
              <a:rPr lang="en-US" sz="3200" dirty="0" smtClean="0"/>
              <a:t> </a:t>
            </a:r>
            <a:r>
              <a:rPr lang="en-US" sz="3200" dirty="0" err="1" smtClean="0"/>
              <a:t>mata</a:t>
            </a:r>
            <a:r>
              <a:rPr lang="en-US" sz="3200" dirty="0" smtClean="0"/>
              <a:t> </a:t>
            </a:r>
            <a:r>
              <a:rPr lang="en-US" sz="3200" dirty="0" err="1" smtClean="0"/>
              <a:t>kuliah</a:t>
            </a:r>
            <a:r>
              <a:rPr lang="en-US" sz="3200" dirty="0" smtClean="0"/>
              <a:t> </a:t>
            </a:r>
            <a:r>
              <a:rPr lang="en-US" sz="3200" dirty="0" err="1" smtClean="0"/>
              <a:t>dimanapun</a:t>
            </a:r>
            <a:r>
              <a:rPr lang="en-US" sz="3200" dirty="0" smtClean="0"/>
              <a:t> di </a:t>
            </a:r>
            <a:r>
              <a:rPr lang="en-US" sz="3200" dirty="0" err="1" smtClean="0"/>
              <a:t>seluruh</a:t>
            </a:r>
            <a:r>
              <a:rPr lang="en-US" sz="3200" dirty="0" smtClean="0"/>
              <a:t> </a:t>
            </a:r>
            <a:r>
              <a:rPr lang="en-US" sz="3200" dirty="0" err="1" smtClean="0"/>
              <a:t>dunia</a:t>
            </a:r>
            <a:r>
              <a:rPr lang="en-US" sz="3200" dirty="0" smtClean="0"/>
              <a:t> </a:t>
            </a:r>
            <a:r>
              <a:rPr lang="en-US" sz="3200" dirty="0" err="1" smtClean="0"/>
              <a:t>tanpa</a:t>
            </a:r>
            <a:r>
              <a:rPr lang="en-US" sz="3200" dirty="0" smtClean="0"/>
              <a:t> </a:t>
            </a:r>
            <a:r>
              <a:rPr lang="en-US" sz="3200" dirty="0" err="1" smtClean="0"/>
              <a:t>batas</a:t>
            </a:r>
            <a:r>
              <a:rPr lang="en-US" sz="3200" dirty="0" smtClean="0"/>
              <a:t> </a:t>
            </a:r>
            <a:r>
              <a:rPr lang="en-US" sz="3200" dirty="0" err="1" smtClean="0"/>
              <a:t>institusi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batas</a:t>
            </a:r>
            <a:r>
              <a:rPr lang="en-US" sz="3200" dirty="0" smtClean="0"/>
              <a:t> </a:t>
            </a:r>
            <a:r>
              <a:rPr lang="en-US" sz="3200" dirty="0" err="1" smtClean="0"/>
              <a:t>negara</a:t>
            </a:r>
            <a:endParaRPr lang="en-US" sz="32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 err="1" smtClean="0"/>
              <a:t>Peserta</a:t>
            </a:r>
            <a:r>
              <a:rPr lang="en-US" sz="3200" dirty="0" smtClean="0"/>
              <a:t> </a:t>
            </a:r>
            <a:r>
              <a:rPr lang="en-US" sz="3200" dirty="0" err="1" smtClean="0"/>
              <a:t>didik</a:t>
            </a:r>
            <a:r>
              <a:rPr lang="en-US" sz="3200" dirty="0" smtClean="0"/>
              <a:t> dapat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mudah</a:t>
            </a:r>
            <a:r>
              <a:rPr lang="en-US" sz="3200" dirty="0" smtClean="0"/>
              <a:t> </a:t>
            </a:r>
            <a:r>
              <a:rPr lang="en-US" sz="3200" dirty="0" err="1" smtClean="0"/>
              <a:t>berguru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para </a:t>
            </a:r>
            <a:r>
              <a:rPr lang="en-US" sz="3200" dirty="0" err="1" smtClean="0"/>
              <a:t>ahli</a:t>
            </a:r>
            <a:r>
              <a:rPr lang="en-US" sz="3200" dirty="0" smtClean="0"/>
              <a:t> di </a:t>
            </a:r>
            <a:r>
              <a:rPr lang="en-US" sz="3200" dirty="0" err="1" smtClean="0"/>
              <a:t>bidang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diminatinya</a:t>
            </a:r>
            <a:endParaRPr lang="en-US" sz="32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 err="1" smtClean="0"/>
              <a:t>Kuliah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belajar</a:t>
            </a:r>
            <a:r>
              <a:rPr lang="en-US" sz="3200" dirty="0" smtClean="0"/>
              <a:t> dapat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mudah</a:t>
            </a:r>
            <a:r>
              <a:rPr lang="en-US" sz="3200" dirty="0" smtClean="0"/>
              <a:t> </a:t>
            </a:r>
            <a:r>
              <a:rPr lang="en-US" sz="3200" dirty="0" err="1" smtClean="0"/>
              <a:t>diambil</a:t>
            </a:r>
            <a:r>
              <a:rPr lang="en-US" sz="3200" dirty="0" smtClean="0"/>
              <a:t> di </a:t>
            </a:r>
            <a:r>
              <a:rPr lang="en-US" sz="3200" dirty="0" err="1" smtClean="0"/>
              <a:t>berbagai</a:t>
            </a:r>
            <a:r>
              <a:rPr lang="en-US" sz="3200" dirty="0" smtClean="0"/>
              <a:t> </a:t>
            </a:r>
            <a:r>
              <a:rPr lang="en-US" sz="3200" dirty="0" err="1" smtClean="0"/>
              <a:t>penjuru</a:t>
            </a:r>
            <a:r>
              <a:rPr lang="en-US" sz="3200" dirty="0" smtClean="0"/>
              <a:t> </a:t>
            </a:r>
            <a:r>
              <a:rPr lang="en-US" sz="3200" dirty="0" err="1" smtClean="0"/>
              <a:t>dunia</a:t>
            </a:r>
            <a:r>
              <a:rPr lang="en-US" sz="3200" dirty="0" smtClean="0"/>
              <a:t> </a:t>
            </a:r>
            <a:r>
              <a:rPr lang="en-US" sz="3200" dirty="0" err="1" smtClean="0"/>
              <a:t>tanpa</a:t>
            </a:r>
            <a:r>
              <a:rPr lang="en-US" sz="3200" dirty="0" smtClean="0"/>
              <a:t> </a:t>
            </a:r>
            <a:r>
              <a:rPr lang="en-US" sz="3200" dirty="0" err="1" smtClean="0"/>
              <a:t>bergantung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universitas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sekolah</a:t>
            </a:r>
            <a:r>
              <a:rPr lang="en-US" sz="3200" dirty="0" smtClean="0"/>
              <a:t> </a:t>
            </a:r>
            <a:r>
              <a:rPr lang="en-US" sz="3200" dirty="0" err="1" smtClean="0"/>
              <a:t>tempat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</a:t>
            </a:r>
            <a:r>
              <a:rPr lang="en-US" sz="3200" dirty="0" err="1" smtClean="0"/>
              <a:t>peserta</a:t>
            </a:r>
            <a:r>
              <a:rPr lang="en-US" sz="3200" dirty="0" smtClean="0"/>
              <a:t> </a:t>
            </a:r>
            <a:r>
              <a:rPr lang="en-US" sz="3200" dirty="0" err="1" smtClean="0"/>
              <a:t>didik</a:t>
            </a:r>
            <a:r>
              <a:rPr lang="en-US" sz="3200" dirty="0" smtClean="0"/>
              <a:t> </a:t>
            </a:r>
            <a:r>
              <a:rPr lang="en-US" sz="3200" dirty="0" err="1" smtClean="0"/>
              <a:t>belajar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96466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0191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Peran</a:t>
            </a:r>
            <a:r>
              <a:rPr lang="en-US" dirty="0" smtClean="0"/>
              <a:t> internet </a:t>
            </a:r>
            <a:r>
              <a:rPr lang="en-US" dirty="0" err="1" smtClean="0"/>
              <a:t>terhadap</a:t>
            </a:r>
            <a:r>
              <a:rPr lang="en-US" dirty="0" smtClean="0"/>
              <a:t> proses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83346"/>
            <a:ext cx="9720073" cy="432601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 err="1" smtClean="0"/>
              <a:t>Memungkinkan</a:t>
            </a:r>
            <a:r>
              <a:rPr lang="en-US" sz="3200" dirty="0" smtClean="0"/>
              <a:t> </a:t>
            </a:r>
            <a:r>
              <a:rPr lang="en-US" sz="3200" dirty="0" err="1" smtClean="0"/>
              <a:t>terjadinya</a:t>
            </a:r>
            <a:r>
              <a:rPr lang="en-US" sz="3200" dirty="0" smtClean="0"/>
              <a:t> </a:t>
            </a:r>
            <a:r>
              <a:rPr lang="en-US" sz="3200" dirty="0" err="1" smtClean="0"/>
              <a:t>kemandirian</a:t>
            </a:r>
            <a:r>
              <a:rPr lang="en-US" sz="3200" dirty="0" smtClean="0"/>
              <a:t>, </a:t>
            </a:r>
            <a:r>
              <a:rPr lang="en-US" sz="3200" dirty="0" err="1" smtClean="0"/>
              <a:t>akselerasi</a:t>
            </a:r>
            <a:r>
              <a:rPr lang="en-US" sz="3200" dirty="0" smtClean="0"/>
              <a:t>, </a:t>
            </a:r>
            <a:r>
              <a:rPr lang="en-US" sz="3200" dirty="0" err="1" smtClean="0"/>
              <a:t>pengayaan</a:t>
            </a:r>
            <a:r>
              <a:rPr lang="en-US" sz="3200" dirty="0" smtClean="0"/>
              <a:t>, </a:t>
            </a:r>
            <a:r>
              <a:rPr lang="en-US" sz="3200" dirty="0" err="1" smtClean="0"/>
              <a:t>perluasan</a:t>
            </a:r>
            <a:r>
              <a:rPr lang="en-US" sz="3200" dirty="0" smtClean="0"/>
              <a:t>, </a:t>
            </a:r>
            <a:r>
              <a:rPr lang="en-US" sz="3200" dirty="0" err="1" smtClean="0"/>
              <a:t>efektivitas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produktivitas</a:t>
            </a:r>
            <a:r>
              <a:rPr lang="en-US" sz="3200" dirty="0" smtClean="0"/>
              <a:t> </a:t>
            </a:r>
            <a:r>
              <a:rPr lang="en-US" sz="3200" dirty="0" err="1" smtClean="0"/>
              <a:t>pembelajaran</a:t>
            </a:r>
            <a:r>
              <a:rPr lang="en-US" sz="3200" dirty="0" smtClean="0"/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 err="1" smtClean="0"/>
              <a:t>Mengembangkan</a:t>
            </a:r>
            <a:r>
              <a:rPr lang="en-US" sz="3200" dirty="0" smtClean="0"/>
              <a:t> </a:t>
            </a:r>
            <a:r>
              <a:rPr lang="en-US" sz="3200" dirty="0" err="1" smtClean="0"/>
              <a:t>kreativitas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belajar</a:t>
            </a:r>
            <a:endParaRPr lang="en-US" sz="32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 err="1" smtClean="0"/>
              <a:t>Kognitif</a:t>
            </a:r>
            <a:r>
              <a:rPr lang="en-US" sz="3200" dirty="0" smtClean="0"/>
              <a:t> (</a:t>
            </a:r>
            <a:r>
              <a:rPr lang="en-US" sz="3200" dirty="0" err="1" smtClean="0"/>
              <a:t>kemampuan</a:t>
            </a:r>
            <a:r>
              <a:rPr lang="en-US" sz="3200" dirty="0" smtClean="0"/>
              <a:t> </a:t>
            </a:r>
            <a:r>
              <a:rPr lang="en-US" sz="3200" dirty="0" err="1" smtClean="0"/>
              <a:t>berfikir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kelancaran</a:t>
            </a:r>
            <a:r>
              <a:rPr lang="en-US" sz="3200" dirty="0" smtClean="0"/>
              <a:t>, </a:t>
            </a:r>
            <a:r>
              <a:rPr lang="en-US" sz="3200" dirty="0" err="1" smtClean="0"/>
              <a:t>keluwesan</a:t>
            </a:r>
            <a:r>
              <a:rPr lang="en-US" sz="3200" dirty="0" smtClean="0"/>
              <a:t>, </a:t>
            </a:r>
            <a:r>
              <a:rPr lang="en-US" sz="3200" dirty="0" err="1" smtClean="0"/>
              <a:t>keaslian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perincian</a:t>
            </a:r>
            <a:r>
              <a:rPr lang="en-US" sz="3200" dirty="0" smtClean="0"/>
              <a:t>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 err="1" smtClean="0"/>
              <a:t>Afektif</a:t>
            </a:r>
            <a:r>
              <a:rPr lang="en-US" sz="3200" dirty="0" smtClean="0"/>
              <a:t> (</a:t>
            </a:r>
            <a:r>
              <a:rPr lang="en-US" sz="3200" dirty="0" err="1" smtClean="0"/>
              <a:t>motivasi</a:t>
            </a:r>
            <a:r>
              <a:rPr lang="en-US" sz="3200" dirty="0" smtClean="0"/>
              <a:t> yang </a:t>
            </a:r>
            <a:r>
              <a:rPr lang="en-US" sz="3200" dirty="0" err="1" smtClean="0"/>
              <a:t>kuat</a:t>
            </a:r>
            <a:r>
              <a:rPr lang="en-US" sz="3200" dirty="0" smtClean="0"/>
              <a:t>, rasa </a:t>
            </a:r>
            <a:r>
              <a:rPr lang="en-US" sz="3200" dirty="0" err="1" smtClean="0"/>
              <a:t>ingin</a:t>
            </a:r>
            <a:r>
              <a:rPr lang="en-US" sz="3200" dirty="0" smtClean="0"/>
              <a:t> </a:t>
            </a:r>
            <a:r>
              <a:rPr lang="en-US" sz="3200" dirty="0" err="1" smtClean="0"/>
              <a:t>tahu</a:t>
            </a:r>
            <a:r>
              <a:rPr lang="en-US" sz="3200" dirty="0" smtClean="0"/>
              <a:t>, </a:t>
            </a:r>
            <a:r>
              <a:rPr lang="en-US" sz="3200" dirty="0" err="1" smtClean="0"/>
              <a:t>berani</a:t>
            </a:r>
            <a:r>
              <a:rPr lang="en-US" sz="3200" dirty="0" smtClean="0"/>
              <a:t> </a:t>
            </a:r>
            <a:r>
              <a:rPr lang="en-US" sz="3200" dirty="0" err="1" smtClean="0"/>
              <a:t>menghadapi</a:t>
            </a:r>
            <a:r>
              <a:rPr lang="en-US" sz="3200" dirty="0" smtClean="0"/>
              <a:t> </a:t>
            </a:r>
            <a:r>
              <a:rPr lang="en-US" sz="3200" dirty="0" err="1" smtClean="0"/>
              <a:t>resiko</a:t>
            </a:r>
            <a:r>
              <a:rPr lang="en-US" sz="3200" dirty="0" smtClean="0"/>
              <a:t>,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mudah</a:t>
            </a:r>
            <a:r>
              <a:rPr lang="en-US" sz="3200" dirty="0" smtClean="0"/>
              <a:t> </a:t>
            </a:r>
            <a:r>
              <a:rPr lang="en-US" sz="3200" dirty="0" err="1" smtClean="0"/>
              <a:t>putus</a:t>
            </a:r>
            <a:r>
              <a:rPr lang="en-US" sz="3200" dirty="0" smtClean="0"/>
              <a:t> </a:t>
            </a:r>
            <a:r>
              <a:rPr lang="en-US" sz="3200" dirty="0" err="1" smtClean="0"/>
              <a:t>asa</a:t>
            </a:r>
            <a:r>
              <a:rPr lang="en-US" sz="3200" dirty="0" smtClean="0"/>
              <a:t>, </a:t>
            </a:r>
            <a:r>
              <a:rPr lang="en-US" sz="3200" dirty="0" err="1" smtClean="0"/>
              <a:t>menghargai</a:t>
            </a:r>
            <a:r>
              <a:rPr lang="en-US" sz="3200" dirty="0" smtClean="0"/>
              <a:t> </a:t>
            </a:r>
            <a:r>
              <a:rPr lang="en-US" sz="3200" dirty="0" err="1" smtClean="0"/>
              <a:t>keindahan</a:t>
            </a:r>
            <a:r>
              <a:rPr lang="en-US" sz="3200" dirty="0" smtClean="0"/>
              <a:t>,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rasa humor, </a:t>
            </a:r>
            <a:r>
              <a:rPr lang="en-US" sz="3200" dirty="0" err="1" smtClean="0"/>
              <a:t>selalu</a:t>
            </a:r>
            <a:r>
              <a:rPr lang="en-US" sz="3200" dirty="0" smtClean="0"/>
              <a:t> </a:t>
            </a:r>
            <a:r>
              <a:rPr lang="en-US" sz="3200" dirty="0" err="1" smtClean="0"/>
              <a:t>ingin</a:t>
            </a:r>
            <a:r>
              <a:rPr lang="en-US" sz="3200" dirty="0" smtClean="0"/>
              <a:t> </a:t>
            </a:r>
            <a:r>
              <a:rPr lang="en-US" sz="3200" dirty="0" err="1" smtClean="0"/>
              <a:t>mencari</a:t>
            </a:r>
            <a:r>
              <a:rPr lang="en-US" sz="3200" dirty="0" smtClean="0"/>
              <a:t> </a:t>
            </a:r>
            <a:r>
              <a:rPr lang="en-US" sz="3200" dirty="0" err="1" smtClean="0"/>
              <a:t>pengalaman</a:t>
            </a:r>
            <a:r>
              <a:rPr lang="en-US" sz="3200" dirty="0" smtClean="0"/>
              <a:t> </a:t>
            </a:r>
            <a:r>
              <a:rPr lang="en-US" sz="3200" dirty="0" err="1" smtClean="0"/>
              <a:t>baru</a:t>
            </a:r>
            <a:r>
              <a:rPr lang="en-US" sz="3200" dirty="0" smtClean="0"/>
              <a:t>, </a:t>
            </a:r>
            <a:r>
              <a:rPr lang="en-US" sz="3200" dirty="0" err="1" smtClean="0"/>
              <a:t>menghargai</a:t>
            </a:r>
            <a:r>
              <a:rPr lang="en-US" sz="3200" dirty="0" smtClean="0"/>
              <a:t> </a:t>
            </a:r>
            <a:r>
              <a:rPr lang="en-US" sz="3200" dirty="0" err="1" smtClean="0"/>
              <a:t>diri</a:t>
            </a:r>
            <a:r>
              <a:rPr lang="en-US" sz="3200" dirty="0" smtClean="0"/>
              <a:t> </a:t>
            </a:r>
            <a:r>
              <a:rPr lang="en-US" sz="3200" dirty="0" err="1" smtClean="0"/>
              <a:t>sendiri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orang lain.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1210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Kelamahan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media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93194"/>
            <a:ext cx="9720073" cy="468791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 err="1" smtClean="0"/>
              <a:t>Peserta</a:t>
            </a:r>
            <a:r>
              <a:rPr lang="en-US" sz="3600" dirty="0" smtClean="0"/>
              <a:t> </a:t>
            </a:r>
            <a:r>
              <a:rPr lang="en-US" sz="3600" dirty="0" err="1" smtClean="0"/>
              <a:t>didik</a:t>
            </a:r>
            <a:r>
              <a:rPr lang="en-US" sz="3600" dirty="0" smtClean="0"/>
              <a:t> </a:t>
            </a:r>
            <a:r>
              <a:rPr lang="en-US" sz="3600" dirty="0" err="1" smtClean="0"/>
              <a:t>lebih</a:t>
            </a:r>
            <a:r>
              <a:rPr lang="en-US" sz="3600" dirty="0" smtClean="0"/>
              <a:t> </a:t>
            </a:r>
            <a:r>
              <a:rPr lang="en-US" sz="3600" dirty="0" err="1" smtClean="0"/>
              <a:t>bergairah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internet </a:t>
            </a:r>
            <a:r>
              <a:rPr lang="en-US" sz="3600" dirty="0" err="1" smtClean="0"/>
              <a:t>itu</a:t>
            </a:r>
            <a:r>
              <a:rPr lang="en-US" sz="3600" dirty="0" smtClean="0"/>
              <a:t> </a:t>
            </a:r>
            <a:r>
              <a:rPr lang="en-US" sz="3600" dirty="0" err="1" smtClean="0"/>
              <a:t>sendiri</a:t>
            </a:r>
            <a:r>
              <a:rPr lang="en-US" sz="3600" dirty="0" smtClean="0"/>
              <a:t> </a:t>
            </a:r>
            <a:r>
              <a:rPr lang="en-US" sz="3600" dirty="0" err="1" smtClean="0"/>
              <a:t>dibanding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materi</a:t>
            </a:r>
            <a:r>
              <a:rPr lang="en-US" sz="3600" dirty="0" smtClean="0"/>
              <a:t> yang </a:t>
            </a:r>
            <a:r>
              <a:rPr lang="en-US" sz="3600" dirty="0" err="1" smtClean="0"/>
              <a:t>dipelajari</a:t>
            </a:r>
            <a:endParaRPr lang="en-US" sz="3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err="1" smtClean="0"/>
              <a:t>Cenderung</a:t>
            </a:r>
            <a:r>
              <a:rPr lang="en-US" sz="3600" dirty="0" smtClean="0"/>
              <a:t> </a:t>
            </a:r>
            <a:r>
              <a:rPr lang="en-US" sz="3600" dirty="0" err="1" smtClean="0"/>
              <a:t>membuat</a:t>
            </a:r>
            <a:r>
              <a:rPr lang="en-US" sz="3600" dirty="0" smtClean="0"/>
              <a:t> orang </a:t>
            </a:r>
            <a:r>
              <a:rPr lang="en-US" sz="3600" dirty="0" err="1" smtClean="0"/>
              <a:t>pasif</a:t>
            </a:r>
            <a:endParaRPr lang="en-US" sz="3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err="1" smtClean="0"/>
              <a:t>Terjadi</a:t>
            </a:r>
            <a:r>
              <a:rPr lang="en-US" sz="3600" dirty="0" smtClean="0"/>
              <a:t> proses </a:t>
            </a:r>
            <a:r>
              <a:rPr lang="en-US" sz="3600" dirty="0" err="1" smtClean="0"/>
              <a:t>pembelajaran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bersifat</a:t>
            </a:r>
            <a:r>
              <a:rPr lang="en-US" sz="3600" dirty="0" smtClean="0"/>
              <a:t> individual, </a:t>
            </a:r>
            <a:r>
              <a:rPr lang="en-US" sz="3600" dirty="0" err="1" smtClean="0"/>
              <a:t>sehingga</a:t>
            </a:r>
            <a:r>
              <a:rPr lang="en-US" sz="3600" dirty="0" smtClean="0"/>
              <a:t> </a:t>
            </a:r>
            <a:r>
              <a:rPr lang="en-US" sz="3600" dirty="0" err="1" smtClean="0"/>
              <a:t>mengurangi</a:t>
            </a:r>
            <a:r>
              <a:rPr lang="en-US" sz="3600" dirty="0" smtClean="0"/>
              <a:t> </a:t>
            </a:r>
            <a:r>
              <a:rPr lang="en-US" sz="3600" dirty="0" err="1" smtClean="0"/>
              <a:t>pembelajaran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bersifat</a:t>
            </a:r>
            <a:r>
              <a:rPr lang="en-US" sz="3600" dirty="0" smtClean="0"/>
              <a:t> </a:t>
            </a:r>
            <a:r>
              <a:rPr lang="en-US" sz="3600" dirty="0" err="1" smtClean="0"/>
              <a:t>sosial</a:t>
            </a:r>
            <a:r>
              <a:rPr lang="en-US" sz="3600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smtClean="0"/>
              <a:t>Dari </a:t>
            </a:r>
            <a:r>
              <a:rPr lang="en-US" sz="3600" dirty="0" err="1" smtClean="0"/>
              <a:t>informasi</a:t>
            </a:r>
            <a:r>
              <a:rPr lang="en-US" sz="3600" dirty="0" smtClean="0"/>
              <a:t> yang </a:t>
            </a:r>
            <a:r>
              <a:rPr lang="en-US" sz="3600" dirty="0" err="1" smtClean="0"/>
              <a:t>diperoleh</a:t>
            </a:r>
            <a:r>
              <a:rPr lang="en-US" sz="3600" dirty="0" smtClean="0"/>
              <a:t> </a:t>
            </a:r>
            <a:r>
              <a:rPr lang="en-US" sz="3600" dirty="0" err="1" smtClean="0"/>
              <a:t>tidak</a:t>
            </a:r>
            <a:r>
              <a:rPr lang="en-US" sz="3600" dirty="0" smtClean="0"/>
              <a:t> </a:t>
            </a:r>
            <a:r>
              <a:rPr lang="en-US" sz="3600" dirty="0" err="1" smtClean="0"/>
              <a:t>terjamin</a:t>
            </a:r>
            <a:r>
              <a:rPr lang="en-US" sz="3600" dirty="0" smtClean="0"/>
              <a:t> </a:t>
            </a:r>
            <a:r>
              <a:rPr lang="en-US" sz="3600" dirty="0" err="1" smtClean="0"/>
              <a:t>adanya</a:t>
            </a:r>
            <a:r>
              <a:rPr lang="en-US" sz="3600" dirty="0" smtClean="0"/>
              <a:t> </a:t>
            </a:r>
            <a:r>
              <a:rPr lang="en-US" sz="3600" dirty="0" err="1" smtClean="0"/>
              <a:t>kesesuaian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informasi</a:t>
            </a:r>
            <a:r>
              <a:rPr lang="en-US" sz="3600" dirty="0" smtClean="0"/>
              <a:t> </a:t>
            </a:r>
            <a:r>
              <a:rPr lang="en-US" sz="3600" dirty="0" err="1" smtClean="0"/>
              <a:t>sehingga</a:t>
            </a:r>
            <a:r>
              <a:rPr lang="en-US" sz="3600" dirty="0" smtClean="0"/>
              <a:t> </a:t>
            </a:r>
            <a:r>
              <a:rPr lang="en-US" sz="3600" dirty="0" err="1" smtClean="0"/>
              <a:t>akan</a:t>
            </a:r>
            <a:r>
              <a:rPr lang="en-US" sz="3600" dirty="0" smtClean="0"/>
              <a:t> </a:t>
            </a:r>
            <a:r>
              <a:rPr lang="en-US" sz="3600" dirty="0" err="1" smtClean="0"/>
              <a:t>berbahaya</a:t>
            </a:r>
            <a:r>
              <a:rPr lang="en-US" sz="3600" dirty="0" smtClean="0"/>
              <a:t> </a:t>
            </a:r>
            <a:r>
              <a:rPr lang="en-US" sz="3600" dirty="0" err="1" smtClean="0"/>
              <a:t>jika</a:t>
            </a:r>
            <a:r>
              <a:rPr lang="en-US" sz="3600" dirty="0" smtClean="0"/>
              <a:t> </a:t>
            </a:r>
            <a:r>
              <a:rPr lang="en-US" sz="3600" dirty="0" err="1" smtClean="0"/>
              <a:t>anak</a:t>
            </a:r>
            <a:r>
              <a:rPr lang="en-US" sz="3600" dirty="0" smtClean="0"/>
              <a:t> </a:t>
            </a:r>
            <a:r>
              <a:rPr lang="en-US" sz="3600" dirty="0" err="1" smtClean="0"/>
              <a:t>tidak</a:t>
            </a:r>
            <a:r>
              <a:rPr lang="en-US" sz="3600" dirty="0" smtClean="0"/>
              <a:t> </a:t>
            </a:r>
            <a:r>
              <a:rPr lang="en-US" sz="3600" dirty="0" err="1" smtClean="0"/>
              <a:t>memiliki</a:t>
            </a:r>
            <a:r>
              <a:rPr lang="en-US" sz="3600" dirty="0" smtClean="0"/>
              <a:t> </a:t>
            </a:r>
            <a:r>
              <a:rPr lang="en-US" sz="3600" dirty="0" err="1" smtClean="0"/>
              <a:t>sikap</a:t>
            </a:r>
            <a:r>
              <a:rPr lang="en-US" sz="3600" dirty="0" smtClean="0"/>
              <a:t> </a:t>
            </a:r>
            <a:r>
              <a:rPr lang="en-US" sz="3600" dirty="0" err="1" smtClean="0"/>
              <a:t>kritis</a:t>
            </a:r>
            <a:r>
              <a:rPr lang="en-US" sz="36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err="1" smtClean="0"/>
              <a:t>Bagi</a:t>
            </a:r>
            <a:r>
              <a:rPr lang="en-US" sz="3600" dirty="0" smtClean="0"/>
              <a:t> </a:t>
            </a:r>
            <a:r>
              <a:rPr lang="en-US" sz="3600" dirty="0" err="1" smtClean="0"/>
              <a:t>anak</a:t>
            </a:r>
            <a:r>
              <a:rPr lang="en-US" sz="3600" dirty="0" smtClean="0"/>
              <a:t> </a:t>
            </a:r>
            <a:r>
              <a:rPr lang="en-US" sz="3600" dirty="0" err="1" smtClean="0"/>
              <a:t>tingkat</a:t>
            </a:r>
            <a:r>
              <a:rPr lang="en-US" sz="3600" dirty="0" smtClean="0"/>
              <a:t> </a:t>
            </a:r>
            <a:r>
              <a:rPr lang="en-US" sz="3600" dirty="0" err="1" smtClean="0"/>
              <a:t>dasar</a:t>
            </a:r>
            <a:r>
              <a:rPr lang="en-US" sz="3600" dirty="0" smtClean="0"/>
              <a:t> </a:t>
            </a:r>
            <a:r>
              <a:rPr lang="en-US" sz="3600" dirty="0" err="1" smtClean="0"/>
              <a:t>akan</a:t>
            </a:r>
            <a:r>
              <a:rPr lang="en-US" sz="3600" dirty="0" smtClean="0"/>
              <a:t> </a:t>
            </a:r>
            <a:r>
              <a:rPr lang="en-US" sz="3600" dirty="0" err="1" smtClean="0"/>
              <a:t>mengurangi</a:t>
            </a:r>
            <a:r>
              <a:rPr lang="en-US" sz="3600" dirty="0" smtClean="0"/>
              <a:t> </a:t>
            </a:r>
            <a:r>
              <a:rPr lang="en-US" sz="3600" dirty="0" err="1" smtClean="0"/>
              <a:t>kemampuan</a:t>
            </a:r>
            <a:r>
              <a:rPr lang="en-US" sz="3600" dirty="0" smtClean="0"/>
              <a:t> manual </a:t>
            </a:r>
            <a:r>
              <a:rPr lang="en-US" sz="3600" dirty="0" err="1" smtClean="0"/>
              <a:t>seperti</a:t>
            </a:r>
            <a:r>
              <a:rPr lang="en-US" sz="3600" dirty="0" smtClean="0"/>
              <a:t> </a:t>
            </a:r>
            <a:r>
              <a:rPr lang="en-US" sz="3600" dirty="0" err="1" smtClean="0"/>
              <a:t>menulis</a:t>
            </a:r>
            <a:r>
              <a:rPr lang="en-US" sz="3600" dirty="0" smtClean="0"/>
              <a:t>, </a:t>
            </a:r>
            <a:r>
              <a:rPr lang="en-US" sz="3600" dirty="0" err="1" smtClean="0"/>
              <a:t>berhitung</a:t>
            </a:r>
            <a:r>
              <a:rPr lang="en-US" sz="3600" dirty="0" smtClean="0"/>
              <a:t>, </a:t>
            </a:r>
            <a:r>
              <a:rPr lang="en-US" sz="3600" dirty="0" err="1" smtClean="0"/>
              <a:t>menggambar</a:t>
            </a:r>
            <a:r>
              <a:rPr lang="en-US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950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Pemanfaatan</a:t>
            </a:r>
            <a:r>
              <a:rPr lang="en-US" dirty="0" smtClean="0"/>
              <a:t> e learning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83346"/>
            <a:ext cx="9720073" cy="4326014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3600" dirty="0" err="1" smtClean="0"/>
              <a:t>Jenis</a:t>
            </a:r>
            <a:r>
              <a:rPr lang="en-US" sz="3600" dirty="0" smtClean="0"/>
              <a:t> </a:t>
            </a:r>
            <a:r>
              <a:rPr lang="en-US" sz="3600" dirty="0" err="1" smtClean="0"/>
              <a:t>belajar</a:t>
            </a:r>
            <a:r>
              <a:rPr lang="en-US" sz="3600" dirty="0" smtClean="0"/>
              <a:t> </a:t>
            </a:r>
            <a:r>
              <a:rPr lang="en-US" sz="3600" dirty="0" err="1" smtClean="0"/>
              <a:t>mengajar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memungkinkan</a:t>
            </a:r>
            <a:r>
              <a:rPr lang="en-US" sz="3600" dirty="0" smtClean="0"/>
              <a:t> </a:t>
            </a:r>
            <a:r>
              <a:rPr lang="en-US" sz="3600" dirty="0" err="1" smtClean="0"/>
              <a:t>tersampaikannya</a:t>
            </a:r>
            <a:r>
              <a:rPr lang="en-US" sz="3600" dirty="0" smtClean="0"/>
              <a:t> </a:t>
            </a:r>
            <a:r>
              <a:rPr lang="en-US" sz="3600" dirty="0" err="1" smtClean="0"/>
              <a:t>bahan</a:t>
            </a:r>
            <a:r>
              <a:rPr lang="en-US" sz="3600" dirty="0" smtClean="0"/>
              <a:t> ajar </a:t>
            </a:r>
            <a:r>
              <a:rPr lang="en-US" sz="3600" dirty="0" err="1" smtClean="0"/>
              <a:t>ke</a:t>
            </a:r>
            <a:r>
              <a:rPr lang="en-US" sz="3600" dirty="0" smtClean="0"/>
              <a:t> </a:t>
            </a:r>
            <a:r>
              <a:rPr lang="en-US" sz="3600" dirty="0" err="1" smtClean="0"/>
              <a:t>siswa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menggunakan</a:t>
            </a:r>
            <a:r>
              <a:rPr lang="en-US" sz="3600" dirty="0" smtClean="0"/>
              <a:t> media internet </a:t>
            </a:r>
            <a:r>
              <a:rPr lang="en-US" sz="3600" dirty="0" err="1" smtClean="0"/>
              <a:t>atau</a:t>
            </a:r>
            <a:r>
              <a:rPr lang="en-US" sz="3600" dirty="0" smtClean="0"/>
              <a:t> media </a:t>
            </a:r>
            <a:r>
              <a:rPr lang="en-US" sz="3600" dirty="0" err="1" smtClean="0"/>
              <a:t>jaringan</a:t>
            </a:r>
            <a:r>
              <a:rPr lang="en-US" sz="3600" dirty="0" smtClean="0"/>
              <a:t> computer lain.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600" dirty="0" err="1" smtClean="0"/>
              <a:t>Ditandai</a:t>
            </a:r>
            <a:r>
              <a:rPr lang="en-US" sz="3600" dirty="0" smtClean="0"/>
              <a:t> </a:t>
            </a:r>
            <a:r>
              <a:rPr lang="en-US" sz="3600" dirty="0" err="1" smtClean="0"/>
              <a:t>oleh</a:t>
            </a:r>
            <a:r>
              <a:rPr lang="en-US" sz="3600" dirty="0" smtClean="0"/>
              <a:t> </a:t>
            </a:r>
            <a:r>
              <a:rPr lang="en-US" sz="3600" dirty="0" err="1" smtClean="0"/>
              <a:t>suatu</a:t>
            </a:r>
            <a:r>
              <a:rPr lang="en-US" sz="3600" dirty="0" smtClean="0"/>
              <a:t> </a:t>
            </a:r>
            <a:r>
              <a:rPr lang="en-US" sz="3600" dirty="0" err="1" smtClean="0"/>
              <a:t>sistem</a:t>
            </a:r>
            <a:r>
              <a:rPr lang="en-US" sz="3600" dirty="0" smtClean="0"/>
              <a:t> (</a:t>
            </a:r>
            <a:r>
              <a:rPr lang="en-US" sz="3600" dirty="0" err="1" smtClean="0"/>
              <a:t>berupa</a:t>
            </a:r>
            <a:r>
              <a:rPr lang="en-US" sz="3600" dirty="0" smtClean="0"/>
              <a:t> software) yang </a:t>
            </a:r>
            <a:r>
              <a:rPr lang="en-US" sz="3600" dirty="0" err="1" smtClean="0"/>
              <a:t>mengatur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memonitor</a:t>
            </a:r>
            <a:r>
              <a:rPr lang="en-US" sz="3600" dirty="0" smtClean="0"/>
              <a:t> </a:t>
            </a:r>
            <a:r>
              <a:rPr lang="en-US" sz="3600" dirty="0" err="1" smtClean="0"/>
              <a:t>interaksi</a:t>
            </a:r>
            <a:r>
              <a:rPr lang="en-US" sz="3600" dirty="0" smtClean="0"/>
              <a:t> </a:t>
            </a:r>
            <a:r>
              <a:rPr lang="en-US" sz="3600" dirty="0" err="1" smtClean="0"/>
              <a:t>antar</a:t>
            </a:r>
            <a:r>
              <a:rPr lang="en-US" sz="3600" dirty="0" smtClean="0"/>
              <a:t> guru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siswa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bersifat</a:t>
            </a:r>
            <a:r>
              <a:rPr lang="en-US" sz="3600" dirty="0" smtClean="0"/>
              <a:t> </a:t>
            </a:r>
            <a:r>
              <a:rPr lang="en-US" sz="3600" dirty="0" err="1" smtClean="0"/>
              <a:t>langsung</a:t>
            </a:r>
            <a:r>
              <a:rPr lang="en-US" sz="3600" dirty="0" smtClean="0"/>
              <a:t>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tertunda</a:t>
            </a:r>
            <a:r>
              <a:rPr lang="en-US" sz="3600" dirty="0" smtClean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600" dirty="0" err="1" smtClean="0"/>
              <a:t>Sistem</a:t>
            </a:r>
            <a:r>
              <a:rPr lang="en-US" sz="3600" dirty="0" smtClean="0"/>
              <a:t> </a:t>
            </a:r>
            <a:r>
              <a:rPr lang="en-US" sz="3600" dirty="0" err="1" smtClean="0"/>
              <a:t>ini</a:t>
            </a:r>
            <a:r>
              <a:rPr lang="en-US" sz="3600" dirty="0" smtClean="0"/>
              <a:t> </a:t>
            </a:r>
            <a:r>
              <a:rPr lang="en-US" sz="3600" dirty="0" err="1" smtClean="0"/>
              <a:t>dikenal</a:t>
            </a:r>
            <a:r>
              <a:rPr lang="en-US" sz="3600" dirty="0" smtClean="0"/>
              <a:t> LMS/CMS (learning/course management system)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600" dirty="0" err="1" smtClean="0"/>
              <a:t>Sofware</a:t>
            </a:r>
            <a:r>
              <a:rPr lang="en-US" sz="3600" dirty="0" smtClean="0"/>
              <a:t> LMS </a:t>
            </a:r>
            <a:r>
              <a:rPr lang="en-US" sz="3600" dirty="0" err="1" smtClean="0"/>
              <a:t>Populer</a:t>
            </a:r>
            <a:r>
              <a:rPr lang="en-US" sz="3600" dirty="0" smtClean="0"/>
              <a:t> </a:t>
            </a:r>
            <a:r>
              <a:rPr lang="en-US" sz="3600" dirty="0" err="1" smtClean="0"/>
              <a:t>antaranya</a:t>
            </a:r>
            <a:r>
              <a:rPr lang="en-US" sz="3600" dirty="0" smtClean="0"/>
              <a:t> WebCT, Blackboard, </a:t>
            </a:r>
            <a:r>
              <a:rPr lang="en-US" sz="3600" dirty="0" err="1" smtClean="0"/>
              <a:t>TopClass</a:t>
            </a:r>
            <a:r>
              <a:rPr lang="en-US" sz="3600" dirty="0" smtClean="0"/>
              <a:t>, </a:t>
            </a:r>
            <a:r>
              <a:rPr lang="en-US" sz="3600" dirty="0" err="1" smtClean="0"/>
              <a:t>eCollege</a:t>
            </a:r>
            <a:r>
              <a:rPr lang="en-US" sz="3600" dirty="0" smtClean="0"/>
              <a:t>, </a:t>
            </a:r>
            <a:r>
              <a:rPr lang="en-US" sz="3600" dirty="0" err="1" smtClean="0"/>
              <a:t>dokeos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moodle</a:t>
            </a:r>
            <a:r>
              <a:rPr lang="en-US" sz="3600" dirty="0" smtClean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48510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Keunggulan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 err="1" smtClean="0"/>
              <a:t>Fleksibel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</a:t>
            </a:r>
            <a:r>
              <a:rPr lang="en-US" sz="3600" dirty="0" err="1" smtClean="0"/>
              <a:t>segi</a:t>
            </a:r>
            <a:r>
              <a:rPr lang="en-US" sz="3600" dirty="0" smtClean="0"/>
              <a:t> </a:t>
            </a:r>
            <a:r>
              <a:rPr lang="en-US" sz="3600" dirty="0" err="1" smtClean="0"/>
              <a:t>waktu</a:t>
            </a:r>
            <a:r>
              <a:rPr lang="en-US" sz="3600" dirty="0" smtClean="0"/>
              <a:t>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600" dirty="0" err="1" smtClean="0"/>
              <a:t>Fleksibel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</a:t>
            </a:r>
            <a:r>
              <a:rPr lang="en-US" sz="3600" dirty="0" err="1" smtClean="0"/>
              <a:t>segi</a:t>
            </a:r>
            <a:r>
              <a:rPr lang="en-US" sz="3600" dirty="0" smtClean="0"/>
              <a:t> </a:t>
            </a:r>
            <a:r>
              <a:rPr lang="en-US" sz="3600" dirty="0" err="1" smtClean="0"/>
              <a:t>fasilitas</a:t>
            </a:r>
            <a:r>
              <a:rPr lang="en-US" sz="3600" dirty="0" smtClean="0"/>
              <a:t>, </a:t>
            </a:r>
            <a:r>
              <a:rPr lang="en-US" sz="3600" dirty="0" err="1" smtClean="0"/>
              <a:t>tempat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lingkungan</a:t>
            </a:r>
            <a:r>
              <a:rPr lang="en-US" sz="3600" dirty="0" smtClean="0"/>
              <a:t> </a:t>
            </a:r>
            <a:r>
              <a:rPr lang="en-US" sz="3600" dirty="0" err="1" smtClean="0"/>
              <a:t>belajar</a:t>
            </a:r>
            <a:endParaRPr lang="en-US" sz="36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600" dirty="0" err="1" smtClean="0"/>
              <a:t>Suasana</a:t>
            </a:r>
            <a:r>
              <a:rPr lang="en-US" sz="3600" dirty="0" smtClean="0"/>
              <a:t> </a:t>
            </a:r>
            <a:r>
              <a:rPr lang="en-US" sz="3600" dirty="0" err="1" smtClean="0"/>
              <a:t>belajar</a:t>
            </a:r>
            <a:r>
              <a:rPr lang="en-US" sz="3600" dirty="0" smtClean="0"/>
              <a:t> </a:t>
            </a:r>
            <a:r>
              <a:rPr lang="en-US" sz="3600" dirty="0" err="1" smtClean="0"/>
              <a:t>tidak</a:t>
            </a:r>
            <a:r>
              <a:rPr lang="en-US" sz="3600" dirty="0" smtClean="0"/>
              <a:t> </a:t>
            </a:r>
            <a:r>
              <a:rPr lang="en-US" sz="3600" dirty="0" err="1" smtClean="0"/>
              <a:t>ada</a:t>
            </a:r>
            <a:r>
              <a:rPr lang="en-US" sz="3600" dirty="0" smtClean="0"/>
              <a:t> </a:t>
            </a:r>
            <a:r>
              <a:rPr lang="en-US" sz="3600" dirty="0" err="1" smtClean="0"/>
              <a:t>hambatan</a:t>
            </a:r>
            <a:r>
              <a:rPr lang="en-US" sz="3600" dirty="0" smtClean="0"/>
              <a:t> </a:t>
            </a:r>
            <a:r>
              <a:rPr lang="en-US" sz="3600" dirty="0" err="1" smtClean="0"/>
              <a:t>psikologis</a:t>
            </a:r>
            <a:endParaRPr lang="en-US" sz="36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600" dirty="0" err="1" smtClean="0"/>
              <a:t>Mudah</a:t>
            </a:r>
            <a:r>
              <a:rPr lang="en-US" sz="3600" dirty="0" smtClean="0"/>
              <a:t> </a:t>
            </a:r>
            <a:r>
              <a:rPr lang="en-US" sz="3600" dirty="0" err="1" smtClean="0"/>
              <a:t>meremajan</a:t>
            </a:r>
            <a:r>
              <a:rPr lang="en-US" sz="3600" dirty="0" smtClean="0"/>
              <a:t> </a:t>
            </a:r>
            <a:r>
              <a:rPr lang="en-US" sz="3600" dirty="0" err="1" smtClean="0"/>
              <a:t>materi</a:t>
            </a:r>
            <a:endParaRPr lang="en-US" sz="36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600" dirty="0" err="1" smtClean="0"/>
              <a:t>Membiasakan</a:t>
            </a:r>
            <a:r>
              <a:rPr lang="en-US" sz="3600" dirty="0" smtClean="0"/>
              <a:t> </a:t>
            </a:r>
            <a:r>
              <a:rPr lang="en-US" sz="3600" dirty="0" err="1" smtClean="0"/>
              <a:t>kemampuan</a:t>
            </a:r>
            <a:r>
              <a:rPr lang="en-US" sz="3600" dirty="0" smtClean="0"/>
              <a:t> ICT (information and communication technologies).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1234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</TotalTime>
  <Words>506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Tw Cen MT</vt:lpstr>
      <vt:lpstr>Tw Cen MT Condensed</vt:lpstr>
      <vt:lpstr>Wingdings</vt:lpstr>
      <vt:lpstr>Wingdings 3</vt:lpstr>
      <vt:lpstr>Integral</vt:lpstr>
      <vt:lpstr>Media pembelajaran berbasis internet</vt:lpstr>
      <vt:lpstr>Penggunaan internet dalam pembelajaran</vt:lpstr>
      <vt:lpstr>Pembelajaran melalui internet dapat diberikan melalui:</vt:lpstr>
      <vt:lpstr>Kelebihan media internet sebagai media pembelajaran</vt:lpstr>
      <vt:lpstr>Dampak positif penggunaan internet dalam pendidikan</vt:lpstr>
      <vt:lpstr>Peran internet terhadap proses dan hasil pembelajaran</vt:lpstr>
      <vt:lpstr>Kelamahan dan kekurangan media internet</vt:lpstr>
      <vt:lpstr>Pemanfaatan e learning dalam pembelajaran</vt:lpstr>
      <vt:lpstr>Keunggulan </vt:lpstr>
      <vt:lpstr>Kelemahan </vt:lpstr>
      <vt:lpstr>Sekian dan terima kasih.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pembelajaran berbasis internet</dc:title>
  <dc:creator>ASLAN</dc:creator>
  <cp:lastModifiedBy>ASLAN</cp:lastModifiedBy>
  <cp:revision>7</cp:revision>
  <dcterms:created xsi:type="dcterms:W3CDTF">2023-09-21T13:15:50Z</dcterms:created>
  <dcterms:modified xsi:type="dcterms:W3CDTF">2023-09-21T13:49:14Z</dcterms:modified>
</cp:coreProperties>
</file>