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D5BEB-92B0-4A8D-BC67-1EBE8CE3370E}" type="datetimeFigureOut">
              <a:rPr lang="en-ID" smtClean="0"/>
              <a:t>22/08/2023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F3669-6A9F-4716-8E5E-62E2D29375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7575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A8DDC-899E-4001-A1C0-4ACC72715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7BB566-ED29-426C-830C-96A0C7FBB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CBC68-272B-4EC6-9E63-89C8565DE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22/08/2023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B81B5-2778-41FE-9B3B-B3FEF33A3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71C7D-F707-4E16-A84F-0F8C1EB12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956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22365-3A0A-4745-8E43-5E8A69975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EA5361-39B6-4105-B282-56126D627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2EDDB-CF00-4D60-9686-A343D42EB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22/08/2023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8DE53-FC06-4430-BD5A-C6FB8F40F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084F1-DE62-4657-9BD1-BDE816223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395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0C3773-C8DB-4ADA-B0FD-AD6B0D5508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D2E28B-E2DB-46C3-BC75-28CD9C3B3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A3177-8896-41C7-B4E1-0AFC1B4C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22/08/2023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AED42-2F8E-487E-BFB8-0BF40B3A4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93574-5BC9-4F08-AA9C-E1428660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254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DC268-4310-4503-84B1-BC0C99F50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EB7CD-9E89-4A13-A4FE-4D9E9671C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74F7E-2AD7-4251-90AB-DF97B065F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22/08/2023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10589-0C6E-4BE6-A431-CB35F5E7A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A9D02-D980-498D-AAE7-83B3EAB1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7263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495DC-2EA8-49E6-87BE-BA6308D13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11D20-0161-459F-9865-BA270D29A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148A1-FA77-4081-BFD7-7B6A017A0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22/08/2023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6C7DB-2053-4A54-A45F-5271CE602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B64C3-1546-464B-B11C-DD033DC0B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32112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9C953-3D1B-4A22-A551-41797AD13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2107C-4122-469D-8522-ADA399EF10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13F3B-26D3-4DA2-8C55-570228072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2B0DE-C592-4F86-82B3-ADF5C1804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22/08/2023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F76B9-7E19-4313-88EE-B2949EFDB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52CF2-31E6-4D54-9248-ACFDEC46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252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A6583-1469-44AB-AB06-7756C96C0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060BB-86FC-4210-9DE0-5067264E7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36C78-59DE-4B17-B9CD-198325991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B42B89-962B-48C4-8CC4-71B49780A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A53C24-6973-4AD1-841B-316DEB9E1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1FA06A-5E32-4204-8114-7A23F5CD0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22/08/2023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197ED8-B852-45D1-ABA3-8AF530F93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995F4D-8270-432B-BC31-7DF53C2B2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475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6DAF-11E6-4835-994F-155893AC9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D30AE0-338E-47F5-A811-3E36E563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22/08/2023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A29BD-08BE-48AC-A4C3-331231D0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C49BC-1B63-468E-9DCC-7C671053B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7389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B8612A-62E3-4EDB-A837-68BFE790D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22/08/2023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8A3A3F-FFE8-4768-8A1B-562089A25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983A4-8CB5-42B0-8E8A-67AE6CC28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08446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B2D5C-033E-4B6A-88C9-5C6510D3E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8E0FD-61B3-474D-8C15-EA3D09F17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3DCA1-7311-4F7A-8442-28553BCFB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541C6-B4CB-48BD-9DE7-3387018AC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22/08/2023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C45BF-5ECD-4AEE-902E-92990208B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5B1B9-9A69-4BE7-B1C7-46037376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215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F321-327F-422C-8514-89F6891E3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FA9B99-FD5D-4C73-B523-5469274465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A7665-B900-4D04-B7C3-80DC30D6E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CA2FB-A05F-4FBD-A57B-3A54C0CC2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22/08/2023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88F2B-DF01-4514-AED2-D7793C6F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99F23-AD3A-4BAE-BA7D-A12986AC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0151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E2C68D-39EB-40AA-A989-DDA32B035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2C474-63D9-425E-9B2E-2CF6EBEDB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002DF-1E7C-409A-B1B6-4CFD0DCC98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3FA33-EE6D-47CE-9D64-80F662333FC5}" type="datetimeFigureOut">
              <a:rPr lang="en-ID" smtClean="0"/>
              <a:t>22/08/2023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E67E0-9B6B-41A2-B108-714107ACA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39602-C22E-4D4C-9E42-1E3F56312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859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6312B-B7C0-462A-85ED-A09FDD1DF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389" y="1745673"/>
            <a:ext cx="9144000" cy="3366654"/>
          </a:xfrm>
        </p:spPr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QUERY CREATE, READ, UPDATE, &amp; DELETE</a:t>
            </a:r>
            <a:endParaRPr lang="en-ID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D213A-3151-44AB-993C-483F41A4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FB2E942-30AF-41C3-8031-695E0A8D356D}"/>
              </a:ext>
            </a:extLst>
          </p:cNvPr>
          <p:cNvGrpSpPr/>
          <p:nvPr/>
        </p:nvGrpSpPr>
        <p:grpSpPr>
          <a:xfrm>
            <a:off x="2419854" y="1195223"/>
            <a:ext cx="7352293" cy="1582537"/>
            <a:chOff x="2590329" y="811193"/>
            <a:chExt cx="6809765" cy="146576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78800C7-61B3-41DA-B303-CF7859116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7947" y="897749"/>
              <a:ext cx="1291315" cy="1192554"/>
            </a:xfrm>
            <a:prstGeom prst="rect">
              <a:avLst/>
            </a:prstGeom>
          </p:spPr>
        </p:pic>
        <p:pic>
          <p:nvPicPr>
            <p:cNvPr id="8" name="Picture 2" descr="UBY Universitas Boyolali : Unggul, Cerdas, Berilmu dan ...">
              <a:extLst>
                <a:ext uri="{FF2B5EF4-FFF2-40B4-BE49-F238E27FC236}">
                  <a16:creationId xmlns:a16="http://schemas.microsoft.com/office/drawing/2014/main" id="{DDFF0316-758C-40FA-8786-F20EF88186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047" y="947796"/>
              <a:ext cx="1205804" cy="119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42B9B3-16E9-4155-98F8-82CB250D1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636" y="1110098"/>
              <a:ext cx="1839458" cy="980205"/>
            </a:xfrm>
            <a:prstGeom prst="rect">
              <a:avLst/>
            </a:prstGeom>
          </p:spPr>
        </p:pic>
        <p:pic>
          <p:nvPicPr>
            <p:cNvPr id="10" name="Picture 2" descr="https://spada.kemdikbud.go.id/images/spadahitambg.png">
              <a:extLst>
                <a:ext uri="{FF2B5EF4-FFF2-40B4-BE49-F238E27FC236}">
                  <a16:creationId xmlns:a16="http://schemas.microsoft.com/office/drawing/2014/main" id="{8D6AD91A-67EC-40B4-885D-970899BC70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329" y="811193"/>
              <a:ext cx="1465761" cy="1465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45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E2CFEC-FAAF-412C-88CD-77E816CE68B3}"/>
              </a:ext>
            </a:extLst>
          </p:cNvPr>
          <p:cNvSpPr/>
          <p:nvPr/>
        </p:nvSpPr>
        <p:spPr>
          <a:xfrm>
            <a:off x="698109" y="1690688"/>
            <a:ext cx="10795782" cy="41077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CREATE (MENAMBAH DATA)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CDFCF-F483-443E-A0BE-9674A5A9C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370" y="2268669"/>
            <a:ext cx="9623955" cy="268316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Sintaks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SQL yang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penambahan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record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baru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kedalam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sebuah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tabel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Sintaks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INSERT INTO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Nama_tabel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[(nama_kolom1,…)] values (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nilai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atribut1, …)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Contoh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Masukan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data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Mahasiswa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Nim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10296832, Nama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Nurhayati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beralamat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 Jakarta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INSERT INTO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Mahasiswa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Nim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Nama, Alamat) values (“10296832”,”Nurhayati”,“Jakarta”);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70AE-8B2F-4E49-8EFB-88A2D489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</p:spTree>
    <p:extLst>
      <p:ext uri="{BB962C8B-B14F-4D97-AF65-F5344CB8AC3E}">
        <p14:creationId xmlns:p14="http://schemas.microsoft.com/office/powerpoint/2010/main" val="3067601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E2CFEC-FAAF-412C-88CD-77E816CE68B3}"/>
              </a:ext>
            </a:extLst>
          </p:cNvPr>
          <p:cNvSpPr/>
          <p:nvPr/>
        </p:nvSpPr>
        <p:spPr>
          <a:xfrm>
            <a:off x="698109" y="1690688"/>
            <a:ext cx="10795782" cy="41077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UPDATE (UBAH DATA)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CDFCF-F483-443E-A0BE-9674A5A9C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370" y="2268669"/>
            <a:ext cx="9623955" cy="268316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Sintaks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SQL yang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mengubah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nilai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atribut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record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sebuah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tabel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Sintaks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UPDATE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nama_table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SET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nama_kolom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value_1 WHERE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kondisi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Contoh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Ubah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alamat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“Depok”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mahasiswa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NIM “10296832”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UPDATE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Mahasiswa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SET ALAMAT=”Depok” WHERE NIM=” 10296832”;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70AE-8B2F-4E49-8EFB-88A2D489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</p:spTree>
    <p:extLst>
      <p:ext uri="{BB962C8B-B14F-4D97-AF65-F5344CB8AC3E}">
        <p14:creationId xmlns:p14="http://schemas.microsoft.com/office/powerpoint/2010/main" val="2901734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E2CFEC-FAAF-412C-88CD-77E816CE68B3}"/>
              </a:ext>
            </a:extLst>
          </p:cNvPr>
          <p:cNvSpPr/>
          <p:nvPr/>
        </p:nvSpPr>
        <p:spPr>
          <a:xfrm>
            <a:off x="698109" y="1690688"/>
            <a:ext cx="10795782" cy="41077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DELETE (HAPUS DATA)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CDFCF-F483-443E-A0BE-9674A5A9C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370" y="2268668"/>
            <a:ext cx="9623955" cy="304891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Sintaks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SQL yang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menghapus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record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sebuah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tabel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Sintaks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DELETE FROM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nama_table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WHERE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kondisi</a:t>
            </a:r>
            <a:endParaRPr lang="en-ID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Contoh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Hapus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data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Mahasiswa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mempunyai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NIM “21198002”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DELETE FROM </a:t>
            </a:r>
            <a:r>
              <a:rPr lang="en-ID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Mahasiswa</a:t>
            </a: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WHERE NIM=” 21198002”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70AE-8B2F-4E49-8EFB-88A2D489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</p:spTree>
    <p:extLst>
      <p:ext uri="{BB962C8B-B14F-4D97-AF65-F5344CB8AC3E}">
        <p14:creationId xmlns:p14="http://schemas.microsoft.com/office/powerpoint/2010/main" val="1707408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E2CFEC-FAAF-412C-88CD-77E816CE68B3}"/>
              </a:ext>
            </a:extLst>
          </p:cNvPr>
          <p:cNvSpPr/>
          <p:nvPr/>
        </p:nvSpPr>
        <p:spPr>
          <a:xfrm>
            <a:off x="698109" y="1690688"/>
            <a:ext cx="10795782" cy="41077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SELECT (MENAMPILKAN DATA)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CDFCF-F483-443E-A0BE-9674A5A9C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370" y="2268668"/>
            <a:ext cx="9623955" cy="304891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Sintaks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SELECT [DISTINCT | ALL]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nama_kolom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FROM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nama_table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[ WHERE condition ] [ GROUP BY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column_list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] [HAVING condition ] [ ORDER BY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column_list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[ASC | DESC]]</a:t>
            </a:r>
            <a:endParaRPr lang="en-ID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70AE-8B2F-4E49-8EFB-88A2D489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</p:spTree>
    <p:extLst>
      <p:ext uri="{BB962C8B-B14F-4D97-AF65-F5344CB8AC3E}">
        <p14:creationId xmlns:p14="http://schemas.microsoft.com/office/powerpoint/2010/main" val="1143947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E2CFEC-FAAF-412C-88CD-77E816CE68B3}"/>
              </a:ext>
            </a:extLst>
          </p:cNvPr>
          <p:cNvSpPr/>
          <p:nvPr/>
        </p:nvSpPr>
        <p:spPr>
          <a:xfrm>
            <a:off x="698109" y="1690688"/>
            <a:ext cx="10795782" cy="41077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DATA YANG AKAN DITAMPILKAN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70AE-8B2F-4E49-8EFB-88A2D489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D8A23A-CEBB-4640-BAE0-91454B835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91" y="1851179"/>
            <a:ext cx="9473418" cy="36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58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E2CFEC-FAAF-412C-88CD-77E816CE68B3}"/>
              </a:ext>
            </a:extLst>
          </p:cNvPr>
          <p:cNvSpPr/>
          <p:nvPr/>
        </p:nvSpPr>
        <p:spPr>
          <a:xfrm>
            <a:off x="698109" y="1690688"/>
            <a:ext cx="10795782" cy="41077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TAMPILKAN SEMUA DATA MAHASISWA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CDFCF-F483-443E-A0BE-9674A5A9C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370" y="2268669"/>
            <a:ext cx="9722430" cy="216265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SELECT NIM,NAMA,ALAMAT FROM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Mahasiswa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SELECT * FROM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Mahasiswa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Maka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hasilnya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  <a:endParaRPr lang="en-ID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70AE-8B2F-4E49-8EFB-88A2D489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D8A23A-CEBB-4640-BAE0-91454B835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184" y="3730077"/>
            <a:ext cx="4719502" cy="183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96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E2CFEC-FAAF-412C-88CD-77E816CE68B3}"/>
              </a:ext>
            </a:extLst>
          </p:cNvPr>
          <p:cNvSpPr/>
          <p:nvPr/>
        </p:nvSpPr>
        <p:spPr>
          <a:xfrm>
            <a:off x="698109" y="1690688"/>
            <a:ext cx="10795782" cy="41077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TAMPILKAN DATA SESUAI KRITERIA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CDFCF-F483-443E-A0BE-9674A5A9C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370" y="2268669"/>
            <a:ext cx="9722430" cy="216265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SELECT NAMA_MK FROM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MataKuliah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WHERE SKS=2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Maka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Hasilnya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endParaRPr lang="en-ID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70AE-8B2F-4E49-8EFB-88A2D489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FD1F14-F219-437D-873D-1A1A000EE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779" y="3166545"/>
            <a:ext cx="4309523" cy="216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81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E2CFEC-FAAF-412C-88CD-77E816CE68B3}"/>
              </a:ext>
            </a:extLst>
          </p:cNvPr>
          <p:cNvSpPr/>
          <p:nvPr/>
        </p:nvSpPr>
        <p:spPr>
          <a:xfrm>
            <a:off x="698109" y="1690688"/>
            <a:ext cx="10795782" cy="41077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TAMPILKAN DATA SESUAI KRITERIA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CDFCF-F483-443E-A0BE-9674A5A9C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785" y="2043586"/>
            <a:ext cx="9722430" cy="216265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Tampilkan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semua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data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nilai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dimana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nilai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MID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besar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sama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nilai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finalnya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besar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75.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maka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penulisannya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SELECT * FROM Nilai WHERE MID &gt;= 60 OR FINAL &gt; 75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Hasilnya</a:t>
            </a:r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ID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70AE-8B2F-4E49-8EFB-88A2D489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C3985E-106D-48AF-AAF4-472B6B81B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943" y="3727602"/>
            <a:ext cx="6803640" cy="194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31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405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Office Theme</vt:lpstr>
      <vt:lpstr>QUERY CREATE, READ, UPDATE, &amp; DELETE</vt:lpstr>
      <vt:lpstr>CREATE (MENAMBAH DATA)</vt:lpstr>
      <vt:lpstr>UPDATE (UBAH DATA)</vt:lpstr>
      <vt:lpstr>DELETE (HAPUS DATA)</vt:lpstr>
      <vt:lpstr>SELECT (MENAMPILKAN DATA)</vt:lpstr>
      <vt:lpstr>DATA YANG AKAN DITAMPILKAN</vt:lpstr>
      <vt:lpstr>TAMPILKAN SEMUA DATA MAHASISWA</vt:lpstr>
      <vt:lpstr>TAMPILKAN DATA SESUAI KRITERIA</vt:lpstr>
      <vt:lpstr>TAMPILKAN DATA SESUAI KRITERIA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PERANCANGAN BASIS DATA</dc:title>
  <dc:creator>OmpuKaronde</dc:creator>
  <cp:lastModifiedBy>Andi Prayudi</cp:lastModifiedBy>
  <cp:revision>103</cp:revision>
  <dcterms:created xsi:type="dcterms:W3CDTF">2020-11-18T05:18:16Z</dcterms:created>
  <dcterms:modified xsi:type="dcterms:W3CDTF">2023-08-22T13:56:40Z</dcterms:modified>
</cp:coreProperties>
</file>