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Default Extension="wav" ContentType="audio/wav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Masters/slideMaster2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slideLayouts/slideLayout18.xml" ContentType="application/vnd.openxmlformats-officedocument.presentationml.slideLayout+xml"/>
  <Override PartName="/ppt/slideLayouts/slideLayout19.xml" ContentType="application/vnd.openxmlformats-officedocument.presentationml.slideLayout+xml"/>
  <Override PartName="/ppt/slideLayouts/slideLayout20.xml" ContentType="application/vnd.openxmlformats-officedocument.presentationml.slideLayout+xml"/>
  <Override PartName="/ppt/slideLayouts/slideLayout21.xml" ContentType="application/vnd.openxmlformats-officedocument.presentationml.slideLayout+xml"/>
  <Override PartName="/ppt/slideLayouts/slideLayout22.xml" ContentType="application/vnd.openxmlformats-officedocument.presentationml.slideLayout+xml"/>
  <Override PartName="/ppt/theme/theme2.xml" ContentType="application/vnd.openxmlformats-officedocument.theme+xml"/>
  <Override PartName="/ppt/diagrams/data1.xml" ContentType="application/vnd.openxmlformats-officedocument.drawingml.diagramData+xml"/>
  <Override PartName="/ppt/diagrams/layout1.xml" ContentType="application/vnd.openxmlformats-officedocument.drawingml.diagramLayout+xml"/>
  <Override PartName="/ppt/diagrams/quickStyle1.xml" ContentType="application/vnd.openxmlformats-officedocument.drawingml.diagramStyle+xml"/>
  <Override PartName="/ppt/diagrams/colors1.xml" ContentType="application/vnd.openxmlformats-officedocument.drawingml.diagramColors+xml"/>
  <Override PartName="/ppt/diagrams/drawing1.xml" ContentType="application/vnd.ms-office.drawingml.diagramDrawing+xml"/>
  <Override PartName="/ppt/diagrams/data2.xml" ContentType="application/vnd.openxmlformats-officedocument.drawingml.diagramData+xml"/>
  <Override PartName="/ppt/diagrams/layout2.xml" ContentType="application/vnd.openxmlformats-officedocument.drawingml.diagramLayout+xml"/>
  <Override PartName="/ppt/diagrams/quickStyle2.xml" ContentType="application/vnd.openxmlformats-officedocument.drawingml.diagramStyle+xml"/>
  <Override PartName="/ppt/diagrams/colors2.xml" ContentType="application/vnd.openxmlformats-officedocument.drawingml.diagramColors+xml"/>
  <Override PartName="/ppt/diagrams/drawing2.xml" ContentType="application/vnd.ms-office.drawingml.diagramDrawing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  <p:sldMasterId id="2147483660" r:id="rId2"/>
  </p:sldMasterIdLst>
  <p:sldIdLst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6" r:id="rId11"/>
    <p:sldId id="265" r:id="rId12"/>
  </p:sldIdLst>
  <p:sldSz cx="9144000" cy="6858000" type="screen4x3"/>
  <p:notesSz cx="6858000" cy="9144000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94660"/>
  </p:normalViewPr>
  <p:slideViewPr>
    <p:cSldViewPr>
      <p:cViewPr varScale="1">
        <p:scale>
          <a:sx n="65" d="100"/>
          <a:sy n="65" d="100"/>
        </p:scale>
        <p:origin x="-1452" y="-102"/>
      </p:cViewPr>
      <p:guideLst>
        <p:guide orient="horz" pos="2160"/>
        <p:guide pos="2880"/>
      </p:guideLst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6.xml"/><Relationship Id="rId13" Type="http://schemas.openxmlformats.org/officeDocument/2006/relationships/presProps" Target="presProps.xml"/><Relationship Id="rId3" Type="http://schemas.openxmlformats.org/officeDocument/2006/relationships/slide" Target="slides/slide1.xml"/><Relationship Id="rId7" Type="http://schemas.openxmlformats.org/officeDocument/2006/relationships/slide" Target="slides/slide5.xml"/><Relationship Id="rId12" Type="http://schemas.openxmlformats.org/officeDocument/2006/relationships/slide" Target="slides/slide10.xml"/><Relationship Id="rId2" Type="http://schemas.openxmlformats.org/officeDocument/2006/relationships/slideMaster" Target="slideMasters/slideMaster2.xml"/><Relationship Id="rId16" Type="http://schemas.openxmlformats.org/officeDocument/2006/relationships/tableStyles" Target="tableStyle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4.xml"/><Relationship Id="rId11" Type="http://schemas.openxmlformats.org/officeDocument/2006/relationships/slide" Target="slides/slide9.xml"/><Relationship Id="rId5" Type="http://schemas.openxmlformats.org/officeDocument/2006/relationships/slide" Target="slides/slide3.xml"/><Relationship Id="rId15" Type="http://schemas.openxmlformats.org/officeDocument/2006/relationships/theme" Target="theme/theme1.xml"/><Relationship Id="rId10" Type="http://schemas.openxmlformats.org/officeDocument/2006/relationships/slide" Target="slides/slide8.xml"/><Relationship Id="rId4" Type="http://schemas.openxmlformats.org/officeDocument/2006/relationships/slide" Target="slides/slide2.xml"/><Relationship Id="rId9" Type="http://schemas.openxmlformats.org/officeDocument/2006/relationships/slide" Target="slides/slide7.xml"/><Relationship Id="rId14" Type="http://schemas.openxmlformats.org/officeDocument/2006/relationships/viewProps" Target="viewProps.xml"/></Relationships>
</file>

<file path=ppt/diagrams/colors1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colors2.xml><?xml version="1.0" encoding="utf-8"?>
<dgm:colorsDef xmlns:dgm="http://schemas.openxmlformats.org/drawingml/2006/diagram" xmlns:a="http://schemas.openxmlformats.org/drawingml/2006/main" uniqueId="urn:microsoft.com/office/officeart/2005/8/colors/accent1_2">
  <dgm:title val=""/>
  <dgm:desc val=""/>
  <dgm:catLst>
    <dgm:cat type="accent1" pri="11200"/>
  </dgm:catLst>
  <dgm:styleLbl name="node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lignNode1">
    <dgm:fillClrLst meth="repeat">
      <a:schemeClr val="accent1"/>
    </dgm:fillClrLst>
    <dgm:linClrLst meth="repeat">
      <a:schemeClr val="accent1"/>
    </dgm:linClrLst>
    <dgm:effectClrLst/>
    <dgm:txLinClrLst/>
    <dgm:txFillClrLst/>
    <dgm:txEffectClrLst/>
  </dgm:styleLbl>
  <dgm:styleLbl name="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lnNode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vennNode1">
    <dgm:fillClrLst meth="repeat">
      <a:schemeClr val="accent1">
        <a:alpha val="50000"/>
      </a:schemeClr>
    </dgm:fillClrLst>
    <dgm:linClrLst meth="repeat">
      <a:schemeClr val="lt1"/>
    </dgm:linClrLst>
    <dgm:effectClrLst/>
    <dgm:txLinClrLst/>
    <dgm:txFillClrLst/>
    <dgm:txEffectClrLst/>
  </dgm:styleLbl>
  <dgm:styleLbl name="node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node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f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align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bgImgPlace1">
    <dgm:fillClrLst meth="repeat">
      <a:schemeClr val="accent1">
        <a:tint val="50000"/>
      </a:schemeClr>
    </dgm:fillClrLst>
    <dgm:linClrLst meth="repeat">
      <a:schemeClr val="lt1"/>
    </dgm:linClrLst>
    <dgm:effectClrLst/>
    <dgm:txLinClrLst/>
    <dgm:txFillClrLst meth="repeat">
      <a:schemeClr val="lt1"/>
    </dgm:txFillClrLst>
    <dgm:txEffectClrLst/>
  </dgm:styleLbl>
  <dgm:styleLbl name="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f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bgSib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/>
    <dgm:txEffectClrLst/>
  </dgm:styleLbl>
  <dgm:styleLbl name="sibTrans1D1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tx1"/>
    </dgm:txFillClrLst>
    <dgm:txEffectClrLst/>
  </dgm:styleLbl>
  <dgm:styleLbl name="callout">
    <dgm:fillClrLst meth="repeat">
      <a:schemeClr val="accent1"/>
    </dgm:fillClrLst>
    <dgm:linClrLst meth="repeat">
      <a:schemeClr val="accent1">
        <a:tint val="50000"/>
      </a:schemeClr>
    </dgm:linClrLst>
    <dgm:effectClrLst/>
    <dgm:txLinClrLst/>
    <dgm:txFillClrLst meth="repeat">
      <a:schemeClr val="tx1"/>
    </dgm:txFillClrLst>
    <dgm:txEffectClrLst/>
  </dgm:styleLbl>
  <dgm:styleLbl name="asst0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1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2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3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asst4">
    <dgm:fillClrLst meth="repeat">
      <a:schemeClr val="accent1"/>
    </dgm:fillClrLst>
    <dgm:linClrLst meth="repeat">
      <a:schemeClr val="lt1"/>
    </dgm:linClrLst>
    <dgm:effectClrLst/>
    <dgm:txLinClrLst/>
    <dgm:txFillClrLst/>
    <dgm:txEffectClrLst/>
  </dgm:styleLbl>
  <dgm:styleLbl name="parChTrans2D1">
    <dgm:fillClrLst meth="repeat">
      <a:schemeClr val="accent1">
        <a:tint val="60000"/>
      </a:schemeClr>
    </dgm:fillClrLst>
    <dgm:linClrLst meth="repeat">
      <a:schemeClr val="accent1">
        <a:tint val="60000"/>
      </a:schemeClr>
    </dgm:linClrLst>
    <dgm:effectClrLst/>
    <dgm:txLinClrLst/>
    <dgm:txFillClrLst meth="repeat">
      <a:schemeClr val="lt1"/>
    </dgm:txFillClrLst>
    <dgm:txEffectClrLst/>
  </dgm:styleLbl>
  <dgm:styleLbl name="parChTrans2D2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3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2D4">
    <dgm:fillClrLst meth="repeat">
      <a:schemeClr val="accent1"/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parChTrans1D1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2">
    <dgm:fillClrLst meth="repeat">
      <a:schemeClr val="accent1"/>
    </dgm:fillClrLst>
    <dgm:linClrLst meth="repeat">
      <a:schemeClr val="accent1">
        <a:shade val="60000"/>
      </a:schemeClr>
    </dgm:linClrLst>
    <dgm:effectClrLst/>
    <dgm:txLinClrLst/>
    <dgm:txFillClrLst meth="repeat">
      <a:schemeClr val="tx1"/>
    </dgm:txFillClrLst>
    <dgm:txEffectClrLst/>
  </dgm:styleLbl>
  <dgm:styleLbl name="parChTrans1D3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parChTrans1D4">
    <dgm:fillClrLst meth="repeat">
      <a:schemeClr val="accent1"/>
    </dgm:fillClrLst>
    <dgm:linClrLst meth="repeat">
      <a:schemeClr val="accent1">
        <a:shade val="80000"/>
      </a:schemeClr>
    </dgm:linClrLst>
    <dgm:effectClrLst/>
    <dgm:txLinClrLst/>
    <dgm:txFillClrLst meth="repeat">
      <a:schemeClr val="tx1"/>
    </dgm:txFillClrLst>
    <dgm:txEffectClrLst/>
  </dgm:styleLbl>
  <dgm:styleLbl name="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conF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align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trAlignAcc1">
    <dgm:fillClrLst meth="repeat">
      <a:schemeClr val="lt1">
        <a:alpha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Acc1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F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Align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solidBgAcc1">
    <dgm:fillClrLst meth="repeat">
      <a:schemeClr val="lt1"/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align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bgAccFollowNode1">
    <dgm:fillClrLst meth="repeat">
      <a:schemeClr val="accent1">
        <a:alpha val="90000"/>
        <a:tint val="40000"/>
      </a:schemeClr>
    </dgm:fillClrLst>
    <dgm:linClrLst meth="repeat">
      <a:schemeClr val="accent1">
        <a:alpha val="90000"/>
        <a:tint val="40000"/>
      </a:schemeClr>
    </dgm:linClrLst>
    <dgm:effectClrLst/>
    <dgm:txLinClrLst/>
    <dgm:txFillClrLst meth="repeat">
      <a:schemeClr val="dk1"/>
    </dgm:txFillClrLst>
    <dgm:txEffectClrLst/>
  </dgm:styleLbl>
  <dgm:styleLbl name="fgAcc0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2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3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fgAcc4">
    <dgm:fillClrLst meth="repeat">
      <a:schemeClr val="lt1">
        <a:alpha val="9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bgShp">
    <dgm:fillClrLst meth="repeat">
      <a:schemeClr val="accent1">
        <a:tint val="40000"/>
      </a:schemeClr>
    </dgm:fillClrLst>
    <dgm:linClrLst meth="repeat">
      <a:schemeClr val="accent1"/>
    </dgm:linClrLst>
    <dgm:effectClrLst/>
    <dgm:txLinClrLst/>
    <dgm:txFillClrLst meth="repeat">
      <a:schemeClr val="dk1"/>
    </dgm:txFillClrLst>
    <dgm:txEffectClrLst/>
  </dgm:styleLbl>
  <dgm:styleLbl name="dkBgShp">
    <dgm:fillClrLst meth="repeat">
      <a:schemeClr val="accent1">
        <a:shade val="8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trBgShp">
    <dgm:fillClrLst meth="repeat">
      <a:schemeClr val="accent1">
        <a:tint val="50000"/>
        <a:alpha val="40000"/>
      </a:schemeClr>
    </dgm:fillClrLst>
    <dgm:linClrLst meth="repeat">
      <a:schemeClr val="accent1"/>
    </dgm:linClrLst>
    <dgm:effectClrLst/>
    <dgm:txLinClrLst/>
    <dgm:txFillClrLst meth="repeat">
      <a:schemeClr val="lt1"/>
    </dgm:txFillClrLst>
    <dgm:txEffectClrLst/>
  </dgm:styleLbl>
  <dgm:styleLbl name="fgShp">
    <dgm:fillClrLst meth="repeat">
      <a:schemeClr val="accent1">
        <a:tint val="60000"/>
      </a:schemeClr>
    </dgm:fillClrLst>
    <dgm:linClrLst meth="repeat">
      <a:schemeClr val="lt1"/>
    </dgm:linClrLst>
    <dgm:effectClrLst/>
    <dgm:txLinClrLst/>
    <dgm:txFillClrLst meth="repeat">
      <a:schemeClr val="dk1"/>
    </dgm:txFillClrLst>
    <dgm:txEffectClrLst/>
  </dgm:styleLbl>
  <dgm:styleLbl name="revTx">
    <dgm:fillClrLst meth="repeat">
      <a:schemeClr val="lt1">
        <a:alpha val="0"/>
      </a:schemeClr>
    </dgm:fillClrLst>
    <dgm:linClrLst meth="repeat">
      <a:schemeClr val="dk1">
        <a:alpha val="0"/>
      </a:schemeClr>
    </dgm:linClrLst>
    <dgm:effectClrLst/>
    <dgm:txLinClrLst/>
    <dgm:txFillClrLst meth="repeat">
      <a:schemeClr val="tx1"/>
    </dgm:txFillClrLst>
    <dgm:txEffectClrLst/>
  </dgm:styleLbl>
</dgm:colorsDef>
</file>

<file path=ppt/diagrams/data1.xml><?xml version="1.0" encoding="utf-8"?>
<dgm:dataModel xmlns:dgm="http://schemas.openxmlformats.org/drawingml/2006/diagram" xmlns:a="http://schemas.openxmlformats.org/drawingml/2006/main">
  <dgm:ptLst>
    <dgm:pt modelId="{E27409DF-7791-074E-81C7-1A949E946347}" type="doc">
      <dgm:prSet loTypeId="urn:microsoft.com/office/officeart/2008/layout/HorizontalMultiLevelHierarchy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02F18E86-66B5-404A-9946-98D23A5B81FA}">
      <dgm:prSet phldrT="[Text]"/>
      <dgm:spPr/>
      <dgm:t>
        <a:bodyPr/>
        <a:lstStyle/>
        <a:p>
          <a:pPr algn="l"/>
          <a:r>
            <a:rPr lang="en-US" dirty="0" err="1"/>
            <a:t>Kuliah</a:t>
          </a:r>
          <a:r>
            <a:rPr lang="en-US" dirty="0"/>
            <a:t> </a:t>
          </a:r>
          <a:r>
            <a:rPr lang="en-US" dirty="0" err="1"/>
            <a:t>Senin</a:t>
          </a:r>
          <a:r>
            <a:rPr lang="en-US" dirty="0"/>
            <a:t> </a:t>
          </a:r>
        </a:p>
      </dgm:t>
    </dgm:pt>
    <dgm:pt modelId="{3D81917A-5935-954E-B1C9-0EEDBD3EB1DB}" type="parTrans" cxnId="{78F602BE-19CB-094D-81D6-CACAA61C77D9}">
      <dgm:prSet/>
      <dgm:spPr/>
      <dgm:t>
        <a:bodyPr/>
        <a:lstStyle/>
        <a:p>
          <a:endParaRPr lang="en-US"/>
        </a:p>
      </dgm:t>
    </dgm:pt>
    <dgm:pt modelId="{007EE773-0EFF-4F4A-A266-95D0E41CC283}" type="sibTrans" cxnId="{78F602BE-19CB-094D-81D6-CACAA61C77D9}">
      <dgm:prSet/>
      <dgm:spPr/>
      <dgm:t>
        <a:bodyPr/>
        <a:lstStyle/>
        <a:p>
          <a:endParaRPr lang="en-US"/>
        </a:p>
      </dgm:t>
    </dgm:pt>
    <dgm:pt modelId="{844984D3-871E-5444-A5FD-63E62624B5CF}">
      <dgm:prSet phldrT="[Text]"/>
      <dgm:spPr/>
      <dgm:t>
        <a:bodyPr/>
        <a:lstStyle/>
        <a:p>
          <a:pPr algn="l"/>
          <a:r>
            <a:rPr lang="en-US" dirty="0" err="1"/>
            <a:t>Evaluasi</a:t>
          </a:r>
          <a:r>
            <a:rPr lang="en-US" dirty="0"/>
            <a:t> 02 kali </a:t>
          </a:r>
          <a:r>
            <a:rPr lang="en-US" dirty="0" smtClean="0"/>
            <a:t>(</a:t>
          </a:r>
          <a:r>
            <a:rPr lang="en-US" dirty="0" err="1" smtClean="0"/>
            <a:t>uts</a:t>
          </a:r>
          <a:r>
            <a:rPr lang="en-US" dirty="0" smtClean="0"/>
            <a:t> &amp; </a:t>
          </a:r>
          <a:r>
            <a:rPr lang="en-US" dirty="0" err="1" smtClean="0"/>
            <a:t>uas</a:t>
          </a:r>
          <a:r>
            <a:rPr lang="en-US" dirty="0" smtClean="0"/>
            <a:t>)</a:t>
          </a:r>
          <a:endParaRPr lang="en-US" dirty="0"/>
        </a:p>
      </dgm:t>
    </dgm:pt>
    <dgm:pt modelId="{1DB0E3D7-9C7E-7945-86F4-43AAAC4B86A5}" type="parTrans" cxnId="{A121474A-CD92-B241-BC30-A8420BD777DB}">
      <dgm:prSet/>
      <dgm:spPr/>
      <dgm:t>
        <a:bodyPr/>
        <a:lstStyle/>
        <a:p>
          <a:endParaRPr lang="en-US"/>
        </a:p>
      </dgm:t>
    </dgm:pt>
    <dgm:pt modelId="{DD6A9765-C556-4345-B8B2-75A234CCE630}" type="sibTrans" cxnId="{A121474A-CD92-B241-BC30-A8420BD777DB}">
      <dgm:prSet/>
      <dgm:spPr/>
      <dgm:t>
        <a:bodyPr/>
        <a:lstStyle/>
        <a:p>
          <a:endParaRPr lang="en-US"/>
        </a:p>
      </dgm:t>
    </dgm:pt>
    <dgm:pt modelId="{61F8FA19-AA97-3F43-803F-C95206D22392}">
      <dgm:prSet phldrT="[Text]"/>
      <dgm:spPr/>
      <dgm:t>
        <a:bodyPr/>
        <a:lstStyle/>
        <a:p>
          <a:pPr algn="l"/>
          <a:r>
            <a:rPr lang="en-US" dirty="0" err="1"/>
            <a:t>Jumlah</a:t>
          </a:r>
          <a:r>
            <a:rPr lang="en-US" dirty="0"/>
            <a:t> </a:t>
          </a:r>
          <a:r>
            <a:rPr lang="en-US" dirty="0" smtClean="0"/>
            <a:t>14 </a:t>
          </a:r>
          <a:r>
            <a:rPr lang="en-US" dirty="0"/>
            <a:t>kali: </a:t>
          </a:r>
          <a:r>
            <a:rPr lang="en-US" dirty="0" smtClean="0"/>
            <a:t> Sept-24 Des </a:t>
          </a:r>
          <a:r>
            <a:rPr lang="en-US" dirty="0"/>
            <a:t>2020 </a:t>
          </a:r>
        </a:p>
      </dgm:t>
    </dgm:pt>
    <dgm:pt modelId="{6595516C-8C72-8C47-8CC8-88BDD9E28B3E}" type="parTrans" cxnId="{F752FD9A-F86B-9D4A-AC5E-88E8F6C1E716}">
      <dgm:prSet/>
      <dgm:spPr/>
      <dgm:t>
        <a:bodyPr/>
        <a:lstStyle/>
        <a:p>
          <a:endParaRPr lang="en-US"/>
        </a:p>
      </dgm:t>
    </dgm:pt>
    <dgm:pt modelId="{0B28EA72-2584-0044-BB9C-67F48AEBFE53}" type="sibTrans" cxnId="{F752FD9A-F86B-9D4A-AC5E-88E8F6C1E716}">
      <dgm:prSet/>
      <dgm:spPr/>
      <dgm:t>
        <a:bodyPr/>
        <a:lstStyle/>
        <a:p>
          <a:endParaRPr lang="en-US"/>
        </a:p>
      </dgm:t>
    </dgm:pt>
    <dgm:pt modelId="{D1A6258B-2537-AF4E-8D86-A0F602FFB310}">
      <dgm:prSet phldrT="[Text]" custT="1">
        <dgm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dgm:style>
      </dgm:prSet>
      <dgm:spPr/>
      <dgm:t>
        <a:bodyPr/>
        <a:lstStyle/>
        <a:p>
          <a:r>
            <a:rPr lang="en-US" sz="5900" b="1" dirty="0" err="1">
              <a:solidFill>
                <a:srgbClr val="002060"/>
              </a:solidFill>
              <a:latin typeface="Big Caslon Medium" panose="02000603090000020003" pitchFamily="2" charset="-79"/>
              <a:cs typeface="Big Caslon Medium" panose="02000603090000020003" pitchFamily="2" charset="-79"/>
            </a:rPr>
            <a:t>Tatap</a:t>
          </a:r>
          <a:r>
            <a:rPr lang="en-US" sz="5900" b="1" dirty="0">
              <a:solidFill>
                <a:srgbClr val="002060"/>
              </a:solidFill>
              <a:latin typeface="Big Caslon Medium" panose="02000603090000020003" pitchFamily="2" charset="-79"/>
              <a:cs typeface="Big Caslon Medium" panose="02000603090000020003" pitchFamily="2" charset="-79"/>
            </a:rPr>
            <a:t> </a:t>
          </a:r>
          <a:r>
            <a:rPr lang="en-US" sz="5900" b="1" dirty="0" err="1">
              <a:solidFill>
                <a:srgbClr val="002060"/>
              </a:solidFill>
              <a:latin typeface="Big Caslon Medium" panose="02000603090000020003" pitchFamily="2" charset="-79"/>
              <a:cs typeface="Big Caslon Medium" panose="02000603090000020003" pitchFamily="2" charset="-79"/>
            </a:rPr>
            <a:t>Muka</a:t>
          </a:r>
          <a:r>
            <a:rPr lang="en-US" sz="5900" b="1" dirty="0">
              <a:solidFill>
                <a:srgbClr val="002060"/>
              </a:solidFill>
              <a:latin typeface="Big Caslon Medium" panose="02000603090000020003" pitchFamily="2" charset="-79"/>
              <a:cs typeface="Big Caslon Medium" panose="02000603090000020003" pitchFamily="2" charset="-79"/>
            </a:rPr>
            <a:t> </a:t>
          </a:r>
          <a:r>
            <a:rPr lang="en-US" sz="6000" b="1" dirty="0">
              <a:solidFill>
                <a:srgbClr val="002060"/>
              </a:solidFill>
              <a:latin typeface="Big Caslon Medium" panose="02000603090000020003" pitchFamily="2" charset="-79"/>
              <a:cs typeface="Big Caslon Medium" panose="02000603090000020003" pitchFamily="2" charset="-79"/>
            </a:rPr>
            <a:t> </a:t>
          </a:r>
          <a:r>
            <a:rPr lang="en-US" sz="6000" b="1" dirty="0" smtClean="0">
              <a:solidFill>
                <a:srgbClr val="002060"/>
              </a:solidFill>
              <a:latin typeface="Big Caslon Medium" panose="02000603090000020003" pitchFamily="2" charset="-79"/>
              <a:cs typeface="Big Caslon Medium" panose="02000603090000020003" pitchFamily="2" charset="-79"/>
            </a:rPr>
            <a:t>14 </a:t>
          </a:r>
          <a:r>
            <a:rPr lang="en-US" sz="6000" b="1" dirty="0">
              <a:solidFill>
                <a:srgbClr val="002060"/>
              </a:solidFill>
              <a:latin typeface="Big Caslon Medium" panose="02000603090000020003" pitchFamily="2" charset="-79"/>
              <a:cs typeface="Big Caslon Medium" panose="02000603090000020003" pitchFamily="2" charset="-79"/>
            </a:rPr>
            <a:t>kali</a:t>
          </a:r>
          <a:endParaRPr lang="en-US" sz="5900" b="1" dirty="0">
            <a:solidFill>
              <a:srgbClr val="002060"/>
            </a:solidFill>
            <a:latin typeface="Big Caslon Medium" panose="02000603090000020003" pitchFamily="2" charset="-79"/>
            <a:cs typeface="Big Caslon Medium" panose="02000603090000020003" pitchFamily="2" charset="-79"/>
          </a:endParaRPr>
        </a:p>
      </dgm:t>
    </dgm:pt>
    <dgm:pt modelId="{2D7AD59A-FC41-E64E-A90B-4AFE2093BA40}" type="sibTrans" cxnId="{184C2FA7-0108-8244-8EB8-0814D603554F}">
      <dgm:prSet/>
      <dgm:spPr/>
      <dgm:t>
        <a:bodyPr/>
        <a:lstStyle/>
        <a:p>
          <a:endParaRPr lang="en-US"/>
        </a:p>
      </dgm:t>
    </dgm:pt>
    <dgm:pt modelId="{3E519251-3F3E-4E49-A808-6592DC59DF57}" type="parTrans" cxnId="{184C2FA7-0108-8244-8EB8-0814D603554F}">
      <dgm:prSet/>
      <dgm:spPr/>
      <dgm:t>
        <a:bodyPr/>
        <a:lstStyle/>
        <a:p>
          <a:endParaRPr lang="en-US"/>
        </a:p>
      </dgm:t>
    </dgm:pt>
    <dgm:pt modelId="{C9A22F1D-328C-8743-ACE3-3ACDE58B02AD}">
      <dgm:prSet phldrT="[Text]"/>
      <dgm:spPr/>
      <dgm:t>
        <a:bodyPr/>
        <a:lstStyle/>
        <a:p>
          <a:pPr algn="l"/>
          <a:r>
            <a:rPr lang="en-US" dirty="0" smtClean="0"/>
            <a:t>4 </a:t>
          </a:r>
          <a:r>
            <a:rPr lang="en-US" dirty="0" err="1" smtClean="0"/>
            <a:t>Dosen</a:t>
          </a:r>
          <a:endParaRPr lang="en-US" dirty="0"/>
        </a:p>
      </dgm:t>
    </dgm:pt>
    <dgm:pt modelId="{E86ADAE9-51D9-964F-829B-00B7C932CEC2}" type="sibTrans" cxnId="{669AD03D-3F90-2D4E-BFA4-E628B2DDEBFA}">
      <dgm:prSet/>
      <dgm:spPr/>
      <dgm:t>
        <a:bodyPr/>
        <a:lstStyle/>
        <a:p>
          <a:endParaRPr lang="en-US"/>
        </a:p>
      </dgm:t>
    </dgm:pt>
    <dgm:pt modelId="{58A42191-F5F7-5147-84DA-C48A08B1D312}" type="parTrans" cxnId="{669AD03D-3F90-2D4E-BFA4-E628B2DDEBFA}">
      <dgm:prSet/>
      <dgm:spPr/>
      <dgm:t>
        <a:bodyPr/>
        <a:lstStyle/>
        <a:p>
          <a:endParaRPr lang="en-US"/>
        </a:p>
      </dgm:t>
    </dgm:pt>
    <dgm:pt modelId="{B1827A68-F27B-4D40-B88E-566624451DD7}" type="pres">
      <dgm:prSet presAssocID="{E27409DF-7791-074E-81C7-1A949E946347}" presName="Name0" presStyleCnt="0">
        <dgm:presLayoutVars>
          <dgm:chPref val="1"/>
          <dgm:dir/>
          <dgm:animOne val="branch"/>
          <dgm:animLvl val="lvl"/>
          <dgm:resizeHandles val="exact"/>
        </dgm:presLayoutVars>
      </dgm:prSet>
      <dgm:spPr/>
      <dgm:t>
        <a:bodyPr/>
        <a:lstStyle/>
        <a:p>
          <a:endParaRPr lang="en-US"/>
        </a:p>
      </dgm:t>
    </dgm:pt>
    <dgm:pt modelId="{4F449E3A-5480-6149-B83A-33D472AF653D}" type="pres">
      <dgm:prSet presAssocID="{D1A6258B-2537-AF4E-8D86-A0F602FFB310}" presName="root1" presStyleCnt="0"/>
      <dgm:spPr/>
    </dgm:pt>
    <dgm:pt modelId="{E3CFADE7-40F8-374A-8F48-7D101139A9F1}" type="pres">
      <dgm:prSet presAssocID="{D1A6258B-2537-AF4E-8D86-A0F602FFB310}" presName="LevelOneTextNode" presStyleLbl="node0" presStyleIdx="0" presStyleCnt="1" custAng="0" custScaleX="209327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3A198765-600A-6347-BAE5-31326509A6EC}" type="pres">
      <dgm:prSet presAssocID="{D1A6258B-2537-AF4E-8D86-A0F602FFB310}" presName="level2hierChild" presStyleCnt="0"/>
      <dgm:spPr/>
    </dgm:pt>
    <dgm:pt modelId="{A4413C1C-EFB5-E548-AE95-FC746E9ECB98}" type="pres">
      <dgm:prSet presAssocID="{3D81917A-5935-954E-B1C9-0EEDBD3EB1DB}" presName="conn2-1" presStyleLbl="parChTrans1D2" presStyleIdx="0" presStyleCnt="4"/>
      <dgm:spPr/>
      <dgm:t>
        <a:bodyPr/>
        <a:lstStyle/>
        <a:p>
          <a:endParaRPr lang="en-US"/>
        </a:p>
      </dgm:t>
    </dgm:pt>
    <dgm:pt modelId="{EF3DE339-67F3-CC42-A0E7-CDC5C9F27095}" type="pres">
      <dgm:prSet presAssocID="{3D81917A-5935-954E-B1C9-0EEDBD3EB1DB}" presName="connTx" presStyleLbl="parChTrans1D2" presStyleIdx="0" presStyleCnt="4"/>
      <dgm:spPr/>
      <dgm:t>
        <a:bodyPr/>
        <a:lstStyle/>
        <a:p>
          <a:endParaRPr lang="en-US"/>
        </a:p>
      </dgm:t>
    </dgm:pt>
    <dgm:pt modelId="{333A9C02-A07F-2B4E-BB0F-D62FC6192B13}" type="pres">
      <dgm:prSet presAssocID="{02F18E86-66B5-404A-9946-98D23A5B81FA}" presName="root2" presStyleCnt="0"/>
      <dgm:spPr/>
    </dgm:pt>
    <dgm:pt modelId="{B09BCD46-7345-F04F-9AB2-C03453190435}" type="pres">
      <dgm:prSet presAssocID="{02F18E86-66B5-404A-9946-98D23A5B81FA}" presName="LevelTwoTextNode" presStyleLbl="node2" presStyleIdx="0" presStyleCnt="4" custScaleX="292619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2DD4B464-0464-5D4B-9F31-25617ED5A51A}" type="pres">
      <dgm:prSet presAssocID="{02F18E86-66B5-404A-9946-98D23A5B81FA}" presName="level3hierChild" presStyleCnt="0"/>
      <dgm:spPr/>
    </dgm:pt>
    <dgm:pt modelId="{97C55052-6D50-B541-B054-EC0EB5A29774}" type="pres">
      <dgm:prSet presAssocID="{6595516C-8C72-8C47-8CC8-88BDD9E28B3E}" presName="conn2-1" presStyleLbl="parChTrans1D2" presStyleIdx="1" presStyleCnt="4"/>
      <dgm:spPr/>
      <dgm:t>
        <a:bodyPr/>
        <a:lstStyle/>
        <a:p>
          <a:endParaRPr lang="en-US"/>
        </a:p>
      </dgm:t>
    </dgm:pt>
    <dgm:pt modelId="{2B18D55E-DB00-F54F-BB1E-83C21ADD4906}" type="pres">
      <dgm:prSet presAssocID="{6595516C-8C72-8C47-8CC8-88BDD9E28B3E}" presName="connTx" presStyleLbl="parChTrans1D2" presStyleIdx="1" presStyleCnt="4"/>
      <dgm:spPr/>
      <dgm:t>
        <a:bodyPr/>
        <a:lstStyle/>
        <a:p>
          <a:endParaRPr lang="en-US"/>
        </a:p>
      </dgm:t>
    </dgm:pt>
    <dgm:pt modelId="{905785F1-3882-D949-A679-63E7C65B1952}" type="pres">
      <dgm:prSet presAssocID="{61F8FA19-AA97-3F43-803F-C95206D22392}" presName="root2" presStyleCnt="0"/>
      <dgm:spPr/>
    </dgm:pt>
    <dgm:pt modelId="{11A736B7-A2A0-2D43-A651-2C78FB7BFD59}" type="pres">
      <dgm:prSet presAssocID="{61F8FA19-AA97-3F43-803F-C95206D22392}" presName="LevelTwoTextNode" presStyleLbl="node2" presStyleIdx="1" presStyleCnt="4" custScaleX="291429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FD531837-D305-CA40-B153-1CECD485E604}" type="pres">
      <dgm:prSet presAssocID="{61F8FA19-AA97-3F43-803F-C95206D22392}" presName="level3hierChild" presStyleCnt="0"/>
      <dgm:spPr/>
    </dgm:pt>
    <dgm:pt modelId="{E15E0C80-2D23-8B4B-89A2-A7AAD7BAC8ED}" type="pres">
      <dgm:prSet presAssocID="{1DB0E3D7-9C7E-7945-86F4-43AAAC4B86A5}" presName="conn2-1" presStyleLbl="parChTrans1D2" presStyleIdx="2" presStyleCnt="4"/>
      <dgm:spPr/>
      <dgm:t>
        <a:bodyPr/>
        <a:lstStyle/>
        <a:p>
          <a:endParaRPr lang="en-US"/>
        </a:p>
      </dgm:t>
    </dgm:pt>
    <dgm:pt modelId="{0879DCB3-A5C1-AC40-BD46-FB8170EDE616}" type="pres">
      <dgm:prSet presAssocID="{1DB0E3D7-9C7E-7945-86F4-43AAAC4B86A5}" presName="connTx" presStyleLbl="parChTrans1D2" presStyleIdx="2" presStyleCnt="4"/>
      <dgm:spPr/>
      <dgm:t>
        <a:bodyPr/>
        <a:lstStyle/>
        <a:p>
          <a:endParaRPr lang="en-US"/>
        </a:p>
      </dgm:t>
    </dgm:pt>
    <dgm:pt modelId="{5248FFB0-912A-9A44-90F5-DE76559C5ACD}" type="pres">
      <dgm:prSet presAssocID="{844984D3-871E-5444-A5FD-63E62624B5CF}" presName="root2" presStyleCnt="0"/>
      <dgm:spPr/>
    </dgm:pt>
    <dgm:pt modelId="{68D5917E-8E86-AD48-9923-70DD598EAFF0}" type="pres">
      <dgm:prSet presAssocID="{844984D3-871E-5444-A5FD-63E62624B5CF}" presName="LevelTwoTextNode" presStyleLbl="node2" presStyleIdx="2" presStyleCnt="4" custScaleX="292619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2F512ED4-FDFD-8A44-B0AB-2AB7D60FADFC}" type="pres">
      <dgm:prSet presAssocID="{844984D3-871E-5444-A5FD-63E62624B5CF}" presName="level3hierChild" presStyleCnt="0"/>
      <dgm:spPr/>
    </dgm:pt>
    <dgm:pt modelId="{57D60080-3A09-5F4A-B6B8-318317603D2C}" type="pres">
      <dgm:prSet presAssocID="{58A42191-F5F7-5147-84DA-C48A08B1D312}" presName="conn2-1" presStyleLbl="parChTrans1D2" presStyleIdx="3" presStyleCnt="4"/>
      <dgm:spPr/>
      <dgm:t>
        <a:bodyPr/>
        <a:lstStyle/>
        <a:p>
          <a:endParaRPr lang="en-US"/>
        </a:p>
      </dgm:t>
    </dgm:pt>
    <dgm:pt modelId="{1E6E9D09-BBA9-2140-A035-9DAEE17F666A}" type="pres">
      <dgm:prSet presAssocID="{58A42191-F5F7-5147-84DA-C48A08B1D312}" presName="connTx" presStyleLbl="parChTrans1D2" presStyleIdx="3" presStyleCnt="4"/>
      <dgm:spPr/>
      <dgm:t>
        <a:bodyPr/>
        <a:lstStyle/>
        <a:p>
          <a:endParaRPr lang="en-US"/>
        </a:p>
      </dgm:t>
    </dgm:pt>
    <dgm:pt modelId="{7DFA267F-6567-A841-BFCD-C2BEA3E68F34}" type="pres">
      <dgm:prSet presAssocID="{C9A22F1D-328C-8743-ACE3-3ACDE58B02AD}" presName="root2" presStyleCnt="0"/>
      <dgm:spPr/>
    </dgm:pt>
    <dgm:pt modelId="{16F4B3CE-914E-DC46-97A2-06EA763D37AD}" type="pres">
      <dgm:prSet presAssocID="{C9A22F1D-328C-8743-ACE3-3ACDE58B02AD}" presName="LevelTwoTextNode" presStyleLbl="node2" presStyleIdx="3" presStyleCnt="4" custScaleX="292307">
        <dgm:presLayoutVars>
          <dgm:chPref val="3"/>
        </dgm:presLayoutVars>
      </dgm:prSet>
      <dgm:spPr/>
      <dgm:t>
        <a:bodyPr/>
        <a:lstStyle/>
        <a:p>
          <a:endParaRPr lang="en-US"/>
        </a:p>
      </dgm:t>
    </dgm:pt>
    <dgm:pt modelId="{6263FCA9-D032-A04C-8C39-793C7FB29944}" type="pres">
      <dgm:prSet presAssocID="{C9A22F1D-328C-8743-ACE3-3ACDE58B02AD}" presName="level3hierChild" presStyleCnt="0"/>
      <dgm:spPr/>
    </dgm:pt>
  </dgm:ptLst>
  <dgm:cxnLst>
    <dgm:cxn modelId="{D94FBFCC-CF49-46DA-A548-D0A3CC1B0A07}" type="presOf" srcId="{61F8FA19-AA97-3F43-803F-C95206D22392}" destId="{11A736B7-A2A0-2D43-A651-2C78FB7BFD59}" srcOrd="0" destOrd="0" presId="urn:microsoft.com/office/officeart/2008/layout/HorizontalMultiLevelHierarchy"/>
    <dgm:cxn modelId="{CD5E36E4-939D-424C-9DD6-AADDA43C6F05}" type="presOf" srcId="{6595516C-8C72-8C47-8CC8-88BDD9E28B3E}" destId="{2B18D55E-DB00-F54F-BB1E-83C21ADD4906}" srcOrd="1" destOrd="0" presId="urn:microsoft.com/office/officeart/2008/layout/HorizontalMultiLevelHierarchy"/>
    <dgm:cxn modelId="{3A1A5736-AF1A-441A-AB5E-A4E79CD1521E}" type="presOf" srcId="{02F18E86-66B5-404A-9946-98D23A5B81FA}" destId="{B09BCD46-7345-F04F-9AB2-C03453190435}" srcOrd="0" destOrd="0" presId="urn:microsoft.com/office/officeart/2008/layout/HorizontalMultiLevelHierarchy"/>
    <dgm:cxn modelId="{8AF3829A-DFB0-46E6-B23C-9258646137E2}" type="presOf" srcId="{1DB0E3D7-9C7E-7945-86F4-43AAAC4B86A5}" destId="{0879DCB3-A5C1-AC40-BD46-FB8170EDE616}" srcOrd="1" destOrd="0" presId="urn:microsoft.com/office/officeart/2008/layout/HorizontalMultiLevelHierarchy"/>
    <dgm:cxn modelId="{D9A04B26-CC87-4192-B428-D56506B1B91D}" type="presOf" srcId="{C9A22F1D-328C-8743-ACE3-3ACDE58B02AD}" destId="{16F4B3CE-914E-DC46-97A2-06EA763D37AD}" srcOrd="0" destOrd="0" presId="urn:microsoft.com/office/officeart/2008/layout/HorizontalMultiLevelHierarchy"/>
    <dgm:cxn modelId="{A121474A-CD92-B241-BC30-A8420BD777DB}" srcId="{D1A6258B-2537-AF4E-8D86-A0F602FFB310}" destId="{844984D3-871E-5444-A5FD-63E62624B5CF}" srcOrd="2" destOrd="0" parTransId="{1DB0E3D7-9C7E-7945-86F4-43AAAC4B86A5}" sibTransId="{DD6A9765-C556-4345-B8B2-75A234CCE630}"/>
    <dgm:cxn modelId="{45972D88-B26E-4E0A-8EB2-FDE725BE4C83}" type="presOf" srcId="{3D81917A-5935-954E-B1C9-0EEDBD3EB1DB}" destId="{EF3DE339-67F3-CC42-A0E7-CDC5C9F27095}" srcOrd="1" destOrd="0" presId="urn:microsoft.com/office/officeart/2008/layout/HorizontalMultiLevelHierarchy"/>
    <dgm:cxn modelId="{43F20F3B-5A08-4E1F-9828-D5085FC8BB02}" type="presOf" srcId="{1DB0E3D7-9C7E-7945-86F4-43AAAC4B86A5}" destId="{E15E0C80-2D23-8B4B-89A2-A7AAD7BAC8ED}" srcOrd="0" destOrd="0" presId="urn:microsoft.com/office/officeart/2008/layout/HorizontalMultiLevelHierarchy"/>
    <dgm:cxn modelId="{73C7BD4A-5615-4DD9-8CE7-C62A7C3ADCE1}" type="presOf" srcId="{844984D3-871E-5444-A5FD-63E62624B5CF}" destId="{68D5917E-8E86-AD48-9923-70DD598EAFF0}" srcOrd="0" destOrd="0" presId="urn:microsoft.com/office/officeart/2008/layout/HorizontalMultiLevelHierarchy"/>
    <dgm:cxn modelId="{669AD03D-3F90-2D4E-BFA4-E628B2DDEBFA}" srcId="{D1A6258B-2537-AF4E-8D86-A0F602FFB310}" destId="{C9A22F1D-328C-8743-ACE3-3ACDE58B02AD}" srcOrd="3" destOrd="0" parTransId="{58A42191-F5F7-5147-84DA-C48A08B1D312}" sibTransId="{E86ADAE9-51D9-964F-829B-00B7C932CEC2}"/>
    <dgm:cxn modelId="{184C2FA7-0108-8244-8EB8-0814D603554F}" srcId="{E27409DF-7791-074E-81C7-1A949E946347}" destId="{D1A6258B-2537-AF4E-8D86-A0F602FFB310}" srcOrd="0" destOrd="0" parTransId="{3E519251-3F3E-4E49-A808-6592DC59DF57}" sibTransId="{2D7AD59A-FC41-E64E-A90B-4AFE2093BA40}"/>
    <dgm:cxn modelId="{D718185A-5E9F-4BF5-B62E-78575A7C8C16}" type="presOf" srcId="{3D81917A-5935-954E-B1C9-0EEDBD3EB1DB}" destId="{A4413C1C-EFB5-E548-AE95-FC746E9ECB98}" srcOrd="0" destOrd="0" presId="urn:microsoft.com/office/officeart/2008/layout/HorizontalMultiLevelHierarchy"/>
    <dgm:cxn modelId="{61D0AF5A-B0F8-4AB1-8CB2-346FA4A8FCF0}" type="presOf" srcId="{6595516C-8C72-8C47-8CC8-88BDD9E28B3E}" destId="{97C55052-6D50-B541-B054-EC0EB5A29774}" srcOrd="0" destOrd="0" presId="urn:microsoft.com/office/officeart/2008/layout/HorizontalMultiLevelHierarchy"/>
    <dgm:cxn modelId="{8C3F9E24-9CE6-4DBB-8151-C3D0DA9CFF4B}" type="presOf" srcId="{58A42191-F5F7-5147-84DA-C48A08B1D312}" destId="{1E6E9D09-BBA9-2140-A035-9DAEE17F666A}" srcOrd="1" destOrd="0" presId="urn:microsoft.com/office/officeart/2008/layout/HorizontalMultiLevelHierarchy"/>
    <dgm:cxn modelId="{B0CDC3FE-FE2D-40B1-93FF-56036C81F4A1}" type="presOf" srcId="{58A42191-F5F7-5147-84DA-C48A08B1D312}" destId="{57D60080-3A09-5F4A-B6B8-318317603D2C}" srcOrd="0" destOrd="0" presId="urn:microsoft.com/office/officeart/2008/layout/HorizontalMultiLevelHierarchy"/>
    <dgm:cxn modelId="{F752FD9A-F86B-9D4A-AC5E-88E8F6C1E716}" srcId="{D1A6258B-2537-AF4E-8D86-A0F602FFB310}" destId="{61F8FA19-AA97-3F43-803F-C95206D22392}" srcOrd="1" destOrd="0" parTransId="{6595516C-8C72-8C47-8CC8-88BDD9E28B3E}" sibTransId="{0B28EA72-2584-0044-BB9C-67F48AEBFE53}"/>
    <dgm:cxn modelId="{78F602BE-19CB-094D-81D6-CACAA61C77D9}" srcId="{D1A6258B-2537-AF4E-8D86-A0F602FFB310}" destId="{02F18E86-66B5-404A-9946-98D23A5B81FA}" srcOrd="0" destOrd="0" parTransId="{3D81917A-5935-954E-B1C9-0EEDBD3EB1DB}" sibTransId="{007EE773-0EFF-4F4A-A266-95D0E41CC283}"/>
    <dgm:cxn modelId="{1CC180F1-217E-45BB-ACA9-49AC50959DDD}" type="presOf" srcId="{E27409DF-7791-074E-81C7-1A949E946347}" destId="{B1827A68-F27B-4D40-B88E-566624451DD7}" srcOrd="0" destOrd="0" presId="urn:microsoft.com/office/officeart/2008/layout/HorizontalMultiLevelHierarchy"/>
    <dgm:cxn modelId="{30F93634-67A3-4BC6-90D9-970676E93FCD}" type="presOf" srcId="{D1A6258B-2537-AF4E-8D86-A0F602FFB310}" destId="{E3CFADE7-40F8-374A-8F48-7D101139A9F1}" srcOrd="0" destOrd="0" presId="urn:microsoft.com/office/officeart/2008/layout/HorizontalMultiLevelHierarchy"/>
    <dgm:cxn modelId="{8F96E256-FC49-451E-9791-2B8FC8710928}" type="presParOf" srcId="{B1827A68-F27B-4D40-B88E-566624451DD7}" destId="{4F449E3A-5480-6149-B83A-33D472AF653D}" srcOrd="0" destOrd="0" presId="urn:microsoft.com/office/officeart/2008/layout/HorizontalMultiLevelHierarchy"/>
    <dgm:cxn modelId="{6175405A-DA18-4E48-99F8-3733802E6C12}" type="presParOf" srcId="{4F449E3A-5480-6149-B83A-33D472AF653D}" destId="{E3CFADE7-40F8-374A-8F48-7D101139A9F1}" srcOrd="0" destOrd="0" presId="urn:microsoft.com/office/officeart/2008/layout/HorizontalMultiLevelHierarchy"/>
    <dgm:cxn modelId="{7E4BD4A4-83A0-4AE3-BF4E-F7F6FC87F374}" type="presParOf" srcId="{4F449E3A-5480-6149-B83A-33D472AF653D}" destId="{3A198765-600A-6347-BAE5-31326509A6EC}" srcOrd="1" destOrd="0" presId="urn:microsoft.com/office/officeart/2008/layout/HorizontalMultiLevelHierarchy"/>
    <dgm:cxn modelId="{B2A45055-0267-418E-8267-1CF3DDD7A86E}" type="presParOf" srcId="{3A198765-600A-6347-BAE5-31326509A6EC}" destId="{A4413C1C-EFB5-E548-AE95-FC746E9ECB98}" srcOrd="0" destOrd="0" presId="urn:microsoft.com/office/officeart/2008/layout/HorizontalMultiLevelHierarchy"/>
    <dgm:cxn modelId="{AE14072D-D16F-4461-8BD9-82990DF0C455}" type="presParOf" srcId="{A4413C1C-EFB5-E548-AE95-FC746E9ECB98}" destId="{EF3DE339-67F3-CC42-A0E7-CDC5C9F27095}" srcOrd="0" destOrd="0" presId="urn:microsoft.com/office/officeart/2008/layout/HorizontalMultiLevelHierarchy"/>
    <dgm:cxn modelId="{DE5D270D-5411-4C47-9915-CCC695A36BB7}" type="presParOf" srcId="{3A198765-600A-6347-BAE5-31326509A6EC}" destId="{333A9C02-A07F-2B4E-BB0F-D62FC6192B13}" srcOrd="1" destOrd="0" presId="urn:microsoft.com/office/officeart/2008/layout/HorizontalMultiLevelHierarchy"/>
    <dgm:cxn modelId="{F368F177-4B1D-4652-80E9-EE53395EDC3E}" type="presParOf" srcId="{333A9C02-A07F-2B4E-BB0F-D62FC6192B13}" destId="{B09BCD46-7345-F04F-9AB2-C03453190435}" srcOrd="0" destOrd="0" presId="urn:microsoft.com/office/officeart/2008/layout/HorizontalMultiLevelHierarchy"/>
    <dgm:cxn modelId="{1C5919F0-C2A2-4619-9975-45E9E5791504}" type="presParOf" srcId="{333A9C02-A07F-2B4E-BB0F-D62FC6192B13}" destId="{2DD4B464-0464-5D4B-9F31-25617ED5A51A}" srcOrd="1" destOrd="0" presId="urn:microsoft.com/office/officeart/2008/layout/HorizontalMultiLevelHierarchy"/>
    <dgm:cxn modelId="{F295FF2D-C805-4152-B8FF-C92D0F33F5AE}" type="presParOf" srcId="{3A198765-600A-6347-BAE5-31326509A6EC}" destId="{97C55052-6D50-B541-B054-EC0EB5A29774}" srcOrd="2" destOrd="0" presId="urn:microsoft.com/office/officeart/2008/layout/HorizontalMultiLevelHierarchy"/>
    <dgm:cxn modelId="{800567D4-7C32-4102-9C3E-737A52D98254}" type="presParOf" srcId="{97C55052-6D50-B541-B054-EC0EB5A29774}" destId="{2B18D55E-DB00-F54F-BB1E-83C21ADD4906}" srcOrd="0" destOrd="0" presId="urn:microsoft.com/office/officeart/2008/layout/HorizontalMultiLevelHierarchy"/>
    <dgm:cxn modelId="{20393431-9981-417D-BE6E-939FF49CEA8C}" type="presParOf" srcId="{3A198765-600A-6347-BAE5-31326509A6EC}" destId="{905785F1-3882-D949-A679-63E7C65B1952}" srcOrd="3" destOrd="0" presId="urn:microsoft.com/office/officeart/2008/layout/HorizontalMultiLevelHierarchy"/>
    <dgm:cxn modelId="{39B37F74-6E49-42A5-8292-6A1CA58921DC}" type="presParOf" srcId="{905785F1-3882-D949-A679-63E7C65B1952}" destId="{11A736B7-A2A0-2D43-A651-2C78FB7BFD59}" srcOrd="0" destOrd="0" presId="urn:microsoft.com/office/officeart/2008/layout/HorizontalMultiLevelHierarchy"/>
    <dgm:cxn modelId="{2C54F501-22F5-41A5-9B5C-618211054F34}" type="presParOf" srcId="{905785F1-3882-D949-A679-63E7C65B1952}" destId="{FD531837-D305-CA40-B153-1CECD485E604}" srcOrd="1" destOrd="0" presId="urn:microsoft.com/office/officeart/2008/layout/HorizontalMultiLevelHierarchy"/>
    <dgm:cxn modelId="{457D84CA-165B-4F55-A70F-787E82D6F8A5}" type="presParOf" srcId="{3A198765-600A-6347-BAE5-31326509A6EC}" destId="{E15E0C80-2D23-8B4B-89A2-A7AAD7BAC8ED}" srcOrd="4" destOrd="0" presId="urn:microsoft.com/office/officeart/2008/layout/HorizontalMultiLevelHierarchy"/>
    <dgm:cxn modelId="{6817F171-36F7-4BAD-AE4F-942AB176C7B9}" type="presParOf" srcId="{E15E0C80-2D23-8B4B-89A2-A7AAD7BAC8ED}" destId="{0879DCB3-A5C1-AC40-BD46-FB8170EDE616}" srcOrd="0" destOrd="0" presId="urn:microsoft.com/office/officeart/2008/layout/HorizontalMultiLevelHierarchy"/>
    <dgm:cxn modelId="{857357CC-AAB4-4627-89C3-82576904A0D8}" type="presParOf" srcId="{3A198765-600A-6347-BAE5-31326509A6EC}" destId="{5248FFB0-912A-9A44-90F5-DE76559C5ACD}" srcOrd="5" destOrd="0" presId="urn:microsoft.com/office/officeart/2008/layout/HorizontalMultiLevelHierarchy"/>
    <dgm:cxn modelId="{7984D5FA-34FA-4141-A95D-9E91EF670BD2}" type="presParOf" srcId="{5248FFB0-912A-9A44-90F5-DE76559C5ACD}" destId="{68D5917E-8E86-AD48-9923-70DD598EAFF0}" srcOrd="0" destOrd="0" presId="urn:microsoft.com/office/officeart/2008/layout/HorizontalMultiLevelHierarchy"/>
    <dgm:cxn modelId="{45356A7C-3FEA-4DA1-A607-1918CCCA90F7}" type="presParOf" srcId="{5248FFB0-912A-9A44-90F5-DE76559C5ACD}" destId="{2F512ED4-FDFD-8A44-B0AB-2AB7D60FADFC}" srcOrd="1" destOrd="0" presId="urn:microsoft.com/office/officeart/2008/layout/HorizontalMultiLevelHierarchy"/>
    <dgm:cxn modelId="{2B596FB4-F097-4731-984F-B26D38EC7B90}" type="presParOf" srcId="{3A198765-600A-6347-BAE5-31326509A6EC}" destId="{57D60080-3A09-5F4A-B6B8-318317603D2C}" srcOrd="6" destOrd="0" presId="urn:microsoft.com/office/officeart/2008/layout/HorizontalMultiLevelHierarchy"/>
    <dgm:cxn modelId="{D8792DAD-57F4-4FE2-B6D4-F8A6653581BB}" type="presParOf" srcId="{57D60080-3A09-5F4A-B6B8-318317603D2C}" destId="{1E6E9D09-BBA9-2140-A035-9DAEE17F666A}" srcOrd="0" destOrd="0" presId="urn:microsoft.com/office/officeart/2008/layout/HorizontalMultiLevelHierarchy"/>
    <dgm:cxn modelId="{0FC3294E-B0E0-4972-B09C-DC438B264B85}" type="presParOf" srcId="{3A198765-600A-6347-BAE5-31326509A6EC}" destId="{7DFA267F-6567-A841-BFCD-C2BEA3E68F34}" srcOrd="7" destOrd="0" presId="urn:microsoft.com/office/officeart/2008/layout/HorizontalMultiLevelHierarchy"/>
    <dgm:cxn modelId="{95D695DC-4DFE-413E-9F24-2818B05F4CFB}" type="presParOf" srcId="{7DFA267F-6567-A841-BFCD-C2BEA3E68F34}" destId="{16F4B3CE-914E-DC46-97A2-06EA763D37AD}" srcOrd="0" destOrd="0" presId="urn:microsoft.com/office/officeart/2008/layout/HorizontalMultiLevelHierarchy"/>
    <dgm:cxn modelId="{CC4179C1-2B2B-4398-A163-771722C56FF0}" type="presParOf" srcId="{7DFA267F-6567-A841-BFCD-C2BEA3E68F34}" destId="{6263FCA9-D032-A04C-8C39-793C7FB29944}" srcOrd="1" destOrd="0" presId="urn:microsoft.com/office/officeart/2008/layout/HorizontalMultiLevelHierarchy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ata2.xml><?xml version="1.0" encoding="utf-8"?>
<dgm:dataModel xmlns:dgm="http://schemas.openxmlformats.org/drawingml/2006/diagram" xmlns:a="http://schemas.openxmlformats.org/drawingml/2006/main">
  <dgm:ptLst>
    <dgm:pt modelId="{45A5EAEA-DA77-3143-B3FE-FB1ED4DE4868}" type="doc">
      <dgm:prSet loTypeId="urn:microsoft.com/office/officeart/2005/8/layout/bProcess4" loCatId="" qsTypeId="urn:microsoft.com/office/officeart/2005/8/quickstyle/simple1" qsCatId="simple" csTypeId="urn:microsoft.com/office/officeart/2005/8/colors/accent1_2" csCatId="accent1" phldr="1"/>
      <dgm:spPr/>
      <dgm:t>
        <a:bodyPr/>
        <a:lstStyle/>
        <a:p>
          <a:endParaRPr lang="en-US"/>
        </a:p>
      </dgm:t>
    </dgm:pt>
    <dgm:pt modelId="{C6C10EB0-68AC-B84B-96B3-67226E5EC8D2}">
      <dgm:prSet phldrT="[Text]"/>
      <dgm:spPr/>
      <dgm:t>
        <a:bodyPr/>
        <a:lstStyle/>
        <a:p>
          <a:r>
            <a:rPr lang="en-US" dirty="0" err="1" smtClean="0"/>
            <a:t>kehadiran</a:t>
          </a:r>
          <a:endParaRPr lang="en-US" dirty="0"/>
        </a:p>
      </dgm:t>
    </dgm:pt>
    <dgm:pt modelId="{3365BAB2-0298-2C4D-94B1-B9322747D5C1}" type="parTrans" cxnId="{EBA5380C-6370-184A-BD89-C43AB958D18F}">
      <dgm:prSet/>
      <dgm:spPr/>
      <dgm:t>
        <a:bodyPr/>
        <a:lstStyle/>
        <a:p>
          <a:endParaRPr lang="en-US"/>
        </a:p>
      </dgm:t>
    </dgm:pt>
    <dgm:pt modelId="{BB8CAFFF-982C-094A-A07D-828A0F0CA98B}" type="sibTrans" cxnId="{EBA5380C-6370-184A-BD89-C43AB958D18F}">
      <dgm:prSet/>
      <dgm:spPr/>
      <dgm:t>
        <a:bodyPr/>
        <a:lstStyle/>
        <a:p>
          <a:endParaRPr lang="en-US"/>
        </a:p>
      </dgm:t>
    </dgm:pt>
    <dgm:pt modelId="{CA08AC52-ED67-9146-A024-317930686E5B}">
      <dgm:prSet phldrT="[Text]"/>
      <dgm:spPr/>
      <dgm:t>
        <a:bodyPr/>
        <a:lstStyle/>
        <a:p>
          <a:r>
            <a:rPr lang="en-US" dirty="0" err="1" smtClean="0"/>
            <a:t>Tugas</a:t>
          </a:r>
          <a:endParaRPr lang="en-US" dirty="0"/>
        </a:p>
      </dgm:t>
    </dgm:pt>
    <dgm:pt modelId="{CA41C401-12AB-E342-8251-B272B3E20555}" type="parTrans" cxnId="{32754BE6-B031-C54B-9FE2-D8CF5DDC73BF}">
      <dgm:prSet/>
      <dgm:spPr/>
      <dgm:t>
        <a:bodyPr/>
        <a:lstStyle/>
        <a:p>
          <a:endParaRPr lang="en-US"/>
        </a:p>
      </dgm:t>
    </dgm:pt>
    <dgm:pt modelId="{5622B329-103C-1E4C-9E80-6BDFB05C653B}" type="sibTrans" cxnId="{32754BE6-B031-C54B-9FE2-D8CF5DDC73BF}">
      <dgm:prSet/>
      <dgm:spPr/>
      <dgm:t>
        <a:bodyPr/>
        <a:lstStyle/>
        <a:p>
          <a:endParaRPr lang="en-US"/>
        </a:p>
      </dgm:t>
    </dgm:pt>
    <dgm:pt modelId="{829E9043-70A2-FB4A-B69A-AAE9F977ED23}">
      <dgm:prSet phldrT="[Text]"/>
      <dgm:spPr/>
      <dgm:t>
        <a:bodyPr/>
        <a:lstStyle/>
        <a:p>
          <a:r>
            <a:rPr lang="en-US" dirty="0" err="1" smtClean="0"/>
            <a:t>Ujian</a:t>
          </a:r>
          <a:endParaRPr lang="en-US" dirty="0" smtClean="0"/>
        </a:p>
        <a:p>
          <a:r>
            <a:rPr lang="en-US" dirty="0" smtClean="0"/>
            <a:t>UTS </a:t>
          </a:r>
          <a:r>
            <a:rPr lang="en-US" dirty="0" err="1" smtClean="0"/>
            <a:t>dan</a:t>
          </a:r>
          <a:r>
            <a:rPr lang="en-US" dirty="0" smtClean="0"/>
            <a:t> UAS</a:t>
          </a:r>
          <a:endParaRPr lang="en-US" dirty="0"/>
        </a:p>
      </dgm:t>
    </dgm:pt>
    <dgm:pt modelId="{342355EB-D001-2D4D-BA40-EA08FF90D085}" type="parTrans" cxnId="{BFCE8996-CD4A-1646-B386-25EB0EFAA30C}">
      <dgm:prSet/>
      <dgm:spPr/>
      <dgm:t>
        <a:bodyPr/>
        <a:lstStyle/>
        <a:p>
          <a:endParaRPr lang="en-US"/>
        </a:p>
      </dgm:t>
    </dgm:pt>
    <dgm:pt modelId="{9C464190-62AE-2341-97EA-590CE2536CD0}" type="sibTrans" cxnId="{BFCE8996-CD4A-1646-B386-25EB0EFAA30C}">
      <dgm:prSet/>
      <dgm:spPr/>
      <dgm:t>
        <a:bodyPr/>
        <a:lstStyle/>
        <a:p>
          <a:endParaRPr lang="en-US"/>
        </a:p>
      </dgm:t>
    </dgm:pt>
    <dgm:pt modelId="{17573082-A70F-6544-AE02-4E2F84884687}">
      <dgm:prSet phldrT="[Text]"/>
      <dgm:spPr/>
      <dgm:t>
        <a:bodyPr/>
        <a:lstStyle/>
        <a:p>
          <a:r>
            <a:rPr lang="en-US" dirty="0" err="1"/>
            <a:t>diskusi</a:t>
          </a:r>
          <a:endParaRPr lang="en-US" dirty="0"/>
        </a:p>
      </dgm:t>
    </dgm:pt>
    <dgm:pt modelId="{DF38BA87-BEAE-1D49-AE09-CD45DD2851AC}" type="parTrans" cxnId="{17CE0FEF-6D39-C147-9D62-DD60FEEF466A}">
      <dgm:prSet/>
      <dgm:spPr/>
      <dgm:t>
        <a:bodyPr/>
        <a:lstStyle/>
        <a:p>
          <a:endParaRPr lang="en-US"/>
        </a:p>
      </dgm:t>
    </dgm:pt>
    <dgm:pt modelId="{37A1C292-D6BD-4140-83E3-B50ABB230F41}" type="sibTrans" cxnId="{17CE0FEF-6D39-C147-9D62-DD60FEEF466A}">
      <dgm:prSet/>
      <dgm:spPr/>
      <dgm:t>
        <a:bodyPr/>
        <a:lstStyle/>
        <a:p>
          <a:endParaRPr lang="en-US"/>
        </a:p>
      </dgm:t>
    </dgm:pt>
    <dgm:pt modelId="{4C851113-5429-F442-8160-0FC491AF73C8}">
      <dgm:prSet phldrT="[Text]"/>
      <dgm:spPr/>
      <dgm:t>
        <a:bodyPr/>
        <a:lstStyle/>
        <a:p>
          <a:r>
            <a:rPr lang="en-US" dirty="0" err="1" smtClean="0"/>
            <a:t>Kuis</a:t>
          </a:r>
          <a:endParaRPr lang="en-US" dirty="0"/>
        </a:p>
      </dgm:t>
    </dgm:pt>
    <dgm:pt modelId="{FF22AB52-1394-2F4D-8A40-A6CF9625AD22}" type="parTrans" cxnId="{7A82E8FC-FA35-1E41-A353-32BEA21A0584}">
      <dgm:prSet/>
      <dgm:spPr/>
      <dgm:t>
        <a:bodyPr/>
        <a:lstStyle/>
        <a:p>
          <a:endParaRPr lang="en-US"/>
        </a:p>
      </dgm:t>
    </dgm:pt>
    <dgm:pt modelId="{E2D80FE1-BC91-A048-8F88-3C7A2F9ABC0E}" type="sibTrans" cxnId="{7A82E8FC-FA35-1E41-A353-32BEA21A0584}">
      <dgm:prSet/>
      <dgm:spPr/>
      <dgm:t>
        <a:bodyPr/>
        <a:lstStyle/>
        <a:p>
          <a:endParaRPr lang="en-US"/>
        </a:p>
      </dgm:t>
    </dgm:pt>
    <dgm:pt modelId="{67337777-571E-FE47-B5AC-5A07467A2B93}">
      <dgm:prSet phldrT="[Text]"/>
      <dgm:spPr/>
      <dgm:t>
        <a:bodyPr/>
        <a:lstStyle/>
        <a:p>
          <a:r>
            <a:rPr lang="en-US" dirty="0" err="1"/>
            <a:t>respon</a:t>
          </a:r>
          <a:endParaRPr lang="en-US" dirty="0"/>
        </a:p>
      </dgm:t>
    </dgm:pt>
    <dgm:pt modelId="{98E0A504-0F69-254C-A6C2-EFCBB87D54D3}" type="parTrans" cxnId="{DEC09A97-A0F9-7247-AD24-07F34D55B583}">
      <dgm:prSet/>
      <dgm:spPr/>
      <dgm:t>
        <a:bodyPr/>
        <a:lstStyle/>
        <a:p>
          <a:endParaRPr lang="en-US"/>
        </a:p>
      </dgm:t>
    </dgm:pt>
    <dgm:pt modelId="{F607E556-F29F-864D-B78A-5B1748B1FE91}" type="sibTrans" cxnId="{DEC09A97-A0F9-7247-AD24-07F34D55B583}">
      <dgm:prSet/>
      <dgm:spPr/>
      <dgm:t>
        <a:bodyPr/>
        <a:lstStyle/>
        <a:p>
          <a:endParaRPr lang="en-US"/>
        </a:p>
      </dgm:t>
    </dgm:pt>
    <dgm:pt modelId="{7C760605-E2D1-1641-816E-96FC55DD7A3C}">
      <dgm:prSet phldrT="[Text]"/>
      <dgm:spPr/>
      <dgm:t>
        <a:bodyPr/>
        <a:lstStyle/>
        <a:p>
          <a:r>
            <a:rPr lang="en-US" dirty="0" err="1" smtClean="0"/>
            <a:t>Sikap</a:t>
          </a:r>
          <a:r>
            <a:rPr lang="en-US" dirty="0" smtClean="0"/>
            <a:t> di </a:t>
          </a:r>
          <a:r>
            <a:rPr lang="en-US" dirty="0" err="1" smtClean="0"/>
            <a:t>ruang</a:t>
          </a:r>
          <a:r>
            <a:rPr lang="en-US" dirty="0" smtClean="0"/>
            <a:t> </a:t>
          </a:r>
          <a:r>
            <a:rPr lang="en-US" dirty="0" err="1" smtClean="0"/>
            <a:t>Kualiah</a:t>
          </a:r>
          <a:endParaRPr lang="en-US" dirty="0"/>
        </a:p>
      </dgm:t>
    </dgm:pt>
    <dgm:pt modelId="{9B2D48BB-36FC-8041-978E-4F8471E4794C}" type="parTrans" cxnId="{AE95EE77-6D1E-1345-87C2-A1604B9D246C}">
      <dgm:prSet/>
      <dgm:spPr/>
      <dgm:t>
        <a:bodyPr/>
        <a:lstStyle/>
        <a:p>
          <a:endParaRPr lang="en-US"/>
        </a:p>
      </dgm:t>
    </dgm:pt>
    <dgm:pt modelId="{BF8B2FEF-BFE4-124F-808A-09F5104530E1}" type="sibTrans" cxnId="{AE95EE77-6D1E-1345-87C2-A1604B9D246C}">
      <dgm:prSet/>
      <dgm:spPr/>
      <dgm:t>
        <a:bodyPr/>
        <a:lstStyle/>
        <a:p>
          <a:endParaRPr lang="en-US"/>
        </a:p>
      </dgm:t>
    </dgm:pt>
    <dgm:pt modelId="{E4307582-9A2E-7044-9144-BBD5DE734359}">
      <dgm:prSet phldrT="[Text]"/>
      <dgm:spPr/>
      <dgm:t>
        <a:bodyPr/>
        <a:lstStyle/>
        <a:p>
          <a:r>
            <a:rPr lang="en-US" dirty="0" err="1"/>
            <a:t>disiplin</a:t>
          </a:r>
          <a:endParaRPr lang="en-US" dirty="0"/>
        </a:p>
      </dgm:t>
    </dgm:pt>
    <dgm:pt modelId="{13AE5451-DDA1-5B4F-9DE1-1DB62CD3EF5F}" type="parTrans" cxnId="{0E9AF2A1-804E-5641-93E1-18EC9E8ABB90}">
      <dgm:prSet/>
      <dgm:spPr/>
      <dgm:t>
        <a:bodyPr/>
        <a:lstStyle/>
        <a:p>
          <a:endParaRPr lang="en-US"/>
        </a:p>
      </dgm:t>
    </dgm:pt>
    <dgm:pt modelId="{7AF417BE-49F2-8749-8D6C-9446C1E1870D}" type="sibTrans" cxnId="{0E9AF2A1-804E-5641-93E1-18EC9E8ABB90}">
      <dgm:prSet/>
      <dgm:spPr/>
      <dgm:t>
        <a:bodyPr/>
        <a:lstStyle/>
        <a:p>
          <a:endParaRPr lang="en-US"/>
        </a:p>
      </dgm:t>
    </dgm:pt>
    <dgm:pt modelId="{C749F9FC-D416-D543-82BA-2F7E3053A58B}" type="pres">
      <dgm:prSet presAssocID="{45A5EAEA-DA77-3143-B3FE-FB1ED4DE4868}" presName="Name0" presStyleCnt="0">
        <dgm:presLayoutVars>
          <dgm:dir/>
          <dgm:resizeHandles/>
        </dgm:presLayoutVars>
      </dgm:prSet>
      <dgm:spPr/>
      <dgm:t>
        <a:bodyPr/>
        <a:lstStyle/>
        <a:p>
          <a:endParaRPr lang="en-US"/>
        </a:p>
      </dgm:t>
    </dgm:pt>
    <dgm:pt modelId="{3D1420E2-BCDA-CB42-9725-70F1002544EE}" type="pres">
      <dgm:prSet presAssocID="{C6C10EB0-68AC-B84B-96B3-67226E5EC8D2}" presName="compNode" presStyleCnt="0"/>
      <dgm:spPr/>
    </dgm:pt>
    <dgm:pt modelId="{B7F887E5-A53B-A54C-96B4-463AD61F68D3}" type="pres">
      <dgm:prSet presAssocID="{C6C10EB0-68AC-B84B-96B3-67226E5EC8D2}" presName="dummyConnPt" presStyleCnt="0"/>
      <dgm:spPr/>
    </dgm:pt>
    <dgm:pt modelId="{96CAAD59-BE25-8447-AC81-3B6A3C5FAD7C}" type="pres">
      <dgm:prSet presAssocID="{C6C10EB0-68AC-B84B-96B3-67226E5EC8D2}" presName="node" presStyleLbl="node1" presStyleIdx="0" presStyleCnt="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C59C5FD4-2114-4A45-BCFB-5774A96A86D9}" type="pres">
      <dgm:prSet presAssocID="{BB8CAFFF-982C-094A-A07D-828A0F0CA98B}" presName="sibTrans" presStyleLbl="bgSibTrans2D1" presStyleIdx="0" presStyleCnt="7"/>
      <dgm:spPr/>
      <dgm:t>
        <a:bodyPr/>
        <a:lstStyle/>
        <a:p>
          <a:endParaRPr lang="en-US"/>
        </a:p>
      </dgm:t>
    </dgm:pt>
    <dgm:pt modelId="{1B8DDF7E-F474-B24E-8103-BE56721D1F0D}" type="pres">
      <dgm:prSet presAssocID="{CA08AC52-ED67-9146-A024-317930686E5B}" presName="compNode" presStyleCnt="0"/>
      <dgm:spPr/>
    </dgm:pt>
    <dgm:pt modelId="{9EDF2D31-1369-304D-8AFD-4087EF0ABC30}" type="pres">
      <dgm:prSet presAssocID="{CA08AC52-ED67-9146-A024-317930686E5B}" presName="dummyConnPt" presStyleCnt="0"/>
      <dgm:spPr/>
    </dgm:pt>
    <dgm:pt modelId="{6DC985BC-C828-9A4E-988D-8DEC5584D005}" type="pres">
      <dgm:prSet presAssocID="{CA08AC52-ED67-9146-A024-317930686E5B}" presName="node" presStyleLbl="node1" presStyleIdx="1" presStyleCnt="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E12F7FC6-17E8-E949-ACA1-6BE75EDD5C44}" type="pres">
      <dgm:prSet presAssocID="{5622B329-103C-1E4C-9E80-6BDFB05C653B}" presName="sibTrans" presStyleLbl="bgSibTrans2D1" presStyleIdx="1" presStyleCnt="7"/>
      <dgm:spPr/>
      <dgm:t>
        <a:bodyPr/>
        <a:lstStyle/>
        <a:p>
          <a:endParaRPr lang="en-US"/>
        </a:p>
      </dgm:t>
    </dgm:pt>
    <dgm:pt modelId="{040A95D7-DE6C-E945-A9DC-3B060F035C9C}" type="pres">
      <dgm:prSet presAssocID="{829E9043-70A2-FB4A-B69A-AAE9F977ED23}" presName="compNode" presStyleCnt="0"/>
      <dgm:spPr/>
    </dgm:pt>
    <dgm:pt modelId="{62A7617E-E7EA-1948-8563-44DBFCE52B51}" type="pres">
      <dgm:prSet presAssocID="{829E9043-70A2-FB4A-B69A-AAE9F977ED23}" presName="dummyConnPt" presStyleCnt="0"/>
      <dgm:spPr/>
    </dgm:pt>
    <dgm:pt modelId="{403D4A00-0384-8C44-B98F-D41AA8C64209}" type="pres">
      <dgm:prSet presAssocID="{829E9043-70A2-FB4A-B69A-AAE9F977ED23}" presName="node" presStyleLbl="node1" presStyleIdx="2" presStyleCnt="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0EA6FCB2-52B0-6D43-AE4F-2BFF6B2245A0}" type="pres">
      <dgm:prSet presAssocID="{9C464190-62AE-2341-97EA-590CE2536CD0}" presName="sibTrans" presStyleLbl="bgSibTrans2D1" presStyleIdx="2" presStyleCnt="7"/>
      <dgm:spPr/>
      <dgm:t>
        <a:bodyPr/>
        <a:lstStyle/>
        <a:p>
          <a:endParaRPr lang="en-US"/>
        </a:p>
      </dgm:t>
    </dgm:pt>
    <dgm:pt modelId="{DCCFF458-2FCF-7243-A3DB-72A0B08C6479}" type="pres">
      <dgm:prSet presAssocID="{17573082-A70F-6544-AE02-4E2F84884687}" presName="compNode" presStyleCnt="0"/>
      <dgm:spPr/>
    </dgm:pt>
    <dgm:pt modelId="{8D39C6B2-119F-5348-A36D-BEA2902E3E65}" type="pres">
      <dgm:prSet presAssocID="{17573082-A70F-6544-AE02-4E2F84884687}" presName="dummyConnPt" presStyleCnt="0"/>
      <dgm:spPr/>
    </dgm:pt>
    <dgm:pt modelId="{3EBA92C7-323E-164C-AE68-81345D466B4E}" type="pres">
      <dgm:prSet presAssocID="{17573082-A70F-6544-AE02-4E2F84884687}" presName="node" presStyleLbl="node1" presStyleIdx="3" presStyleCnt="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987325E8-6D14-7245-8AF9-EFC996C21D11}" type="pres">
      <dgm:prSet presAssocID="{37A1C292-D6BD-4140-83E3-B50ABB230F41}" presName="sibTrans" presStyleLbl="bgSibTrans2D1" presStyleIdx="3" presStyleCnt="7"/>
      <dgm:spPr/>
      <dgm:t>
        <a:bodyPr/>
        <a:lstStyle/>
        <a:p>
          <a:endParaRPr lang="en-US"/>
        </a:p>
      </dgm:t>
    </dgm:pt>
    <dgm:pt modelId="{C4338D53-64F2-8049-B861-DCFA49DFCEBC}" type="pres">
      <dgm:prSet presAssocID="{4C851113-5429-F442-8160-0FC491AF73C8}" presName="compNode" presStyleCnt="0"/>
      <dgm:spPr/>
    </dgm:pt>
    <dgm:pt modelId="{20821264-F69B-6045-A1DC-C1F2E5FA814A}" type="pres">
      <dgm:prSet presAssocID="{4C851113-5429-F442-8160-0FC491AF73C8}" presName="dummyConnPt" presStyleCnt="0"/>
      <dgm:spPr/>
    </dgm:pt>
    <dgm:pt modelId="{4C9791FD-B435-854D-9428-AC79E8271B6F}" type="pres">
      <dgm:prSet presAssocID="{4C851113-5429-F442-8160-0FC491AF73C8}" presName="node" presStyleLbl="node1" presStyleIdx="4" presStyleCnt="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DC7B5A1F-DA2E-1C4F-B36C-1F76FCCD61EC}" type="pres">
      <dgm:prSet presAssocID="{E2D80FE1-BC91-A048-8F88-3C7A2F9ABC0E}" presName="sibTrans" presStyleLbl="bgSibTrans2D1" presStyleIdx="4" presStyleCnt="7"/>
      <dgm:spPr/>
      <dgm:t>
        <a:bodyPr/>
        <a:lstStyle/>
        <a:p>
          <a:endParaRPr lang="en-US"/>
        </a:p>
      </dgm:t>
    </dgm:pt>
    <dgm:pt modelId="{4C512525-F15C-8D41-9BCD-3E9432B85508}" type="pres">
      <dgm:prSet presAssocID="{67337777-571E-FE47-B5AC-5A07467A2B93}" presName="compNode" presStyleCnt="0"/>
      <dgm:spPr/>
    </dgm:pt>
    <dgm:pt modelId="{71456378-15E6-1444-B415-B324D92BC564}" type="pres">
      <dgm:prSet presAssocID="{67337777-571E-FE47-B5AC-5A07467A2B93}" presName="dummyConnPt" presStyleCnt="0"/>
      <dgm:spPr/>
    </dgm:pt>
    <dgm:pt modelId="{7BD29824-D824-7A46-BD61-CD84ADAAA9BF}" type="pres">
      <dgm:prSet presAssocID="{67337777-571E-FE47-B5AC-5A07467A2B93}" presName="node" presStyleLbl="node1" presStyleIdx="5" presStyleCnt="8" custLinFactNeighborX="2976" custLinFactNeighborY="-1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3412B4F6-8DEB-2D4F-9462-5A8198CF4207}" type="pres">
      <dgm:prSet presAssocID="{F607E556-F29F-864D-B78A-5B1748B1FE91}" presName="sibTrans" presStyleLbl="bgSibTrans2D1" presStyleIdx="5" presStyleCnt="7"/>
      <dgm:spPr/>
      <dgm:t>
        <a:bodyPr/>
        <a:lstStyle/>
        <a:p>
          <a:endParaRPr lang="en-US"/>
        </a:p>
      </dgm:t>
    </dgm:pt>
    <dgm:pt modelId="{FE1EC35C-D2FA-8B42-945B-75BE5F6EC97E}" type="pres">
      <dgm:prSet presAssocID="{7C760605-E2D1-1641-816E-96FC55DD7A3C}" presName="compNode" presStyleCnt="0"/>
      <dgm:spPr/>
    </dgm:pt>
    <dgm:pt modelId="{74E17142-E4FC-714F-9525-D9A093FE8F77}" type="pres">
      <dgm:prSet presAssocID="{7C760605-E2D1-1641-816E-96FC55DD7A3C}" presName="dummyConnPt" presStyleCnt="0"/>
      <dgm:spPr/>
    </dgm:pt>
    <dgm:pt modelId="{A8BEF401-D1D6-984F-9849-D5AA6169ADFB}" type="pres">
      <dgm:prSet presAssocID="{7C760605-E2D1-1641-816E-96FC55DD7A3C}" presName="node" presStyleLbl="node1" presStyleIdx="6" presStyleCnt="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  <dgm:pt modelId="{610BADEE-0805-2F45-A72F-58919CA6529B}" type="pres">
      <dgm:prSet presAssocID="{BF8B2FEF-BFE4-124F-808A-09F5104530E1}" presName="sibTrans" presStyleLbl="bgSibTrans2D1" presStyleIdx="6" presStyleCnt="7"/>
      <dgm:spPr/>
      <dgm:t>
        <a:bodyPr/>
        <a:lstStyle/>
        <a:p>
          <a:endParaRPr lang="en-US"/>
        </a:p>
      </dgm:t>
    </dgm:pt>
    <dgm:pt modelId="{3E220261-4925-7149-AC72-2364E0969C27}" type="pres">
      <dgm:prSet presAssocID="{E4307582-9A2E-7044-9144-BBD5DE734359}" presName="compNode" presStyleCnt="0"/>
      <dgm:spPr/>
    </dgm:pt>
    <dgm:pt modelId="{11CD8840-5B99-2A4C-BD55-1B1828E59FDE}" type="pres">
      <dgm:prSet presAssocID="{E4307582-9A2E-7044-9144-BBD5DE734359}" presName="dummyConnPt" presStyleCnt="0"/>
      <dgm:spPr/>
    </dgm:pt>
    <dgm:pt modelId="{3EF7B2EA-7AFB-3F49-AB93-021E694629AA}" type="pres">
      <dgm:prSet presAssocID="{E4307582-9A2E-7044-9144-BBD5DE734359}" presName="node" presStyleLbl="node1" presStyleIdx="7" presStyleCnt="8">
        <dgm:presLayoutVars>
          <dgm:bulletEnabled val="1"/>
        </dgm:presLayoutVars>
      </dgm:prSet>
      <dgm:spPr/>
      <dgm:t>
        <a:bodyPr/>
        <a:lstStyle/>
        <a:p>
          <a:endParaRPr lang="en-US"/>
        </a:p>
      </dgm:t>
    </dgm:pt>
  </dgm:ptLst>
  <dgm:cxnLst>
    <dgm:cxn modelId="{5F68EC99-9BE0-4789-A39F-ED3353B9F3C8}" type="presOf" srcId="{4C851113-5429-F442-8160-0FC491AF73C8}" destId="{4C9791FD-B435-854D-9428-AC79E8271B6F}" srcOrd="0" destOrd="0" presId="urn:microsoft.com/office/officeart/2005/8/layout/bProcess4"/>
    <dgm:cxn modelId="{4A23DB30-9EE1-459D-8FAA-AE4C83A2864A}" type="presOf" srcId="{7C760605-E2D1-1641-816E-96FC55DD7A3C}" destId="{A8BEF401-D1D6-984F-9849-D5AA6169ADFB}" srcOrd="0" destOrd="0" presId="urn:microsoft.com/office/officeart/2005/8/layout/bProcess4"/>
    <dgm:cxn modelId="{7D850EB1-BBFD-4FE7-B9DB-D7006F69BA90}" type="presOf" srcId="{45A5EAEA-DA77-3143-B3FE-FB1ED4DE4868}" destId="{C749F9FC-D416-D543-82BA-2F7E3053A58B}" srcOrd="0" destOrd="0" presId="urn:microsoft.com/office/officeart/2005/8/layout/bProcess4"/>
    <dgm:cxn modelId="{31963B69-3B13-4C1B-8595-45853FD9DF82}" type="presOf" srcId="{9C464190-62AE-2341-97EA-590CE2536CD0}" destId="{0EA6FCB2-52B0-6D43-AE4F-2BFF6B2245A0}" srcOrd="0" destOrd="0" presId="urn:microsoft.com/office/officeart/2005/8/layout/bProcess4"/>
    <dgm:cxn modelId="{BFCE8996-CD4A-1646-B386-25EB0EFAA30C}" srcId="{45A5EAEA-DA77-3143-B3FE-FB1ED4DE4868}" destId="{829E9043-70A2-FB4A-B69A-AAE9F977ED23}" srcOrd="2" destOrd="0" parTransId="{342355EB-D001-2D4D-BA40-EA08FF90D085}" sibTransId="{9C464190-62AE-2341-97EA-590CE2536CD0}"/>
    <dgm:cxn modelId="{7A82E8FC-FA35-1E41-A353-32BEA21A0584}" srcId="{45A5EAEA-DA77-3143-B3FE-FB1ED4DE4868}" destId="{4C851113-5429-F442-8160-0FC491AF73C8}" srcOrd="4" destOrd="0" parTransId="{FF22AB52-1394-2F4D-8A40-A6CF9625AD22}" sibTransId="{E2D80FE1-BC91-A048-8F88-3C7A2F9ABC0E}"/>
    <dgm:cxn modelId="{0E9AF2A1-804E-5641-93E1-18EC9E8ABB90}" srcId="{45A5EAEA-DA77-3143-B3FE-FB1ED4DE4868}" destId="{E4307582-9A2E-7044-9144-BBD5DE734359}" srcOrd="7" destOrd="0" parTransId="{13AE5451-DDA1-5B4F-9DE1-1DB62CD3EF5F}" sibTransId="{7AF417BE-49F2-8749-8D6C-9446C1E1870D}"/>
    <dgm:cxn modelId="{5E13FFEF-5D3D-426A-A40B-F6F52DB1FE0B}" type="presOf" srcId="{F607E556-F29F-864D-B78A-5B1748B1FE91}" destId="{3412B4F6-8DEB-2D4F-9462-5A8198CF4207}" srcOrd="0" destOrd="0" presId="urn:microsoft.com/office/officeart/2005/8/layout/bProcess4"/>
    <dgm:cxn modelId="{C47AD03F-5CA9-4032-A750-4783AB0C6B75}" type="presOf" srcId="{5622B329-103C-1E4C-9E80-6BDFB05C653B}" destId="{E12F7FC6-17E8-E949-ACA1-6BE75EDD5C44}" srcOrd="0" destOrd="0" presId="urn:microsoft.com/office/officeart/2005/8/layout/bProcess4"/>
    <dgm:cxn modelId="{9B943A98-B242-45E5-9E78-FA79961BC8DF}" type="presOf" srcId="{829E9043-70A2-FB4A-B69A-AAE9F977ED23}" destId="{403D4A00-0384-8C44-B98F-D41AA8C64209}" srcOrd="0" destOrd="0" presId="urn:microsoft.com/office/officeart/2005/8/layout/bProcess4"/>
    <dgm:cxn modelId="{7E69D3C4-6E3A-4505-A740-2F923FF5A49D}" type="presOf" srcId="{E2D80FE1-BC91-A048-8F88-3C7A2F9ABC0E}" destId="{DC7B5A1F-DA2E-1C4F-B36C-1F76FCCD61EC}" srcOrd="0" destOrd="0" presId="urn:microsoft.com/office/officeart/2005/8/layout/bProcess4"/>
    <dgm:cxn modelId="{D070BA53-11B3-4FB3-8F67-39968B472066}" type="presOf" srcId="{37A1C292-D6BD-4140-83E3-B50ABB230F41}" destId="{987325E8-6D14-7245-8AF9-EFC996C21D11}" srcOrd="0" destOrd="0" presId="urn:microsoft.com/office/officeart/2005/8/layout/bProcess4"/>
    <dgm:cxn modelId="{E872612E-CAF4-45E1-8C43-9A7B17A3300F}" type="presOf" srcId="{17573082-A70F-6544-AE02-4E2F84884687}" destId="{3EBA92C7-323E-164C-AE68-81345D466B4E}" srcOrd="0" destOrd="0" presId="urn:microsoft.com/office/officeart/2005/8/layout/bProcess4"/>
    <dgm:cxn modelId="{32754BE6-B031-C54B-9FE2-D8CF5DDC73BF}" srcId="{45A5EAEA-DA77-3143-B3FE-FB1ED4DE4868}" destId="{CA08AC52-ED67-9146-A024-317930686E5B}" srcOrd="1" destOrd="0" parTransId="{CA41C401-12AB-E342-8251-B272B3E20555}" sibTransId="{5622B329-103C-1E4C-9E80-6BDFB05C653B}"/>
    <dgm:cxn modelId="{AE95EE77-6D1E-1345-87C2-A1604B9D246C}" srcId="{45A5EAEA-DA77-3143-B3FE-FB1ED4DE4868}" destId="{7C760605-E2D1-1641-816E-96FC55DD7A3C}" srcOrd="6" destOrd="0" parTransId="{9B2D48BB-36FC-8041-978E-4F8471E4794C}" sibTransId="{BF8B2FEF-BFE4-124F-808A-09F5104530E1}"/>
    <dgm:cxn modelId="{A210D158-B890-4E07-942C-16C6498AC664}" type="presOf" srcId="{CA08AC52-ED67-9146-A024-317930686E5B}" destId="{6DC985BC-C828-9A4E-988D-8DEC5584D005}" srcOrd="0" destOrd="0" presId="urn:microsoft.com/office/officeart/2005/8/layout/bProcess4"/>
    <dgm:cxn modelId="{694F25CA-7189-46A2-840C-03ABCF3ACC1B}" type="presOf" srcId="{BB8CAFFF-982C-094A-A07D-828A0F0CA98B}" destId="{C59C5FD4-2114-4A45-BCFB-5774A96A86D9}" srcOrd="0" destOrd="0" presId="urn:microsoft.com/office/officeart/2005/8/layout/bProcess4"/>
    <dgm:cxn modelId="{B477CFFD-C535-4493-92A4-7B4EF71B9A66}" type="presOf" srcId="{C6C10EB0-68AC-B84B-96B3-67226E5EC8D2}" destId="{96CAAD59-BE25-8447-AC81-3B6A3C5FAD7C}" srcOrd="0" destOrd="0" presId="urn:microsoft.com/office/officeart/2005/8/layout/bProcess4"/>
    <dgm:cxn modelId="{F9C12EEE-6608-45C8-AAE2-20A9B8CB1ED3}" type="presOf" srcId="{E4307582-9A2E-7044-9144-BBD5DE734359}" destId="{3EF7B2EA-7AFB-3F49-AB93-021E694629AA}" srcOrd="0" destOrd="0" presId="urn:microsoft.com/office/officeart/2005/8/layout/bProcess4"/>
    <dgm:cxn modelId="{17CE0FEF-6D39-C147-9D62-DD60FEEF466A}" srcId="{45A5EAEA-DA77-3143-B3FE-FB1ED4DE4868}" destId="{17573082-A70F-6544-AE02-4E2F84884687}" srcOrd="3" destOrd="0" parTransId="{DF38BA87-BEAE-1D49-AE09-CD45DD2851AC}" sibTransId="{37A1C292-D6BD-4140-83E3-B50ABB230F41}"/>
    <dgm:cxn modelId="{2D98A6BB-309E-4E20-AEAA-8F267265A237}" type="presOf" srcId="{BF8B2FEF-BFE4-124F-808A-09F5104530E1}" destId="{610BADEE-0805-2F45-A72F-58919CA6529B}" srcOrd="0" destOrd="0" presId="urn:microsoft.com/office/officeart/2005/8/layout/bProcess4"/>
    <dgm:cxn modelId="{9602366F-260C-4FF6-BB0C-D98263AE6F39}" type="presOf" srcId="{67337777-571E-FE47-B5AC-5A07467A2B93}" destId="{7BD29824-D824-7A46-BD61-CD84ADAAA9BF}" srcOrd="0" destOrd="0" presId="urn:microsoft.com/office/officeart/2005/8/layout/bProcess4"/>
    <dgm:cxn modelId="{EBA5380C-6370-184A-BD89-C43AB958D18F}" srcId="{45A5EAEA-DA77-3143-B3FE-FB1ED4DE4868}" destId="{C6C10EB0-68AC-B84B-96B3-67226E5EC8D2}" srcOrd="0" destOrd="0" parTransId="{3365BAB2-0298-2C4D-94B1-B9322747D5C1}" sibTransId="{BB8CAFFF-982C-094A-A07D-828A0F0CA98B}"/>
    <dgm:cxn modelId="{DEC09A97-A0F9-7247-AD24-07F34D55B583}" srcId="{45A5EAEA-DA77-3143-B3FE-FB1ED4DE4868}" destId="{67337777-571E-FE47-B5AC-5A07467A2B93}" srcOrd="5" destOrd="0" parTransId="{98E0A504-0F69-254C-A6C2-EFCBB87D54D3}" sibTransId="{F607E556-F29F-864D-B78A-5B1748B1FE91}"/>
    <dgm:cxn modelId="{961125E2-FFC8-4E80-9CE4-71D2053749F7}" type="presParOf" srcId="{C749F9FC-D416-D543-82BA-2F7E3053A58B}" destId="{3D1420E2-BCDA-CB42-9725-70F1002544EE}" srcOrd="0" destOrd="0" presId="urn:microsoft.com/office/officeart/2005/8/layout/bProcess4"/>
    <dgm:cxn modelId="{6CE3912B-D6EF-437A-BBA3-CD678D0A847B}" type="presParOf" srcId="{3D1420E2-BCDA-CB42-9725-70F1002544EE}" destId="{B7F887E5-A53B-A54C-96B4-463AD61F68D3}" srcOrd="0" destOrd="0" presId="urn:microsoft.com/office/officeart/2005/8/layout/bProcess4"/>
    <dgm:cxn modelId="{5A2FDF28-1EBC-4CDD-94D7-D08D749205F1}" type="presParOf" srcId="{3D1420E2-BCDA-CB42-9725-70F1002544EE}" destId="{96CAAD59-BE25-8447-AC81-3B6A3C5FAD7C}" srcOrd="1" destOrd="0" presId="urn:microsoft.com/office/officeart/2005/8/layout/bProcess4"/>
    <dgm:cxn modelId="{905A9EBD-7551-4C37-AF5C-1D7D2DFC54E6}" type="presParOf" srcId="{C749F9FC-D416-D543-82BA-2F7E3053A58B}" destId="{C59C5FD4-2114-4A45-BCFB-5774A96A86D9}" srcOrd="1" destOrd="0" presId="urn:microsoft.com/office/officeart/2005/8/layout/bProcess4"/>
    <dgm:cxn modelId="{A03E3556-49D3-4CB2-ADC4-03C1ABF1255C}" type="presParOf" srcId="{C749F9FC-D416-D543-82BA-2F7E3053A58B}" destId="{1B8DDF7E-F474-B24E-8103-BE56721D1F0D}" srcOrd="2" destOrd="0" presId="urn:microsoft.com/office/officeart/2005/8/layout/bProcess4"/>
    <dgm:cxn modelId="{E62BC4C5-D78B-482B-BD20-6DB72C3450AA}" type="presParOf" srcId="{1B8DDF7E-F474-B24E-8103-BE56721D1F0D}" destId="{9EDF2D31-1369-304D-8AFD-4087EF0ABC30}" srcOrd="0" destOrd="0" presId="urn:microsoft.com/office/officeart/2005/8/layout/bProcess4"/>
    <dgm:cxn modelId="{B05EC428-B55E-4B9A-9CB5-FFAA35B6F87F}" type="presParOf" srcId="{1B8DDF7E-F474-B24E-8103-BE56721D1F0D}" destId="{6DC985BC-C828-9A4E-988D-8DEC5584D005}" srcOrd="1" destOrd="0" presId="urn:microsoft.com/office/officeart/2005/8/layout/bProcess4"/>
    <dgm:cxn modelId="{1721F421-14EC-43B1-91DC-D64B17D99996}" type="presParOf" srcId="{C749F9FC-D416-D543-82BA-2F7E3053A58B}" destId="{E12F7FC6-17E8-E949-ACA1-6BE75EDD5C44}" srcOrd="3" destOrd="0" presId="urn:microsoft.com/office/officeart/2005/8/layout/bProcess4"/>
    <dgm:cxn modelId="{C88BF5BE-3840-4843-A653-A1AED9D5C339}" type="presParOf" srcId="{C749F9FC-D416-D543-82BA-2F7E3053A58B}" destId="{040A95D7-DE6C-E945-A9DC-3B060F035C9C}" srcOrd="4" destOrd="0" presId="urn:microsoft.com/office/officeart/2005/8/layout/bProcess4"/>
    <dgm:cxn modelId="{9C94EA9F-0E59-4B24-9E95-8C6FD52F01BF}" type="presParOf" srcId="{040A95D7-DE6C-E945-A9DC-3B060F035C9C}" destId="{62A7617E-E7EA-1948-8563-44DBFCE52B51}" srcOrd="0" destOrd="0" presId="urn:microsoft.com/office/officeart/2005/8/layout/bProcess4"/>
    <dgm:cxn modelId="{9E2EB796-DB69-46C9-8AAD-9531491DF9FA}" type="presParOf" srcId="{040A95D7-DE6C-E945-A9DC-3B060F035C9C}" destId="{403D4A00-0384-8C44-B98F-D41AA8C64209}" srcOrd="1" destOrd="0" presId="urn:microsoft.com/office/officeart/2005/8/layout/bProcess4"/>
    <dgm:cxn modelId="{AFD98831-6719-4E0E-802D-09006CD22287}" type="presParOf" srcId="{C749F9FC-D416-D543-82BA-2F7E3053A58B}" destId="{0EA6FCB2-52B0-6D43-AE4F-2BFF6B2245A0}" srcOrd="5" destOrd="0" presId="urn:microsoft.com/office/officeart/2005/8/layout/bProcess4"/>
    <dgm:cxn modelId="{9029F2A5-9DA5-49BE-A240-593217682ECB}" type="presParOf" srcId="{C749F9FC-D416-D543-82BA-2F7E3053A58B}" destId="{DCCFF458-2FCF-7243-A3DB-72A0B08C6479}" srcOrd="6" destOrd="0" presId="urn:microsoft.com/office/officeart/2005/8/layout/bProcess4"/>
    <dgm:cxn modelId="{8EACF868-7DA2-4E55-AF0C-57320BC2C072}" type="presParOf" srcId="{DCCFF458-2FCF-7243-A3DB-72A0B08C6479}" destId="{8D39C6B2-119F-5348-A36D-BEA2902E3E65}" srcOrd="0" destOrd="0" presId="urn:microsoft.com/office/officeart/2005/8/layout/bProcess4"/>
    <dgm:cxn modelId="{9CEC44FE-A6CE-46DF-9B29-4C1FEE295269}" type="presParOf" srcId="{DCCFF458-2FCF-7243-A3DB-72A0B08C6479}" destId="{3EBA92C7-323E-164C-AE68-81345D466B4E}" srcOrd="1" destOrd="0" presId="urn:microsoft.com/office/officeart/2005/8/layout/bProcess4"/>
    <dgm:cxn modelId="{C2FF0265-AD19-472A-A7C8-C8286F7ACB3D}" type="presParOf" srcId="{C749F9FC-D416-D543-82BA-2F7E3053A58B}" destId="{987325E8-6D14-7245-8AF9-EFC996C21D11}" srcOrd="7" destOrd="0" presId="urn:microsoft.com/office/officeart/2005/8/layout/bProcess4"/>
    <dgm:cxn modelId="{E136938B-A175-4D3A-90D1-1A11ACA061E4}" type="presParOf" srcId="{C749F9FC-D416-D543-82BA-2F7E3053A58B}" destId="{C4338D53-64F2-8049-B861-DCFA49DFCEBC}" srcOrd="8" destOrd="0" presId="urn:microsoft.com/office/officeart/2005/8/layout/bProcess4"/>
    <dgm:cxn modelId="{F1E30833-F41B-45B3-94C6-FBD86BA895BC}" type="presParOf" srcId="{C4338D53-64F2-8049-B861-DCFA49DFCEBC}" destId="{20821264-F69B-6045-A1DC-C1F2E5FA814A}" srcOrd="0" destOrd="0" presId="urn:microsoft.com/office/officeart/2005/8/layout/bProcess4"/>
    <dgm:cxn modelId="{75202615-70FE-4384-9C70-5F09E477DD35}" type="presParOf" srcId="{C4338D53-64F2-8049-B861-DCFA49DFCEBC}" destId="{4C9791FD-B435-854D-9428-AC79E8271B6F}" srcOrd="1" destOrd="0" presId="urn:microsoft.com/office/officeart/2005/8/layout/bProcess4"/>
    <dgm:cxn modelId="{DDD509C8-C455-4B51-A846-7F8B9C3FD8E9}" type="presParOf" srcId="{C749F9FC-D416-D543-82BA-2F7E3053A58B}" destId="{DC7B5A1F-DA2E-1C4F-B36C-1F76FCCD61EC}" srcOrd="9" destOrd="0" presId="urn:microsoft.com/office/officeart/2005/8/layout/bProcess4"/>
    <dgm:cxn modelId="{069C56D9-C823-43DA-B58E-108EDE3741B4}" type="presParOf" srcId="{C749F9FC-D416-D543-82BA-2F7E3053A58B}" destId="{4C512525-F15C-8D41-9BCD-3E9432B85508}" srcOrd="10" destOrd="0" presId="urn:microsoft.com/office/officeart/2005/8/layout/bProcess4"/>
    <dgm:cxn modelId="{CA4922BC-838C-422B-A9D0-18EC47CA2126}" type="presParOf" srcId="{4C512525-F15C-8D41-9BCD-3E9432B85508}" destId="{71456378-15E6-1444-B415-B324D92BC564}" srcOrd="0" destOrd="0" presId="urn:microsoft.com/office/officeart/2005/8/layout/bProcess4"/>
    <dgm:cxn modelId="{7E9A556D-6F60-4CDF-907F-A336A058E32F}" type="presParOf" srcId="{4C512525-F15C-8D41-9BCD-3E9432B85508}" destId="{7BD29824-D824-7A46-BD61-CD84ADAAA9BF}" srcOrd="1" destOrd="0" presId="urn:microsoft.com/office/officeart/2005/8/layout/bProcess4"/>
    <dgm:cxn modelId="{55ADBC0A-7D8F-41F8-AC40-22549135E4B9}" type="presParOf" srcId="{C749F9FC-D416-D543-82BA-2F7E3053A58B}" destId="{3412B4F6-8DEB-2D4F-9462-5A8198CF4207}" srcOrd="11" destOrd="0" presId="urn:microsoft.com/office/officeart/2005/8/layout/bProcess4"/>
    <dgm:cxn modelId="{0362DA75-43D8-4128-9461-2237D8ED7758}" type="presParOf" srcId="{C749F9FC-D416-D543-82BA-2F7E3053A58B}" destId="{FE1EC35C-D2FA-8B42-945B-75BE5F6EC97E}" srcOrd="12" destOrd="0" presId="urn:microsoft.com/office/officeart/2005/8/layout/bProcess4"/>
    <dgm:cxn modelId="{E3174ACD-1ABC-4DA6-8E3B-937E020339D9}" type="presParOf" srcId="{FE1EC35C-D2FA-8B42-945B-75BE5F6EC97E}" destId="{74E17142-E4FC-714F-9525-D9A093FE8F77}" srcOrd="0" destOrd="0" presId="urn:microsoft.com/office/officeart/2005/8/layout/bProcess4"/>
    <dgm:cxn modelId="{3025FE28-1047-44A8-A1C9-219CE66C254D}" type="presParOf" srcId="{FE1EC35C-D2FA-8B42-945B-75BE5F6EC97E}" destId="{A8BEF401-D1D6-984F-9849-D5AA6169ADFB}" srcOrd="1" destOrd="0" presId="urn:microsoft.com/office/officeart/2005/8/layout/bProcess4"/>
    <dgm:cxn modelId="{874F33D4-1F50-45D6-8DB3-05BEAD9489B9}" type="presParOf" srcId="{C749F9FC-D416-D543-82BA-2F7E3053A58B}" destId="{610BADEE-0805-2F45-A72F-58919CA6529B}" srcOrd="13" destOrd="0" presId="urn:microsoft.com/office/officeart/2005/8/layout/bProcess4"/>
    <dgm:cxn modelId="{786F3D84-6C64-4252-9C69-A10BFB8F618F}" type="presParOf" srcId="{C749F9FC-D416-D543-82BA-2F7E3053A58B}" destId="{3E220261-4925-7149-AC72-2364E0969C27}" srcOrd="14" destOrd="0" presId="urn:microsoft.com/office/officeart/2005/8/layout/bProcess4"/>
    <dgm:cxn modelId="{D0ADF2CA-2C0D-42A5-91B5-FE5100F119F8}" type="presParOf" srcId="{3E220261-4925-7149-AC72-2364E0969C27}" destId="{11CD8840-5B99-2A4C-BD55-1B1828E59FDE}" srcOrd="0" destOrd="0" presId="urn:microsoft.com/office/officeart/2005/8/layout/bProcess4"/>
    <dgm:cxn modelId="{345CC7ED-5D8D-4015-A30F-CAB2A1ABADB6}" type="presParOf" srcId="{3E220261-4925-7149-AC72-2364E0969C27}" destId="{3EF7B2EA-7AFB-3F49-AB93-021E694629AA}" srcOrd="1" destOrd="0" presId="urn:microsoft.com/office/officeart/2005/8/layout/bProcess4"/>
  </dgm:cxnLst>
  <dgm:bg/>
  <dgm:whole/>
  <dgm:extLst>
    <a:ext uri="http://schemas.microsoft.com/office/drawing/2008/diagram">
      <dsp:dataModelExt xmlns:dsp="http://schemas.microsoft.com/office/drawing/2008/diagram" relId="rId6" minVer="http://schemas.openxmlformats.org/drawingml/2006/diagram"/>
    </a:ext>
  </dgm:extLst>
</dgm:dataModel>
</file>

<file path=ppt/diagrams/drawing1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57D60080-3A09-5F4A-B6B8-318317603D2C}">
      <dsp:nvSpPr>
        <dsp:cNvPr id="0" name=""/>
        <dsp:cNvSpPr/>
      </dsp:nvSpPr>
      <dsp:spPr>
        <a:xfrm>
          <a:off x="1406338" y="2190106"/>
          <a:ext cx="438889" cy="125444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19444" y="0"/>
              </a:lnTo>
              <a:lnTo>
                <a:pt x="219444" y="1254449"/>
              </a:lnTo>
              <a:lnTo>
                <a:pt x="438889" y="1254449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1592558" y="2784105"/>
        <a:ext cx="66450" cy="66450"/>
      </dsp:txXfrm>
    </dsp:sp>
    <dsp:sp modelId="{E15E0C80-2D23-8B4B-89A2-A7AAD7BAC8ED}">
      <dsp:nvSpPr>
        <dsp:cNvPr id="0" name=""/>
        <dsp:cNvSpPr/>
      </dsp:nvSpPr>
      <dsp:spPr>
        <a:xfrm>
          <a:off x="1406338" y="2190106"/>
          <a:ext cx="438889" cy="418149"/>
        </a:xfrm>
        <a:custGeom>
          <a:avLst/>
          <a:gdLst/>
          <a:ahLst/>
          <a:cxnLst/>
          <a:rect l="0" t="0" r="0" b="0"/>
          <a:pathLst>
            <a:path>
              <a:moveTo>
                <a:pt x="0" y="0"/>
              </a:moveTo>
              <a:lnTo>
                <a:pt x="219444" y="0"/>
              </a:lnTo>
              <a:lnTo>
                <a:pt x="219444" y="418149"/>
              </a:lnTo>
              <a:lnTo>
                <a:pt x="438889" y="418149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1610628" y="2384026"/>
        <a:ext cx="30309" cy="30309"/>
      </dsp:txXfrm>
    </dsp:sp>
    <dsp:sp modelId="{97C55052-6D50-B541-B054-EC0EB5A29774}">
      <dsp:nvSpPr>
        <dsp:cNvPr id="0" name=""/>
        <dsp:cNvSpPr/>
      </dsp:nvSpPr>
      <dsp:spPr>
        <a:xfrm>
          <a:off x="1406338" y="1771956"/>
          <a:ext cx="438889" cy="418149"/>
        </a:xfrm>
        <a:custGeom>
          <a:avLst/>
          <a:gdLst/>
          <a:ahLst/>
          <a:cxnLst/>
          <a:rect l="0" t="0" r="0" b="0"/>
          <a:pathLst>
            <a:path>
              <a:moveTo>
                <a:pt x="0" y="418149"/>
              </a:moveTo>
              <a:lnTo>
                <a:pt x="219444" y="418149"/>
              </a:lnTo>
              <a:lnTo>
                <a:pt x="219444" y="0"/>
              </a:lnTo>
              <a:lnTo>
                <a:pt x="438889" y="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1610628" y="1965876"/>
        <a:ext cx="30309" cy="30309"/>
      </dsp:txXfrm>
    </dsp:sp>
    <dsp:sp modelId="{A4413C1C-EFB5-E548-AE95-FC746E9ECB98}">
      <dsp:nvSpPr>
        <dsp:cNvPr id="0" name=""/>
        <dsp:cNvSpPr/>
      </dsp:nvSpPr>
      <dsp:spPr>
        <a:xfrm>
          <a:off x="1406338" y="935657"/>
          <a:ext cx="438889" cy="1254449"/>
        </a:xfrm>
        <a:custGeom>
          <a:avLst/>
          <a:gdLst/>
          <a:ahLst/>
          <a:cxnLst/>
          <a:rect l="0" t="0" r="0" b="0"/>
          <a:pathLst>
            <a:path>
              <a:moveTo>
                <a:pt x="0" y="1254449"/>
              </a:moveTo>
              <a:lnTo>
                <a:pt x="219444" y="1254449"/>
              </a:lnTo>
              <a:lnTo>
                <a:pt x="219444" y="0"/>
              </a:lnTo>
              <a:lnTo>
                <a:pt x="438889" y="0"/>
              </a:lnTo>
            </a:path>
          </a:pathLst>
        </a:custGeom>
        <a:noFill/>
        <a:ln w="25400" cap="flat" cmpd="sng" algn="ctr">
          <a:solidFill>
            <a:schemeClr val="accent1">
              <a:shade val="60000"/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0">
          <a:scrgbClr r="0" g="0" b="0"/>
        </a:fillRef>
        <a:effectRef idx="0">
          <a:scrgbClr r="0" g="0" b="0"/>
        </a:effectRef>
        <a:fontRef idx="minor"/>
      </dsp:style>
      <dsp:txBody>
        <a:bodyPr spcFirstLastPara="0" vert="horz" wrap="square" lIns="12700" tIns="0" rIns="12700" bIns="0" numCol="1" spcCol="1270" anchor="ctr" anchorCtr="0">
          <a:noAutofit/>
        </a:bodyPr>
        <a:lstStyle/>
        <a:p>
          <a:pPr lvl="0" algn="ctr" defTabSz="2222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endParaRPr lang="en-US" sz="500" kern="1200"/>
        </a:p>
      </dsp:txBody>
      <dsp:txXfrm>
        <a:off x="1592558" y="1529656"/>
        <a:ext cx="66450" cy="66450"/>
      </dsp:txXfrm>
    </dsp:sp>
    <dsp:sp modelId="{E3CFADE7-40F8-374A-8F48-7D101139A9F1}">
      <dsp:nvSpPr>
        <dsp:cNvPr id="0" name=""/>
        <dsp:cNvSpPr/>
      </dsp:nvSpPr>
      <dsp:spPr>
        <a:xfrm rot="16200000">
          <a:off x="-1054531" y="1489866"/>
          <a:ext cx="3521260" cy="1400480"/>
        </a:xfrm>
        <a:prstGeom prst="rect">
          <a:avLst/>
        </a:prstGeom>
        <a:gradFill rotWithShape="1">
          <a:gsLst>
            <a:gs pos="0">
              <a:schemeClr val="accent2">
                <a:tint val="50000"/>
                <a:satMod val="300000"/>
              </a:schemeClr>
            </a:gs>
            <a:gs pos="35000">
              <a:schemeClr val="accent2">
                <a:tint val="37000"/>
                <a:satMod val="300000"/>
              </a:schemeClr>
            </a:gs>
            <a:gs pos="100000">
              <a:schemeClr val="accent2">
                <a:tint val="15000"/>
                <a:satMod val="350000"/>
              </a:schemeClr>
            </a:gs>
          </a:gsLst>
          <a:lin ang="16200000" scaled="1"/>
        </a:gradFill>
        <a:ln w="9525" cap="flat" cmpd="sng" algn="ctr">
          <a:solidFill>
            <a:schemeClr val="accent2">
              <a:shade val="95000"/>
              <a:satMod val="105000"/>
            </a:schemeClr>
          </a:solidFill>
          <a:prstDash val="solid"/>
        </a:ln>
        <a:effectLst>
          <a:outerShdw blurRad="40000" dist="20000" dir="5400000" rotWithShape="0">
            <a:srgbClr val="000000">
              <a:alpha val="38000"/>
            </a:srgbClr>
          </a:outerShdw>
        </a:effectLst>
      </dsp:spPr>
      <dsp:style>
        <a:lnRef idx="1">
          <a:schemeClr val="accent2"/>
        </a:lnRef>
        <a:fillRef idx="2">
          <a:schemeClr val="accent2"/>
        </a:fillRef>
        <a:effectRef idx="1">
          <a:schemeClr val="accent2"/>
        </a:effectRef>
        <a:fontRef idx="minor">
          <a:schemeClr val="dk1"/>
        </a:fontRef>
      </dsp:style>
      <dsp:txBody>
        <a:bodyPr spcFirstLastPara="0" vert="horz" wrap="square" lIns="37465" tIns="37465" rIns="37465" bIns="37465" numCol="1" spcCol="1270" anchor="ctr" anchorCtr="0">
          <a:noAutofit/>
        </a:bodyPr>
        <a:lstStyle/>
        <a:p>
          <a:pPr lvl="0" algn="ctr" defTabSz="26225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5900" b="1" kern="1200" dirty="0" err="1">
              <a:solidFill>
                <a:srgbClr val="002060"/>
              </a:solidFill>
              <a:latin typeface="Big Caslon Medium" panose="02000603090000020003" pitchFamily="2" charset="-79"/>
              <a:cs typeface="Big Caslon Medium" panose="02000603090000020003" pitchFamily="2" charset="-79"/>
            </a:rPr>
            <a:t>Tatap</a:t>
          </a:r>
          <a:r>
            <a:rPr lang="en-US" sz="5900" b="1" kern="1200" dirty="0">
              <a:solidFill>
                <a:srgbClr val="002060"/>
              </a:solidFill>
              <a:latin typeface="Big Caslon Medium" panose="02000603090000020003" pitchFamily="2" charset="-79"/>
              <a:cs typeface="Big Caslon Medium" panose="02000603090000020003" pitchFamily="2" charset="-79"/>
            </a:rPr>
            <a:t> </a:t>
          </a:r>
          <a:r>
            <a:rPr lang="en-US" sz="5900" b="1" kern="1200" dirty="0" err="1">
              <a:solidFill>
                <a:srgbClr val="002060"/>
              </a:solidFill>
              <a:latin typeface="Big Caslon Medium" panose="02000603090000020003" pitchFamily="2" charset="-79"/>
              <a:cs typeface="Big Caslon Medium" panose="02000603090000020003" pitchFamily="2" charset="-79"/>
            </a:rPr>
            <a:t>Muka</a:t>
          </a:r>
          <a:r>
            <a:rPr lang="en-US" sz="5900" b="1" kern="1200" dirty="0">
              <a:solidFill>
                <a:srgbClr val="002060"/>
              </a:solidFill>
              <a:latin typeface="Big Caslon Medium" panose="02000603090000020003" pitchFamily="2" charset="-79"/>
              <a:cs typeface="Big Caslon Medium" panose="02000603090000020003" pitchFamily="2" charset="-79"/>
            </a:rPr>
            <a:t> </a:t>
          </a:r>
          <a:r>
            <a:rPr lang="en-US" sz="6000" b="1" kern="1200" dirty="0">
              <a:solidFill>
                <a:srgbClr val="002060"/>
              </a:solidFill>
              <a:latin typeface="Big Caslon Medium" panose="02000603090000020003" pitchFamily="2" charset="-79"/>
              <a:cs typeface="Big Caslon Medium" panose="02000603090000020003" pitchFamily="2" charset="-79"/>
            </a:rPr>
            <a:t> </a:t>
          </a:r>
          <a:r>
            <a:rPr lang="en-US" sz="6000" b="1" kern="1200" dirty="0" smtClean="0">
              <a:solidFill>
                <a:srgbClr val="002060"/>
              </a:solidFill>
              <a:latin typeface="Big Caslon Medium" panose="02000603090000020003" pitchFamily="2" charset="-79"/>
              <a:cs typeface="Big Caslon Medium" panose="02000603090000020003" pitchFamily="2" charset="-79"/>
            </a:rPr>
            <a:t>14 </a:t>
          </a:r>
          <a:r>
            <a:rPr lang="en-US" sz="6000" b="1" kern="1200" dirty="0">
              <a:solidFill>
                <a:srgbClr val="002060"/>
              </a:solidFill>
              <a:latin typeface="Big Caslon Medium" panose="02000603090000020003" pitchFamily="2" charset="-79"/>
              <a:cs typeface="Big Caslon Medium" panose="02000603090000020003" pitchFamily="2" charset="-79"/>
            </a:rPr>
            <a:t>kali</a:t>
          </a:r>
          <a:endParaRPr lang="en-US" sz="5900" b="1" kern="1200" dirty="0">
            <a:solidFill>
              <a:srgbClr val="002060"/>
            </a:solidFill>
            <a:latin typeface="Big Caslon Medium" panose="02000603090000020003" pitchFamily="2" charset="-79"/>
            <a:cs typeface="Big Caslon Medium" panose="02000603090000020003" pitchFamily="2" charset="-79"/>
          </a:endParaRPr>
        </a:p>
      </dsp:txBody>
      <dsp:txXfrm>
        <a:off x="-1054531" y="1489866"/>
        <a:ext cx="3521260" cy="1400480"/>
      </dsp:txXfrm>
    </dsp:sp>
    <dsp:sp modelId="{B09BCD46-7345-F04F-9AB2-C03453190435}">
      <dsp:nvSpPr>
        <dsp:cNvPr id="0" name=""/>
        <dsp:cNvSpPr/>
      </dsp:nvSpPr>
      <dsp:spPr>
        <a:xfrm>
          <a:off x="1845228" y="601137"/>
          <a:ext cx="6421376" cy="66903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955" tIns="20955" rIns="20955" bIns="20955" numCol="1" spcCol="1270" anchor="ctr" anchorCtr="0">
          <a:noAutofit/>
        </a:bodyPr>
        <a:lstStyle/>
        <a:p>
          <a:pPr lvl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300" kern="1200" dirty="0" err="1"/>
            <a:t>Kuliah</a:t>
          </a:r>
          <a:r>
            <a:rPr lang="en-US" sz="3300" kern="1200" dirty="0"/>
            <a:t> </a:t>
          </a:r>
          <a:r>
            <a:rPr lang="en-US" sz="3300" kern="1200" dirty="0" err="1"/>
            <a:t>Senin</a:t>
          </a:r>
          <a:r>
            <a:rPr lang="en-US" sz="3300" kern="1200" dirty="0"/>
            <a:t> </a:t>
          </a:r>
        </a:p>
      </dsp:txBody>
      <dsp:txXfrm>
        <a:off x="1845228" y="601137"/>
        <a:ext cx="6421376" cy="669039"/>
      </dsp:txXfrm>
    </dsp:sp>
    <dsp:sp modelId="{11A736B7-A2A0-2D43-A651-2C78FB7BFD59}">
      <dsp:nvSpPr>
        <dsp:cNvPr id="0" name=""/>
        <dsp:cNvSpPr/>
      </dsp:nvSpPr>
      <dsp:spPr>
        <a:xfrm>
          <a:off x="1845228" y="1437437"/>
          <a:ext cx="6395262" cy="66903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955" tIns="20955" rIns="20955" bIns="20955" numCol="1" spcCol="1270" anchor="ctr" anchorCtr="0">
          <a:noAutofit/>
        </a:bodyPr>
        <a:lstStyle/>
        <a:p>
          <a:pPr lvl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300" kern="1200" dirty="0" err="1"/>
            <a:t>Jumlah</a:t>
          </a:r>
          <a:r>
            <a:rPr lang="en-US" sz="3300" kern="1200" dirty="0"/>
            <a:t> </a:t>
          </a:r>
          <a:r>
            <a:rPr lang="en-US" sz="3300" kern="1200" dirty="0" smtClean="0"/>
            <a:t>14 </a:t>
          </a:r>
          <a:r>
            <a:rPr lang="en-US" sz="3300" kern="1200" dirty="0"/>
            <a:t>kali: </a:t>
          </a:r>
          <a:r>
            <a:rPr lang="en-US" sz="3300" kern="1200" dirty="0" smtClean="0"/>
            <a:t> Sept-24 Des </a:t>
          </a:r>
          <a:r>
            <a:rPr lang="en-US" sz="3300" kern="1200" dirty="0"/>
            <a:t>2020 </a:t>
          </a:r>
        </a:p>
      </dsp:txBody>
      <dsp:txXfrm>
        <a:off x="1845228" y="1437437"/>
        <a:ext cx="6395262" cy="669039"/>
      </dsp:txXfrm>
    </dsp:sp>
    <dsp:sp modelId="{68D5917E-8E86-AD48-9923-70DD598EAFF0}">
      <dsp:nvSpPr>
        <dsp:cNvPr id="0" name=""/>
        <dsp:cNvSpPr/>
      </dsp:nvSpPr>
      <dsp:spPr>
        <a:xfrm>
          <a:off x="1845228" y="2273736"/>
          <a:ext cx="6421376" cy="66903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955" tIns="20955" rIns="20955" bIns="20955" numCol="1" spcCol="1270" anchor="ctr" anchorCtr="0">
          <a:noAutofit/>
        </a:bodyPr>
        <a:lstStyle/>
        <a:p>
          <a:pPr lvl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300" kern="1200" dirty="0" err="1"/>
            <a:t>Evaluasi</a:t>
          </a:r>
          <a:r>
            <a:rPr lang="en-US" sz="3300" kern="1200" dirty="0"/>
            <a:t> 02 kali </a:t>
          </a:r>
          <a:r>
            <a:rPr lang="en-US" sz="3300" kern="1200" dirty="0" smtClean="0"/>
            <a:t>(</a:t>
          </a:r>
          <a:r>
            <a:rPr lang="en-US" sz="3300" kern="1200" dirty="0" err="1" smtClean="0"/>
            <a:t>uts</a:t>
          </a:r>
          <a:r>
            <a:rPr lang="en-US" sz="3300" kern="1200" dirty="0" smtClean="0"/>
            <a:t> &amp; </a:t>
          </a:r>
          <a:r>
            <a:rPr lang="en-US" sz="3300" kern="1200" dirty="0" err="1" smtClean="0"/>
            <a:t>uas</a:t>
          </a:r>
          <a:r>
            <a:rPr lang="en-US" sz="3300" kern="1200" dirty="0" smtClean="0"/>
            <a:t>)</a:t>
          </a:r>
          <a:endParaRPr lang="en-US" sz="3300" kern="1200" dirty="0"/>
        </a:p>
      </dsp:txBody>
      <dsp:txXfrm>
        <a:off x="1845228" y="2273736"/>
        <a:ext cx="6421376" cy="669039"/>
      </dsp:txXfrm>
    </dsp:sp>
    <dsp:sp modelId="{16F4B3CE-914E-DC46-97A2-06EA763D37AD}">
      <dsp:nvSpPr>
        <dsp:cNvPr id="0" name=""/>
        <dsp:cNvSpPr/>
      </dsp:nvSpPr>
      <dsp:spPr>
        <a:xfrm>
          <a:off x="1845228" y="3110035"/>
          <a:ext cx="6414529" cy="669039"/>
        </a:xfrm>
        <a:prstGeom prst="rect">
          <a:avLst/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20955" tIns="20955" rIns="20955" bIns="20955" numCol="1" spcCol="1270" anchor="ctr" anchorCtr="0">
          <a:noAutofit/>
        </a:bodyPr>
        <a:lstStyle/>
        <a:p>
          <a:pPr lvl="0" algn="l" defTabSz="146685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3300" kern="1200" dirty="0" smtClean="0"/>
            <a:t>4 </a:t>
          </a:r>
          <a:r>
            <a:rPr lang="en-US" sz="3300" kern="1200" dirty="0" err="1" smtClean="0"/>
            <a:t>Dosen</a:t>
          </a:r>
          <a:endParaRPr lang="en-US" sz="3300" kern="1200" dirty="0"/>
        </a:p>
      </dsp:txBody>
      <dsp:txXfrm>
        <a:off x="1845228" y="3110035"/>
        <a:ext cx="6414529" cy="669039"/>
      </dsp:txXfrm>
    </dsp:sp>
  </dsp:spTree>
</dsp:drawing>
</file>

<file path=ppt/diagrams/drawing2.xml><?xml version="1.0" encoding="utf-8"?>
<dsp:drawing xmlns:dgm="http://schemas.openxmlformats.org/drawingml/2006/diagram" xmlns:dsp="http://schemas.microsoft.com/office/drawing/2008/diagram" xmlns:a="http://schemas.openxmlformats.org/drawingml/2006/main">
  <dsp:spTree>
    <dsp:nvGrpSpPr>
      <dsp:cNvPr id="0" name=""/>
      <dsp:cNvGrpSpPr/>
    </dsp:nvGrpSpPr>
    <dsp:grpSpPr/>
    <dsp:sp modelId="{C59C5FD4-2114-4A45-BCFB-5774A96A86D9}">
      <dsp:nvSpPr>
        <dsp:cNvPr id="0" name=""/>
        <dsp:cNvSpPr/>
      </dsp:nvSpPr>
      <dsp:spPr>
        <a:xfrm rot="5400000">
          <a:off x="-353986" y="1107963"/>
          <a:ext cx="1731964" cy="209004"/>
        </a:xfrm>
        <a:prstGeom prst="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96CAAD59-BE25-8447-AC81-3B6A3C5FAD7C}">
      <dsp:nvSpPr>
        <dsp:cNvPr id="0" name=""/>
        <dsp:cNvSpPr/>
      </dsp:nvSpPr>
      <dsp:spPr>
        <a:xfrm>
          <a:off x="42672" y="15"/>
          <a:ext cx="2322270" cy="139336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err="1" smtClean="0"/>
            <a:t>kehadiran</a:t>
          </a:r>
          <a:endParaRPr lang="en-US" sz="2800" kern="1200" dirty="0"/>
        </a:p>
      </dsp:txBody>
      <dsp:txXfrm>
        <a:off x="83482" y="40825"/>
        <a:ext cx="2240650" cy="1311742"/>
      </dsp:txXfrm>
    </dsp:sp>
    <dsp:sp modelId="{E12F7FC6-17E8-E949-ACA1-6BE75EDD5C44}">
      <dsp:nvSpPr>
        <dsp:cNvPr id="0" name=""/>
        <dsp:cNvSpPr/>
      </dsp:nvSpPr>
      <dsp:spPr>
        <a:xfrm rot="5400000">
          <a:off x="-353986" y="2849666"/>
          <a:ext cx="1731964" cy="209004"/>
        </a:xfrm>
        <a:prstGeom prst="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6DC985BC-C828-9A4E-988D-8DEC5584D005}">
      <dsp:nvSpPr>
        <dsp:cNvPr id="0" name=""/>
        <dsp:cNvSpPr/>
      </dsp:nvSpPr>
      <dsp:spPr>
        <a:xfrm>
          <a:off x="42672" y="1741718"/>
          <a:ext cx="2322270" cy="139336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err="1" smtClean="0"/>
            <a:t>Tugas</a:t>
          </a:r>
          <a:endParaRPr lang="en-US" sz="2800" kern="1200" dirty="0"/>
        </a:p>
      </dsp:txBody>
      <dsp:txXfrm>
        <a:off x="83482" y="1782528"/>
        <a:ext cx="2240650" cy="1311742"/>
      </dsp:txXfrm>
    </dsp:sp>
    <dsp:sp modelId="{0EA6FCB2-52B0-6D43-AE4F-2BFF6B2245A0}">
      <dsp:nvSpPr>
        <dsp:cNvPr id="0" name=""/>
        <dsp:cNvSpPr/>
      </dsp:nvSpPr>
      <dsp:spPr>
        <a:xfrm>
          <a:off x="516865" y="3720518"/>
          <a:ext cx="3078881" cy="209004"/>
        </a:xfrm>
        <a:prstGeom prst="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03D4A00-0384-8C44-B98F-D41AA8C64209}">
      <dsp:nvSpPr>
        <dsp:cNvPr id="0" name=""/>
        <dsp:cNvSpPr/>
      </dsp:nvSpPr>
      <dsp:spPr>
        <a:xfrm>
          <a:off x="42672" y="3483421"/>
          <a:ext cx="2322270" cy="139336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err="1" smtClean="0"/>
            <a:t>Ujian</a:t>
          </a:r>
          <a:endParaRPr lang="en-US" sz="2800" kern="1200" dirty="0" smtClean="0"/>
        </a:p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smtClean="0"/>
            <a:t>UTS </a:t>
          </a:r>
          <a:r>
            <a:rPr lang="en-US" sz="2800" kern="1200" dirty="0" err="1" smtClean="0"/>
            <a:t>dan</a:t>
          </a:r>
          <a:r>
            <a:rPr lang="en-US" sz="2800" kern="1200" dirty="0" smtClean="0"/>
            <a:t> UAS</a:t>
          </a:r>
          <a:endParaRPr lang="en-US" sz="2800" kern="1200" dirty="0"/>
        </a:p>
      </dsp:txBody>
      <dsp:txXfrm>
        <a:off x="83482" y="3524231"/>
        <a:ext cx="2240650" cy="1311742"/>
      </dsp:txXfrm>
    </dsp:sp>
    <dsp:sp modelId="{987325E8-6D14-7245-8AF9-EFC996C21D11}">
      <dsp:nvSpPr>
        <dsp:cNvPr id="0" name=""/>
        <dsp:cNvSpPr/>
      </dsp:nvSpPr>
      <dsp:spPr>
        <a:xfrm rot="16200000">
          <a:off x="2734633" y="2849666"/>
          <a:ext cx="1731964" cy="209004"/>
        </a:xfrm>
        <a:prstGeom prst="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3EBA92C7-323E-164C-AE68-81345D466B4E}">
      <dsp:nvSpPr>
        <dsp:cNvPr id="0" name=""/>
        <dsp:cNvSpPr/>
      </dsp:nvSpPr>
      <dsp:spPr>
        <a:xfrm>
          <a:off x="3131293" y="3483421"/>
          <a:ext cx="2322270" cy="139336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err="1"/>
            <a:t>diskusi</a:t>
          </a:r>
          <a:endParaRPr lang="en-US" sz="2800" kern="1200" dirty="0"/>
        </a:p>
      </dsp:txBody>
      <dsp:txXfrm>
        <a:off x="3172103" y="3524231"/>
        <a:ext cx="2240650" cy="1311742"/>
      </dsp:txXfrm>
    </dsp:sp>
    <dsp:sp modelId="{DC7B5A1F-DA2E-1C4F-B36C-1F76FCCD61EC}">
      <dsp:nvSpPr>
        <dsp:cNvPr id="0" name=""/>
        <dsp:cNvSpPr/>
      </dsp:nvSpPr>
      <dsp:spPr>
        <a:xfrm rot="16327096">
          <a:off x="2768588" y="1110390"/>
          <a:ext cx="1738035" cy="209004"/>
        </a:xfrm>
        <a:prstGeom prst="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4C9791FD-B435-854D-9428-AC79E8271B6F}">
      <dsp:nvSpPr>
        <dsp:cNvPr id="0" name=""/>
        <dsp:cNvSpPr/>
      </dsp:nvSpPr>
      <dsp:spPr>
        <a:xfrm>
          <a:off x="3131293" y="1741718"/>
          <a:ext cx="2322270" cy="139336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err="1" smtClean="0"/>
            <a:t>Kuis</a:t>
          </a:r>
          <a:endParaRPr lang="en-US" sz="2800" kern="1200" dirty="0"/>
        </a:p>
      </dsp:txBody>
      <dsp:txXfrm>
        <a:off x="3172103" y="1782528"/>
        <a:ext cx="2240650" cy="1311742"/>
      </dsp:txXfrm>
    </dsp:sp>
    <dsp:sp modelId="{3412B4F6-8DEB-2D4F-9462-5A8198CF4207}">
      <dsp:nvSpPr>
        <dsp:cNvPr id="0" name=""/>
        <dsp:cNvSpPr/>
      </dsp:nvSpPr>
      <dsp:spPr>
        <a:xfrm rot="16">
          <a:off x="3674596" y="237104"/>
          <a:ext cx="3009771" cy="209004"/>
        </a:xfrm>
        <a:prstGeom prst="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7BD29824-D824-7A46-BD61-CD84ADAAA9BF}">
      <dsp:nvSpPr>
        <dsp:cNvPr id="0" name=""/>
        <dsp:cNvSpPr/>
      </dsp:nvSpPr>
      <dsp:spPr>
        <a:xfrm>
          <a:off x="3200403" y="1"/>
          <a:ext cx="2322270" cy="139336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err="1"/>
            <a:t>respon</a:t>
          </a:r>
          <a:endParaRPr lang="en-US" sz="2800" kern="1200" dirty="0"/>
        </a:p>
      </dsp:txBody>
      <dsp:txXfrm>
        <a:off x="3241213" y="40811"/>
        <a:ext cx="2240650" cy="1311742"/>
      </dsp:txXfrm>
    </dsp:sp>
    <dsp:sp modelId="{610BADEE-0805-2F45-A72F-58919CA6529B}">
      <dsp:nvSpPr>
        <dsp:cNvPr id="0" name=""/>
        <dsp:cNvSpPr/>
      </dsp:nvSpPr>
      <dsp:spPr>
        <a:xfrm rot="5400000">
          <a:off x="5823254" y="1107963"/>
          <a:ext cx="1731964" cy="209004"/>
        </a:xfrm>
        <a:prstGeom prst="rect">
          <a:avLst/>
        </a:prstGeom>
        <a:solidFill>
          <a:schemeClr val="accent1">
            <a:tint val="60000"/>
            <a:hueOff val="0"/>
            <a:satOff val="0"/>
            <a:lumOff val="0"/>
            <a:alphaOff val="0"/>
          </a:schemeClr>
        </a:solidFill>
        <a:ln>
          <a:noFill/>
        </a:ln>
        <a:effectLst/>
      </dsp:spPr>
      <dsp:style>
        <a:lnRef idx="0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</dsp:sp>
    <dsp:sp modelId="{A8BEF401-D1D6-984F-9849-D5AA6169ADFB}">
      <dsp:nvSpPr>
        <dsp:cNvPr id="0" name=""/>
        <dsp:cNvSpPr/>
      </dsp:nvSpPr>
      <dsp:spPr>
        <a:xfrm>
          <a:off x="6219913" y="15"/>
          <a:ext cx="2322270" cy="139336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err="1" smtClean="0"/>
            <a:t>Sikap</a:t>
          </a:r>
          <a:r>
            <a:rPr lang="en-US" sz="2800" kern="1200" dirty="0" smtClean="0"/>
            <a:t> di </a:t>
          </a:r>
          <a:r>
            <a:rPr lang="en-US" sz="2800" kern="1200" dirty="0" err="1" smtClean="0"/>
            <a:t>ruang</a:t>
          </a:r>
          <a:r>
            <a:rPr lang="en-US" sz="2800" kern="1200" dirty="0" smtClean="0"/>
            <a:t> </a:t>
          </a:r>
          <a:r>
            <a:rPr lang="en-US" sz="2800" kern="1200" dirty="0" err="1" smtClean="0"/>
            <a:t>Kualiah</a:t>
          </a:r>
          <a:endParaRPr lang="en-US" sz="2800" kern="1200" dirty="0"/>
        </a:p>
      </dsp:txBody>
      <dsp:txXfrm>
        <a:off x="6260723" y="40825"/>
        <a:ext cx="2240650" cy="1311742"/>
      </dsp:txXfrm>
    </dsp:sp>
    <dsp:sp modelId="{3EF7B2EA-7AFB-3F49-AB93-021E694629AA}">
      <dsp:nvSpPr>
        <dsp:cNvPr id="0" name=""/>
        <dsp:cNvSpPr/>
      </dsp:nvSpPr>
      <dsp:spPr>
        <a:xfrm>
          <a:off x="6219913" y="1741718"/>
          <a:ext cx="2322270" cy="1393362"/>
        </a:xfrm>
        <a:prstGeom prst="roundRect">
          <a:avLst>
            <a:gd name="adj" fmla="val 10000"/>
          </a:avLst>
        </a:prstGeom>
        <a:solidFill>
          <a:schemeClr val="accent1">
            <a:hueOff val="0"/>
            <a:satOff val="0"/>
            <a:lumOff val="0"/>
            <a:alphaOff val="0"/>
          </a:schemeClr>
        </a:solidFill>
        <a:ln w="25400" cap="flat" cmpd="sng" algn="ctr">
          <a:solidFill>
            <a:schemeClr val="lt1">
              <a:hueOff val="0"/>
              <a:satOff val="0"/>
              <a:lumOff val="0"/>
              <a:alphaOff val="0"/>
            </a:schemeClr>
          </a:solidFill>
          <a:prstDash val="solid"/>
        </a:ln>
        <a:effectLst/>
      </dsp:spPr>
      <dsp:style>
        <a:lnRef idx="2">
          <a:scrgbClr r="0" g="0" b="0"/>
        </a:lnRef>
        <a:fillRef idx="1">
          <a:scrgbClr r="0" g="0" b="0"/>
        </a:fillRef>
        <a:effectRef idx="0">
          <a:scrgbClr r="0" g="0" b="0"/>
        </a:effectRef>
        <a:fontRef idx="minor">
          <a:schemeClr val="lt1"/>
        </a:fontRef>
      </dsp:style>
      <dsp:txBody>
        <a:bodyPr spcFirstLastPara="0" vert="horz" wrap="square" lIns="106680" tIns="106680" rIns="106680" bIns="106680" numCol="1" spcCol="1270" anchor="ctr" anchorCtr="0">
          <a:noAutofit/>
        </a:bodyPr>
        <a:lstStyle/>
        <a:p>
          <a:pPr lvl="0" algn="ctr" defTabSz="1244600">
            <a:lnSpc>
              <a:spcPct val="90000"/>
            </a:lnSpc>
            <a:spcBef>
              <a:spcPct val="0"/>
            </a:spcBef>
            <a:spcAft>
              <a:spcPct val="35000"/>
            </a:spcAft>
          </a:pPr>
          <a:r>
            <a:rPr lang="en-US" sz="2800" kern="1200" dirty="0" err="1"/>
            <a:t>disiplin</a:t>
          </a:r>
          <a:endParaRPr lang="en-US" sz="2800" kern="1200" dirty="0"/>
        </a:p>
      </dsp:txBody>
      <dsp:txXfrm>
        <a:off x="6260723" y="1782528"/>
        <a:ext cx="2240650" cy="1311742"/>
      </dsp:txXfrm>
    </dsp:sp>
  </dsp:spTree>
</dsp:drawing>
</file>

<file path=ppt/diagrams/layout1.xml><?xml version="1.0" encoding="utf-8"?>
<dgm:layoutDef xmlns:dgm="http://schemas.openxmlformats.org/drawingml/2006/diagram" xmlns:a="http://schemas.openxmlformats.org/drawingml/2006/main" uniqueId="urn:microsoft.com/office/officeart/2008/layout/HorizontalMultiLevelHierarchy">
  <dgm:title val=""/>
  <dgm:desc val=""/>
  <dgm:catLst>
    <dgm:cat type="hierarchy" pri="4600"/>
  </dgm:catLst>
  <dgm:samp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sampData>
  <dgm:style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</dgm:cxnLst>
      <dgm:bg/>
      <dgm:whole/>
    </dgm:dataModel>
  </dgm:styleData>
  <dgm:clrData>
    <dgm:dataModel>
      <dgm:ptLst>
        <dgm:pt modelId="0" type="doc"/>
        <dgm:pt modelId="1">
          <dgm:prSet phldr="1"/>
        </dgm:pt>
        <dgm:pt modelId="11">
          <dgm:prSet phldr="1"/>
        </dgm:pt>
        <dgm:pt modelId="12">
          <dgm:prSet phldr="1"/>
        </dgm:pt>
        <dgm:pt modelId="13">
          <dgm:prSet phldr="1"/>
        </dgm:pt>
      </dgm:ptLst>
      <dgm:cxnLst>
        <dgm:cxn modelId="2" srcId="0" destId="1" srcOrd="0" destOrd="0"/>
        <dgm:cxn modelId="3" srcId="1" destId="11" srcOrd="0" destOrd="0"/>
        <dgm:cxn modelId="4" srcId="1" destId="12" srcOrd="1" destOrd="0"/>
        <dgm:cxn modelId="5" srcId="1" destId="13" srcOrd="2" destOrd="0"/>
      </dgm:cxnLst>
      <dgm:bg/>
      <dgm:whole/>
    </dgm:dataModel>
  </dgm:clrData>
  <dgm:layoutNode name="Name0">
    <dgm:varLst>
      <dgm:chPref val="1"/>
      <dgm:dir/>
      <dgm:animOne val="branch"/>
      <dgm:animLvl val="lvl"/>
      <dgm:resizeHandles val="exact"/>
    </dgm:varLst>
    <dgm:choose name="Name1">
      <dgm:if name="Name2" func="var" arg="dir" op="equ" val="norm">
        <dgm:alg type="hierChild">
          <dgm:param type="linDir" val="fromT"/>
          <dgm:param type="chAlign" val="l"/>
        </dgm:alg>
      </dgm:if>
      <dgm:else name="Name3">
        <dgm:alg type="hierChild">
          <dgm:param type="linDir" val="fromT"/>
          <dgm:param type="chAlign" val="r"/>
        </dgm:alg>
      </dgm:else>
    </dgm:choose>
    <dgm:shape xmlns:r="http://schemas.openxmlformats.org/officeDocument/2006/relationships" r:blip="">
      <dgm:adjLst/>
    </dgm:shape>
    <dgm:presOf/>
    <dgm:constrLst>
      <dgm:constr type="h" for="des" forName="LevelOneTextNode" refType="h"/>
      <dgm:constr type="w" for="des" forName="LevelOneTextNode" refType="h" refFor="des" refForName="LevelOneTextNode" fact="0.19"/>
      <dgm:constr type="h" for="des" forName="LevelTwoTextNode" refType="w" refFor="des" refForName="LevelOneTextNode"/>
      <dgm:constr type="w" for="des" forName="LevelTwoTextNode" refType="h" refFor="des" refForName="LevelTwoTextNode" fact="3.28"/>
      <dgm:constr type="sibSp" refType="h" refFor="des" refForName="LevelTwoTextNode" op="equ" fact="0.25"/>
      <dgm:constr type="sibSp" for="des" forName="level2hierChild" refType="h" refFor="des" refForName="LevelTwoTextNode" op="equ" fact="0.25"/>
      <dgm:constr type="sibSp" for="des" forName="level3hierChild" refType="h" refFor="des" refForName="LevelTwoTextNode" op="equ" fact="0.25"/>
      <dgm:constr type="sp" for="des" forName="root1" refType="w" refFor="des" refForName="LevelTwoTextNode" fact="0.2"/>
      <dgm:constr type="sp" for="des" forName="root2" refType="sp" refFor="des" refForName="root1" op="equ"/>
      <dgm:constr type="primFontSz" for="des" forName="LevelOneTextNode" op="equ" val="65"/>
      <dgm:constr type="primFontSz" for="des" forName="LevelTwoTextNode" op="equ" val="65"/>
      <dgm:constr type="primFontSz" for="des" forName="LevelTwoTextNode" refType="primFontSz" refFor="des" refForName="LevelOneTextNode" op="lte"/>
      <dgm:constr type="primFontSz" for="des" forName="connTx" op="equ" val="50"/>
      <dgm:constr type="primFontSz" for="des" forName="connTx" refType="primFontSz" refFor="des" refForName="LevelOneTextNode" op="lte" fact="0.78"/>
    </dgm:constrLst>
    <dgm:forEach name="Name4" axis="ch">
      <dgm:forEach name="Name5" axis="self" ptType="node">
        <dgm:layoutNode name="root1">
          <dgm:choose name="Name6">
            <dgm:if name="Name7" func="var" arg="dir" op="equ" val="norm">
              <dgm:alg type="hierRoot">
                <dgm:param type="hierAlign" val="lCtrCh"/>
              </dgm:alg>
            </dgm:if>
            <dgm:else name="Name8">
              <dgm:alg type="hierRoot">
                <dgm:param type="hierAlign" val="rCtrCh"/>
              </dgm:alg>
            </dgm:else>
          </dgm:choose>
          <dgm:shape xmlns:r="http://schemas.openxmlformats.org/officeDocument/2006/relationships" r:blip="">
            <dgm:adjLst/>
          </dgm:shape>
          <dgm:presOf/>
          <dgm:layoutNode name="LevelOneTextNode" styleLbl="node0">
            <dgm:varLst>
              <dgm:chPref val="3"/>
            </dgm:varLst>
            <dgm:alg type="tx">
              <dgm:param type="autoTxRot" val="grav"/>
            </dgm:alg>
            <dgm:choose name="Name9">
              <dgm:if name="Name10" func="var" arg="dir" op="equ" val="norm">
                <dgm:shape xmlns:r="http://schemas.openxmlformats.org/officeDocument/2006/relationships" rot="270" type="rect" r:blip="">
                  <dgm:adjLst/>
                </dgm:shape>
              </dgm:if>
              <dgm:else name="Name11">
                <dgm:shape xmlns:r="http://schemas.openxmlformats.org/officeDocument/2006/relationships" rot="90" type="rect" r:blip="">
                  <dgm:adjLst/>
                </dgm:shape>
              </dgm:else>
            </dgm:choose>
            <dgm:presOf axis="self"/>
            <dgm:constrLst>
              <dgm:constr type="tMarg" refType="primFontSz" fact="0.05"/>
              <dgm:constr type="bMarg" refType="primFontSz" fact="0.05"/>
              <dgm:constr type="lMarg" refType="primFontSz" fact="0.05"/>
              <dgm:constr type="rMarg" refType="primFontSz" fact="0.05"/>
            </dgm:constrLst>
            <dgm:ruleLst>
              <dgm:rule type="primFontSz" val="2" fact="NaN" max="NaN"/>
            </dgm:ruleLst>
          </dgm:layoutNode>
          <dgm:layoutNode name="level2hierChild">
            <dgm:choose name="Name12">
              <dgm:if name="Name13" func="var" arg="dir" op="equ" val="norm">
                <dgm:alg type="hierChild">
                  <dgm:param type="linDir" val="fromT"/>
                  <dgm:param type="chAlign" val="l"/>
                </dgm:alg>
              </dgm:if>
              <dgm:else name="Name14">
                <dgm:alg type="hierChild">
                  <dgm:param type="linDir" val="fromT"/>
                  <dgm:param type="chAlign" val="r"/>
                </dgm:alg>
              </dgm:else>
            </dgm:choose>
            <dgm:shape xmlns:r="http://schemas.openxmlformats.org/officeDocument/2006/relationships" r:blip="">
              <dgm:adjLst/>
            </dgm:shape>
            <dgm:presOf/>
            <dgm:forEach name="repeat" axis="ch">
              <dgm:forEach name="Name15" axis="self" ptType="parTrans" cnt="1">
                <dgm:layoutNode name="conn2-1">
                  <dgm:choose name="Name16">
                    <dgm:if name="Name17" func="var" arg="dir" op="equ" val="norm">
                      <dgm:alg type="conn">
                        <dgm:param type="dim" val="1D"/>
                        <dgm:param type="begPts" val="midR"/>
                        <dgm:param type="endPts" val="midL"/>
                        <dgm:param type="endSty" val="noArr"/>
                        <dgm:param type="connRout" val="bend"/>
                      </dgm:alg>
                    </dgm:if>
                    <dgm:else name="Name18">
                      <dgm:alg type="conn">
                        <dgm:param type="dim" val="1D"/>
                        <dgm:param type="begPts" val="midL"/>
                        <dgm:param type="endPts" val="midR"/>
                        <dgm:param type="endSty" val="noArr"/>
                        <dgm:param type="connRout" val="bend"/>
                      </dgm:alg>
                    </dgm:else>
                  </dgm:choose>
                  <dgm:shape xmlns:r="http://schemas.openxmlformats.org/officeDocument/2006/relationships" type="conn" r:blip="" zOrderOff="-99999">
                    <dgm:adjLst/>
                  </dgm:shape>
                  <dgm:presOf axis="self"/>
                  <dgm:constrLst>
                    <dgm:constr type="w" val="1"/>
                    <dgm:constr type="h" val="5"/>
                    <dgm:constr type="connDist"/>
                    <dgm:constr type="begPad"/>
                    <dgm:constr type="endPad"/>
                    <dgm:constr type="userA" for="ch" refType="connDist"/>
                  </dgm:constrLst>
                  <dgm:layoutNode name="connTx">
                    <dgm:alg type="tx">
                      <dgm:param type="autoTxRot" val="grav"/>
                    </dgm:alg>
                    <dgm:shape xmlns:r="http://schemas.openxmlformats.org/officeDocument/2006/relationships" type="rect" r:blip="" hideGeom="1">
                      <dgm:adjLst/>
                    </dgm:shape>
                    <dgm:presOf axis="self"/>
                    <dgm:constrLst>
                      <dgm:constr type="userA"/>
                      <dgm:constr type="w" refType="userA" fact="0.05"/>
                      <dgm:constr type="h" refType="userA" fact="0.05"/>
                      <dgm:constr type="lMarg" val="1"/>
                      <dgm:constr type="rMarg" val="1"/>
                      <dgm:constr type="tMarg"/>
                      <dgm:constr type="bMarg"/>
                    </dgm:constrLst>
                    <dgm:ruleLst>
                      <dgm:rule type="h" val="NaN" fact="0.25" max="NaN"/>
                      <dgm:rule type="w" val="NaN" fact="0.8" max="NaN"/>
                      <dgm:rule type="primFontSz" val="5" fact="NaN" max="NaN"/>
                    </dgm:ruleLst>
                  </dgm:layoutNode>
                </dgm:layoutNode>
              </dgm:forEach>
              <dgm:forEach name="Name19" axis="self" ptType="node">
                <dgm:layoutNode name="root2">
                  <dgm:choose name="Name20">
                    <dgm:if name="Name21" func="var" arg="dir" op="equ" val="norm">
                      <dgm:alg type="hierRoot">
                        <dgm:param type="hierAlign" val="lCtrCh"/>
                      </dgm:alg>
                    </dgm:if>
                    <dgm:else name="Name22">
                      <dgm:alg type="hierRoot">
                        <dgm:param type="hierAlign" val="rCtrCh"/>
                      </dgm:alg>
                    </dgm:else>
                  </dgm:choose>
                  <dgm:shape xmlns:r="http://schemas.openxmlformats.org/officeDocument/2006/relationships" r:blip="">
                    <dgm:adjLst/>
                  </dgm:shape>
                  <dgm:presOf/>
                  <dgm:layoutNode name="LevelTwoTextNode">
                    <dgm:varLst>
                      <dgm:chPref val="3"/>
                    </dgm:varLst>
                    <dgm:alg type="tx"/>
                    <dgm:shape xmlns:r="http://schemas.openxmlformats.org/officeDocument/2006/relationships" type="rect" r:blip="">
                      <dgm:adjLst/>
                    </dgm:shape>
                    <dgm:presOf axis="self"/>
                    <dgm:constrLst>
                      <dgm:constr type="tMarg" refType="primFontSz" fact="0.05"/>
                      <dgm:constr type="bMarg" refType="primFontSz" fact="0.05"/>
                      <dgm:constr type="lMarg" refType="primFontSz" fact="0.05"/>
                      <dgm:constr type="rMarg" refType="primFontSz" fact="0.05"/>
                    </dgm:constrLst>
                    <dgm:ruleLst>
                      <dgm:rule type="primFontSz" val="2" fact="NaN" max="NaN"/>
                    </dgm:ruleLst>
                  </dgm:layoutNode>
                  <dgm:layoutNode name="level3hierChild">
                    <dgm:choose name="Name23">
                      <dgm:if name="Name24" func="var" arg="dir" op="equ" val="norm">
                        <dgm:alg type="hierChild">
                          <dgm:param type="linDir" val="fromT"/>
                          <dgm:param type="chAlign" val="l"/>
                        </dgm:alg>
                      </dgm:if>
                      <dgm:else name="Name25">
                        <dgm:alg type="hierChild">
                          <dgm:param type="linDir" val="fromT"/>
                          <dgm:param type="chAlign" val="r"/>
                        </dgm:alg>
                      </dgm:else>
                    </dgm:choose>
                    <dgm:shape xmlns:r="http://schemas.openxmlformats.org/officeDocument/2006/relationships" r:blip="">
                      <dgm:adjLst/>
                    </dgm:shape>
                    <dgm:presOf/>
                    <dgm:forEach name="Name26" ref="repeat"/>
                  </dgm:layoutNode>
                </dgm:layoutNode>
              </dgm:forEach>
            </dgm:forEach>
          </dgm:layoutNode>
        </dgm:layoutNode>
      </dgm:forEach>
    </dgm:forEach>
  </dgm:layoutNode>
</dgm:layoutDef>
</file>

<file path=ppt/diagrams/layout2.xml><?xml version="1.0" encoding="utf-8"?>
<dgm:layoutDef xmlns:dgm="http://schemas.openxmlformats.org/drawingml/2006/diagram" xmlns:a="http://schemas.openxmlformats.org/drawingml/2006/main" uniqueId="urn:microsoft.com/office/officeart/2005/8/layout/bProcess4">
  <dgm:title val=""/>
  <dgm:desc val=""/>
  <dgm:catLst>
    <dgm:cat type="process" pri="19000"/>
  </dgm:catLst>
  <dgm:sampData>
    <dgm:dataModel>
      <dgm:ptLst>
        <dgm:pt modelId="0" type="doc"/>
        <dgm:pt modelId="1">
          <dgm:prSet phldr="1"/>
        </dgm:pt>
        <dgm:pt modelId="2">
          <dgm:prSet phldr="1"/>
        </dgm:pt>
        <dgm:pt modelId="3">
          <dgm:prSet phldr="1"/>
        </dgm:pt>
        <dgm:pt modelId="4">
          <dgm:prSet phldr="1"/>
        </dgm:pt>
        <dgm:pt modelId="5">
          <dgm:prSet phldr="1"/>
        </dgm:pt>
        <dgm:pt modelId="6">
          <dgm:prSet phldr="1"/>
        </dgm:pt>
        <dgm:pt modelId="7">
          <dgm:prSet phldr="1"/>
        </dgm:pt>
        <dgm:pt modelId="8">
          <dgm:prSet phldr="1"/>
        </dgm:pt>
        <dgm:pt modelId="9">
          <dgm:prSet phldr="1"/>
        </dgm:pt>
      </dgm:ptLst>
      <dgm:cxnLst>
        <dgm:cxn modelId="10" srcId="0" destId="1" srcOrd="0" destOrd="0"/>
        <dgm:cxn modelId="11" srcId="0" destId="2" srcOrd="1" destOrd="0"/>
        <dgm:cxn modelId="12" srcId="0" destId="3" srcOrd="2" destOrd="0"/>
        <dgm:cxn modelId="13" srcId="0" destId="4" srcOrd="3" destOrd="0"/>
        <dgm:cxn modelId="14" srcId="0" destId="5" srcOrd="4" destOrd="0"/>
        <dgm:cxn modelId="15" srcId="0" destId="6" srcOrd="5" destOrd="0"/>
        <dgm:cxn modelId="16" srcId="0" destId="7" srcOrd="6" destOrd="0"/>
        <dgm:cxn modelId="17" srcId="0" destId="8" srcOrd="7" destOrd="0"/>
        <dgm:cxn modelId="18" srcId="0" destId="9" srcOrd="8" destOrd="0"/>
      </dgm:cxnLst>
      <dgm:bg/>
      <dgm:whole/>
    </dgm:dataModel>
  </dgm:sampData>
  <dgm:styleData>
    <dgm:dataModel>
      <dgm:ptLst>
        <dgm:pt modelId="0" type="doc"/>
        <dgm:pt modelId="1"/>
        <dgm:pt modelId="2"/>
      </dgm:ptLst>
      <dgm:cxnLst>
        <dgm:cxn modelId="3" srcId="0" destId="1" srcOrd="0" destOrd="0"/>
        <dgm:cxn modelId="4" srcId="0" destId="2" srcOrd="1" destOrd="0"/>
      </dgm:cxnLst>
      <dgm:bg/>
      <dgm:whole/>
    </dgm:dataModel>
  </dgm:styleData>
  <dgm:clrData>
    <dgm:dataModel>
      <dgm:ptLst>
        <dgm:pt modelId="0" type="doc"/>
        <dgm:pt modelId="1"/>
        <dgm:pt modelId="2"/>
        <dgm:pt modelId="3"/>
        <dgm:pt modelId="4"/>
        <dgm:pt modelId="5"/>
        <dgm:pt modelId="6"/>
      </dgm:ptLst>
      <dgm:cxnLst>
        <dgm:cxn modelId="7" srcId="0" destId="1" srcOrd="0" destOrd="0"/>
        <dgm:cxn modelId="8" srcId="0" destId="2" srcOrd="1" destOrd="0"/>
        <dgm:cxn modelId="9" srcId="0" destId="3" srcOrd="2" destOrd="0"/>
        <dgm:cxn modelId="10" srcId="0" destId="4" srcOrd="3" destOrd="0"/>
        <dgm:cxn modelId="11" srcId="0" destId="5" srcOrd="4" destOrd="0"/>
        <dgm:cxn modelId="12" srcId="0" destId="6" srcOrd="5" destOrd="0"/>
      </dgm:cxnLst>
      <dgm:bg/>
      <dgm:whole/>
    </dgm:dataModel>
  </dgm:clrData>
  <dgm:layoutNode name="Name0">
    <dgm:varLst>
      <dgm:dir/>
      <dgm:resizeHandles/>
    </dgm:varLst>
    <dgm:choose name="Name1">
      <dgm:if name="Name2" func="var" arg="dir" op="equ" val="norm">
        <dgm:alg type="snake">
          <dgm:param type="grDir" val="tL"/>
          <dgm:param type="flowDir" val="col"/>
          <dgm:param type="contDir" val="revDir"/>
          <dgm:param type="bkpt" val="bal"/>
        </dgm:alg>
      </dgm:if>
      <dgm:else name="Name3">
        <dgm:alg type="snake">
          <dgm:param type="grDir" val="tR"/>
          <dgm:param type="flowDir" val="col"/>
          <dgm:param type="contDir" val="revDir"/>
          <dgm:param type="bkpt" val="bal"/>
        </dgm:alg>
      </dgm:else>
    </dgm:choose>
    <dgm:shape xmlns:r="http://schemas.openxmlformats.org/officeDocument/2006/relationships" r:blip="">
      <dgm:adjLst/>
    </dgm:shape>
    <dgm:presOf/>
    <dgm:constrLst>
      <dgm:constr type="w" for="ch" forName="compNode" refType="w"/>
      <dgm:constr type="h" for="ch" forName="compNode" refType="w" fact="0.6"/>
      <dgm:constr type="h" for="ch" forName="sibTrans" refType="h" refFor="ch" refForName="compNode" op="equ" fact="0.25"/>
      <dgm:constr type="sp" refType="w" fact="0.33"/>
      <dgm:constr type="primFontSz" for="des" forName="node" op="equ" val="65"/>
    </dgm:constrLst>
    <dgm:ruleLst/>
    <dgm:forEach name="nodesForEach" axis="ch" ptType="node">
      <dgm:layoutNode name="compNode">
        <dgm:alg type="composite"/>
        <dgm:shape xmlns:r="http://schemas.openxmlformats.org/officeDocument/2006/relationships" r:blip="">
          <dgm:adjLst/>
        </dgm:shape>
        <dgm:presOf/>
        <dgm:choose name="Name4">
          <dgm:if name="Name5" axis="self" func="var" arg="dir" op="equ" val="norm">
            <dgm:constrLst>
              <dgm:constr type="l" for="ch" forName="dummyConnPt" refType="w" fact="0.2"/>
              <dgm:constr type="t" for="ch" forName="dummyConnPt" refType="w" fact="0.145"/>
              <dgm:constr type="l" for="ch" forName="node"/>
              <dgm:constr type="t" for="ch" forName="node"/>
              <dgm:constr type="h" for="ch" forName="node" refType="h"/>
              <dgm:constr type="w" for="ch" forName="node" refType="w"/>
            </dgm:constrLst>
          </dgm:if>
          <dgm:else name="Name6">
            <dgm:constrLst>
              <dgm:constr type="l" for="ch" forName="dummyConnPt" refType="w" fact="0.8"/>
              <dgm:constr type="t" for="ch" forName="dummyConnPt" refType="w" fact="0.145"/>
              <dgm:constr type="l" for="ch" forName="node"/>
              <dgm:constr type="t" for="ch" forName="node"/>
              <dgm:constr type="h" for="ch" forName="node" refType="h"/>
              <dgm:constr type="w" for="ch" forName="node" refType="w"/>
            </dgm:constrLst>
          </dgm:else>
        </dgm:choose>
        <dgm:ruleLst/>
        <dgm:layoutNode name="dummyConnPt" styleLbl="node1" moveWith="node">
          <dgm:alg type="sp"/>
          <dgm:shape xmlns:r="http://schemas.openxmlformats.org/officeDocument/2006/relationships" r:blip="">
            <dgm:adjLst/>
          </dgm:shape>
          <dgm:presOf/>
          <dgm:constrLst>
            <dgm:constr type="w" val="1"/>
            <dgm:constr type="h" val="1"/>
          </dgm:constrLst>
          <dgm:ruleLst/>
        </dgm:layoutNode>
        <dgm:layoutNode name="node">
          <dgm:varLst>
            <dgm:bulletEnabled val="1"/>
          </dgm:varLst>
          <dgm:alg type="tx"/>
          <dgm:shape xmlns:r="http://schemas.openxmlformats.org/officeDocument/2006/relationships" type="roundRect" r:blip="">
            <dgm:adjLst>
              <dgm:adj idx="1" val="0.1"/>
            </dgm:adjLst>
          </dgm:shape>
          <dgm:presOf axis="desOrSelf" ptType="node"/>
          <dgm:constrLst>
            <dgm:constr type="tMarg" refType="primFontSz" fact="0.3"/>
            <dgm:constr type="bMarg" refType="primFontSz" fact="0.3"/>
            <dgm:constr type="lMarg" refType="primFontSz" fact="0.3"/>
            <dgm:constr type="rMarg" refType="primFontSz" fact="0.3"/>
            <dgm:constr type="primFontSz" val="65"/>
          </dgm:constrLst>
          <dgm:ruleLst>
            <dgm:rule type="primFontSz" val="5" fact="NaN" max="NaN"/>
          </dgm:ruleLst>
        </dgm:layoutNode>
      </dgm:layoutNode>
      <dgm:forEach name="sibTransForEach" axis="followSib" cnt="1">
        <dgm:layoutNode name="sibTrans" styleLbl="bgSibTrans2D1">
          <dgm:choose name="Name7">
            <dgm:if name="Name8" axis="self" func="var" arg="dir" op="equ" val="norm">
              <dgm:alg type="conn">
                <dgm:param type="srcNode" val="dummyConnPt"/>
                <dgm:param type="dstNode" val="dummyConnPt"/>
                <dgm:param type="begPts" val="bCtr, midR, tCtr"/>
                <dgm:param type="endPts" val="tCtr, midL, bCtr"/>
                <dgm:param type="begSty" val="noArr"/>
                <dgm:param type="endSty" val="noArr"/>
              </dgm:alg>
            </dgm:if>
            <dgm:else name="Name9">
              <dgm:alg type="conn">
                <dgm:param type="srcNode" val="dummyConnPt"/>
                <dgm:param type="dstNode" val="dummyConnPt"/>
                <dgm:param type="begPts" val="bCtr, midL, tCtr"/>
                <dgm:param type="endPts" val="tCtr, midR, bCtr"/>
                <dgm:param type="begSty" val="noArr"/>
                <dgm:param type="endSty" val="noArr"/>
              </dgm:alg>
            </dgm:else>
          </dgm:choose>
          <dgm:shape xmlns:r="http://schemas.openxmlformats.org/officeDocument/2006/relationships" type="conn" r:blip="" zOrderOff="-2">
            <dgm:adjLst/>
          </dgm:shape>
          <dgm:presOf axis="self"/>
          <dgm:constrLst>
            <dgm:constr type="begPad"/>
            <dgm:constr type="endPad"/>
          </dgm:constrLst>
          <dgm:ruleLst/>
        </dgm:layoutNode>
      </dgm:forEach>
    </dgm:forEach>
  </dgm:layoutNode>
</dgm:layoutDef>
</file>

<file path=ppt/diagrams/quickStyle1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diagrams/quickStyle2.xml><?xml version="1.0" encoding="utf-8"?>
<dgm:styleDef xmlns:dgm="http://schemas.openxmlformats.org/drawingml/2006/diagram" xmlns:a="http://schemas.openxmlformats.org/drawingml/2006/main" uniqueId="urn:microsoft.com/office/officeart/2005/8/quickstyle/simple1">
  <dgm:title val=""/>
  <dgm:desc val=""/>
  <dgm:catLst>
    <dgm:cat type="simple" pri="10100"/>
  </dgm:catLst>
  <dgm:scene3d>
    <a:camera prst="orthographicFront"/>
    <a:lightRig rig="threePt" dir="t"/>
  </dgm:scene3d>
  <dgm:styleLbl name="node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l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ven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tx1"/>
      </a:fontRef>
    </dgm:style>
  </dgm:styleLbl>
  <dgm:styleLbl name="align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node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ImgPlac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f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bgSibTrans2D1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sibTrans1D1">
    <dgm:scene3d>
      <a:camera prst="orthographicFront"/>
      <a:lightRig rig="threePt" dir="t"/>
    </dgm:scene3d>
    <dgm:sp3d/>
    <dgm:txPr/>
    <dgm:style>
      <a:lnRef idx="1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callout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sst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asst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2D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>
        <a:schemeClr val="lt1"/>
      </a:fontRef>
    </dgm:style>
  </dgm:styleLbl>
  <dgm:styleLbl name="parChTrans1D1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2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3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parChTrans1D4">
    <dgm:scene3d>
      <a:camera prst="orthographicFront"/>
      <a:lightRig rig="threePt" dir="t"/>
    </dgm:scene3d>
    <dgm:sp3d/>
    <dgm:txPr/>
    <dgm:style>
      <a:lnRef idx="2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  <dgm:styleLbl name="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con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AlignAcc1">
    <dgm:scene3d>
      <a:camera prst="orthographicFront"/>
      <a:lightRig rig="threePt" dir="t"/>
    </dgm:scene3d>
    <dgm:sp3d/>
    <dgm:txPr/>
    <dgm:style>
      <a:lnRef idx="1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F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Align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solidBgAcc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align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AccFollowNode1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0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2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3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Acc4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dk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trBgShp">
    <dgm:scene3d>
      <a:camera prst="orthographicFront"/>
      <a:lightRig rig="threePt" dir="t"/>
    </dgm:scene3d>
    <dgm:sp3d/>
    <dgm:txPr/>
    <dgm:style>
      <a:lnRef idx="0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fgShp">
    <dgm:scene3d>
      <a:camera prst="orthographicFront"/>
      <a:lightRig rig="threePt" dir="t"/>
    </dgm:scene3d>
    <dgm:sp3d/>
    <dgm:txPr/>
    <dgm:style>
      <a:lnRef idx="2">
        <a:scrgbClr r="0" g="0" b="0"/>
      </a:lnRef>
      <a:fillRef idx="1">
        <a:scrgbClr r="0" g="0" b="0"/>
      </a:fillRef>
      <a:effectRef idx="0">
        <a:scrgbClr r="0" g="0" b="0"/>
      </a:effectRef>
      <a:fontRef idx="minor"/>
    </dgm:style>
  </dgm:styleLbl>
  <dgm:styleLbl name="revTx">
    <dgm:scene3d>
      <a:camera prst="orthographicFront"/>
      <a:lightRig rig="threePt" dir="t"/>
    </dgm:scene3d>
    <dgm:sp3d/>
    <dgm:txPr/>
    <dgm:style>
      <a:lnRef idx="0">
        <a:scrgbClr r="0" g="0" b="0"/>
      </a:lnRef>
      <a:fillRef idx="0">
        <a:scrgbClr r="0" g="0" b="0"/>
      </a:fillRef>
      <a:effectRef idx="0">
        <a:scrgbClr r="0" g="0" b="0"/>
      </a:effectRef>
      <a:fontRef idx="minor"/>
    </dgm:style>
  </dgm:styleLbl>
</dgm:styleDef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1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2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2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425"/>
            <a:ext cx="7772400" cy="1470025"/>
          </a:xfrm>
        </p:spPr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r>
              <a:rPr lang="en-US" smtClean="0"/>
              <a:t>Click to edit Master subtitle style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ACF91-C0D1-4BF6-8FB1-B47C9D7C39D0}" type="datetimeFigureOut">
              <a:rPr lang="en-US" smtClean="0"/>
              <a:t>9/28/2020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32993C-BB29-4BFF-ACB0-ECD971ABEE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74212696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ACF91-C0D1-4BF6-8FB1-B47C9D7C39D0}" type="datetimeFigureOut">
              <a:rPr lang="en-US" smtClean="0"/>
              <a:t>9/28/2020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32993C-BB29-4BFF-ACB0-ECD971ABEE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90611348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8"/>
            <a:ext cx="2057400" cy="5851525"/>
          </a:xfrm>
        </p:spPr>
        <p:txBody>
          <a:bodyPr vert="eaVert"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ACF91-C0D1-4BF6-8FB1-B47C9D7C39D0}" type="datetimeFigureOut">
              <a:rPr lang="en-US" smtClean="0"/>
              <a:t>9/28/2020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32993C-BB29-4BFF-ACB0-ECD971ABEE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322741509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title" preserve="1">
  <p:cSld name="Title Slide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 bwMode="ltGray">
          <a:xfrm>
            <a:off x="0" y="0"/>
            <a:ext cx="9143999" cy="513543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3355848"/>
            <a:ext cx="8077200" cy="1673352"/>
          </a:xfrm>
        </p:spPr>
        <p:txBody>
          <a:bodyPr vert="horz" lIns="91440" tIns="0" rIns="45720" bIns="0" rtlCol="0" anchor="t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5800" y="1828800"/>
            <a:ext cx="8077200" cy="1499616"/>
          </a:xfrm>
        </p:spPr>
        <p:txBody>
          <a:bodyPr lIns="118872" tIns="0" rIns="45720" bIns="0" anchor="b"/>
          <a:lstStyle>
            <a:lvl1pPr marL="0" indent="0" algn="l">
              <a:buNone/>
              <a:defRPr sz="2000">
                <a:solidFill>
                  <a:srgbClr val="FFFFFF"/>
                </a:solidFill>
              </a:defRPr>
            </a:lvl1pPr>
            <a:lvl2pPr marL="457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2pPr>
            <a:lvl3pPr marL="914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3pPr>
            <a:lvl4pPr marL="1371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4pPr>
            <a:lvl5pPr marL="18288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5pPr>
            <a:lvl6pPr marL="22860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6pPr>
            <a:lvl7pPr marL="27432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7pPr>
            <a:lvl8pPr marL="32004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8pPr>
            <a:lvl9pPr marL="3657600" indent="0" algn="ctr">
              <a:buNone/>
              <a:defRPr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r>
              <a:rPr kumimoji="0" lang="en-US" smtClean="0"/>
              <a:t>Click to edit Master subtitle style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ACF91-C0D1-4BF6-8FB1-B47C9D7C39D0}" type="datetimeFigureOut">
              <a:rPr lang="en-US" smtClean="0"/>
              <a:t>9/28/2020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32993C-BB29-4BFF-ACB0-ECD971ABEEA2}" type="slidenum">
              <a:rPr lang="en-US" smtClean="0"/>
              <a:t>‹#›</a:t>
            </a:fld>
            <a:endParaRPr lang="en-US"/>
          </a:p>
        </p:txBody>
      </p:sp>
      <p:sp>
        <p:nvSpPr>
          <p:cNvPr id="10" name="Rectangle 9"/>
          <p:cNvSpPr/>
          <p:nvPr/>
        </p:nvSpPr>
        <p:spPr bwMode="invGray">
          <a:xfrm>
            <a:off x="0" y="5128334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155448"/>
            <a:ext cx="8229600" cy="1252728"/>
          </a:xfrm>
        </p:spPr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ACF91-C0D1-4BF6-8FB1-B47C9D7C39D0}" type="datetimeFigureOut">
              <a:rPr lang="en-US" smtClean="0"/>
              <a:t>9/28/2020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32993C-BB29-4BFF-ACB0-ECD971ABEEA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secHead" preserve="1">
  <p:cSld name="Section Header">
    <p:bg>
      <p:bgRef idx="1002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 bwMode="ltGray">
          <a:xfrm>
            <a:off x="0" y="1"/>
            <a:ext cx="9144000" cy="260252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invGray">
          <a:xfrm>
            <a:off x="0" y="2602520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49808" y="118872"/>
            <a:ext cx="8013192" cy="1636776"/>
          </a:xfrm>
        </p:spPr>
        <p:txBody>
          <a:bodyPr vert="horz" lIns="91440" tIns="0" rIns="91440" bIns="0" rtlCol="0" anchor="b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lvl1pPr algn="l">
              <a:defRPr sz="4700" b="1" cap="none" baseline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40664" y="1828800"/>
            <a:ext cx="8022336" cy="685800"/>
          </a:xfrm>
        </p:spPr>
        <p:txBody>
          <a:bodyPr lIns="146304" tIns="0" rIns="45720" bIns="0" anchor="t"/>
          <a:lstStyle>
            <a:lvl1pPr marL="0" indent="0">
              <a:buNone/>
              <a:defRPr sz="2000">
                <a:solidFill>
                  <a:srgbClr val="FFFFFF"/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ACF91-C0D1-4BF6-8FB1-B47C9D7C39D0}" type="datetimeFigureOut">
              <a:rPr lang="en-US" smtClean="0"/>
              <a:t>9/28/2020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32993C-BB29-4BFF-ACB0-ECD971ABEEA2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773936"/>
            <a:ext cx="4038600" cy="4623816"/>
          </a:xfrm>
        </p:spPr>
        <p:txBody>
          <a:bodyPr lIns="91440"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773936"/>
            <a:ext cx="4038600" cy="462381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ACF91-C0D1-4BF6-8FB1-B47C9D7C39D0}" type="datetimeFigureOut">
              <a:rPr lang="en-US" smtClean="0"/>
              <a:t>9/28/2020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32993C-BB29-4BFF-ACB0-ECD971ABEEA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98987"/>
            <a:ext cx="4040188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449512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698987"/>
            <a:ext cx="4041775" cy="715355"/>
          </a:xfrm>
        </p:spPr>
        <p:txBody>
          <a:bodyPr lIns="146304" anchor="ctr"/>
          <a:lstStyle>
            <a:lvl1pPr marL="0" indent="0">
              <a:buNone/>
              <a:defRPr sz="2300" b="1" cap="all" baseline="0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449512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ACF91-C0D1-4BF6-8FB1-B47C9D7C39D0}" type="datetimeFigureOut">
              <a:rPr lang="en-US" smtClean="0"/>
              <a:t>9/28/2020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32993C-BB29-4BFF-ACB0-ECD971ABEEA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ACF91-C0D1-4BF6-8FB1-B47C9D7C39D0}" type="datetimeFigureOut">
              <a:rPr lang="en-US" smtClean="0"/>
              <a:t>9/28/2020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32993C-BB29-4BFF-ACB0-ECD971ABEEA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8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ACF91-C0D1-4BF6-8FB1-B47C9D7C39D0}" type="datetimeFigureOut">
              <a:rPr lang="en-US" smtClean="0"/>
              <a:t>9/28/2020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32993C-BB29-4BFF-ACB0-ECD971ABEEA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9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7838" y="152400"/>
            <a:ext cx="2523744" cy="978408"/>
          </a:xfrm>
        </p:spPr>
        <p:txBody>
          <a:bodyPr vert="horz" lIns="73152" rIns="45720" bIns="0" rtlCol="0" anchor="b">
            <a:normAutofit/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019377" y="1743133"/>
            <a:ext cx="5920641" cy="455888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7838" y="1730018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ACF91-C0D1-4BF6-8FB1-B47C9D7C39D0}" type="datetimeFigureOut">
              <a:rPr lang="en-US" smtClean="0"/>
              <a:t>9/28/2020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32993C-BB29-4BFF-ACB0-ECD971ABEEA2}" type="slidenum">
              <a:rPr lang="en-US" smtClean="0"/>
              <a:t>‹#›</a:t>
            </a:fld>
            <a:endParaRPr lang="en-US"/>
          </a:p>
        </p:txBody>
      </p:sp>
      <p:sp>
        <p:nvSpPr>
          <p:cNvPr id="12" name="Rectangle 11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 bwMode="invGray">
          <a:xfrm>
            <a:off x="2855737" y="0"/>
            <a:ext cx="45720" cy="1453896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ACF91-C0D1-4BF6-8FB1-B47C9D7C39D0}" type="datetimeFigureOut">
              <a:rPr lang="en-US" smtClean="0"/>
              <a:t>9/28/2020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32993C-BB29-4BFF-ACB0-ECD971ABEE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057029225"/>
      </p:ext>
    </p:extLst>
  </p:cSld>
  <p:clrMapOvr>
    <a:masterClrMapping/>
  </p:clrMapOvr>
</p:sldLayout>
</file>

<file path=ppt/slideLayouts/slideLayout20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bg>
      <p:bgRef idx="1001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64592" y="155448"/>
            <a:ext cx="2525150" cy="978408"/>
          </a:xfrm>
        </p:spPr>
        <p:txBody>
          <a:bodyPr lIns="73152" bIns="0" anchor="b">
            <a:sp3d prstMaterial="matte"/>
          </a:bodyPr>
          <a:lstStyle>
            <a:lvl1pPr algn="l">
              <a:defRPr sz="2000" b="0"/>
            </a:lvl1pPr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2903805" y="1484808"/>
            <a:ext cx="6247397" cy="5373192"/>
          </a:xfrm>
          <a:solidFill>
            <a:schemeClr val="bg2">
              <a:shade val="75000"/>
            </a:schemeClr>
          </a:solidFill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  <a:extLst/>
          </a:lstStyle>
          <a:p>
            <a:r>
              <a:rPr kumimoji="0" lang="en-US" smtClean="0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64592" y="1728216"/>
            <a:ext cx="2468880" cy="4572000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>
          <a:xfrm>
            <a:off x="164592" y="1170432"/>
            <a:ext cx="2523744" cy="201168"/>
          </a:xfrm>
        </p:spPr>
        <p:txBody>
          <a:bodyPr/>
          <a:lstStyle/>
          <a:p>
            <a:fld id="{B1CACF91-C0D1-4BF6-8FB1-B47C9D7C39D0}" type="datetimeFigureOut">
              <a:rPr lang="en-US" smtClean="0"/>
              <a:t>9/28/2020</a:t>
            </a:fld>
            <a:endParaRPr lang="en-US"/>
          </a:p>
        </p:txBody>
      </p:sp>
      <p:sp>
        <p:nvSpPr>
          <p:cNvPr id="11" name="Rectangle 10"/>
          <p:cNvSpPr/>
          <p:nvPr/>
        </p:nvSpPr>
        <p:spPr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9" name="Rectangle 8"/>
          <p:cNvSpPr/>
          <p:nvPr/>
        </p:nvSpPr>
        <p:spPr bwMode="invGray">
          <a:xfrm>
            <a:off x="2855737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>
          <a:xfrm>
            <a:off x="3035808" y="1170432"/>
            <a:ext cx="5193792" cy="201168"/>
          </a:xfrm>
        </p:spPr>
        <p:txBody>
          <a:bodyPr/>
          <a:lstStyle>
            <a:lvl1pPr>
              <a:defRPr>
                <a:solidFill>
                  <a:schemeClr val="bg1">
                    <a:shade val="50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8339328" y="1170432"/>
            <a:ext cx="733864" cy="201168"/>
          </a:xfrm>
        </p:spPr>
        <p:txBody>
          <a:bodyPr/>
          <a:lstStyle/>
          <a:p>
            <a:fld id="{F832993C-BB29-4BFF-ACB0-ECD971ABEEA2}" type="slidenum">
              <a:rPr lang="en-US" smtClean="0"/>
              <a:t>‹#›</a:t>
            </a:fld>
            <a:endParaRPr lang="en-US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2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ACF91-C0D1-4BF6-8FB1-B47C9D7C39D0}" type="datetimeFigureOut">
              <a:rPr lang="en-US" smtClean="0"/>
              <a:t>9/28/2020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32993C-BB29-4BFF-ACB0-ECD971ABEEA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2.xml><?xml version="1.0" encoding="utf-8"?>
<p:sldLayout xmlns:a="http://schemas.openxmlformats.org/drawingml/2006/main" xmlns:r="http://schemas.openxmlformats.org/officeDocument/2006/relationships" xmlns:p="http://schemas.openxmlformats.org/presentationml/2006/main" showMasterSp="0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Rectangle 8"/>
          <p:cNvSpPr/>
          <p:nvPr/>
        </p:nvSpPr>
        <p:spPr bwMode="invGray">
          <a:xfrm>
            <a:off x="6598920" y="0"/>
            <a:ext cx="45720" cy="685800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108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8" name="Rectangle 7"/>
          <p:cNvSpPr/>
          <p:nvPr/>
        </p:nvSpPr>
        <p:spPr bwMode="ltGray">
          <a:xfrm>
            <a:off x="6647687" y="0"/>
            <a:ext cx="2514601" cy="6858000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781800" y="274640"/>
            <a:ext cx="1905000" cy="5851525"/>
          </a:xfrm>
        </p:spPr>
        <p:txBody>
          <a:bodyPr vert="eaVert"/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304800"/>
            <a:ext cx="6019800" cy="5851525"/>
          </a:xfrm>
        </p:spPr>
        <p:txBody>
          <a:bodyPr vert="eaVert"/>
          <a:lstStyle>
            <a:extLst/>
          </a:lstStyle>
          <a:p>
            <a:pPr lvl="0" eaLnBrk="1" latinLnBrk="0" hangingPunct="1"/>
            <a:r>
              <a:rPr lang="en-US" smtClean="0"/>
              <a:t>Click to edit Master text styles</a:t>
            </a:r>
          </a:p>
          <a:p>
            <a:pPr lvl="1" eaLnBrk="1" latinLnBrk="0" hangingPunct="1"/>
            <a:r>
              <a:rPr lang="en-US" smtClean="0"/>
              <a:t>Second level</a:t>
            </a:r>
          </a:p>
          <a:p>
            <a:pPr lvl="2" eaLnBrk="1" latinLnBrk="0" hangingPunct="1"/>
            <a:r>
              <a:rPr lang="en-US" smtClean="0"/>
              <a:t>Third level</a:t>
            </a:r>
          </a:p>
          <a:p>
            <a:pPr lvl="3" eaLnBrk="1" latinLnBrk="0" hangingPunct="1"/>
            <a:r>
              <a:rPr lang="en-US" smtClean="0"/>
              <a:t>Fourth level</a:t>
            </a:r>
          </a:p>
          <a:p>
            <a:pPr lvl="4" eaLnBrk="1" latinLnBrk="0" hangingPunct="1"/>
            <a:r>
              <a:rPr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ACF91-C0D1-4BF6-8FB1-B47C9D7C39D0}" type="datetimeFigureOut">
              <a:rPr lang="en-US" smtClean="0"/>
              <a:t>9/28/2020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2640597" y="6377459"/>
            <a:ext cx="3836404" cy="365125"/>
          </a:xfrm>
        </p:spPr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32993C-BB29-4BFF-ACB0-ECD971ABEEA2}" type="slidenum">
              <a:rPr lang="en-US" smtClean="0"/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2313" y="4406900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2313" y="2906713"/>
            <a:ext cx="7772400" cy="1500187"/>
          </a:xfrm>
        </p:spPr>
        <p:txBody>
          <a:bodyPr anchor="b"/>
          <a:lstStyle>
            <a:lvl1pPr marL="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ACF91-C0D1-4BF6-8FB1-B47C9D7C39D0}" type="datetimeFigureOut">
              <a:rPr lang="en-US" smtClean="0"/>
              <a:t>9/28/2020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32993C-BB29-4BFF-ACB0-ECD971ABEE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86621162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48200" y="1600200"/>
            <a:ext cx="4038600" cy="4525963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ACF91-C0D1-4BF6-8FB1-B47C9D7C39D0}" type="datetimeFigureOut">
              <a:rPr lang="en-US" smtClean="0"/>
              <a:t>9/28/2020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32993C-BB29-4BFF-ACB0-ECD971ABEE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533494159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5113"/>
            <a:ext cx="4040188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4875"/>
            <a:ext cx="4040188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5025" y="1535113"/>
            <a:ext cx="4041775" cy="63976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5025" y="2174875"/>
            <a:ext cx="4041775" cy="3951288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ACF91-C0D1-4BF6-8FB1-B47C9D7C39D0}" type="datetimeFigureOut">
              <a:rPr lang="en-US" smtClean="0"/>
              <a:t>9/28/2020</a:t>
            </a:fld>
            <a:endParaRPr lang="en-US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32993C-BB29-4BFF-ACB0-ECD971ABEE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382302014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ACF91-C0D1-4BF6-8FB1-B47C9D7C39D0}" type="datetimeFigureOut">
              <a:rPr lang="en-US" smtClean="0"/>
              <a:t>9/28/2020</a:t>
            </a:fld>
            <a:endParaRPr lang="en-US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32993C-BB29-4BFF-ACB0-ECD971ABEE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7787160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ACF91-C0D1-4BF6-8FB1-B47C9D7C39D0}" type="datetimeFigureOut">
              <a:rPr lang="en-US" smtClean="0"/>
              <a:t>9/28/2020</a:t>
            </a:fld>
            <a:endParaRPr lang="en-US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32993C-BB29-4BFF-ACB0-ECD971ABEE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634335094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3008313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0" y="273050"/>
            <a:ext cx="5111750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5100"/>
            <a:ext cx="3008313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ACF91-C0D1-4BF6-8FB1-B47C9D7C39D0}" type="datetimeFigureOut">
              <a:rPr lang="en-US" smtClean="0"/>
              <a:t>9/28/2020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32993C-BB29-4BFF-ACB0-ECD971ABEE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060234084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288" y="4800600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288" y="612775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US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288" y="5367338"/>
            <a:ext cx="5486400" cy="804862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 smtClean="0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B1CACF91-C0D1-4BF6-8FB1-B47C9D7C39D0}" type="datetimeFigureOut">
              <a:rPr lang="en-US" smtClean="0"/>
              <a:t>9/28/2020</a:t>
            </a:fld>
            <a:endParaRPr lang="en-US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F832993C-BB29-4BFF-ACB0-ECD971ABEE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2184852774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_rels/slideMaster2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19.xml"/><Relationship Id="rId3" Type="http://schemas.openxmlformats.org/officeDocument/2006/relationships/slideLayout" Target="../slideLayouts/slideLayout14.xml"/><Relationship Id="rId7" Type="http://schemas.openxmlformats.org/officeDocument/2006/relationships/slideLayout" Target="../slideLayouts/slideLayout18.xml"/><Relationship Id="rId12" Type="http://schemas.openxmlformats.org/officeDocument/2006/relationships/theme" Target="../theme/theme2.xml"/><Relationship Id="rId2" Type="http://schemas.openxmlformats.org/officeDocument/2006/relationships/slideLayout" Target="../slideLayouts/slideLayout13.xml"/><Relationship Id="rId1" Type="http://schemas.openxmlformats.org/officeDocument/2006/relationships/slideLayout" Target="../slideLayouts/slideLayout12.xml"/><Relationship Id="rId6" Type="http://schemas.openxmlformats.org/officeDocument/2006/relationships/slideLayout" Target="../slideLayouts/slideLayout17.xml"/><Relationship Id="rId11" Type="http://schemas.openxmlformats.org/officeDocument/2006/relationships/slideLayout" Target="../slideLayouts/slideLayout22.xml"/><Relationship Id="rId5" Type="http://schemas.openxmlformats.org/officeDocument/2006/relationships/slideLayout" Target="../slideLayouts/slideLayout16.xml"/><Relationship Id="rId10" Type="http://schemas.openxmlformats.org/officeDocument/2006/relationships/slideLayout" Target="../slideLayouts/slideLayout21.xml"/><Relationship Id="rId4" Type="http://schemas.openxmlformats.org/officeDocument/2006/relationships/slideLayout" Target="../slideLayouts/slideLayout15.xml"/><Relationship Id="rId9" Type="http://schemas.openxmlformats.org/officeDocument/2006/relationships/slideLayout" Target="../slideLayouts/slideLayout20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 smtClean="0"/>
              <a:t>Click to edit Master title style</a:t>
            </a:r>
            <a:endParaRPr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smtClean="0"/>
              <a:t>Click to edit Master text styles</a:t>
            </a:r>
          </a:p>
          <a:p>
            <a:pPr lvl="1"/>
            <a:r>
              <a:rPr lang="en-US" smtClean="0"/>
              <a:t>Second level</a:t>
            </a:r>
          </a:p>
          <a:p>
            <a:pPr lvl="2"/>
            <a:r>
              <a:rPr lang="en-US" smtClean="0"/>
              <a:t>Third level</a:t>
            </a:r>
          </a:p>
          <a:p>
            <a:pPr lvl="3"/>
            <a:r>
              <a:rPr lang="en-US" smtClean="0"/>
              <a:t>Fourth level</a:t>
            </a:r>
          </a:p>
          <a:p>
            <a:pPr lvl="4"/>
            <a:r>
              <a:rPr lang="en-US" smtClean="0"/>
              <a:t>Fifth level</a:t>
            </a:r>
            <a:endParaRPr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CACF91-C0D1-4BF6-8FB1-B47C9D7C39D0}" type="datetimeFigureOut">
              <a:rPr lang="en-US" smtClean="0"/>
              <a:t>9/28/2020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3124200" y="6356350"/>
            <a:ext cx="2895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6553200" y="6356350"/>
            <a:ext cx="21336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832993C-BB29-4BFF-ACB0-ECD971ABEEA2}" type="slidenum">
              <a:rPr lang="en-US" smtClean="0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3849238810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Masters/slideMaster2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Rectangle 9"/>
          <p:cNvSpPr/>
          <p:nvPr/>
        </p:nvSpPr>
        <p:spPr bwMode="invGray">
          <a:xfrm>
            <a:off x="0" y="1435895"/>
            <a:ext cx="9144000" cy="45720"/>
          </a:xfrm>
          <a:prstGeom prst="rect">
            <a:avLst/>
          </a:prstGeom>
          <a:solidFill>
            <a:srgbClr val="FFFFFF"/>
          </a:solidFill>
          <a:ln w="48000" cap="flat" cmpd="thickThin" algn="ctr">
            <a:noFill/>
            <a:prstDash val="solid"/>
          </a:ln>
          <a:effectLst>
            <a:outerShdw blurRad="31750" dist="10160" dir="5400000" algn="tl" rotWithShape="0">
              <a:srgbClr val="000000">
                <a:alpha val="60000"/>
              </a:srgbClr>
            </a:outerShdw>
          </a:effectLst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7" name="Rectangle 6"/>
          <p:cNvSpPr/>
          <p:nvPr/>
        </p:nvSpPr>
        <p:spPr bwMode="ltGray">
          <a:xfrm>
            <a:off x="0" y="0"/>
            <a:ext cx="9143999" cy="1433733"/>
          </a:xfrm>
          <a:prstGeom prst="rect">
            <a:avLst/>
          </a:prstGeom>
          <a:solidFill>
            <a:srgbClr val="000000"/>
          </a:solidFill>
          <a:ln w="48000" cap="flat" cmpd="thickThin" algn="ctr">
            <a:noFill/>
            <a:prstDash val="solid"/>
          </a:ln>
        </p:spPr>
        <p:style>
          <a:lnRef idx="2">
            <a:schemeClr val="accent1"/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>
            <a:extLst/>
          </a:lstStyle>
          <a:p>
            <a:pPr algn="ctr" eaLnBrk="1" latinLnBrk="0" hangingPunct="1"/>
            <a:endParaRPr kumimoji="0" lang="en-US"/>
          </a:p>
        </p:txBody>
      </p:sp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457200" y="152400"/>
            <a:ext cx="8229600" cy="1251062"/>
          </a:xfrm>
          <a:prstGeom prst="rect">
            <a:avLst/>
          </a:prstGeom>
        </p:spPr>
        <p:txBody>
          <a:bodyPr vert="horz" lIns="91440" rIns="45720" rtlCol="0" anchor="ctr">
            <a:normAutofit/>
            <a:scene3d>
              <a:camera prst="orthographicFront"/>
              <a:lightRig rig="threePt" dir="t">
                <a:rot lat="0" lon="0" rev="4800000"/>
              </a:lightRig>
            </a:scene3d>
            <a:sp3d prstMaterial="matte">
              <a:bevelT w="50800" h="10160"/>
            </a:sp3d>
          </a:bodyPr>
          <a:lstStyle>
            <a:extLst/>
          </a:lstStyle>
          <a:p>
            <a:r>
              <a:rPr kumimoji="0" lang="en-US" smtClean="0"/>
              <a:t>Click to edit Master title style</a:t>
            </a:r>
            <a:endParaRPr kumimoji="0" lang="en-US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775191"/>
            <a:ext cx="8229600" cy="4625609"/>
          </a:xfrm>
          <a:prstGeom prst="rect">
            <a:avLst/>
          </a:prstGeom>
        </p:spPr>
        <p:txBody>
          <a:bodyPr vert="horz" lIns="54864" tIns="91440" rtlCol="0">
            <a:normAutofit/>
          </a:bodyPr>
          <a:lstStyle>
            <a:extLst/>
          </a:lstStyle>
          <a:p>
            <a:pPr lvl="0" eaLnBrk="1" latinLnBrk="0" hangingPunct="1"/>
            <a:r>
              <a:rPr kumimoji="0" lang="en-US" smtClean="0"/>
              <a:t>Click to edit Master text styles</a:t>
            </a:r>
          </a:p>
          <a:p>
            <a:pPr lvl="1" eaLnBrk="1" latinLnBrk="0" hangingPunct="1"/>
            <a:r>
              <a:rPr kumimoji="0" lang="en-US" smtClean="0"/>
              <a:t>Second level</a:t>
            </a:r>
          </a:p>
          <a:p>
            <a:pPr lvl="2" eaLnBrk="1" latinLnBrk="0" hangingPunct="1"/>
            <a:r>
              <a:rPr kumimoji="0" lang="en-US" smtClean="0"/>
              <a:t>Third level</a:t>
            </a:r>
          </a:p>
          <a:p>
            <a:pPr lvl="3" eaLnBrk="1" latinLnBrk="0" hangingPunct="1"/>
            <a:r>
              <a:rPr kumimoji="0" lang="en-US" smtClean="0"/>
              <a:t>Fourth level</a:t>
            </a:r>
          </a:p>
          <a:p>
            <a:pPr lvl="4" eaLnBrk="1" latinLnBrk="0" hangingPunct="1"/>
            <a:r>
              <a:rPr kumimoji="0" lang="en-US" smtClean="0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457200" y="6476999"/>
            <a:ext cx="2133600" cy="274320"/>
          </a:xfrm>
          <a:prstGeom prst="rect">
            <a:avLst/>
          </a:prstGeom>
        </p:spPr>
        <p:txBody>
          <a:bodyPr vert="horz" lIns="109728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B1CACF91-C0D1-4BF6-8FB1-B47C9D7C39D0}" type="datetimeFigureOut">
              <a:rPr lang="en-US" smtClean="0"/>
              <a:t>9/28/2020</a:t>
            </a:fld>
            <a:endParaRPr lang="en-US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2640596" y="6476999"/>
            <a:ext cx="5507719" cy="274320"/>
          </a:xfrm>
          <a:prstGeom prst="rect">
            <a:avLst/>
          </a:prstGeom>
        </p:spPr>
        <p:txBody>
          <a:bodyPr vert="horz" lIns="45720" rIns="45720" bIns="0" rtlCol="0" anchor="b"/>
          <a:lstStyle>
            <a:lvl1pPr algn="l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endParaRPr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204396" y="6476999"/>
            <a:ext cx="733864" cy="274320"/>
          </a:xfrm>
          <a:prstGeom prst="rect">
            <a:avLst/>
          </a:prstGeom>
        </p:spPr>
        <p:txBody>
          <a:bodyPr vert="horz" bIns="0" rtlCol="0" anchor="b"/>
          <a:lstStyle>
            <a:lvl1pPr algn="r" eaLnBrk="1" latinLnBrk="0" hangingPunct="1">
              <a:defRPr kumimoji="0" sz="1200">
                <a:solidFill>
                  <a:schemeClr val="tx1">
                    <a:tint val="95000"/>
                  </a:schemeClr>
                </a:solidFill>
              </a:defRPr>
            </a:lvl1pPr>
            <a:extLst/>
          </a:lstStyle>
          <a:p>
            <a:fld id="{F832993C-BB29-4BFF-ACB0-ECD971ABEEA2}" type="slidenum">
              <a:rPr lang="en-US" smtClean="0"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1" r:id="rId1"/>
    <p:sldLayoutId id="2147483662" r:id="rId2"/>
    <p:sldLayoutId id="2147483663" r:id="rId3"/>
    <p:sldLayoutId id="2147483664" r:id="rId4"/>
    <p:sldLayoutId id="2147483665" r:id="rId5"/>
    <p:sldLayoutId id="2147483666" r:id="rId6"/>
    <p:sldLayoutId id="2147483667" r:id="rId7"/>
    <p:sldLayoutId id="2147483668" r:id="rId8"/>
    <p:sldLayoutId id="2147483669" r:id="rId9"/>
    <p:sldLayoutId id="2147483670" r:id="rId10"/>
    <p:sldLayoutId id="2147483671" r:id="rId11"/>
  </p:sldLayoutIdLst>
  <p:txStyles>
    <p:titleStyle>
      <a:lvl1pPr algn="l" rtl="0" eaLnBrk="1" latinLnBrk="0" hangingPunct="1">
        <a:spcBef>
          <a:spcPct val="0"/>
        </a:spcBef>
        <a:buNone/>
        <a:defRPr kumimoji="0" sz="4500" b="1" kern="1200">
          <a:solidFill>
            <a:schemeClr val="accent1">
              <a:satMod val="150000"/>
            </a:schemeClr>
          </a:solidFill>
          <a:effectLst/>
          <a:latin typeface="+mj-lt"/>
          <a:ea typeface="+mj-ea"/>
          <a:cs typeface="+mj-cs"/>
        </a:defRPr>
      </a:lvl1pPr>
      <a:extLst/>
    </p:titleStyle>
    <p:bodyStyle>
      <a:lvl1pPr marL="438912" indent="-320040" algn="l" rtl="0" eaLnBrk="1" latinLnBrk="0" hangingPunct="1">
        <a:spcBef>
          <a:spcPts val="0"/>
        </a:spcBef>
        <a:buClr>
          <a:schemeClr val="accent1"/>
        </a:buClr>
        <a:buSzPct val="80000"/>
        <a:buFont typeface="Wingdings 2"/>
        <a:buChar char=""/>
        <a:defRPr kumimoji="0"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31520" indent="-274320" algn="l" rtl="0" eaLnBrk="1" latinLnBrk="0" hangingPunct="1">
        <a:spcBef>
          <a:spcPct val="20000"/>
        </a:spcBef>
        <a:buClr>
          <a:schemeClr val="accent2"/>
        </a:buClr>
        <a:buSzPct val="90000"/>
        <a:buFont typeface="Wingdings"/>
        <a:buChar char=""/>
        <a:defRPr kumimoji="0"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996696" indent="-228600" algn="l" rtl="0" eaLnBrk="1" latinLnBrk="0" hangingPunct="1">
        <a:spcBef>
          <a:spcPct val="20000"/>
        </a:spcBef>
        <a:buClr>
          <a:schemeClr val="accent3"/>
        </a:buClr>
        <a:buFont typeface="Arial"/>
        <a:buChar char="▪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216152" indent="-182880" algn="l" rtl="0" eaLnBrk="1" latinLnBrk="0" hangingPunct="1">
        <a:spcBef>
          <a:spcPct val="20000"/>
        </a:spcBef>
        <a:buClr>
          <a:schemeClr val="accent4"/>
        </a:buClr>
        <a:buFont typeface="Arial"/>
        <a:buChar char="▪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1426464" indent="-182880" algn="l" rtl="0" eaLnBrk="1" latinLnBrk="0" hangingPunct="1">
        <a:spcBef>
          <a:spcPct val="20000"/>
        </a:spcBef>
        <a:buClr>
          <a:schemeClr val="accent5"/>
        </a:buClr>
        <a:buFont typeface="Wingdings 3"/>
        <a:buChar char=""/>
        <a:defRPr kumimoji="0" lang="en-US" sz="2000" kern="1200" smtClean="0">
          <a:solidFill>
            <a:schemeClr val="tx1"/>
          </a:solidFill>
          <a:latin typeface="+mn-lt"/>
          <a:ea typeface="+mn-ea"/>
          <a:cs typeface="+mn-cs"/>
        </a:defRPr>
      </a:lvl5pPr>
      <a:lvl6pPr marL="1627632" indent="-182880" algn="l" rtl="0" eaLnBrk="1" latinLnBrk="0" hangingPunct="1">
        <a:spcBef>
          <a:spcPct val="20000"/>
        </a:spcBef>
        <a:buClr>
          <a:schemeClr val="accent6"/>
        </a:buClr>
        <a:buSzPct val="100000"/>
        <a:buFont typeface="Wingdings 2"/>
        <a:buChar char=""/>
        <a:defRPr kumimoji="0"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1828800" indent="-182880" algn="l" rtl="0" eaLnBrk="1" latinLnBrk="0" hangingPunct="1">
        <a:spcBef>
          <a:spcPct val="20000"/>
        </a:spcBef>
        <a:buClr>
          <a:schemeClr val="accent1"/>
        </a:buClr>
        <a:buSzPct val="100000"/>
        <a:buFont typeface="Wingdings 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2029968" indent="-182880" algn="l" rtl="0" eaLnBrk="1" latinLnBrk="0" hangingPunct="1">
        <a:spcBef>
          <a:spcPct val="20000"/>
        </a:spcBef>
        <a:buClr>
          <a:schemeClr val="accent2"/>
        </a:buClr>
        <a:buFont typeface="Wingdings 2" pitchFamily="18" charset="2"/>
        <a:buChar char="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2231136" indent="-182880" algn="l" rtl="0" eaLnBrk="1" latinLnBrk="0" hangingPunct="1">
        <a:spcBef>
          <a:spcPct val="20000"/>
        </a:spcBef>
        <a:buClr>
          <a:schemeClr val="accent3"/>
        </a:buClr>
        <a:buFont typeface="Wingdings 2" pitchFamily="18" charset="2"/>
        <a:buChar char=""/>
        <a:defRPr kumimoji="0" sz="1800" kern="1200" baseline="0">
          <a:solidFill>
            <a:schemeClr val="tx1"/>
          </a:solidFill>
          <a:latin typeface="+mn-lt"/>
          <a:ea typeface="+mn-ea"/>
          <a:cs typeface="+mn-cs"/>
        </a:defRPr>
      </a:lvl9pPr>
      <a:extLst/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  <a:extLst/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2.xml"/></Relationships>
</file>

<file path=ppt/slides/_rels/slide10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2.xml"/><Relationship Id="rId2" Type="http://schemas.openxmlformats.org/officeDocument/2006/relationships/diagramData" Target="../diagrams/data2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2.xml"/><Relationship Id="rId5" Type="http://schemas.openxmlformats.org/officeDocument/2006/relationships/diagramColors" Target="../diagrams/colors2.xml"/><Relationship Id="rId4" Type="http://schemas.openxmlformats.org/officeDocument/2006/relationships/diagramQuickStyle" Target="../diagrams/quickStyle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audio" Target="../media/audio1.wav"/><Relationship Id="rId1" Type="http://schemas.openxmlformats.org/officeDocument/2006/relationships/slideLayout" Target="../slideLayouts/slideLayout1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diagramLayout" Target="../diagrams/layout1.xml"/><Relationship Id="rId2" Type="http://schemas.openxmlformats.org/officeDocument/2006/relationships/diagramData" Target="../diagrams/data1.xml"/><Relationship Id="rId1" Type="http://schemas.openxmlformats.org/officeDocument/2006/relationships/slideLayout" Target="../slideLayouts/slideLayout2.xml"/><Relationship Id="rId6" Type="http://schemas.microsoft.com/office/2007/relationships/diagramDrawing" Target="../diagrams/drawing1.xml"/><Relationship Id="rId5" Type="http://schemas.openxmlformats.org/officeDocument/2006/relationships/diagramColors" Target="../diagrams/colors1.xml"/><Relationship Id="rId4" Type="http://schemas.openxmlformats.org/officeDocument/2006/relationships/diagramQuickStyle" Target="../diagrams/quickStyle1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4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938" name="Rectangle 2"/>
          <p:cNvSpPr>
            <a:spLocks noChangeArrowheads="1"/>
          </p:cNvSpPr>
          <p:nvPr/>
        </p:nvSpPr>
        <p:spPr bwMode="auto">
          <a:xfrm>
            <a:off x="685800" y="2362200"/>
            <a:ext cx="5472113" cy="863600"/>
          </a:xfrm>
          <a:prstGeom prst="rect">
            <a:avLst/>
          </a:prstGeom>
          <a:solidFill>
            <a:srgbClr val="CCEC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24" tIns="45712" rIns="91424" bIns="45712" anchor="ctr"/>
          <a:lstStyle>
            <a:lvl1pPr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 eaLnBrk="1" hangingPunct="1"/>
            <a:r>
              <a:rPr lang="en-US" altLang="en-US" sz="2400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DR. Mispansyah.S.H.,M.H.</a:t>
            </a:r>
          </a:p>
          <a:p>
            <a:pPr algn="ctr" eaLnBrk="1" hangingPunct="1"/>
            <a:r>
              <a:rPr lang="en-US" altLang="en-US">
                <a:solidFill>
                  <a:srgbClr val="000000"/>
                </a:solidFill>
                <a:latin typeface="Arial" pitchFamily="34" charset="0"/>
                <a:cs typeface="Arial" pitchFamily="34" charset="0"/>
              </a:rPr>
              <a:t>Dosen Fakultas Hukum Unlam Bjm</a:t>
            </a:r>
          </a:p>
        </p:txBody>
      </p:sp>
      <p:sp>
        <p:nvSpPr>
          <p:cNvPr id="39939" name="Rectangle 3"/>
          <p:cNvSpPr>
            <a:spLocks noChangeArrowheads="1"/>
          </p:cNvSpPr>
          <p:nvPr/>
        </p:nvSpPr>
        <p:spPr bwMode="auto">
          <a:xfrm>
            <a:off x="3348038" y="3860800"/>
            <a:ext cx="5472112" cy="73025"/>
          </a:xfrm>
          <a:prstGeom prst="rect">
            <a:avLst/>
          </a:prstGeom>
          <a:solidFill>
            <a:srgbClr val="CCECFF"/>
          </a:solidFill>
          <a:ln>
            <a:noFill/>
          </a:ln>
          <a:effectLst/>
          <a:extLs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anchor="ctr"/>
          <a:lstStyle>
            <a:lvl1pPr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endParaRPr lang="en-US" altLang="en-US"/>
          </a:p>
        </p:txBody>
      </p:sp>
      <p:sp>
        <p:nvSpPr>
          <p:cNvPr id="39940" name="Text Box 5"/>
          <p:cNvSpPr txBox="1">
            <a:spLocks noChangeArrowheads="1"/>
          </p:cNvSpPr>
          <p:nvPr/>
        </p:nvSpPr>
        <p:spPr bwMode="auto">
          <a:xfrm>
            <a:off x="8415338" y="5805488"/>
            <a:ext cx="184150" cy="7016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24" tIns="45712" rIns="91424" bIns="45712"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r" eaLnBrk="1" hangingPunct="1"/>
            <a:endParaRPr lang="id-ID" altLang="en-US" sz="2000" b="1">
              <a:solidFill>
                <a:schemeClr val="bg1"/>
              </a:solidFill>
              <a:latin typeface="Tw Cen MT" pitchFamily="34" charset="0"/>
              <a:cs typeface="Arial" pitchFamily="34" charset="0"/>
            </a:endParaRPr>
          </a:p>
          <a:p>
            <a:pPr algn="r" eaLnBrk="1" hangingPunct="1"/>
            <a:endParaRPr lang="en-US" altLang="en-US" sz="2000" b="1">
              <a:solidFill>
                <a:schemeClr val="bg1"/>
              </a:solidFill>
              <a:latin typeface="Tw Cen MT" pitchFamily="34" charset="0"/>
              <a:cs typeface="Arial" pitchFamily="34" charset="0"/>
            </a:endParaRPr>
          </a:p>
        </p:txBody>
      </p:sp>
      <p:sp>
        <p:nvSpPr>
          <p:cNvPr id="39941" name="Rectangle 7"/>
          <p:cNvSpPr>
            <a:spLocks noChangeArrowheads="1"/>
          </p:cNvSpPr>
          <p:nvPr/>
        </p:nvSpPr>
        <p:spPr bwMode="auto">
          <a:xfrm>
            <a:off x="0" y="381000"/>
            <a:ext cx="9144000" cy="1219200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rgbClr val="CCEC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  <p:txBody>
          <a:bodyPr wrap="none" lIns="91424" tIns="45712" rIns="91424" bIns="45712" anchor="ctr"/>
          <a:lstStyle>
            <a:lvl1pPr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pPr algn="ctr" eaLnBrk="1" hangingPunct="1"/>
            <a:r>
              <a:rPr lang="en-US" altLang="en-US" sz="4400">
                <a:solidFill>
                  <a:srgbClr val="FFCC66"/>
                </a:solidFill>
                <a:latin typeface="Arial" pitchFamily="34" charset="0"/>
                <a:cs typeface="Arial" pitchFamily="34" charset="0"/>
              </a:rPr>
              <a:t>PENGANTAR  HUKUM INDONESIA</a:t>
            </a:r>
          </a:p>
        </p:txBody>
      </p:sp>
      <p:sp>
        <p:nvSpPr>
          <p:cNvPr id="39942" name="Rectangle 1"/>
          <p:cNvSpPr>
            <a:spLocks noChangeArrowheads="1"/>
          </p:cNvSpPr>
          <p:nvPr/>
        </p:nvSpPr>
        <p:spPr bwMode="auto">
          <a:xfrm>
            <a:off x="1524000" y="3940175"/>
            <a:ext cx="5848350" cy="923925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>
            <a:spAutoFit/>
          </a:bodyPr>
          <a:lstStyle>
            <a:lvl1pPr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r>
              <a:rPr lang="en-US" altLang="en-US" b="1"/>
              <a:t>Kelas F : Senin (08.00-10.30) : Ruang Aula </a:t>
            </a:r>
            <a:endParaRPr lang="en-US" altLang="en-US"/>
          </a:p>
          <a:p>
            <a:r>
              <a:rPr lang="en-US" altLang="en-US" b="1"/>
              <a:t>Kelas B : Senin (10.40-13.10) : Ruang Aula</a:t>
            </a:r>
            <a:endParaRPr lang="en-US" altLang="en-US"/>
          </a:p>
          <a:p>
            <a:r>
              <a:rPr lang="en-US" altLang="en-US" b="1"/>
              <a:t>Kelas D : Rabu (10.40-13.10) : Ruang Aula</a:t>
            </a:r>
            <a:endParaRPr lang="en-US" altLang="en-US"/>
          </a:p>
        </p:txBody>
      </p:sp>
    </p:spTree>
    <p:extLst>
      <p:ext uri="{BB962C8B-B14F-4D97-AF65-F5344CB8AC3E}">
        <p14:creationId xmlns:p14="http://schemas.microsoft.com/office/powerpoint/2010/main" val="3445377250"/>
      </p:ext>
    </p:extLst>
  </p:cSld>
  <p:clrMapOvr>
    <a:masterClrMapping/>
  </p:clrMapOvr>
  <p:transition spd="slow"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130" name="Title 1"/>
          <p:cNvSpPr>
            <a:spLocks noGrp="1"/>
          </p:cNvSpPr>
          <p:nvPr>
            <p:ph type="title"/>
          </p:nvPr>
        </p:nvSpPr>
        <p:spPr>
          <a:xfrm>
            <a:off x="838200" y="381000"/>
            <a:ext cx="7808913" cy="1014413"/>
          </a:xfrm>
        </p:spPr>
        <p:txBody>
          <a:bodyPr/>
          <a:lstStyle/>
          <a:p>
            <a:r>
              <a:rPr lang="en-US" altLang="en-US" sz="4400" b="1" smtClean="0">
                <a:solidFill>
                  <a:schemeClr val="tx1"/>
                </a:solidFill>
                <a:latin typeface="Big Caslon Medium"/>
                <a:ea typeface="Big Caslon Medium"/>
                <a:cs typeface="Big Caslon Medium"/>
              </a:rPr>
              <a:t>Penilaian</a:t>
            </a:r>
            <a:endParaRPr lang="en-US" altLang="en-US" b="1" smtClean="0">
              <a:solidFill>
                <a:schemeClr val="tx1"/>
              </a:solidFill>
              <a:latin typeface="Big Caslon Medium"/>
              <a:ea typeface="Big Caslon Medium"/>
              <a:cs typeface="Big Caslon Medium"/>
            </a:endParaRPr>
          </a:p>
        </p:txBody>
      </p:sp>
      <p:graphicFrame>
        <p:nvGraphicFramePr>
          <p:cNvPr id="4" name="Diagram 3">
            <a:extLst>
              <a:ext uri="{FF2B5EF4-FFF2-40B4-BE49-F238E27FC236}"/>
            </a:extLst>
          </p:cNvPr>
          <p:cNvGraphicFramePr/>
          <p:nvPr/>
        </p:nvGraphicFramePr>
        <p:xfrm>
          <a:off x="228600" y="1600200"/>
          <a:ext cx="8584857" cy="4876800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4079238826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0962" name="Date Placeholder 3"/>
          <p:cNvSpPr>
            <a:spLocks noGrp="1"/>
          </p:cNvSpPr>
          <p:nvPr>
            <p:ph type="dt" sz="quarter" idx="10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r>
              <a:rPr lang="en-US" altLang="en-US" sz="1200" smtClean="0">
                <a:latin typeface="Arial" pitchFamily="34" charset="0"/>
              </a:rPr>
              <a:t>6/27/2019</a:t>
            </a:r>
          </a:p>
        </p:txBody>
      </p:sp>
      <p:sp>
        <p:nvSpPr>
          <p:cNvPr id="40963" name="Slide Number Placeholder 5"/>
          <p:cNvSpPr>
            <a:spLocks noGrp="1"/>
          </p:cNvSpPr>
          <p:nvPr>
            <p:ph type="sldNum" sz="quarter" idx="12"/>
          </p:nvPr>
        </p:nvSpPr>
        <p:spPr bwMode="auto">
          <a:noFill/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 wrap="square" numCol="1" anchorCtr="0" compatLnSpc="1">
            <a:prstTxWarp prst="textNoShape">
              <a:avLst/>
            </a:prstTxWarp>
          </a:bodyPr>
          <a:lstStyle>
            <a:lvl1pPr>
              <a:spcBef>
                <a:spcPct val="20000"/>
              </a:spcBef>
              <a:buFont typeface="Arial" pitchFamily="34" charset="0"/>
              <a:buChar char="•"/>
              <a:defRPr sz="3200">
                <a:solidFill>
                  <a:schemeClr val="tx1"/>
                </a:solidFill>
                <a:latin typeface="Calibri" pitchFamily="34" charset="0"/>
              </a:defRPr>
            </a:lvl1pPr>
            <a:lvl2pPr marL="742950" indent="-285750">
              <a:spcBef>
                <a:spcPct val="20000"/>
              </a:spcBef>
              <a:buFont typeface="Arial" pitchFamily="34" charset="0"/>
              <a:buChar char="–"/>
              <a:defRPr sz="2800">
                <a:solidFill>
                  <a:schemeClr val="tx1"/>
                </a:solidFill>
                <a:latin typeface="Calibri" pitchFamily="34" charset="0"/>
              </a:defRPr>
            </a:lvl2pPr>
            <a:lvl3pPr marL="1143000" indent="-228600">
              <a:spcBef>
                <a:spcPct val="20000"/>
              </a:spcBef>
              <a:buFont typeface="Arial" pitchFamily="34" charset="0"/>
              <a:buChar char="•"/>
              <a:defRPr sz="2400">
                <a:solidFill>
                  <a:schemeClr val="tx1"/>
                </a:solidFill>
                <a:latin typeface="Calibri" pitchFamily="34" charset="0"/>
              </a:defRPr>
            </a:lvl3pPr>
            <a:lvl4pPr marL="1600200" indent="-228600">
              <a:spcBef>
                <a:spcPct val="20000"/>
              </a:spcBef>
              <a:buFont typeface="Arial" pitchFamily="34" charset="0"/>
              <a:buChar char="–"/>
              <a:defRPr sz="2000">
                <a:solidFill>
                  <a:schemeClr val="tx1"/>
                </a:solidFill>
                <a:latin typeface="Calibri" pitchFamily="34" charset="0"/>
              </a:defRPr>
            </a:lvl4pPr>
            <a:lvl5pPr marL="2057400" indent="-228600">
              <a:spcBef>
                <a:spcPct val="20000"/>
              </a:spcBef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5pPr>
            <a:lvl6pPr marL="25146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6pPr>
            <a:lvl7pPr marL="29718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7pPr>
            <a:lvl8pPr marL="34290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8pPr>
            <a:lvl9pPr marL="3886200" indent="-228600" fontAlgn="base">
              <a:spcBef>
                <a:spcPct val="20000"/>
              </a:spcBef>
              <a:spcAft>
                <a:spcPct val="0"/>
              </a:spcAft>
              <a:buFont typeface="Arial" pitchFamily="34" charset="0"/>
              <a:buChar char="»"/>
              <a:defRPr sz="2000">
                <a:solidFill>
                  <a:schemeClr val="tx1"/>
                </a:solidFill>
                <a:latin typeface="Calibri" pitchFamily="34" charset="0"/>
              </a:defRPr>
            </a:lvl9pPr>
          </a:lstStyle>
          <a:p>
            <a:pPr>
              <a:spcBef>
                <a:spcPct val="0"/>
              </a:spcBef>
              <a:buFontTx/>
              <a:buNone/>
            </a:pPr>
            <a:fld id="{3037ED8B-DA84-4A4D-BD28-BA0D277AA590}" type="slidenum">
              <a:rPr lang="en-US" altLang="en-US" sz="1200">
                <a:latin typeface="Arial" pitchFamily="34" charset="0"/>
              </a:rPr>
              <a:pPr>
                <a:spcBef>
                  <a:spcPct val="0"/>
                </a:spcBef>
                <a:buFontTx/>
                <a:buNone/>
              </a:pPr>
              <a:t>2</a:t>
            </a:fld>
            <a:endParaRPr lang="en-US" altLang="en-US" sz="1200">
              <a:latin typeface="Arial" pitchFamily="34" charset="0"/>
            </a:endParaRPr>
          </a:p>
        </p:txBody>
      </p:sp>
      <p:sp>
        <p:nvSpPr>
          <p:cNvPr id="193545" name="Rectangle 9"/>
          <p:cNvSpPr>
            <a:spLocks noChangeArrowheads="1"/>
          </p:cNvSpPr>
          <p:nvPr/>
        </p:nvSpPr>
        <p:spPr bwMode="auto">
          <a:xfrm>
            <a:off x="163513" y="228600"/>
            <a:ext cx="7967662" cy="66294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lIns="91420" tIns="45711" rIns="91420" bIns="45711"/>
          <a:lstStyle/>
          <a:p>
            <a:pPr marL="231775" indent="-231775">
              <a:spcBef>
                <a:spcPts val="0"/>
              </a:spcBef>
              <a:buClr>
                <a:schemeClr val="hlink"/>
              </a:buClr>
              <a:buSzPct val="75000"/>
              <a:buFont typeface="Wingdings" pitchFamily="2" charset="2"/>
              <a:buChar char="l"/>
              <a:defRPr/>
            </a:pPr>
            <a:r>
              <a:rPr lang="en-US" sz="2000" b="1" dirty="0">
                <a:effectLst>
                  <a:outerShdw blurRad="38100" dist="38100" dir="2700000" algn="tl">
                    <a:srgbClr val="010199"/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Lulus </a:t>
            </a:r>
            <a:r>
              <a:rPr lang="en-US" sz="2000" b="1" dirty="0" err="1">
                <a:effectLst>
                  <a:outerShdw blurRad="38100" dist="38100" dir="2700000" algn="tl">
                    <a:srgbClr val="010199"/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Fakultas</a:t>
            </a:r>
            <a:r>
              <a:rPr lang="en-US" sz="2000" b="1" dirty="0">
                <a:effectLst>
                  <a:outerShdw blurRad="38100" dist="38100" dir="2700000" algn="tl">
                    <a:srgbClr val="010199"/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 </a:t>
            </a:r>
            <a:r>
              <a:rPr lang="en-US" sz="2000" b="1" dirty="0" err="1">
                <a:effectLst>
                  <a:outerShdw blurRad="38100" dist="38100" dir="2700000" algn="tl">
                    <a:srgbClr val="010199"/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Hukum</a:t>
            </a:r>
            <a:r>
              <a:rPr lang="en-US" sz="2000" b="1" dirty="0">
                <a:effectLst>
                  <a:outerShdw blurRad="38100" dist="38100" dir="2700000" algn="tl">
                    <a:srgbClr val="010199"/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 </a:t>
            </a:r>
            <a:r>
              <a:rPr lang="en-US" sz="2000" b="1" dirty="0" err="1">
                <a:effectLst>
                  <a:outerShdw blurRad="38100" dist="38100" dir="2700000" algn="tl">
                    <a:srgbClr val="010199"/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Unlam</a:t>
            </a:r>
            <a:r>
              <a:rPr lang="en-US" sz="2000" b="1" dirty="0">
                <a:effectLst>
                  <a:outerShdw blurRad="38100" dist="38100" dir="2700000" algn="tl">
                    <a:srgbClr val="010199"/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 </a:t>
            </a:r>
            <a:r>
              <a:rPr lang="en-US" sz="2000" b="1" dirty="0" err="1">
                <a:effectLst>
                  <a:outerShdw blurRad="38100" dist="38100" dir="2700000" algn="tl">
                    <a:srgbClr val="010199"/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thn</a:t>
            </a:r>
            <a:r>
              <a:rPr lang="en-US" sz="2000" b="1" dirty="0">
                <a:effectLst>
                  <a:outerShdw blurRad="38100" dist="38100" dir="2700000" algn="tl">
                    <a:srgbClr val="010199"/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 2000</a:t>
            </a:r>
          </a:p>
          <a:p>
            <a:pPr marL="231775" indent="-231775">
              <a:spcBef>
                <a:spcPts val="0"/>
              </a:spcBef>
              <a:buClr>
                <a:schemeClr val="hlink"/>
              </a:buClr>
              <a:buSzPct val="75000"/>
              <a:buFont typeface="Wingdings" pitchFamily="2" charset="2"/>
              <a:buChar char="l"/>
              <a:defRPr/>
            </a:pPr>
            <a:r>
              <a:rPr lang="en-GB" sz="2000" b="1" dirty="0" err="1">
                <a:effectLst>
                  <a:outerShdw blurRad="38100" dist="38100" dir="2700000" algn="tl">
                    <a:srgbClr val="010199"/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Diterima</a:t>
            </a:r>
            <a:r>
              <a:rPr lang="en-GB" sz="2000" b="1" dirty="0">
                <a:effectLst>
                  <a:outerShdw blurRad="38100" dist="38100" dir="2700000" algn="tl">
                    <a:srgbClr val="010199"/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 </a:t>
            </a:r>
            <a:r>
              <a:rPr lang="en-GB" sz="2000" b="1" dirty="0" err="1">
                <a:effectLst>
                  <a:outerShdw blurRad="38100" dist="38100" dir="2700000" algn="tl">
                    <a:srgbClr val="010199"/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sebagai</a:t>
            </a:r>
            <a:r>
              <a:rPr lang="en-GB" sz="2000" b="1" dirty="0">
                <a:effectLst>
                  <a:outerShdw blurRad="38100" dist="38100" dir="2700000" algn="tl">
                    <a:srgbClr val="010199"/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 </a:t>
            </a:r>
            <a:r>
              <a:rPr lang="en-GB" sz="2000" b="1" dirty="0" err="1">
                <a:effectLst>
                  <a:outerShdw blurRad="38100" dist="38100" dir="2700000" algn="tl">
                    <a:srgbClr val="010199"/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Dosen</a:t>
            </a:r>
            <a:r>
              <a:rPr lang="en-GB" sz="2000" b="1" dirty="0">
                <a:effectLst>
                  <a:outerShdw blurRad="38100" dist="38100" dir="2700000" algn="tl">
                    <a:srgbClr val="010199"/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 FH </a:t>
            </a:r>
            <a:r>
              <a:rPr lang="en-GB" sz="2000" b="1" dirty="0" err="1">
                <a:effectLst>
                  <a:outerShdw blurRad="38100" dist="38100" dir="2700000" algn="tl">
                    <a:srgbClr val="010199"/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Unlam</a:t>
            </a:r>
            <a:r>
              <a:rPr lang="en-GB" sz="2000" b="1" dirty="0">
                <a:effectLst>
                  <a:outerShdw blurRad="38100" dist="38100" dir="2700000" algn="tl">
                    <a:srgbClr val="010199"/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 2001</a:t>
            </a:r>
          </a:p>
          <a:p>
            <a:pPr marL="231775" indent="-231775">
              <a:spcBef>
                <a:spcPts val="0"/>
              </a:spcBef>
              <a:buClr>
                <a:schemeClr val="hlink"/>
              </a:buClr>
              <a:buSzPct val="75000"/>
              <a:buFont typeface="Wingdings" pitchFamily="2" charset="2"/>
              <a:buChar char="l"/>
              <a:defRPr/>
            </a:pPr>
            <a:r>
              <a:rPr lang="en-GB" sz="2000" b="1" dirty="0">
                <a:effectLst>
                  <a:outerShdw blurRad="38100" dist="38100" dir="2700000" algn="tl">
                    <a:srgbClr val="010199"/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Lulus Magister </a:t>
            </a:r>
            <a:r>
              <a:rPr lang="en-GB" sz="2000" b="1" dirty="0" err="1">
                <a:effectLst>
                  <a:outerShdw blurRad="38100" dist="38100" dir="2700000" algn="tl">
                    <a:srgbClr val="010199"/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Ilmu</a:t>
            </a:r>
            <a:r>
              <a:rPr lang="en-GB" sz="2000" b="1" dirty="0">
                <a:effectLst>
                  <a:outerShdw blurRad="38100" dist="38100" dir="2700000" algn="tl">
                    <a:srgbClr val="010199"/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 </a:t>
            </a:r>
            <a:r>
              <a:rPr lang="en-GB" sz="2000" b="1" dirty="0" err="1">
                <a:effectLst>
                  <a:outerShdw blurRad="38100" dist="38100" dir="2700000" algn="tl">
                    <a:srgbClr val="010199"/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Hukum</a:t>
            </a:r>
            <a:r>
              <a:rPr lang="en-GB" sz="2000" b="1" dirty="0">
                <a:effectLst>
                  <a:outerShdw blurRad="38100" dist="38100" dir="2700000" algn="tl">
                    <a:srgbClr val="010199"/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 PMIH UNLAM </a:t>
            </a:r>
            <a:r>
              <a:rPr lang="en-GB" sz="2000" b="1" dirty="0" err="1">
                <a:effectLst>
                  <a:outerShdw blurRad="38100" dist="38100" dir="2700000" algn="tl">
                    <a:srgbClr val="010199"/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Tahun</a:t>
            </a:r>
            <a:r>
              <a:rPr lang="en-GB" sz="2000" b="1" dirty="0">
                <a:effectLst>
                  <a:outerShdw blurRad="38100" dist="38100" dir="2700000" algn="tl">
                    <a:srgbClr val="010199"/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 2007</a:t>
            </a:r>
          </a:p>
          <a:p>
            <a:pPr marL="231775" indent="-231775">
              <a:spcBef>
                <a:spcPts val="0"/>
              </a:spcBef>
              <a:buClr>
                <a:schemeClr val="hlink"/>
              </a:buClr>
              <a:buSzPct val="75000"/>
              <a:buFont typeface="Wingdings" pitchFamily="2" charset="2"/>
              <a:buChar char="l"/>
              <a:defRPr/>
            </a:pPr>
            <a:r>
              <a:rPr lang="en-GB" sz="2000" b="1" dirty="0">
                <a:effectLst>
                  <a:outerShdw blurRad="38100" dist="38100" dir="2700000" algn="tl">
                    <a:srgbClr val="010199"/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Lulus </a:t>
            </a:r>
            <a:r>
              <a:rPr lang="en-GB" sz="2000" b="1" dirty="0" err="1">
                <a:effectLst>
                  <a:outerShdw blurRad="38100" dist="38100" dir="2700000" algn="tl">
                    <a:srgbClr val="010199"/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Doktor</a:t>
            </a:r>
            <a:r>
              <a:rPr lang="en-GB" sz="2000" b="1" dirty="0">
                <a:effectLst>
                  <a:outerShdw blurRad="38100" dist="38100" dir="2700000" algn="tl">
                    <a:srgbClr val="010199"/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 </a:t>
            </a:r>
            <a:r>
              <a:rPr lang="en-GB" sz="2000" b="1" dirty="0" err="1">
                <a:effectLst>
                  <a:outerShdw blurRad="38100" dist="38100" dir="2700000" algn="tl">
                    <a:srgbClr val="010199"/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Ilmu</a:t>
            </a:r>
            <a:r>
              <a:rPr lang="en-GB" sz="2000" b="1" dirty="0">
                <a:effectLst>
                  <a:outerShdw blurRad="38100" dist="38100" dir="2700000" algn="tl">
                    <a:srgbClr val="010199"/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 </a:t>
            </a:r>
            <a:r>
              <a:rPr lang="en-GB" sz="2000" b="1" dirty="0" err="1">
                <a:effectLst>
                  <a:outerShdw blurRad="38100" dist="38100" dir="2700000" algn="tl">
                    <a:srgbClr val="010199"/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Hukum</a:t>
            </a:r>
            <a:r>
              <a:rPr lang="en-GB" sz="2000" b="1" dirty="0">
                <a:effectLst>
                  <a:outerShdw blurRad="38100" dist="38100" dir="2700000" algn="tl">
                    <a:srgbClr val="010199"/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 </a:t>
            </a:r>
            <a:r>
              <a:rPr lang="en-GB" sz="2000" b="1" dirty="0" err="1">
                <a:effectLst>
                  <a:outerShdw blurRad="38100" dist="38100" dir="2700000" algn="tl">
                    <a:srgbClr val="010199"/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Unversitas</a:t>
            </a:r>
            <a:r>
              <a:rPr lang="en-GB" sz="2000" b="1" dirty="0">
                <a:effectLst>
                  <a:outerShdw blurRad="38100" dist="38100" dir="2700000" algn="tl">
                    <a:srgbClr val="010199"/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 </a:t>
            </a:r>
            <a:r>
              <a:rPr lang="en-GB" sz="2000" b="1" dirty="0" err="1">
                <a:effectLst>
                  <a:outerShdw blurRad="38100" dist="38100" dir="2700000" algn="tl">
                    <a:srgbClr val="010199"/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Hasanuddin</a:t>
            </a:r>
            <a:r>
              <a:rPr lang="en-GB" sz="2000" b="1" dirty="0">
                <a:effectLst>
                  <a:outerShdw blurRad="38100" dist="38100" dir="2700000" algn="tl">
                    <a:srgbClr val="010199"/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 2016</a:t>
            </a:r>
          </a:p>
          <a:p>
            <a:pPr marL="231775" indent="-231775">
              <a:spcBef>
                <a:spcPts val="0"/>
              </a:spcBef>
              <a:buClr>
                <a:schemeClr val="hlink"/>
              </a:buClr>
              <a:buSzPct val="75000"/>
              <a:buFont typeface="Wingdings" pitchFamily="2" charset="2"/>
              <a:buChar char="l"/>
              <a:defRPr/>
            </a:pPr>
            <a:r>
              <a:rPr lang="en-GB" sz="2000" dirty="0" err="1">
                <a:effectLst>
                  <a:outerShdw blurRad="38100" dist="38100" dir="2700000" algn="tl">
                    <a:srgbClr val="010199"/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Sekretaris</a:t>
            </a:r>
            <a:r>
              <a:rPr lang="en-GB" sz="2000" dirty="0">
                <a:effectLst>
                  <a:outerShdw blurRad="38100" dist="38100" dir="2700000" algn="tl">
                    <a:srgbClr val="010199"/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 </a:t>
            </a:r>
            <a:r>
              <a:rPr lang="en-GB" sz="2000" dirty="0" err="1">
                <a:effectLst>
                  <a:outerShdw blurRad="38100" dist="38100" dir="2700000" algn="tl">
                    <a:srgbClr val="010199"/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Bagian</a:t>
            </a:r>
            <a:r>
              <a:rPr lang="en-GB" sz="2000" dirty="0">
                <a:effectLst>
                  <a:outerShdw blurRad="38100" dist="38100" dir="2700000" algn="tl">
                    <a:srgbClr val="010199"/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 </a:t>
            </a:r>
            <a:r>
              <a:rPr lang="en-GB" sz="2000" dirty="0" err="1">
                <a:effectLst>
                  <a:outerShdw blurRad="38100" dist="38100" dir="2700000" algn="tl">
                    <a:srgbClr val="010199"/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Hukum</a:t>
            </a:r>
            <a:r>
              <a:rPr lang="en-GB" sz="2000" dirty="0">
                <a:effectLst>
                  <a:outerShdw blurRad="38100" dist="38100" dir="2700000" algn="tl">
                    <a:srgbClr val="010199"/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 </a:t>
            </a:r>
            <a:r>
              <a:rPr lang="en-GB" sz="2000" dirty="0" err="1">
                <a:effectLst>
                  <a:outerShdw blurRad="38100" dist="38100" dir="2700000" algn="tl">
                    <a:srgbClr val="010199"/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Pidana</a:t>
            </a:r>
            <a:r>
              <a:rPr lang="en-GB" sz="2000" dirty="0">
                <a:effectLst>
                  <a:outerShdw blurRad="38100" dist="38100" dir="2700000" algn="tl">
                    <a:srgbClr val="010199"/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 FH </a:t>
            </a:r>
            <a:r>
              <a:rPr lang="en-GB" sz="2000" dirty="0" err="1">
                <a:effectLst>
                  <a:outerShdw blurRad="38100" dist="38100" dir="2700000" algn="tl">
                    <a:srgbClr val="010199"/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Unlam</a:t>
            </a:r>
            <a:r>
              <a:rPr lang="en-GB" sz="2000" dirty="0">
                <a:effectLst>
                  <a:outerShdw blurRad="38100" dist="38100" dir="2700000" algn="tl">
                    <a:srgbClr val="010199"/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 2009-2012</a:t>
            </a:r>
          </a:p>
          <a:p>
            <a:pPr marL="231775" indent="-231775">
              <a:spcBef>
                <a:spcPts val="0"/>
              </a:spcBef>
              <a:buClr>
                <a:schemeClr val="hlink"/>
              </a:buClr>
              <a:buSzPct val="75000"/>
              <a:buFont typeface="Wingdings" pitchFamily="2" charset="2"/>
              <a:buChar char="l"/>
              <a:defRPr/>
            </a:pPr>
            <a:r>
              <a:rPr lang="en-GB" sz="2000" dirty="0" err="1">
                <a:effectLst>
                  <a:outerShdw blurRad="38100" dist="38100" dir="2700000" algn="tl">
                    <a:srgbClr val="010199"/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Ketua</a:t>
            </a:r>
            <a:r>
              <a:rPr lang="en-GB" sz="2000" dirty="0">
                <a:effectLst>
                  <a:outerShdw blurRad="38100" dist="38100" dir="2700000" algn="tl">
                    <a:srgbClr val="010199"/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 </a:t>
            </a:r>
            <a:r>
              <a:rPr lang="en-GB" sz="2000" dirty="0" err="1">
                <a:effectLst>
                  <a:outerShdw blurRad="38100" dist="38100" dir="2700000" algn="tl">
                    <a:srgbClr val="010199"/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Bagian</a:t>
            </a:r>
            <a:r>
              <a:rPr lang="en-GB" sz="2000" dirty="0">
                <a:effectLst>
                  <a:outerShdw blurRad="38100" dist="38100" dir="2700000" algn="tl">
                    <a:srgbClr val="010199"/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 </a:t>
            </a:r>
            <a:r>
              <a:rPr lang="en-GB" sz="2000" dirty="0" err="1">
                <a:effectLst>
                  <a:outerShdw blurRad="38100" dist="38100" dir="2700000" algn="tl">
                    <a:srgbClr val="010199"/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Hukum</a:t>
            </a:r>
            <a:r>
              <a:rPr lang="en-GB" sz="2000" dirty="0">
                <a:effectLst>
                  <a:outerShdw blurRad="38100" dist="38100" dir="2700000" algn="tl">
                    <a:srgbClr val="010199"/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 </a:t>
            </a:r>
            <a:r>
              <a:rPr lang="en-GB" sz="2000" dirty="0" err="1">
                <a:effectLst>
                  <a:outerShdw blurRad="38100" dist="38100" dir="2700000" algn="tl">
                    <a:srgbClr val="010199"/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Pidana</a:t>
            </a:r>
            <a:r>
              <a:rPr lang="en-GB" sz="2000" dirty="0">
                <a:effectLst>
                  <a:outerShdw blurRad="38100" dist="38100" dir="2700000" algn="tl">
                    <a:srgbClr val="010199"/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 </a:t>
            </a:r>
            <a:r>
              <a:rPr lang="en-GB" sz="2000" dirty="0" err="1">
                <a:effectLst>
                  <a:outerShdw blurRad="38100" dist="38100" dir="2700000" algn="tl">
                    <a:srgbClr val="010199"/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Tahun</a:t>
            </a:r>
            <a:r>
              <a:rPr lang="en-GB" sz="2000" dirty="0">
                <a:effectLst>
                  <a:outerShdw blurRad="38100" dist="38100" dir="2700000" algn="tl">
                    <a:srgbClr val="010199"/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 2017- </a:t>
            </a:r>
            <a:r>
              <a:rPr lang="en-GB" sz="2000" dirty="0" err="1">
                <a:effectLst>
                  <a:outerShdw blurRad="38100" dist="38100" dir="2700000" algn="tl">
                    <a:srgbClr val="010199"/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Sekarang</a:t>
            </a:r>
            <a:endParaRPr lang="en-GB" sz="2000" dirty="0">
              <a:effectLst>
                <a:outerShdw blurRad="38100" dist="38100" dir="2700000" algn="tl">
                  <a:srgbClr val="010199"/>
                </a:outerShdw>
              </a:effectLst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  <a:p>
            <a:pPr marL="609600" indent="-609600">
              <a:spcBef>
                <a:spcPts val="0"/>
              </a:spcBef>
              <a:buClr>
                <a:schemeClr val="hlink"/>
              </a:buClr>
              <a:buSzPct val="75000"/>
              <a:defRPr/>
            </a:pPr>
            <a:r>
              <a:rPr lang="en-GB" sz="2000" b="1" dirty="0">
                <a:effectLst>
                  <a:outerShdw blurRad="38100" dist="38100" dir="2700000" algn="tl">
                    <a:srgbClr val="010199"/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Mata </a:t>
            </a:r>
            <a:r>
              <a:rPr lang="en-GB" sz="2000" b="1" dirty="0" err="1">
                <a:effectLst>
                  <a:outerShdw blurRad="38100" dist="38100" dir="2700000" algn="tl">
                    <a:srgbClr val="010199"/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kuliah</a:t>
            </a:r>
            <a:r>
              <a:rPr lang="en-GB" sz="2000" b="1" dirty="0">
                <a:effectLst>
                  <a:outerShdw blurRad="38100" dist="38100" dir="2700000" algn="tl">
                    <a:srgbClr val="010199"/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 yang </a:t>
            </a:r>
            <a:r>
              <a:rPr lang="en-GB" sz="2000" b="1" dirty="0" err="1">
                <a:effectLst>
                  <a:outerShdw blurRad="38100" dist="38100" dir="2700000" algn="tl">
                    <a:srgbClr val="010199"/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diasuh</a:t>
            </a:r>
            <a:r>
              <a:rPr lang="en-GB" sz="2000" b="1" dirty="0">
                <a:effectLst>
                  <a:outerShdw blurRad="38100" dist="38100" dir="2700000" algn="tl">
                    <a:srgbClr val="010199"/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 di </a:t>
            </a:r>
            <a:r>
              <a:rPr lang="en-GB" sz="2000" b="1" dirty="0" err="1">
                <a:effectLst>
                  <a:outerShdw blurRad="38100" dist="38100" dir="2700000" algn="tl">
                    <a:srgbClr val="010199"/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Prog</a:t>
            </a:r>
            <a:r>
              <a:rPr lang="en-GB" sz="2000" b="1" dirty="0">
                <a:effectLst>
                  <a:outerShdw blurRad="38100" dist="38100" dir="2700000" algn="tl">
                    <a:srgbClr val="010199"/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 S1:</a:t>
            </a:r>
          </a:p>
          <a:p>
            <a:pPr marL="347663" indent="-347663">
              <a:spcBef>
                <a:spcPts val="0"/>
              </a:spcBef>
              <a:buClr>
                <a:schemeClr val="hlink"/>
              </a:buClr>
              <a:buSzPct val="75000"/>
              <a:buFont typeface="Wingdings" pitchFamily="2" charset="2"/>
              <a:buAutoNum type="arabicPeriod"/>
              <a:tabLst>
                <a:tab pos="347663" algn="l"/>
              </a:tabLst>
              <a:defRPr/>
            </a:pPr>
            <a:r>
              <a:rPr lang="en-GB" sz="2000" b="1" dirty="0" err="1">
                <a:effectLst>
                  <a:outerShdw blurRad="38100" dist="38100" dir="2700000" algn="tl">
                    <a:srgbClr val="010199"/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Pengantar</a:t>
            </a:r>
            <a:r>
              <a:rPr lang="en-GB" sz="2000" b="1" dirty="0">
                <a:effectLst>
                  <a:outerShdw blurRad="38100" dist="38100" dir="2700000" algn="tl">
                    <a:srgbClr val="010199"/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 </a:t>
            </a:r>
            <a:r>
              <a:rPr lang="en-GB" sz="2000" b="1" dirty="0" err="1">
                <a:effectLst>
                  <a:outerShdw blurRad="38100" dist="38100" dir="2700000" algn="tl">
                    <a:srgbClr val="010199"/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Hukum</a:t>
            </a:r>
            <a:r>
              <a:rPr lang="en-GB" sz="2000" b="1" dirty="0">
                <a:effectLst>
                  <a:outerShdw blurRad="38100" dist="38100" dir="2700000" algn="tl">
                    <a:srgbClr val="010199"/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 </a:t>
            </a:r>
            <a:r>
              <a:rPr lang="en-GB" sz="2000" b="1" dirty="0" smtClean="0">
                <a:effectLst>
                  <a:outerShdw blurRad="38100" dist="38100" dir="2700000" algn="tl">
                    <a:srgbClr val="010199"/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Indonesia </a:t>
            </a:r>
            <a:endParaRPr lang="en-GB" sz="2000" b="1" dirty="0">
              <a:effectLst>
                <a:outerShdw blurRad="38100" dist="38100" dir="2700000" algn="tl">
                  <a:srgbClr val="010199"/>
                </a:outerShdw>
              </a:effectLst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  <a:p>
            <a:pPr marL="347663" indent="-347663">
              <a:spcBef>
                <a:spcPts val="0"/>
              </a:spcBef>
              <a:buClr>
                <a:schemeClr val="hlink"/>
              </a:buClr>
              <a:buSzPct val="75000"/>
              <a:buFont typeface="Wingdings" pitchFamily="2" charset="2"/>
              <a:buAutoNum type="arabicPeriod"/>
              <a:tabLst>
                <a:tab pos="347663" algn="l"/>
              </a:tabLst>
              <a:defRPr/>
            </a:pPr>
            <a:r>
              <a:rPr lang="en-GB" sz="2000" b="1" dirty="0" err="1">
                <a:effectLst>
                  <a:outerShdw blurRad="38100" dist="38100" dir="2700000" algn="tl">
                    <a:srgbClr val="010199"/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Etika</a:t>
            </a:r>
            <a:r>
              <a:rPr lang="en-GB" sz="2000" b="1" dirty="0">
                <a:effectLst>
                  <a:outerShdw blurRad="38100" dist="38100" dir="2700000" algn="tl">
                    <a:srgbClr val="010199"/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 </a:t>
            </a:r>
            <a:r>
              <a:rPr lang="en-GB" sz="2000" b="1" dirty="0" err="1">
                <a:effectLst>
                  <a:outerShdw blurRad="38100" dist="38100" dir="2700000" algn="tl">
                    <a:srgbClr val="010199"/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Profesi</a:t>
            </a:r>
            <a:r>
              <a:rPr lang="en-GB" sz="2000" b="1" dirty="0">
                <a:effectLst>
                  <a:outerShdw blurRad="38100" dist="38100" dir="2700000" algn="tl">
                    <a:srgbClr val="010199"/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 </a:t>
            </a:r>
            <a:r>
              <a:rPr lang="en-GB" sz="2000" b="1" dirty="0" err="1">
                <a:effectLst>
                  <a:outerShdw blurRad="38100" dist="38100" dir="2700000" algn="tl">
                    <a:srgbClr val="010199"/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Hukum</a:t>
            </a:r>
            <a:endParaRPr lang="en-GB" sz="2000" b="1" dirty="0">
              <a:effectLst>
                <a:outerShdw blurRad="38100" dist="38100" dir="2700000" algn="tl">
                  <a:srgbClr val="010199"/>
                </a:outerShdw>
              </a:effectLst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  <a:p>
            <a:pPr marL="347663" indent="-347663">
              <a:spcBef>
                <a:spcPts val="0"/>
              </a:spcBef>
              <a:buClr>
                <a:schemeClr val="hlink"/>
              </a:buClr>
              <a:buSzPct val="75000"/>
              <a:buFont typeface="Wingdings" pitchFamily="2" charset="2"/>
              <a:buAutoNum type="arabicPeriod"/>
              <a:tabLst>
                <a:tab pos="347663" algn="l"/>
              </a:tabLst>
              <a:defRPr/>
            </a:pPr>
            <a:r>
              <a:rPr lang="en-GB" sz="2000" b="1" dirty="0" err="1">
                <a:effectLst>
                  <a:outerShdw blurRad="38100" dist="38100" dir="2700000" algn="tl">
                    <a:srgbClr val="010199"/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Tindak</a:t>
            </a:r>
            <a:r>
              <a:rPr lang="en-GB" sz="2000" b="1" dirty="0">
                <a:effectLst>
                  <a:outerShdw blurRad="38100" dist="38100" dir="2700000" algn="tl">
                    <a:srgbClr val="010199"/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 </a:t>
            </a:r>
            <a:r>
              <a:rPr lang="en-GB" sz="2000" b="1" dirty="0" err="1">
                <a:effectLst>
                  <a:outerShdw blurRad="38100" dist="38100" dir="2700000" algn="tl">
                    <a:srgbClr val="010199"/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Pidana</a:t>
            </a:r>
            <a:r>
              <a:rPr lang="en-GB" sz="2000" b="1" dirty="0">
                <a:effectLst>
                  <a:outerShdw blurRad="38100" dist="38100" dir="2700000" algn="tl">
                    <a:srgbClr val="010199"/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 </a:t>
            </a:r>
            <a:r>
              <a:rPr lang="en-GB" sz="2000" b="1" dirty="0" err="1">
                <a:effectLst>
                  <a:outerShdw blurRad="38100" dist="38100" dir="2700000" algn="tl">
                    <a:srgbClr val="010199"/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Tertentu</a:t>
            </a:r>
            <a:r>
              <a:rPr lang="en-GB" sz="2000" b="1" dirty="0">
                <a:effectLst>
                  <a:outerShdw blurRad="38100" dist="38100" dir="2700000" algn="tl">
                    <a:srgbClr val="010199"/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 </a:t>
            </a:r>
            <a:r>
              <a:rPr lang="en-GB" sz="2000" b="1" dirty="0" err="1">
                <a:effectLst>
                  <a:outerShdw blurRad="38100" dist="38100" dir="2700000" algn="tl">
                    <a:srgbClr val="010199"/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Dalam</a:t>
            </a:r>
            <a:r>
              <a:rPr lang="en-GB" sz="2000" b="1" dirty="0">
                <a:effectLst>
                  <a:outerShdw blurRad="38100" dist="38100" dir="2700000" algn="tl">
                    <a:srgbClr val="010199"/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 KUHP/</a:t>
            </a:r>
            <a:r>
              <a:rPr lang="en-GB" sz="2000" b="1" dirty="0" err="1">
                <a:effectLst>
                  <a:outerShdw blurRad="38100" dist="38100" dir="2700000" algn="tl">
                    <a:srgbClr val="010199"/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Tindak</a:t>
            </a:r>
            <a:r>
              <a:rPr lang="en-GB" sz="2000" b="1" dirty="0">
                <a:effectLst>
                  <a:outerShdw blurRad="38100" dist="38100" dir="2700000" algn="tl">
                    <a:srgbClr val="010199"/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 </a:t>
            </a:r>
            <a:r>
              <a:rPr lang="en-GB" sz="2000" b="1" dirty="0" err="1">
                <a:effectLst>
                  <a:outerShdw blurRad="38100" dist="38100" dir="2700000" algn="tl">
                    <a:srgbClr val="010199"/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Pidana</a:t>
            </a:r>
            <a:r>
              <a:rPr lang="en-GB" sz="2000" b="1" dirty="0">
                <a:effectLst>
                  <a:outerShdw blurRad="38100" dist="38100" dir="2700000" algn="tl">
                    <a:srgbClr val="010199"/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 </a:t>
            </a:r>
            <a:r>
              <a:rPr lang="en-GB" sz="2000" b="1" dirty="0" err="1">
                <a:effectLst>
                  <a:outerShdw blurRad="38100" dist="38100" dir="2700000" algn="tl">
                    <a:srgbClr val="010199"/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Umum</a:t>
            </a:r>
            <a:endParaRPr lang="en-GB" sz="2000" b="1" dirty="0">
              <a:effectLst>
                <a:outerShdw blurRad="38100" dist="38100" dir="2700000" algn="tl">
                  <a:srgbClr val="010199"/>
                </a:outerShdw>
              </a:effectLst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  <a:p>
            <a:pPr marL="347663" indent="-347663">
              <a:spcBef>
                <a:spcPts val="0"/>
              </a:spcBef>
              <a:buClr>
                <a:schemeClr val="hlink"/>
              </a:buClr>
              <a:buSzPct val="75000"/>
              <a:buFont typeface="Wingdings" pitchFamily="2" charset="2"/>
              <a:buAutoNum type="arabicPeriod"/>
              <a:tabLst>
                <a:tab pos="347663" algn="l"/>
              </a:tabLst>
              <a:defRPr/>
            </a:pPr>
            <a:r>
              <a:rPr lang="en-GB" sz="2000" b="1" dirty="0" err="1">
                <a:effectLst>
                  <a:outerShdw blurRad="38100" dist="38100" dir="2700000" algn="tl">
                    <a:srgbClr val="010199"/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Hukum</a:t>
            </a:r>
            <a:r>
              <a:rPr lang="en-GB" sz="2000" b="1" dirty="0">
                <a:effectLst>
                  <a:outerShdw blurRad="38100" dist="38100" dir="2700000" algn="tl">
                    <a:srgbClr val="010199"/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 </a:t>
            </a:r>
            <a:r>
              <a:rPr lang="en-GB" sz="2000" b="1" dirty="0" err="1">
                <a:effectLst>
                  <a:outerShdw blurRad="38100" dist="38100" dir="2700000" algn="tl">
                    <a:srgbClr val="010199"/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Pidana</a:t>
            </a:r>
            <a:endParaRPr lang="en-GB" sz="2000" b="1" dirty="0">
              <a:effectLst>
                <a:outerShdw blurRad="38100" dist="38100" dir="2700000" algn="tl">
                  <a:srgbClr val="010199"/>
                </a:outerShdw>
              </a:effectLst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  <a:p>
            <a:pPr marL="347663" indent="-347663">
              <a:spcBef>
                <a:spcPts val="0"/>
              </a:spcBef>
              <a:buClr>
                <a:schemeClr val="hlink"/>
              </a:buClr>
              <a:buSzPct val="75000"/>
              <a:buFont typeface="Wingdings" pitchFamily="2" charset="2"/>
              <a:buAutoNum type="arabicPeriod"/>
              <a:tabLst>
                <a:tab pos="347663" algn="l"/>
              </a:tabLst>
              <a:defRPr/>
            </a:pPr>
            <a:r>
              <a:rPr lang="en-GB" sz="2000" b="1" dirty="0" err="1">
                <a:effectLst>
                  <a:outerShdw blurRad="38100" dist="38100" dir="2700000" algn="tl">
                    <a:srgbClr val="010199"/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Hukum</a:t>
            </a:r>
            <a:r>
              <a:rPr lang="en-GB" sz="2000" b="1" dirty="0">
                <a:effectLst>
                  <a:outerShdw blurRad="38100" dist="38100" dir="2700000" algn="tl">
                    <a:srgbClr val="010199"/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 </a:t>
            </a:r>
            <a:r>
              <a:rPr lang="en-GB" sz="2000" b="1" dirty="0" err="1">
                <a:effectLst>
                  <a:outerShdw blurRad="38100" dist="38100" dir="2700000" algn="tl">
                    <a:srgbClr val="010199"/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Pidana</a:t>
            </a:r>
            <a:r>
              <a:rPr lang="en-GB" sz="2000" b="1" dirty="0">
                <a:effectLst>
                  <a:outerShdw blurRad="38100" dist="38100" dir="2700000" algn="tl">
                    <a:srgbClr val="010199"/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 </a:t>
            </a:r>
            <a:r>
              <a:rPr lang="en-GB" sz="2000" b="1" dirty="0" err="1">
                <a:effectLst>
                  <a:outerShdw blurRad="38100" dist="38100" dir="2700000" algn="tl">
                    <a:srgbClr val="010199"/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Lanjut</a:t>
            </a:r>
            <a:r>
              <a:rPr lang="en-GB" sz="2000" b="1" dirty="0">
                <a:effectLst>
                  <a:outerShdw blurRad="38100" dist="38100" dir="2700000" algn="tl">
                    <a:srgbClr val="010199"/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 </a:t>
            </a:r>
          </a:p>
          <a:p>
            <a:pPr marL="347663" indent="-347663">
              <a:spcBef>
                <a:spcPts val="0"/>
              </a:spcBef>
              <a:buClr>
                <a:schemeClr val="hlink"/>
              </a:buClr>
              <a:buSzPct val="75000"/>
              <a:buFont typeface="Wingdings" pitchFamily="2" charset="2"/>
              <a:buAutoNum type="arabicPeriod"/>
              <a:tabLst>
                <a:tab pos="347663" algn="l"/>
              </a:tabLst>
              <a:defRPr/>
            </a:pPr>
            <a:r>
              <a:rPr lang="en-GB" sz="2000" b="1" dirty="0" err="1">
                <a:effectLst>
                  <a:outerShdw blurRad="38100" dist="38100" dir="2700000" algn="tl">
                    <a:srgbClr val="010199"/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Dasar</a:t>
            </a:r>
            <a:r>
              <a:rPr lang="en-GB" sz="2000" b="1" dirty="0">
                <a:effectLst>
                  <a:outerShdw blurRad="38100" dist="38100" dir="2700000" algn="tl">
                    <a:srgbClr val="010199"/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 </a:t>
            </a:r>
            <a:r>
              <a:rPr lang="en-GB" sz="2000" b="1" dirty="0" err="1">
                <a:effectLst>
                  <a:outerShdw blurRad="38100" dist="38100" dir="2700000" algn="tl">
                    <a:srgbClr val="010199"/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penghapus</a:t>
            </a:r>
            <a:r>
              <a:rPr lang="en-GB" sz="2000" b="1" dirty="0">
                <a:effectLst>
                  <a:outerShdw blurRad="38100" dist="38100" dir="2700000" algn="tl">
                    <a:srgbClr val="010199"/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 </a:t>
            </a:r>
            <a:r>
              <a:rPr lang="en-GB" sz="2000" b="1" dirty="0" err="1">
                <a:effectLst>
                  <a:outerShdw blurRad="38100" dist="38100" dir="2700000" algn="tl">
                    <a:srgbClr val="010199"/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penuntutan</a:t>
            </a:r>
            <a:r>
              <a:rPr lang="en-GB" sz="2000" b="1" dirty="0">
                <a:effectLst>
                  <a:outerShdw blurRad="38100" dist="38100" dir="2700000" algn="tl">
                    <a:srgbClr val="010199"/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 , </a:t>
            </a:r>
            <a:r>
              <a:rPr lang="en-GB" sz="2000" b="1" dirty="0" err="1">
                <a:effectLst>
                  <a:outerShdw blurRad="38100" dist="38100" dir="2700000" algn="tl">
                    <a:srgbClr val="010199"/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menjalani</a:t>
            </a:r>
            <a:r>
              <a:rPr lang="en-GB" sz="2000" b="1" dirty="0">
                <a:effectLst>
                  <a:outerShdw blurRad="38100" dist="38100" dir="2700000" algn="tl">
                    <a:srgbClr val="010199"/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 </a:t>
            </a:r>
            <a:r>
              <a:rPr lang="en-GB" sz="2000" b="1" dirty="0" err="1">
                <a:effectLst>
                  <a:outerShdw blurRad="38100" dist="38100" dir="2700000" algn="tl">
                    <a:srgbClr val="010199"/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pidana</a:t>
            </a:r>
            <a:r>
              <a:rPr lang="en-GB" sz="2000" b="1" dirty="0">
                <a:effectLst>
                  <a:outerShdw blurRad="38100" dist="38100" dir="2700000" algn="tl">
                    <a:srgbClr val="010199"/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, </a:t>
            </a:r>
            <a:r>
              <a:rPr lang="en-GB" sz="2000" b="1" dirty="0" err="1">
                <a:effectLst>
                  <a:outerShdw blurRad="38100" dist="38100" dir="2700000" algn="tl">
                    <a:srgbClr val="010199"/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penghapus</a:t>
            </a:r>
            <a:r>
              <a:rPr lang="en-GB" sz="2000" b="1" dirty="0">
                <a:effectLst>
                  <a:outerShdw blurRad="38100" dist="38100" dir="2700000" algn="tl">
                    <a:srgbClr val="010199"/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 </a:t>
            </a:r>
            <a:r>
              <a:rPr lang="en-GB" sz="2000" b="1" dirty="0" err="1">
                <a:effectLst>
                  <a:outerShdw blurRad="38100" dist="38100" dir="2700000" algn="tl">
                    <a:srgbClr val="010199"/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pidana</a:t>
            </a:r>
            <a:r>
              <a:rPr lang="en-GB" sz="2000" b="1" dirty="0">
                <a:effectLst>
                  <a:outerShdw blurRad="38100" dist="38100" dir="2700000" algn="tl">
                    <a:srgbClr val="010199"/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, </a:t>
            </a:r>
            <a:r>
              <a:rPr lang="en-GB" sz="2000" b="1" dirty="0" err="1">
                <a:effectLst>
                  <a:outerShdw blurRad="38100" dist="38100" dir="2700000" algn="tl">
                    <a:srgbClr val="010199"/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peringan</a:t>
            </a:r>
            <a:r>
              <a:rPr lang="en-GB" sz="2000" b="1" dirty="0">
                <a:effectLst>
                  <a:outerShdw blurRad="38100" dist="38100" dir="2700000" algn="tl">
                    <a:srgbClr val="010199"/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 </a:t>
            </a:r>
            <a:r>
              <a:rPr lang="en-GB" sz="2000" b="1" dirty="0" err="1">
                <a:effectLst>
                  <a:outerShdw blurRad="38100" dist="38100" dir="2700000" algn="tl">
                    <a:srgbClr val="010199"/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dan</a:t>
            </a:r>
            <a:r>
              <a:rPr lang="en-GB" sz="2000" b="1" dirty="0">
                <a:effectLst>
                  <a:outerShdw blurRad="38100" dist="38100" dir="2700000" algn="tl">
                    <a:srgbClr val="010199"/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 </a:t>
            </a:r>
            <a:r>
              <a:rPr lang="en-GB" sz="2000" b="1" dirty="0" err="1">
                <a:effectLst>
                  <a:outerShdw blurRad="38100" dist="38100" dir="2700000" algn="tl">
                    <a:srgbClr val="010199"/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pemberat</a:t>
            </a:r>
            <a:r>
              <a:rPr lang="en-GB" sz="2000" b="1" dirty="0">
                <a:effectLst>
                  <a:outerShdw blurRad="38100" dist="38100" dir="2700000" algn="tl">
                    <a:srgbClr val="010199"/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 </a:t>
            </a:r>
            <a:r>
              <a:rPr lang="en-GB" sz="2000" b="1" dirty="0" err="1">
                <a:effectLst>
                  <a:outerShdw blurRad="38100" dist="38100" dir="2700000" algn="tl">
                    <a:srgbClr val="010199"/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pidana</a:t>
            </a:r>
            <a:r>
              <a:rPr lang="en-GB" sz="2000" b="1" dirty="0">
                <a:effectLst>
                  <a:outerShdw blurRad="38100" dist="38100" dir="2700000" algn="tl">
                    <a:srgbClr val="010199"/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 (DP6)</a:t>
            </a:r>
          </a:p>
          <a:p>
            <a:pPr marL="347663" indent="-347663">
              <a:spcBef>
                <a:spcPts val="0"/>
              </a:spcBef>
              <a:buClr>
                <a:schemeClr val="hlink"/>
              </a:buClr>
              <a:buSzPct val="75000"/>
              <a:buFont typeface="Wingdings" pitchFamily="2" charset="2"/>
              <a:buAutoNum type="arabicPeriod"/>
              <a:tabLst>
                <a:tab pos="347663" algn="l"/>
              </a:tabLst>
              <a:defRPr/>
            </a:pPr>
            <a:r>
              <a:rPr lang="en-GB" sz="2000" b="1" dirty="0" err="1">
                <a:effectLst>
                  <a:outerShdw blurRad="38100" dist="38100" dir="2700000" algn="tl">
                    <a:srgbClr val="010199"/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Tindak</a:t>
            </a:r>
            <a:r>
              <a:rPr lang="en-GB" sz="2000" b="1" dirty="0">
                <a:effectLst>
                  <a:outerShdw blurRad="38100" dist="38100" dir="2700000" algn="tl">
                    <a:srgbClr val="010199"/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 </a:t>
            </a:r>
            <a:r>
              <a:rPr lang="en-GB" sz="2000" b="1" dirty="0" err="1">
                <a:effectLst>
                  <a:outerShdw blurRad="38100" dist="38100" dir="2700000" algn="tl">
                    <a:srgbClr val="010199"/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Pidana</a:t>
            </a:r>
            <a:r>
              <a:rPr lang="en-GB" sz="2000" b="1" dirty="0">
                <a:effectLst>
                  <a:outerShdw blurRad="38100" dist="38100" dir="2700000" algn="tl">
                    <a:srgbClr val="010199"/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 </a:t>
            </a:r>
            <a:r>
              <a:rPr lang="en-GB" sz="2000" b="1" dirty="0" err="1">
                <a:effectLst>
                  <a:outerShdw blurRad="38100" dist="38100" dir="2700000" algn="tl">
                    <a:srgbClr val="010199"/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Khusus</a:t>
            </a:r>
            <a:r>
              <a:rPr lang="en-GB" sz="2000" b="1" dirty="0">
                <a:effectLst>
                  <a:outerShdw blurRad="38100" dist="38100" dir="2700000" algn="tl">
                    <a:srgbClr val="010199"/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  / TINDAK PIDANA KORUPSI</a:t>
            </a:r>
          </a:p>
          <a:p>
            <a:pPr marL="347663" indent="-347663">
              <a:spcBef>
                <a:spcPts val="0"/>
              </a:spcBef>
              <a:buClr>
                <a:schemeClr val="hlink"/>
              </a:buClr>
              <a:buSzPct val="75000"/>
              <a:buFont typeface="Wingdings" pitchFamily="2" charset="2"/>
              <a:buAutoNum type="arabicPeriod"/>
              <a:tabLst>
                <a:tab pos="347663" algn="l"/>
              </a:tabLst>
              <a:defRPr/>
            </a:pPr>
            <a:r>
              <a:rPr lang="en-GB" sz="2000" b="1" dirty="0" err="1">
                <a:effectLst>
                  <a:outerShdw blurRad="38100" dist="38100" dir="2700000" algn="tl">
                    <a:srgbClr val="010199"/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Kriminologi</a:t>
            </a:r>
            <a:r>
              <a:rPr lang="en-GB" sz="2000" b="1" dirty="0">
                <a:effectLst>
                  <a:outerShdw blurRad="38100" dist="38100" dir="2700000" algn="tl">
                    <a:srgbClr val="010199"/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 </a:t>
            </a:r>
            <a:r>
              <a:rPr lang="en-GB" sz="2000" b="1" dirty="0" err="1">
                <a:effectLst>
                  <a:outerShdw blurRad="38100" dist="38100" dir="2700000" algn="tl">
                    <a:srgbClr val="010199"/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dan</a:t>
            </a:r>
            <a:r>
              <a:rPr lang="en-GB" sz="2000" b="1" dirty="0">
                <a:effectLst>
                  <a:outerShdw blurRad="38100" dist="38100" dir="2700000" algn="tl">
                    <a:srgbClr val="010199"/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 </a:t>
            </a:r>
            <a:r>
              <a:rPr lang="en-GB" sz="2000" b="1" dirty="0" err="1">
                <a:effectLst>
                  <a:outerShdw blurRad="38100" dist="38100" dir="2700000" algn="tl">
                    <a:srgbClr val="010199"/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Viktimologi</a:t>
            </a:r>
            <a:endParaRPr lang="en-GB" sz="2000" b="1" dirty="0">
              <a:effectLst>
                <a:outerShdw blurRad="38100" dist="38100" dir="2700000" algn="tl">
                  <a:srgbClr val="010199"/>
                </a:outerShdw>
              </a:effectLst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  <a:p>
            <a:pPr>
              <a:spcBef>
                <a:spcPts val="0"/>
              </a:spcBef>
              <a:buClr>
                <a:schemeClr val="hlink"/>
              </a:buClr>
              <a:buSzPct val="75000"/>
              <a:defRPr/>
            </a:pPr>
            <a:r>
              <a:rPr lang="en-GB" sz="2000" b="1" dirty="0">
                <a:effectLst>
                  <a:outerShdw blurRad="38100" dist="38100" dir="2700000" algn="tl">
                    <a:srgbClr val="010199"/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Mata </a:t>
            </a:r>
            <a:r>
              <a:rPr lang="en-GB" sz="2000" b="1" dirty="0" err="1">
                <a:effectLst>
                  <a:outerShdw blurRad="38100" dist="38100" dir="2700000" algn="tl">
                    <a:srgbClr val="010199"/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Kuliah</a:t>
            </a:r>
            <a:r>
              <a:rPr lang="en-GB" sz="2000" b="1" dirty="0">
                <a:effectLst>
                  <a:outerShdw blurRad="38100" dist="38100" dir="2700000" algn="tl">
                    <a:srgbClr val="010199"/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 </a:t>
            </a:r>
            <a:r>
              <a:rPr lang="en-GB" sz="2000" b="1" dirty="0" err="1">
                <a:effectLst>
                  <a:outerShdw blurRad="38100" dist="38100" dir="2700000" algn="tl">
                    <a:srgbClr val="010199"/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diasuh</a:t>
            </a:r>
            <a:r>
              <a:rPr lang="en-GB" sz="2000" b="1" dirty="0">
                <a:effectLst>
                  <a:outerShdw blurRad="38100" dist="38100" dir="2700000" algn="tl">
                    <a:srgbClr val="010199"/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 di S2</a:t>
            </a:r>
          </a:p>
          <a:p>
            <a:pPr marL="457200" indent="-457200">
              <a:spcBef>
                <a:spcPts val="0"/>
              </a:spcBef>
              <a:buClr>
                <a:schemeClr val="hlink"/>
              </a:buClr>
              <a:buSzPct val="75000"/>
              <a:buFont typeface="Arial" pitchFamily="34" charset="0"/>
              <a:buChar char="•"/>
              <a:defRPr/>
            </a:pPr>
            <a:r>
              <a:rPr lang="en-GB" sz="2000" b="1" dirty="0" err="1">
                <a:effectLst>
                  <a:outerShdw blurRad="38100" dist="38100" dir="2700000" algn="tl">
                    <a:srgbClr val="010199"/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Teori</a:t>
            </a:r>
            <a:r>
              <a:rPr lang="en-GB" sz="2000" b="1" dirty="0">
                <a:effectLst>
                  <a:outerShdw blurRad="38100" dist="38100" dir="2700000" algn="tl">
                    <a:srgbClr val="010199"/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 </a:t>
            </a:r>
            <a:r>
              <a:rPr lang="en-GB" sz="2000" b="1" dirty="0" err="1">
                <a:effectLst>
                  <a:outerShdw blurRad="38100" dist="38100" dir="2700000" algn="tl">
                    <a:srgbClr val="010199"/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Hukum</a:t>
            </a:r>
            <a:r>
              <a:rPr lang="en-GB" sz="2000" b="1" dirty="0">
                <a:effectLst>
                  <a:outerShdw blurRad="38100" dist="38100" dir="2700000" algn="tl">
                    <a:srgbClr val="010199"/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, </a:t>
            </a:r>
            <a:r>
              <a:rPr lang="en-GB" sz="2000" b="1" dirty="0" err="1">
                <a:effectLst>
                  <a:outerShdw blurRad="38100" dist="38100" dir="2700000" algn="tl">
                    <a:srgbClr val="010199"/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Kebijakan</a:t>
            </a:r>
            <a:r>
              <a:rPr lang="en-GB" sz="2000" b="1" dirty="0">
                <a:effectLst>
                  <a:outerShdw blurRad="38100" dist="38100" dir="2700000" algn="tl">
                    <a:srgbClr val="010199"/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 </a:t>
            </a:r>
            <a:r>
              <a:rPr lang="en-GB" sz="2000" b="1" dirty="0" err="1">
                <a:effectLst>
                  <a:outerShdw blurRad="38100" dist="38100" dir="2700000" algn="tl">
                    <a:srgbClr val="010199"/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Kriminal</a:t>
            </a:r>
            <a:r>
              <a:rPr lang="en-GB" sz="2000" b="1" dirty="0">
                <a:effectLst>
                  <a:outerShdw blurRad="38100" dist="38100" dir="2700000" algn="tl">
                    <a:srgbClr val="010199"/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, </a:t>
            </a:r>
            <a:r>
              <a:rPr lang="en-GB" sz="2000" b="1" dirty="0" err="1">
                <a:effectLst>
                  <a:outerShdw blurRad="38100" dist="38100" dir="2700000" algn="tl">
                    <a:srgbClr val="010199"/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Politik</a:t>
            </a:r>
            <a:r>
              <a:rPr lang="en-GB" sz="2000" b="1" dirty="0">
                <a:effectLst>
                  <a:outerShdw blurRad="38100" dist="38100" dir="2700000" algn="tl">
                    <a:srgbClr val="010199"/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 </a:t>
            </a:r>
            <a:r>
              <a:rPr lang="en-GB" sz="2000" b="1" dirty="0" err="1">
                <a:effectLst>
                  <a:outerShdw blurRad="38100" dist="38100" dir="2700000" algn="tl">
                    <a:srgbClr val="010199"/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Hukum</a:t>
            </a:r>
            <a:r>
              <a:rPr lang="en-GB" sz="2000" b="1" dirty="0">
                <a:effectLst>
                  <a:outerShdw blurRad="38100" dist="38100" dir="2700000" algn="tl">
                    <a:srgbClr val="010199"/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 </a:t>
            </a:r>
            <a:r>
              <a:rPr lang="en-GB" sz="2000" b="1" dirty="0" err="1">
                <a:effectLst>
                  <a:outerShdw blurRad="38100" dist="38100" dir="2700000" algn="tl">
                    <a:srgbClr val="010199"/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Pidana</a:t>
            </a:r>
            <a:r>
              <a:rPr lang="en-GB" sz="2000" b="1" dirty="0">
                <a:effectLst>
                  <a:outerShdw blurRad="38100" dist="38100" dir="2700000" algn="tl">
                    <a:srgbClr val="010199"/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, </a:t>
            </a:r>
            <a:r>
              <a:rPr lang="en-GB" sz="2000" b="1" dirty="0" err="1">
                <a:effectLst>
                  <a:outerShdw blurRad="38100" dist="38100" dir="2700000" algn="tl">
                    <a:srgbClr val="010199"/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Tindak</a:t>
            </a:r>
            <a:r>
              <a:rPr lang="en-GB" sz="2000" b="1" dirty="0">
                <a:effectLst>
                  <a:outerShdw blurRad="38100" dist="38100" dir="2700000" algn="tl">
                    <a:srgbClr val="010199"/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 </a:t>
            </a:r>
            <a:r>
              <a:rPr lang="en-GB" sz="2000" b="1" dirty="0" err="1">
                <a:effectLst>
                  <a:outerShdw blurRad="38100" dist="38100" dir="2700000" algn="tl">
                    <a:srgbClr val="010199"/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Pidana</a:t>
            </a:r>
            <a:r>
              <a:rPr lang="en-GB" sz="2000" b="1" dirty="0">
                <a:effectLst>
                  <a:outerShdw blurRad="38100" dist="38100" dir="2700000" algn="tl">
                    <a:srgbClr val="010199"/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 </a:t>
            </a:r>
            <a:r>
              <a:rPr lang="en-GB" sz="2000" b="1" dirty="0" err="1">
                <a:effectLst>
                  <a:outerShdw blurRad="38100" dist="38100" dir="2700000" algn="tl">
                    <a:srgbClr val="010199"/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Korupsi</a:t>
            </a:r>
            <a:endParaRPr lang="en-GB" sz="2000" b="1" dirty="0">
              <a:effectLst>
                <a:outerShdw blurRad="38100" dist="38100" dir="2700000" algn="tl">
                  <a:srgbClr val="010199"/>
                </a:outerShdw>
              </a:effectLst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  <a:p>
            <a:pPr marL="609600" indent="-609600">
              <a:spcBef>
                <a:spcPts val="0"/>
              </a:spcBef>
              <a:buClr>
                <a:schemeClr val="hlink"/>
              </a:buClr>
              <a:buSzPct val="75000"/>
              <a:buFont typeface="Wingdings" pitchFamily="2" charset="2"/>
              <a:buChar char="l"/>
              <a:defRPr/>
            </a:pPr>
            <a:r>
              <a:rPr lang="en-GB" sz="2000" b="1" dirty="0" err="1">
                <a:effectLst>
                  <a:outerShdw blurRad="38100" dist="38100" dir="2700000" algn="tl">
                    <a:srgbClr val="010199"/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Isteri</a:t>
            </a:r>
            <a:r>
              <a:rPr lang="en-GB" sz="2000" b="1" dirty="0">
                <a:effectLst>
                  <a:outerShdw blurRad="38100" dist="38100" dir="2700000" algn="tl">
                    <a:srgbClr val="010199"/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: </a:t>
            </a:r>
            <a:r>
              <a:rPr lang="en-GB" sz="2000" b="1" dirty="0" err="1">
                <a:effectLst>
                  <a:outerShdw blurRad="38100" dist="38100" dir="2700000" algn="tl">
                    <a:srgbClr val="010199"/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Dr.Hj.Nurunnisa</a:t>
            </a:r>
            <a:r>
              <a:rPr lang="en-GB" sz="2000" b="1" dirty="0">
                <a:effectLst>
                  <a:outerShdw blurRad="38100" dist="38100" dir="2700000" algn="tl">
                    <a:srgbClr val="010199"/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, S.H.,MH.</a:t>
            </a:r>
          </a:p>
          <a:p>
            <a:pPr marL="609600" indent="-609600">
              <a:spcBef>
                <a:spcPts val="0"/>
              </a:spcBef>
              <a:buClr>
                <a:schemeClr val="hlink"/>
              </a:buClr>
              <a:buSzPct val="75000"/>
              <a:buFont typeface="Wingdings" pitchFamily="2" charset="2"/>
              <a:buChar char="l"/>
              <a:defRPr/>
            </a:pPr>
            <a:r>
              <a:rPr lang="en-US" sz="2000" dirty="0" err="1">
                <a:effectLst>
                  <a:outerShdw blurRad="38100" dist="38100" dir="2700000" algn="tl">
                    <a:srgbClr val="010199"/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Anak</a:t>
            </a:r>
            <a:r>
              <a:rPr lang="en-US" sz="2000" dirty="0">
                <a:effectLst>
                  <a:outerShdw blurRad="38100" dist="38100" dir="2700000" algn="tl">
                    <a:srgbClr val="010199"/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: 1 Muhammad </a:t>
            </a:r>
            <a:r>
              <a:rPr lang="en-US" sz="2000" dirty="0" err="1">
                <a:effectLst>
                  <a:outerShdw blurRad="38100" dist="38100" dir="2700000" algn="tl">
                    <a:srgbClr val="010199"/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Raisa</a:t>
            </a:r>
            <a:r>
              <a:rPr lang="en-US" sz="2000" dirty="0">
                <a:effectLst>
                  <a:outerShdw blurRad="38100" dist="38100" dir="2700000" algn="tl">
                    <a:srgbClr val="010199"/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 </a:t>
            </a:r>
            <a:r>
              <a:rPr lang="en-US" sz="2000" dirty="0" err="1">
                <a:effectLst>
                  <a:outerShdw blurRad="38100" dist="38100" dir="2700000" algn="tl">
                    <a:srgbClr val="010199"/>
                  </a:outerShdw>
                </a:effectLst>
                <a:latin typeface="Arabic Typesetting" panose="03020402040406030203" pitchFamily="66" charset="-78"/>
                <a:cs typeface="Arabic Typesetting" panose="03020402040406030203" pitchFamily="66" charset="-78"/>
              </a:rPr>
              <a:t>Hanif</a:t>
            </a:r>
            <a:endParaRPr lang="en-US" sz="2000" dirty="0">
              <a:effectLst>
                <a:outerShdw blurRad="38100" dist="38100" dir="2700000" algn="tl">
                  <a:srgbClr val="010199"/>
                </a:outerShdw>
              </a:effectLst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  <a:p>
            <a:pPr marL="609600" indent="-609600">
              <a:spcBef>
                <a:spcPct val="20000"/>
              </a:spcBef>
              <a:buClr>
                <a:schemeClr val="hlink"/>
              </a:buClr>
              <a:buSzPct val="75000"/>
              <a:buFont typeface="Wingdings" pitchFamily="2" charset="2"/>
              <a:buChar char="l"/>
              <a:defRPr/>
            </a:pPr>
            <a:endParaRPr lang="en-US" sz="2000" dirty="0">
              <a:effectLst>
                <a:outerShdw blurRad="38100" dist="38100" dir="2700000" algn="tl">
                  <a:srgbClr val="010199"/>
                </a:outerShdw>
              </a:effectLst>
              <a:latin typeface="Arabic Typesetting" panose="03020402040406030203" pitchFamily="66" charset="-78"/>
              <a:cs typeface="Arabic Typesetting" panose="03020402040406030203" pitchFamily="66" charset="-78"/>
            </a:endParaRPr>
          </a:p>
        </p:txBody>
      </p:sp>
      <p:sp>
        <p:nvSpPr>
          <p:cNvPr id="40965" name="AutoShape 2" descr="LOGO RESMI ULM – ULM"/>
          <p:cNvSpPr>
            <a:spLocks noChangeAspect="1" noChangeArrowheads="1"/>
          </p:cNvSpPr>
          <p:nvPr/>
        </p:nvSpPr>
        <p:spPr bwMode="auto">
          <a:xfrm>
            <a:off x="163513" y="-144463"/>
            <a:ext cx="304800" cy="304801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rgbClr val="FFFFFF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rgbClr val="000000"/>
                </a:solidFill>
                <a:miter lim="800000"/>
                <a:headEnd/>
                <a:tailEnd/>
              </a14:hiddenLine>
            </a:ext>
          </a:extLst>
        </p:spPr>
        <p:txBody>
          <a:bodyPr/>
          <a:lstStyle>
            <a:lvl1pPr>
              <a:defRPr>
                <a:solidFill>
                  <a:schemeClr val="tx1"/>
                </a:solidFill>
                <a:latin typeface="Tahoma" pitchFamily="34" charset="0"/>
              </a:defRPr>
            </a:lvl1pPr>
            <a:lvl2pPr marL="742950" indent="-285750">
              <a:defRPr>
                <a:solidFill>
                  <a:schemeClr val="tx1"/>
                </a:solidFill>
                <a:latin typeface="Tahoma" pitchFamily="34" charset="0"/>
              </a:defRPr>
            </a:lvl2pPr>
            <a:lvl3pPr marL="1143000" indent="-228600">
              <a:defRPr>
                <a:solidFill>
                  <a:schemeClr val="tx1"/>
                </a:solidFill>
                <a:latin typeface="Tahoma" pitchFamily="34" charset="0"/>
              </a:defRPr>
            </a:lvl3pPr>
            <a:lvl4pPr marL="1600200" indent="-228600">
              <a:defRPr>
                <a:solidFill>
                  <a:schemeClr val="tx1"/>
                </a:solidFill>
                <a:latin typeface="Tahoma" pitchFamily="34" charset="0"/>
              </a:defRPr>
            </a:lvl4pPr>
            <a:lvl5pPr marL="2057400" indent="-228600">
              <a:defRPr>
                <a:solidFill>
                  <a:schemeClr val="tx1"/>
                </a:solidFill>
                <a:latin typeface="Tahoma" pitchFamily="34" charset="0"/>
              </a:defRPr>
            </a:lvl5pPr>
            <a:lvl6pPr marL="25146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6pPr>
            <a:lvl7pPr marL="29718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7pPr>
            <a:lvl8pPr marL="34290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8pPr>
            <a:lvl9pPr marL="3886200" indent="-228600" eaLnBrk="0" fontAlgn="base" hangingPunct="0">
              <a:spcBef>
                <a:spcPct val="0"/>
              </a:spcBef>
              <a:spcAft>
                <a:spcPct val="0"/>
              </a:spcAft>
              <a:defRPr>
                <a:solidFill>
                  <a:schemeClr val="tx1"/>
                </a:solidFill>
                <a:latin typeface="Tahoma" pitchFamily="34" charset="0"/>
              </a:defRPr>
            </a:lvl9pPr>
          </a:lstStyle>
          <a:p>
            <a:endParaRPr lang="en-US" altLang="en-US"/>
          </a:p>
        </p:txBody>
      </p:sp>
      <p:pic>
        <p:nvPicPr>
          <p:cNvPr id="40966" name="Picture 3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7715250" y="-122238"/>
            <a:ext cx="1522413" cy="1528763"/>
          </a:xfrm>
          <a:prstGeom prst="rect">
            <a:avLst/>
          </a:prstGeom>
          <a:noFill/>
          <a:ln>
            <a:noFill/>
          </a:ln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</a:extLst>
        </p:spPr>
      </p:pic>
    </p:spTree>
    <p:extLst>
      <p:ext uri="{BB962C8B-B14F-4D97-AF65-F5344CB8AC3E}">
        <p14:creationId xmlns:p14="http://schemas.microsoft.com/office/powerpoint/2010/main" val="225705209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/>
            </a:extLst>
          </p:cNvPr>
          <p:cNvSpPr>
            <a:spLocks noGrp="1"/>
          </p:cNvSpPr>
          <p:nvPr>
            <p:ph type="ctrTitle"/>
          </p:nvPr>
        </p:nvSpPr>
        <p:spPr>
          <a:xfrm>
            <a:off x="435894" y="1143000"/>
            <a:ext cx="8359028" cy="1475013"/>
          </a:xfrm>
        </p:spPr>
        <p:txBody>
          <a:bodyPr>
            <a:normAutofit fontScale="90000"/>
          </a:bodyPr>
          <a:lstStyle/>
          <a:p>
            <a:pPr algn="ctr" fontAlgn="auto">
              <a:spcAft>
                <a:spcPts val="0"/>
              </a:spcAft>
              <a:buClr>
                <a:schemeClr val="accent6">
                  <a:lumMod val="75000"/>
                </a:schemeClr>
              </a:buClr>
              <a:defRPr/>
            </a:pPr>
            <a:r>
              <a:rPr lang="en-US" sz="4900" dirty="0" err="1">
                <a:solidFill>
                  <a:srgbClr val="002060"/>
                </a:solidFill>
                <a:latin typeface="Big Caslon Medium" panose="02000603090000020003" pitchFamily="2" charset="-79"/>
                <a:cs typeface="Big Caslon Medium" panose="02000603090000020003" pitchFamily="2" charset="-79"/>
              </a:rPr>
              <a:t>P</a:t>
            </a:r>
            <a:r>
              <a:rPr lang="en-US" sz="4900" dirty="0" err="1" smtClean="0">
                <a:solidFill>
                  <a:srgbClr val="002060"/>
                </a:solidFill>
                <a:latin typeface="Big Caslon Medium" panose="02000603090000020003" pitchFamily="2" charset="-79"/>
                <a:cs typeface="Big Caslon Medium" panose="02000603090000020003" pitchFamily="2" charset="-79"/>
              </a:rPr>
              <a:t>Engantar</a:t>
            </a:r>
            <a:r>
              <a:rPr lang="en-US" sz="4900" dirty="0" smtClean="0">
                <a:solidFill>
                  <a:srgbClr val="002060"/>
                </a:solidFill>
                <a:latin typeface="Big Caslon Medium" panose="02000603090000020003" pitchFamily="2" charset="-79"/>
                <a:cs typeface="Big Caslon Medium" panose="02000603090000020003" pitchFamily="2" charset="-79"/>
              </a:rPr>
              <a:t> </a:t>
            </a:r>
            <a:r>
              <a:rPr lang="en-US" sz="4900" dirty="0" err="1">
                <a:solidFill>
                  <a:srgbClr val="FF0000"/>
                </a:solidFill>
                <a:latin typeface="Big Caslon Medium" panose="02000603090000020003" pitchFamily="2" charset="-79"/>
                <a:cs typeface="Big Caslon Medium" panose="02000603090000020003" pitchFamily="2" charset="-79"/>
              </a:rPr>
              <a:t>hukum</a:t>
            </a:r>
            <a:r>
              <a:rPr lang="en-US" sz="4900" dirty="0">
                <a:solidFill>
                  <a:srgbClr val="FF0000"/>
                </a:solidFill>
                <a:latin typeface="Big Caslon Medium" panose="02000603090000020003" pitchFamily="2" charset="-79"/>
                <a:cs typeface="Big Caslon Medium" panose="02000603090000020003" pitchFamily="2" charset="-79"/>
              </a:rPr>
              <a:t> INDONESIA</a:t>
            </a:r>
            <a:endParaRPr lang="en-US" dirty="0">
              <a:solidFill>
                <a:srgbClr val="FF0000"/>
              </a:solidFill>
              <a:latin typeface="Big Caslon Medium" panose="02000603090000020003" pitchFamily="2" charset="-79"/>
              <a:cs typeface="Big Caslon Medium" panose="02000603090000020003" pitchFamily="2" charset="-79"/>
            </a:endParaRPr>
          </a:p>
        </p:txBody>
      </p:sp>
      <p:sp>
        <p:nvSpPr>
          <p:cNvPr id="4" name="Oval 3">
            <a:extLst>
              <a:ext uri="{FF2B5EF4-FFF2-40B4-BE49-F238E27FC236}"/>
            </a:extLst>
          </p:cNvPr>
          <p:cNvSpPr/>
          <p:nvPr/>
        </p:nvSpPr>
        <p:spPr>
          <a:xfrm>
            <a:off x="436563" y="3571875"/>
            <a:ext cx="1797050" cy="2371725"/>
          </a:xfrm>
          <a:prstGeom prst="ellipse">
            <a:avLst/>
          </a:prstGeom>
        </p:spPr>
        <p:style>
          <a:lnRef idx="1">
            <a:schemeClr val="accent5"/>
          </a:lnRef>
          <a:fillRef idx="2">
            <a:schemeClr val="accent5"/>
          </a:fillRef>
          <a:effectRef idx="1">
            <a:schemeClr val="accent5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sz="4400" b="1" dirty="0">
                <a:latin typeface="Abadi MT Condensed Light" panose="020B0306030101010103" pitchFamily="34" charset="77"/>
              </a:rPr>
              <a:t>DOSEN</a:t>
            </a:r>
            <a:endParaRPr lang="en-US" sz="6600" b="1" dirty="0">
              <a:latin typeface="Abadi MT Condensed Light" panose="020B0306030101010103" pitchFamily="34" charset="77"/>
            </a:endParaRPr>
          </a:p>
        </p:txBody>
      </p:sp>
      <p:sp>
        <p:nvSpPr>
          <p:cNvPr id="5" name="Triangle 4">
            <a:extLst>
              <a:ext uri="{FF2B5EF4-FFF2-40B4-BE49-F238E27FC236}"/>
            </a:extLst>
          </p:cNvPr>
          <p:cNvSpPr/>
          <p:nvPr/>
        </p:nvSpPr>
        <p:spPr>
          <a:xfrm>
            <a:off x="1982788" y="3571875"/>
            <a:ext cx="1881187" cy="2371725"/>
          </a:xfrm>
          <a:prstGeom prst="triangle">
            <a:avLst/>
          </a:prstGeom>
        </p:spPr>
        <p:style>
          <a:lnRef idx="1">
            <a:schemeClr val="accent3"/>
          </a:lnRef>
          <a:fillRef idx="2">
            <a:schemeClr val="accent3"/>
          </a:fillRef>
          <a:effectRef idx="1">
            <a:schemeClr val="accent3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sz="6000" b="1" dirty="0">
                <a:latin typeface="Abadi MT Condensed Light" panose="020B0306030101010103" pitchFamily="34" charset="77"/>
              </a:rPr>
              <a:t>RPS</a:t>
            </a:r>
            <a:endParaRPr lang="en-US" b="1" dirty="0">
              <a:latin typeface="Abadi MT Condensed Light" panose="020B0306030101010103" pitchFamily="34" charset="77"/>
            </a:endParaRPr>
          </a:p>
        </p:txBody>
      </p:sp>
      <p:sp>
        <p:nvSpPr>
          <p:cNvPr id="6" name="Can 5">
            <a:extLst>
              <a:ext uri="{FF2B5EF4-FFF2-40B4-BE49-F238E27FC236}"/>
            </a:extLst>
          </p:cNvPr>
          <p:cNvSpPr/>
          <p:nvPr/>
        </p:nvSpPr>
        <p:spPr>
          <a:xfrm>
            <a:off x="3863975" y="3571875"/>
            <a:ext cx="1520825" cy="2371725"/>
          </a:xfrm>
          <a:prstGeom prst="can">
            <a:avLst/>
          </a:prstGeo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sz="3600" b="1" dirty="0">
                <a:latin typeface="Abadi MT Condensed Light" panose="020B0306030101010103" pitchFamily="34" charset="77"/>
              </a:rPr>
              <a:t>REFERENSI</a:t>
            </a:r>
            <a:endParaRPr lang="en-US" b="1" dirty="0">
              <a:latin typeface="Abadi MT Condensed Light" panose="020B0306030101010103" pitchFamily="34" charset="77"/>
            </a:endParaRPr>
          </a:p>
        </p:txBody>
      </p:sp>
      <p:sp>
        <p:nvSpPr>
          <p:cNvPr id="7" name="Frame 6">
            <a:extLst>
              <a:ext uri="{FF2B5EF4-FFF2-40B4-BE49-F238E27FC236}"/>
            </a:extLst>
          </p:cNvPr>
          <p:cNvSpPr/>
          <p:nvPr/>
        </p:nvSpPr>
        <p:spPr>
          <a:xfrm>
            <a:off x="5561013" y="3627438"/>
            <a:ext cx="1463675" cy="2373312"/>
          </a:xfrm>
          <a:prstGeom prst="frame">
            <a:avLst/>
          </a:prstGeom>
        </p:spPr>
        <p:style>
          <a:lnRef idx="1">
            <a:schemeClr val="accent2"/>
          </a:lnRef>
          <a:fillRef idx="2">
            <a:schemeClr val="accent2"/>
          </a:fillRef>
          <a:effectRef idx="1">
            <a:schemeClr val="accent2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sz="4000" b="1" dirty="0">
                <a:solidFill>
                  <a:srgbClr val="FF0000"/>
                </a:solidFill>
                <a:latin typeface="Abadi MT Condensed Light" panose="020B0306030101010103" pitchFamily="34" charset="77"/>
              </a:rPr>
              <a:t>SISTEM NILAI</a:t>
            </a:r>
            <a:endParaRPr lang="en-US" b="1" dirty="0">
              <a:solidFill>
                <a:srgbClr val="FF0000"/>
              </a:solidFill>
              <a:latin typeface="Abadi MT Condensed Light" panose="020B0306030101010103" pitchFamily="34" charset="77"/>
            </a:endParaRPr>
          </a:p>
        </p:txBody>
      </p:sp>
      <p:sp>
        <p:nvSpPr>
          <p:cNvPr id="8" name="Cube 7">
            <a:extLst>
              <a:ext uri="{FF2B5EF4-FFF2-40B4-BE49-F238E27FC236}"/>
            </a:extLst>
          </p:cNvPr>
          <p:cNvSpPr/>
          <p:nvPr/>
        </p:nvSpPr>
        <p:spPr>
          <a:xfrm>
            <a:off x="7200900" y="3571875"/>
            <a:ext cx="1479550" cy="2273300"/>
          </a:xfrm>
          <a:prstGeom prst="cube">
            <a:avLst/>
          </a:prstGeom>
        </p:spPr>
        <p:style>
          <a:lnRef idx="1">
            <a:schemeClr val="accent6"/>
          </a:lnRef>
          <a:fillRef idx="2">
            <a:schemeClr val="accent6"/>
          </a:fillRef>
          <a:effectRef idx="1">
            <a:schemeClr val="accent6"/>
          </a:effectRef>
          <a:fontRef idx="minor">
            <a:schemeClr val="dk1"/>
          </a:fontRef>
        </p:style>
        <p:txBody>
          <a:bodyPr anchor="ctr"/>
          <a:lstStyle/>
          <a:p>
            <a:pPr algn="ctr">
              <a:defRPr/>
            </a:pPr>
            <a:r>
              <a:rPr lang="en-US" sz="4000" b="1" dirty="0">
                <a:latin typeface="Abadi MT Condensed Light" panose="020B0306030101010103" pitchFamily="34" charset="77"/>
              </a:rPr>
              <a:t>MATERI</a:t>
            </a:r>
            <a:endParaRPr lang="en-US" b="1" dirty="0">
              <a:latin typeface="Abadi MT Condensed Light" panose="020B0306030101010103" pitchFamily="34" charset="77"/>
            </a:endParaRPr>
          </a:p>
        </p:txBody>
      </p:sp>
      <p:sp>
        <p:nvSpPr>
          <p:cNvPr id="3" name="Rectangle 2"/>
          <p:cNvSpPr/>
          <p:nvPr/>
        </p:nvSpPr>
        <p:spPr>
          <a:xfrm>
            <a:off x="1219200" y="2286000"/>
            <a:ext cx="6172200" cy="1066800"/>
          </a:xfrm>
          <a:prstGeom prst="rect">
            <a:avLst/>
          </a:prstGeom>
          <a:scene3d>
            <a:camera prst="isometricOffAxis1Right"/>
            <a:lightRig rig="threePt" dir="t"/>
          </a:scene3d>
        </p:spPr>
        <p:style>
          <a:lnRef idx="2">
            <a:schemeClr val="accent5">
              <a:shade val="50000"/>
            </a:schemeClr>
          </a:lnRef>
          <a:fillRef idx="1">
            <a:schemeClr val="accent5"/>
          </a:fillRef>
          <a:effectRef idx="0">
            <a:schemeClr val="accent5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r>
              <a:rPr lang="en-US" sz="3600" dirty="0" smtClean="0">
                <a:solidFill>
                  <a:srgbClr val="C00000"/>
                </a:solidFill>
                <a:latin typeface="Aharoni" panose="02010803020104030203" pitchFamily="2" charset="-79"/>
                <a:cs typeface="Aharoni" panose="02010803020104030203" pitchFamily="2" charset="-79"/>
              </a:rPr>
              <a:t>KONTRAK PERKULIAHAN</a:t>
            </a:r>
            <a:endParaRPr lang="en-US" sz="3600" dirty="0">
              <a:solidFill>
                <a:srgbClr val="C00000"/>
              </a:solidFill>
              <a:latin typeface="Aharoni" panose="02010803020104030203" pitchFamily="2" charset="-79"/>
              <a:cs typeface="Aharoni" panose="02010803020104030203" pitchFamily="2" charset="-79"/>
            </a:endParaRPr>
          </a:p>
        </p:txBody>
      </p:sp>
    </p:spTree>
    <p:extLst>
      <p:ext uri="{BB962C8B-B14F-4D97-AF65-F5344CB8AC3E}">
        <p14:creationId xmlns:p14="http://schemas.microsoft.com/office/powerpoint/2010/main" val="1016180956"/>
      </p:ext>
    </p:extLst>
  </p:cSld>
  <p:clrMapOvr>
    <a:masterClrMapping/>
  </p:clrMapOvr>
  <p:transition spd="slow">
    <p:sndAc>
      <p:stSnd>
        <p:snd r:embed="rId2" name="chimes.wav"/>
      </p:stSnd>
    </p:sndAc>
  </p:transition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781800" y="5410200"/>
            <a:ext cx="1828800" cy="1066800"/>
          </a:xfrm>
        </p:spPr>
        <p:txBody>
          <a:bodyPr/>
          <a:lstStyle/>
          <a:p>
            <a:pPr marL="320040" indent="-320040" fontAlgn="auto">
              <a:spcAft>
                <a:spcPts val="0"/>
              </a:spcAft>
              <a:buClr>
                <a:schemeClr val="accent6">
                  <a:lumMod val="75000"/>
                </a:schemeClr>
              </a:buClr>
              <a:defRPr/>
            </a:pPr>
            <a:r>
              <a:rPr lang="en-US" dirty="0" smtClean="0"/>
              <a:t>RPS</a:t>
            </a:r>
            <a:endParaRPr lang="en-US" dirty="0"/>
          </a:p>
        </p:txBody>
      </p:sp>
      <p:graphicFrame>
        <p:nvGraphicFramePr>
          <p:cNvPr id="4" name="Content Placeholder 3"/>
          <p:cNvGraphicFramePr>
            <a:graphicFrameLocks noGrp="1"/>
          </p:cNvGraphicFramePr>
          <p:nvPr>
            <p:ph sz="quarter" idx="4294967295"/>
          </p:nvPr>
        </p:nvGraphicFramePr>
        <p:xfrm>
          <a:off x="76200" y="152400"/>
          <a:ext cx="8839200" cy="5250505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980116"/>
                <a:gridCol w="1958777"/>
                <a:gridCol w="4577262"/>
                <a:gridCol w="441015"/>
                <a:gridCol w="441015"/>
                <a:gridCol w="441015"/>
              </a:tblGrid>
              <a:tr h="228255"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Pertemuan</a:t>
                      </a:r>
                      <a:r>
                        <a:rPr lang="en-US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en-US" sz="14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6821" marR="56821" marT="0" marB="0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Waktu</a:t>
                      </a:r>
                      <a:endParaRPr lang="en-US" sz="140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6821" marR="56821" marT="0" marB="0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Materi</a:t>
                      </a:r>
                      <a:endParaRPr lang="en-US" sz="14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6821" marR="56821" marT="0" marB="0"/>
                </a:tc>
                <a:tc gridSpan="3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Dosen/Kelas</a:t>
                      </a:r>
                      <a:endParaRPr lang="en-US" sz="140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6821" marR="56821" marT="0" marB="0"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</a:tr>
              <a:tr h="228255"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 v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</a:t>
                      </a:r>
                      <a:endParaRPr lang="en-US" sz="140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6821" marR="5682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</a:t>
                      </a:r>
                      <a:endParaRPr lang="en-US" sz="140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6821" marR="5682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</a:t>
                      </a:r>
                      <a:endParaRPr lang="en-US" sz="140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6821" marR="56821" marT="0" marB="0"/>
                </a:tc>
              </a:tr>
              <a:tr h="45650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</a:t>
                      </a:r>
                      <a:endParaRPr lang="en-US" sz="140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6821" marR="5682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28 </a:t>
                      </a:r>
                      <a:r>
                        <a:rPr lang="en-US" sz="14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dan</a:t>
                      </a:r>
                      <a:r>
                        <a:rPr lang="en-US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30 September 2020</a:t>
                      </a:r>
                      <a:endParaRPr lang="en-US" sz="14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6821" marR="56821" marT="0" marB="0"/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Wingdings"/>
                        <a:buChar char=""/>
                      </a:pPr>
                      <a:r>
                        <a:rPr lang="en-US" sz="14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Penjelasan</a:t>
                      </a:r>
                      <a:r>
                        <a:rPr lang="en-US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RPS, KK </a:t>
                      </a:r>
                      <a:r>
                        <a:rPr lang="en-US" sz="14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dan</a:t>
                      </a:r>
                      <a:r>
                        <a:rPr lang="en-US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Silabus</a:t>
                      </a:r>
                      <a:endParaRPr lang="en-US" sz="1400" dirty="0">
                        <a:effectLst/>
                        <a:latin typeface="Arial" panose="020B0604020202020204" pitchFamily="34" charset="0"/>
                        <a:cs typeface="Arial" panose="020B0604020202020204" pitchFamily="34" charset="0"/>
                      </a:endParaRPr>
                    </a:p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Wingdings"/>
                        <a:buChar char=""/>
                      </a:pPr>
                      <a:r>
                        <a:rPr lang="en-US" sz="14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Karakteristik</a:t>
                      </a:r>
                      <a:r>
                        <a:rPr lang="en-US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Pengantar</a:t>
                      </a:r>
                      <a:r>
                        <a:rPr lang="en-US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Hukum</a:t>
                      </a:r>
                      <a:r>
                        <a:rPr lang="en-US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Indonesia</a:t>
                      </a:r>
                      <a:endParaRPr lang="en-US" sz="14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6821" marR="5682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4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6821" marR="56821" marT="0" marB="0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4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6821" marR="56821" marT="0" marB="0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4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6821" marR="56821" marT="0" marB="0">
                    <a:solidFill>
                      <a:schemeClr val="bg1">
                        <a:lumMod val="75000"/>
                      </a:schemeClr>
                    </a:solidFill>
                  </a:tcPr>
                </a:tc>
              </a:tr>
              <a:tr h="22825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</a:t>
                      </a:r>
                      <a:endParaRPr lang="en-US" sz="140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6821" marR="5682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r>
                        <a:rPr lang="en-US" sz="1400" baseline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baseline="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dan</a:t>
                      </a:r>
                      <a:r>
                        <a:rPr lang="en-US" sz="1400" baseline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7 </a:t>
                      </a:r>
                      <a:r>
                        <a:rPr lang="en-US" sz="1400" baseline="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Okt</a:t>
                      </a:r>
                      <a:r>
                        <a:rPr lang="en-US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4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6821" marR="56821" marT="0" marB="0"/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Wingdings"/>
                        <a:buChar char=""/>
                      </a:pPr>
                      <a:r>
                        <a:rPr lang="en-US" sz="14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Sistem</a:t>
                      </a:r>
                      <a:r>
                        <a:rPr lang="en-US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dan</a:t>
                      </a:r>
                      <a:r>
                        <a:rPr lang="en-US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Sejarah</a:t>
                      </a:r>
                      <a:r>
                        <a:rPr lang="en-US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Hukum</a:t>
                      </a:r>
                      <a:r>
                        <a:rPr lang="en-US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Indonesia</a:t>
                      </a:r>
                      <a:endParaRPr lang="en-US" sz="14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6821" marR="5682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40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6821" marR="56821" marT="0" marB="0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40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6821" marR="56821" marT="0" marB="0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4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6821" marR="56821" marT="0" marB="0">
                    <a:solidFill>
                      <a:schemeClr val="bg1">
                        <a:lumMod val="75000"/>
                      </a:schemeClr>
                    </a:solidFill>
                  </a:tcPr>
                </a:tc>
              </a:tr>
              <a:tr h="45650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</a:t>
                      </a:r>
                      <a:endParaRPr lang="en-US" sz="140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6821" marR="5682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 </a:t>
                      </a:r>
                      <a:r>
                        <a:rPr lang="en-US" sz="140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dan</a:t>
                      </a:r>
                      <a:r>
                        <a:rPr lang="en-US" sz="14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7</a:t>
                      </a:r>
                      <a:r>
                        <a:rPr lang="en-US" sz="1400" baseline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Ok</a:t>
                      </a:r>
                      <a:endParaRPr lang="en-US" sz="14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6821" marR="56821" marT="0" marB="0"/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Wingdings"/>
                        <a:buChar char=""/>
                      </a:pPr>
                      <a:r>
                        <a:rPr lang="en-US" sz="14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Sumber</a:t>
                      </a:r>
                      <a:r>
                        <a:rPr lang="en-US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dan</a:t>
                      </a:r>
                      <a:r>
                        <a:rPr lang="en-US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Lapangan</a:t>
                      </a:r>
                      <a:r>
                        <a:rPr lang="en-US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Hukum</a:t>
                      </a:r>
                      <a:r>
                        <a:rPr lang="en-US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(</a:t>
                      </a:r>
                      <a:r>
                        <a:rPr lang="en-US" sz="14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Hukum</a:t>
                      </a:r>
                      <a:r>
                        <a:rPr lang="en-US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Pokok</a:t>
                      </a:r>
                      <a:r>
                        <a:rPr lang="en-US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dan</a:t>
                      </a:r>
                      <a:r>
                        <a:rPr lang="en-US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Sektoral</a:t>
                      </a:r>
                      <a:r>
                        <a:rPr lang="en-US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)</a:t>
                      </a:r>
                      <a:endParaRPr lang="en-US" sz="14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6821" marR="5682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40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6821" marR="56821" marT="0" marB="0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40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6821" marR="56821" marT="0" marB="0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4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6821" marR="56821" marT="0" marB="0">
                    <a:solidFill>
                      <a:schemeClr val="bg1">
                        <a:lumMod val="75000"/>
                      </a:schemeClr>
                    </a:solidFill>
                  </a:tcPr>
                </a:tc>
              </a:tr>
              <a:tr h="22825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4</a:t>
                      </a:r>
                      <a:endParaRPr lang="en-US" sz="140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6821" marR="5682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 </a:t>
                      </a:r>
                      <a:r>
                        <a:rPr lang="en-US" sz="140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dan</a:t>
                      </a:r>
                      <a:r>
                        <a:rPr lang="en-US" sz="14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14 </a:t>
                      </a:r>
                      <a:r>
                        <a:rPr lang="en-US" sz="140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Okt</a:t>
                      </a:r>
                      <a:r>
                        <a:rPr lang="en-US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4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6821" marR="56821" marT="0" marB="0"/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Wingdings"/>
                        <a:buChar char=""/>
                      </a:pPr>
                      <a:r>
                        <a:rPr lang="en-US" sz="14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Pengantar</a:t>
                      </a:r>
                      <a:r>
                        <a:rPr lang="en-US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Hukum</a:t>
                      </a:r>
                      <a:r>
                        <a:rPr lang="en-US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Perdata</a:t>
                      </a:r>
                      <a:endParaRPr lang="en-US" sz="14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6821" marR="5682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4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6821" marR="56821" marT="0" marB="0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40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6821" marR="56821" marT="0" marB="0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40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6821" marR="56821" marT="0" marB="0">
                    <a:solidFill>
                      <a:srgbClr val="C00000"/>
                    </a:solidFill>
                  </a:tcPr>
                </a:tc>
              </a:tr>
              <a:tr h="45650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5</a:t>
                      </a:r>
                      <a:endParaRPr lang="en-US" sz="140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6821" marR="5682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19 </a:t>
                      </a:r>
                      <a:r>
                        <a:rPr lang="en-US" sz="140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dan</a:t>
                      </a:r>
                      <a:r>
                        <a:rPr lang="en-US" sz="14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21 </a:t>
                      </a:r>
                      <a:r>
                        <a:rPr lang="en-US" sz="140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Okt</a:t>
                      </a:r>
                      <a:r>
                        <a:rPr lang="en-US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4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6821" marR="56821" marT="0" marB="0"/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Wingdings"/>
                        <a:buChar char=""/>
                      </a:pPr>
                      <a:r>
                        <a:rPr lang="en-US" sz="14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Pengantar</a:t>
                      </a:r>
                      <a:r>
                        <a:rPr lang="en-US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Hukum</a:t>
                      </a:r>
                      <a:r>
                        <a:rPr lang="en-US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Dagang</a:t>
                      </a:r>
                      <a:r>
                        <a:rPr lang="en-US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14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Hukum</a:t>
                      </a:r>
                      <a:r>
                        <a:rPr lang="en-US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Bisnis</a:t>
                      </a:r>
                      <a:r>
                        <a:rPr lang="en-US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</a:t>
                      </a:r>
                      <a:r>
                        <a:rPr lang="en-US" sz="14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dan</a:t>
                      </a:r>
                      <a:r>
                        <a:rPr lang="en-US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Hukum</a:t>
                      </a:r>
                      <a:r>
                        <a:rPr lang="en-US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Ekonomi</a:t>
                      </a:r>
                      <a:endParaRPr lang="en-US" sz="14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6821" marR="5682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4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6821" marR="56821" marT="0" marB="0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4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6821" marR="56821" marT="0" marB="0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4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6821" marR="56821" marT="0" marB="0">
                    <a:solidFill>
                      <a:srgbClr val="C00000"/>
                    </a:solidFill>
                  </a:tcPr>
                </a:tc>
              </a:tr>
              <a:tr h="22825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6</a:t>
                      </a:r>
                      <a:endParaRPr lang="en-US" sz="140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6821" marR="5682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26 </a:t>
                      </a:r>
                      <a:r>
                        <a:rPr lang="en-US" sz="140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dan</a:t>
                      </a:r>
                      <a:r>
                        <a:rPr lang="en-US" sz="14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28 </a:t>
                      </a:r>
                      <a:r>
                        <a:rPr lang="en-US" sz="140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Okt</a:t>
                      </a:r>
                      <a:r>
                        <a:rPr lang="en-US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4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6821" marR="56821" marT="0" marB="0"/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Wingdings"/>
                        <a:buChar char=""/>
                      </a:pPr>
                      <a:r>
                        <a:rPr lang="en-US" sz="14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Pengantar</a:t>
                      </a:r>
                      <a:r>
                        <a:rPr lang="en-US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Hukum</a:t>
                      </a:r>
                      <a:r>
                        <a:rPr lang="en-US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Adat</a:t>
                      </a:r>
                      <a:r>
                        <a:rPr lang="en-US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en-US" sz="14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6821" marR="5682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40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6821" marR="56821" marT="0" marB="0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40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6821" marR="56821" marT="0" marB="0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4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6821" marR="56821" marT="0" marB="0">
                    <a:solidFill>
                      <a:srgbClr val="C00000"/>
                    </a:solidFill>
                  </a:tcPr>
                </a:tc>
              </a:tr>
              <a:tr h="22825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7</a:t>
                      </a:r>
                      <a:endParaRPr lang="en-US" sz="140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6821" marR="5682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 </a:t>
                      </a:r>
                      <a:r>
                        <a:rPr lang="en-US" sz="140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dan</a:t>
                      </a:r>
                      <a:r>
                        <a:rPr lang="en-US" sz="14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4</a:t>
                      </a:r>
                      <a:r>
                        <a:rPr lang="en-US" sz="1400" baseline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Nov</a:t>
                      </a:r>
                      <a:r>
                        <a:rPr lang="en-US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4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6821" marR="56821" marT="0" marB="0"/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Wingdings"/>
                        <a:buChar char=""/>
                      </a:pPr>
                      <a:r>
                        <a:rPr lang="en-US" sz="14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Pengantar</a:t>
                      </a:r>
                      <a:r>
                        <a:rPr lang="en-US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Hukum</a:t>
                      </a:r>
                      <a:r>
                        <a:rPr lang="en-US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Pidana</a:t>
                      </a:r>
                      <a:endParaRPr lang="en-US" sz="14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6821" marR="5682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4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6821" marR="56821" marT="0" marB="0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4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6821" marR="56821" marT="0" marB="0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4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6821" marR="56821" marT="0" marB="0">
                    <a:solidFill>
                      <a:schemeClr val="bg1">
                        <a:lumMod val="75000"/>
                      </a:schemeClr>
                    </a:solidFill>
                  </a:tcPr>
                </a:tc>
              </a:tr>
              <a:tr h="22825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8</a:t>
                      </a:r>
                      <a:endParaRPr lang="en-US" sz="140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6821" marR="5682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 </a:t>
                      </a:r>
                      <a:r>
                        <a:rPr lang="en-US" sz="140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dan</a:t>
                      </a:r>
                      <a:r>
                        <a:rPr lang="en-US" sz="14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11 Nov</a:t>
                      </a:r>
                      <a:r>
                        <a:rPr lang="en-US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4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6821" marR="5682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UJIAN TENGAH SEMESTER (Evaluasi 1-7) </a:t>
                      </a:r>
                      <a:endParaRPr lang="en-US" sz="140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6821" marR="5682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4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6821" marR="56821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4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6821" marR="56821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4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6821" marR="56821" marT="0" marB="0">
                    <a:solidFill>
                      <a:schemeClr val="bg1"/>
                    </a:solidFill>
                  </a:tcPr>
                </a:tc>
              </a:tr>
              <a:tr h="22825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9</a:t>
                      </a:r>
                      <a:endParaRPr lang="en-US" sz="140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6821" marR="5682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 </a:t>
                      </a:r>
                      <a:r>
                        <a:rPr lang="en-US" sz="140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dan</a:t>
                      </a:r>
                      <a:r>
                        <a:rPr lang="en-US" sz="14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18</a:t>
                      </a:r>
                      <a:endParaRPr lang="en-US" sz="14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6821" marR="56821" marT="0" marB="0"/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Wingdings"/>
                        <a:buChar char=""/>
                      </a:pPr>
                      <a:r>
                        <a:rPr lang="en-US" sz="14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Hukum</a:t>
                      </a:r>
                      <a:r>
                        <a:rPr lang="en-US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Tata Negara</a:t>
                      </a:r>
                      <a:endParaRPr lang="en-US" sz="14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6821" marR="5682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4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6821" marR="56821" marT="0" marB="0"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4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6821" marR="56821" marT="0" marB="0"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40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6821" marR="56821" marT="0" marB="0">
                    <a:solidFill>
                      <a:schemeClr val="accent2">
                        <a:lumMod val="75000"/>
                      </a:schemeClr>
                    </a:solidFill>
                  </a:tcPr>
                </a:tc>
              </a:tr>
              <a:tr h="22825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10</a:t>
                      </a:r>
                      <a:endParaRPr lang="en-US" sz="140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6821" marR="5682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23 Nov</a:t>
                      </a:r>
                      <a:r>
                        <a:rPr lang="en-US" sz="1400" baseline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&amp; 25 Nov</a:t>
                      </a:r>
                      <a:endParaRPr lang="en-US" sz="14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6821" marR="56821" marT="0" marB="0"/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Wingdings"/>
                        <a:buChar char=""/>
                      </a:pPr>
                      <a:r>
                        <a:rPr lang="en-US" sz="14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Hukum</a:t>
                      </a:r>
                      <a:r>
                        <a:rPr lang="en-US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Administrasi</a:t>
                      </a:r>
                      <a:endParaRPr lang="en-US" sz="14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6821" marR="5682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4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6821" marR="56821" marT="0" marB="0"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4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6821" marR="56821" marT="0" marB="0"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4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6821" marR="56821" marT="0" marB="0">
                    <a:solidFill>
                      <a:schemeClr val="accent2">
                        <a:lumMod val="75000"/>
                      </a:schemeClr>
                    </a:solidFill>
                  </a:tcPr>
                </a:tc>
              </a:tr>
              <a:tr h="22825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11</a:t>
                      </a:r>
                      <a:endParaRPr lang="en-US" sz="140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6821" marR="56821" marT="0" marB="0"/>
                </a:tc>
                <a:tc rowSpan="2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30 Nov </a:t>
                      </a:r>
                      <a:r>
                        <a:rPr lang="en-US" sz="140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dan</a:t>
                      </a:r>
                      <a:r>
                        <a:rPr lang="en-US" sz="14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2</a:t>
                      </a:r>
                      <a:r>
                        <a:rPr lang="en-US" sz="1400" baseline="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Des</a:t>
                      </a:r>
                      <a:r>
                        <a:rPr lang="en-US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4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6821" marR="56821" marT="0" marB="0"/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Wingdings"/>
                        <a:buChar char=""/>
                      </a:pPr>
                      <a:r>
                        <a:rPr lang="en-US" sz="14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Hukum</a:t>
                      </a:r>
                      <a:r>
                        <a:rPr lang="en-US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Islam</a:t>
                      </a:r>
                      <a:endParaRPr lang="en-US" sz="14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6821" marR="5682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40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6821" marR="56821" marT="0" marB="0"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40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6821" marR="56821" marT="0" marB="0"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4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6821" marR="56821" marT="0" marB="0">
                    <a:solidFill>
                      <a:schemeClr val="accent2">
                        <a:lumMod val="75000"/>
                      </a:schemeClr>
                    </a:solidFill>
                  </a:tcPr>
                </a:tc>
              </a:tr>
              <a:tr h="22825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12</a:t>
                      </a:r>
                      <a:endParaRPr lang="en-US" sz="140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6821" marR="56821" marT="0" marB="0"/>
                </a:tc>
                <a:tc vMerge="1"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endParaRPr lang="en-US" sz="14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6821" marR="56821" marT="0" marB="0"/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Wingdings"/>
                        <a:buChar char=""/>
                      </a:pPr>
                      <a:r>
                        <a:rPr lang="en-US" sz="14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Hukum</a:t>
                      </a:r>
                      <a:r>
                        <a:rPr lang="en-US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Internasional</a:t>
                      </a:r>
                      <a:r>
                        <a:rPr lang="en-US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Publik</a:t>
                      </a:r>
                      <a:endParaRPr lang="en-US" sz="14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6821" marR="5682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40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6821" marR="56821" marT="0" marB="0"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40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6821" marR="56821" marT="0" marB="0"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4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6821" marR="56821" marT="0" marB="0">
                    <a:solidFill>
                      <a:schemeClr val="accent2">
                        <a:lumMod val="75000"/>
                      </a:schemeClr>
                    </a:solidFill>
                  </a:tcPr>
                </a:tc>
              </a:tr>
              <a:tr h="456509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13</a:t>
                      </a:r>
                      <a:endParaRPr lang="en-US" sz="140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6821" marR="5682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7 </a:t>
                      </a:r>
                      <a:r>
                        <a:rPr lang="en-US" sz="1400" dirty="0" err="1" smtClean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dan</a:t>
                      </a:r>
                      <a:r>
                        <a:rPr lang="en-US" sz="1400" dirty="0" smtClean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 9</a:t>
                      </a:r>
                      <a:r>
                        <a:rPr lang="en-US" sz="1400" baseline="0" dirty="0" smtClean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 Des</a:t>
                      </a:r>
                      <a:endParaRPr lang="en-US" sz="14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6821" marR="56821" marT="0" marB="0"/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Wingdings"/>
                        <a:buChar char=""/>
                      </a:pPr>
                      <a:r>
                        <a:rPr lang="en-US" sz="14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Sejarah</a:t>
                      </a:r>
                      <a:r>
                        <a:rPr lang="en-US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dan</a:t>
                      </a:r>
                      <a:r>
                        <a:rPr lang="en-US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Kelembagaan</a:t>
                      </a:r>
                      <a:r>
                        <a:rPr lang="en-US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Kekuasaan</a:t>
                      </a:r>
                      <a:r>
                        <a:rPr lang="en-US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Kehakiman</a:t>
                      </a:r>
                      <a:r>
                        <a:rPr lang="en-US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dan</a:t>
                      </a:r>
                      <a:r>
                        <a:rPr lang="en-US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Peradilan</a:t>
                      </a:r>
                      <a:endParaRPr lang="en-US" sz="14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6821" marR="5682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4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6821" marR="56821" marT="0" marB="0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4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6821" marR="56821" marT="0" marB="0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4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6821" marR="56821" marT="0" marB="0">
                    <a:solidFill>
                      <a:schemeClr val="accent5"/>
                    </a:solidFill>
                  </a:tcPr>
                </a:tc>
              </a:tr>
              <a:tr h="22825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14</a:t>
                      </a:r>
                      <a:endParaRPr lang="en-US" sz="140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6821" marR="5682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14 </a:t>
                      </a:r>
                      <a:r>
                        <a:rPr lang="en-US" sz="1400" dirty="0" err="1" smtClean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dan</a:t>
                      </a:r>
                      <a:r>
                        <a:rPr lang="en-US" sz="1400" dirty="0" smtClean="0">
                          <a:effectLst/>
                          <a:latin typeface="Arial" panose="020B0604020202020204" pitchFamily="34" charset="0"/>
                          <a:ea typeface="Calibri"/>
                          <a:cs typeface="Arial" panose="020B0604020202020204" pitchFamily="34" charset="0"/>
                        </a:rPr>
                        <a:t> 16 Des</a:t>
                      </a:r>
                      <a:endParaRPr lang="en-US" sz="14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6821" marR="56821" marT="0" marB="0"/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Wingdings"/>
                        <a:buChar char=""/>
                      </a:pPr>
                      <a:r>
                        <a:rPr lang="en-US" sz="14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Pengantar</a:t>
                      </a:r>
                      <a:r>
                        <a:rPr lang="en-US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Hukum</a:t>
                      </a:r>
                      <a:r>
                        <a:rPr lang="en-US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Acara</a:t>
                      </a:r>
                      <a:endParaRPr lang="en-US" sz="14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6821" marR="5682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4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6821" marR="56821" marT="0" marB="0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4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6821" marR="56821" marT="0" marB="0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4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6821" marR="56821" marT="0" marB="0">
                    <a:solidFill>
                      <a:schemeClr val="accent5"/>
                    </a:solidFill>
                  </a:tcPr>
                </a:tc>
              </a:tr>
              <a:tr h="22825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15</a:t>
                      </a:r>
                      <a:endParaRPr lang="en-US" sz="140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6821" marR="5682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21 </a:t>
                      </a:r>
                      <a:r>
                        <a:rPr lang="en-US" sz="1400" dirty="0" err="1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dan</a:t>
                      </a:r>
                      <a:r>
                        <a:rPr lang="en-US" sz="14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23 Des </a:t>
                      </a:r>
                      <a:endParaRPr lang="en-US" sz="14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6821" marR="56821" marT="0" marB="0"/>
                </a:tc>
                <a:tc>
                  <a:txBody>
                    <a:bodyPr/>
                    <a:lstStyle/>
                    <a:p>
                      <a:pPr marL="342900" lvl="0" indent="-342900">
                        <a:lnSpc>
                          <a:spcPct val="107000"/>
                        </a:lnSpc>
                        <a:spcAft>
                          <a:spcPts val="0"/>
                        </a:spcAft>
                        <a:buFont typeface="Wingdings"/>
                        <a:buChar char=""/>
                      </a:pPr>
                      <a:r>
                        <a:rPr lang="en-US" sz="14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Pengantar</a:t>
                      </a:r>
                      <a:r>
                        <a:rPr lang="en-US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Hukum</a:t>
                      </a:r>
                      <a:r>
                        <a:rPr lang="en-US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Agraria</a:t>
                      </a:r>
                      <a:r>
                        <a:rPr lang="en-US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endParaRPr lang="en-US" sz="14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6821" marR="5682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4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6821" marR="56821" marT="0" marB="0"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4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6821" marR="56821" marT="0" marB="0"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4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6821" marR="56821" marT="0" marB="0">
                    <a:solidFill>
                      <a:schemeClr val="accent2">
                        <a:lumMod val="75000"/>
                      </a:schemeClr>
                    </a:solidFill>
                  </a:tcPr>
                </a:tc>
              </a:tr>
              <a:tr h="22825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16</a:t>
                      </a:r>
                      <a:endParaRPr lang="en-US" sz="140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6821" marR="5682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r>
                        <a:rPr lang="en-US" sz="1400" dirty="0" smtClean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24</a:t>
                      </a:r>
                      <a:endParaRPr lang="en-US" sz="14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6821" marR="5682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UJIAN AKHIR SEMESTER (Evaluasi 9-16)</a:t>
                      </a:r>
                      <a:endParaRPr lang="en-US" sz="140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6821" marR="5682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4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6821" marR="56821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40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6821" marR="56821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4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6821" marR="56821" marT="0" marB="0">
                    <a:solidFill>
                      <a:schemeClr val="bg1"/>
                    </a:solidFill>
                  </a:tcPr>
                </a:tc>
              </a:tr>
              <a:tr h="228255"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17</a:t>
                      </a:r>
                      <a:endParaRPr lang="en-US" sz="140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6821" marR="5682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40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6821" marR="56821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Input Nilai</a:t>
                      </a:r>
                      <a:endParaRPr lang="en-US" sz="140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6821" marR="56821" marT="0" marB="0"/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4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6821" marR="56821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4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6821" marR="56821" marT="0" marB="0"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algn="ctr">
                        <a:lnSpc>
                          <a:spcPct val="107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 </a:t>
                      </a:r>
                      <a:endParaRPr lang="en-US" sz="14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6821" marR="56821" marT="0" marB="0">
                    <a:solidFill>
                      <a:schemeClr val="bg1"/>
                    </a:solidFill>
                  </a:tcPr>
                </a:tc>
              </a:tr>
            </a:tbl>
          </a:graphicData>
        </a:graphic>
      </p:graphicFrame>
      <p:graphicFrame>
        <p:nvGraphicFramePr>
          <p:cNvPr id="5" name="Table 4"/>
          <p:cNvGraphicFramePr>
            <a:graphicFrameLocks noGrp="1"/>
          </p:cNvGraphicFramePr>
          <p:nvPr/>
        </p:nvGraphicFramePr>
        <p:xfrm>
          <a:off x="457200" y="5562600"/>
          <a:ext cx="6400800" cy="1280160"/>
        </p:xfrm>
        <a:graphic>
          <a:graphicData uri="http://schemas.openxmlformats.org/drawingml/2006/table">
            <a:tbl>
              <a:tblPr firstRow="1" firstCol="1" bandRow="1">
                <a:tableStyleId>{5C22544A-7EE6-4342-B048-85BDC9FD1C3A}</a:tableStyleId>
              </a:tblPr>
              <a:tblGrid>
                <a:gridCol w="232709"/>
                <a:gridCol w="147992"/>
                <a:gridCol w="6020099"/>
              </a:tblGrid>
              <a:tr h="319881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 </a:t>
                      </a:r>
                      <a:endParaRPr lang="en-US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478" marR="56478" marT="0" marB="0">
                    <a:solidFill>
                      <a:srgbClr val="C00000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:</a:t>
                      </a:r>
                      <a:endParaRPr lang="en-US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478" marR="5647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Dr. </a:t>
                      </a:r>
                      <a:r>
                        <a:rPr lang="en-US" sz="14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Rachmadi</a:t>
                      </a:r>
                      <a:r>
                        <a:rPr lang="en-US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Usman, S.H., M.H.</a:t>
                      </a:r>
                      <a:endParaRPr lang="en-US" sz="14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6478" marR="56478" marT="0" marB="0">
                    <a:solidFill>
                      <a:srgbClr val="C00000"/>
                    </a:solidFill>
                  </a:tcPr>
                </a:tc>
              </a:tr>
              <a:tr h="319881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 </a:t>
                      </a:r>
                      <a:endParaRPr lang="en-US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478" marR="56478" marT="0" marB="0">
                    <a:solidFill>
                      <a:schemeClr val="bg1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:</a:t>
                      </a:r>
                      <a:endParaRPr lang="en-US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478" marR="5647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Dr. H. </a:t>
                      </a:r>
                      <a:r>
                        <a:rPr lang="en-US" sz="14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Mispansyah</a:t>
                      </a:r>
                      <a:r>
                        <a:rPr lang="en-US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S.H., M.H.</a:t>
                      </a:r>
                      <a:endParaRPr lang="en-US" sz="14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6478" marR="56478" marT="0" marB="0"/>
                </a:tc>
              </a:tr>
              <a:tr h="319881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 </a:t>
                      </a:r>
                      <a:endParaRPr lang="en-US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478" marR="56478" marT="0" marB="0">
                    <a:solidFill>
                      <a:schemeClr val="accent5"/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:</a:t>
                      </a:r>
                      <a:endParaRPr lang="en-US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478" marR="5647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Dr. </a:t>
                      </a:r>
                      <a:r>
                        <a:rPr lang="en-US" sz="14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Anang</a:t>
                      </a:r>
                      <a:r>
                        <a:rPr lang="en-US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</a:t>
                      </a:r>
                      <a:r>
                        <a:rPr lang="en-US" sz="14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Shopan</a:t>
                      </a:r>
                      <a:r>
                        <a:rPr lang="en-US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 Tornado, S.H., M.H., </a:t>
                      </a:r>
                      <a:r>
                        <a:rPr lang="en-US" sz="14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M.Kn</a:t>
                      </a:r>
                      <a:r>
                        <a:rPr lang="en-US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.</a:t>
                      </a:r>
                      <a:endParaRPr lang="en-US" sz="14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6478" marR="56478" marT="0" marB="0">
                    <a:solidFill>
                      <a:schemeClr val="accent5"/>
                    </a:solidFill>
                  </a:tcPr>
                </a:tc>
              </a:tr>
              <a:tr h="319881"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 dirty="0">
                          <a:effectLst/>
                        </a:rPr>
                        <a:t> </a:t>
                      </a:r>
                      <a:endParaRPr lang="en-US" sz="900" dirty="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478" marR="56478" marT="0" marB="0">
                    <a:solidFill>
                      <a:schemeClr val="accent2">
                        <a:lumMod val="75000"/>
                      </a:schemeClr>
                    </a:solidFill>
                  </a:tcPr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000">
                          <a:effectLst/>
                        </a:rPr>
                        <a:t>:</a:t>
                      </a:r>
                      <a:endParaRPr lang="en-US" sz="900">
                        <a:effectLst/>
                        <a:latin typeface="Calibri"/>
                        <a:ea typeface="Calibri"/>
                        <a:cs typeface="Times New Roman"/>
                      </a:endParaRPr>
                    </a:p>
                  </a:txBody>
                  <a:tcPr marL="56478" marR="56478" marT="0" marB="0"/>
                </a:tc>
                <a:tc>
                  <a:txBody>
                    <a:bodyPr/>
                    <a:lstStyle/>
                    <a:p>
                      <a:pPr>
                        <a:lnSpc>
                          <a:spcPct val="150000"/>
                        </a:lnSpc>
                        <a:spcAft>
                          <a:spcPts val="0"/>
                        </a:spcAft>
                      </a:pPr>
                      <a:r>
                        <a:rPr lang="en-US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M. Ananta </a:t>
                      </a:r>
                      <a:r>
                        <a:rPr lang="en-US" sz="1400" dirty="0" err="1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Firdaus</a:t>
                      </a:r>
                      <a:r>
                        <a:rPr lang="en-US" sz="1400" dirty="0">
                          <a:effectLst/>
                          <a:latin typeface="Arial" panose="020B0604020202020204" pitchFamily="34" charset="0"/>
                          <a:cs typeface="Arial" panose="020B0604020202020204" pitchFamily="34" charset="0"/>
                        </a:rPr>
                        <a:t>, S.H., M.H. </a:t>
                      </a:r>
                      <a:endParaRPr lang="en-US" sz="1400" dirty="0">
                        <a:effectLst/>
                        <a:latin typeface="Arial" panose="020B0604020202020204" pitchFamily="34" charset="0"/>
                        <a:ea typeface="Calibri"/>
                        <a:cs typeface="Arial" panose="020B0604020202020204" pitchFamily="34" charset="0"/>
                      </a:endParaRPr>
                    </a:p>
                  </a:txBody>
                  <a:tcPr marL="56478" marR="56478" marT="0" marB="0">
                    <a:solidFill>
                      <a:schemeClr val="accent2">
                        <a:lumMod val="75000"/>
                      </a:schemeClr>
                    </a:solidFill>
                  </a:tcPr>
                </a:tc>
              </a:tr>
            </a:tbl>
          </a:graphicData>
        </a:graphic>
      </p:graphicFrame>
    </p:spTree>
    <p:extLst>
      <p:ext uri="{BB962C8B-B14F-4D97-AF65-F5344CB8AC3E}">
        <p14:creationId xmlns:p14="http://schemas.microsoft.com/office/powerpoint/2010/main" val="350306096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/>
            </a:extLst>
          </p:cNvPr>
          <p:cNvSpPr>
            <a:spLocks noGrp="1"/>
          </p:cNvSpPr>
          <p:nvPr>
            <p:ph type="title"/>
          </p:nvPr>
        </p:nvSpPr>
        <p:spPr>
          <a:xfrm>
            <a:off x="1793289" y="4372168"/>
            <a:ext cx="6512511" cy="1143000"/>
          </a:xfrm>
          <a:solidFill>
            <a:srgbClr val="C00000"/>
          </a:solidFill>
        </p:spPr>
        <p:txBody>
          <a:bodyPr>
            <a:normAutofit fontScale="90000"/>
          </a:bodyPr>
          <a:lstStyle/>
          <a:p>
            <a:pPr marL="320040" indent="-320040" algn="ctr" fontAlgn="auto">
              <a:spcAft>
                <a:spcPts val="0"/>
              </a:spcAft>
              <a:buClr>
                <a:schemeClr val="accent6">
                  <a:lumMod val="75000"/>
                </a:schemeClr>
              </a:buClr>
              <a:defRPr/>
            </a:pPr>
            <a:r>
              <a:rPr lang="en-US" sz="4000" dirty="0" err="1">
                <a:solidFill>
                  <a:schemeClr val="accent3">
                    <a:lumMod val="20000"/>
                    <a:lumOff val="80000"/>
                  </a:schemeClr>
                </a:solidFill>
                <a:latin typeface="Big Caslon Medium" panose="02000603090000020003" pitchFamily="2" charset="-79"/>
                <a:cs typeface="Big Caslon Medium" panose="02000603090000020003" pitchFamily="2" charset="-79"/>
              </a:rPr>
              <a:t>Rancangan</a:t>
            </a:r>
            <a:r>
              <a:rPr lang="en-US" sz="4000" dirty="0">
                <a:solidFill>
                  <a:schemeClr val="accent3">
                    <a:lumMod val="20000"/>
                    <a:lumOff val="80000"/>
                  </a:schemeClr>
                </a:solidFill>
                <a:latin typeface="Big Caslon Medium" panose="02000603090000020003" pitchFamily="2" charset="-79"/>
                <a:cs typeface="Big Caslon Medium" panose="02000603090000020003" pitchFamily="2" charset="-79"/>
              </a:rPr>
              <a:t> </a:t>
            </a:r>
            <a:r>
              <a:rPr lang="en-US" sz="4000" dirty="0" err="1">
                <a:solidFill>
                  <a:schemeClr val="accent3">
                    <a:lumMod val="20000"/>
                    <a:lumOff val="80000"/>
                  </a:schemeClr>
                </a:solidFill>
                <a:latin typeface="Big Caslon Medium" panose="02000603090000020003" pitchFamily="2" charset="-79"/>
                <a:cs typeface="Big Caslon Medium" panose="02000603090000020003" pitchFamily="2" charset="-79"/>
              </a:rPr>
              <a:t>perkuliahan</a:t>
            </a:r>
            <a:r>
              <a:rPr lang="en-US" sz="4000" dirty="0">
                <a:solidFill>
                  <a:schemeClr val="accent3">
                    <a:lumMod val="20000"/>
                    <a:lumOff val="80000"/>
                  </a:schemeClr>
                </a:solidFill>
                <a:latin typeface="Big Caslon Medium" panose="02000603090000020003" pitchFamily="2" charset="-79"/>
                <a:cs typeface="Big Caslon Medium" panose="02000603090000020003" pitchFamily="2" charset="-79"/>
              </a:rPr>
              <a:t> </a:t>
            </a:r>
            <a:r>
              <a:rPr lang="en-US" sz="4800" dirty="0">
                <a:solidFill>
                  <a:srgbClr val="FFFF00"/>
                </a:solidFill>
                <a:latin typeface="Big Caslon Medium" panose="02000603090000020003" pitchFamily="2" charset="-79"/>
                <a:cs typeface="Big Caslon Medium" panose="02000603090000020003" pitchFamily="2" charset="-79"/>
              </a:rPr>
              <a:t>(RPS)</a:t>
            </a:r>
            <a:endParaRPr lang="en-US" dirty="0">
              <a:solidFill>
                <a:srgbClr val="FFFF00"/>
              </a:solidFill>
              <a:latin typeface="Big Caslon Medium" panose="02000603090000020003" pitchFamily="2" charset="-79"/>
              <a:cs typeface="Big Caslon Medium" panose="02000603090000020003" pitchFamily="2" charset="-79"/>
            </a:endParaRPr>
          </a:p>
        </p:txBody>
      </p:sp>
      <p:graphicFrame>
        <p:nvGraphicFramePr>
          <p:cNvPr id="4" name="Content Placeholder 3">
            <a:extLst>
              <a:ext uri="{FF2B5EF4-FFF2-40B4-BE49-F238E27FC236}"/>
            </a:extLst>
          </p:cNvPr>
          <p:cNvGraphicFramePr>
            <a:graphicFrameLocks noGrp="1"/>
          </p:cNvGraphicFramePr>
          <p:nvPr>
            <p:ph idx="4294967295"/>
          </p:nvPr>
        </p:nvGraphicFramePr>
        <p:xfrm>
          <a:off x="152400" y="381000"/>
          <a:ext cx="8272463" cy="4380213"/>
        </p:xfrm>
        <a:graphic>
          <a:graphicData uri="http://schemas.openxmlformats.org/drawingml/2006/diagram">
            <dgm:relIds xmlns:dgm="http://schemas.openxmlformats.org/drawingml/2006/diagram" xmlns:r="http://schemas.openxmlformats.org/officeDocument/2006/relationships" r:dm="rId2" r:lo="rId3" r:qs="rId4" r:cs="rId5"/>
          </a:graphicData>
        </a:graphic>
      </p:graphicFrame>
    </p:spTree>
    <p:extLst>
      <p:ext uri="{BB962C8B-B14F-4D97-AF65-F5344CB8AC3E}">
        <p14:creationId xmlns:p14="http://schemas.microsoft.com/office/powerpoint/2010/main" val="321617705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4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Graphic spid="4" grpId="0">
        <p:bldAsOne/>
      </p:bldGraphic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 showMasterPhAnim="0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>
            <a:extLst>
              <a:ext uri="{FF2B5EF4-FFF2-40B4-BE49-F238E27FC236}"/>
            </a:extLst>
          </p:cNvPr>
          <p:cNvSpPr>
            <a:spLocks noGrp="1"/>
          </p:cNvSpPr>
          <p:nvPr>
            <p:ph type="title"/>
          </p:nvPr>
        </p:nvSpPr>
        <p:spPr>
          <a:xfrm>
            <a:off x="1295400" y="5486400"/>
            <a:ext cx="6512511" cy="1143000"/>
          </a:xfrm>
          <a:solidFill>
            <a:srgbClr val="C00000"/>
          </a:solidFill>
        </p:spPr>
        <p:txBody>
          <a:bodyPr>
            <a:normAutofit/>
          </a:bodyPr>
          <a:lstStyle/>
          <a:p>
            <a:pPr marL="320040" indent="-320040" algn="ctr" fontAlgn="auto">
              <a:spcAft>
                <a:spcPts val="0"/>
              </a:spcAft>
              <a:buClr>
                <a:schemeClr val="accent6">
                  <a:lumMod val="75000"/>
                </a:schemeClr>
              </a:buClr>
              <a:defRPr/>
            </a:pPr>
            <a:r>
              <a:rPr lang="en-US" sz="4400" dirty="0">
                <a:solidFill>
                  <a:srgbClr val="FFFF00"/>
                </a:solidFill>
              </a:rPr>
              <a:t>POKOK PEMBAHASAN</a:t>
            </a:r>
            <a:endParaRPr lang="en-US" sz="4000" dirty="0">
              <a:solidFill>
                <a:srgbClr val="FFFF00"/>
              </a:solidFill>
            </a:endParaRPr>
          </a:p>
        </p:txBody>
      </p:sp>
      <p:sp>
        <p:nvSpPr>
          <p:cNvPr id="3" name="Content Placeholder 2">
            <a:extLst>
              <a:ext uri="{FF2B5EF4-FFF2-40B4-BE49-F238E27FC236}"/>
            </a:extLst>
          </p:cNvPr>
          <p:cNvSpPr>
            <a:spLocks noGrp="1"/>
          </p:cNvSpPr>
          <p:nvPr>
            <p:ph sz="half" idx="4294967295"/>
          </p:nvPr>
        </p:nvSpPr>
        <p:spPr>
          <a:xfrm>
            <a:off x="304800" y="228600"/>
            <a:ext cx="4067175" cy="4876800"/>
          </a:xfrm>
        </p:spPr>
        <p:style>
          <a:lnRef idx="2">
            <a:schemeClr val="accent1"/>
          </a:lnRef>
          <a:fillRef idx="1">
            <a:schemeClr val="lt1"/>
          </a:fillRef>
          <a:effectRef idx="0">
            <a:schemeClr val="accent1"/>
          </a:effectRef>
          <a:fontRef idx="minor">
            <a:schemeClr val="dk1"/>
          </a:fontRef>
        </p:style>
        <p:txBody>
          <a:bodyPr rtlCol="0">
            <a:normAutofit fontScale="92500" lnSpcReduction="10000"/>
          </a:bodyPr>
          <a:lstStyle/>
          <a:p>
            <a:pPr indent="-182880" fontAlgn="t">
              <a:buClr>
                <a:schemeClr val="accent6">
                  <a:lumMod val="75000"/>
                </a:schemeClr>
              </a:buClr>
              <a:defRPr/>
            </a:pPr>
            <a:r>
              <a:rPr lang="en-US" sz="2400" b="1" dirty="0" err="1"/>
              <a:t>Penjelasan</a:t>
            </a:r>
            <a:r>
              <a:rPr lang="en-US" sz="2400" b="1" dirty="0"/>
              <a:t> RPS, KK </a:t>
            </a:r>
            <a:r>
              <a:rPr lang="en-US" sz="2400" b="1" dirty="0" err="1"/>
              <a:t>dan</a:t>
            </a:r>
            <a:r>
              <a:rPr lang="en-US" sz="2400" b="1" dirty="0"/>
              <a:t> </a:t>
            </a:r>
            <a:r>
              <a:rPr lang="en-US" sz="2400" b="1" dirty="0" err="1"/>
              <a:t>Silabus</a:t>
            </a:r>
            <a:endParaRPr lang="en-US" sz="2400" dirty="0"/>
          </a:p>
          <a:p>
            <a:pPr indent="-182880" fontAlgn="t">
              <a:buClr>
                <a:schemeClr val="accent6">
                  <a:lumMod val="75000"/>
                </a:schemeClr>
              </a:buClr>
              <a:defRPr/>
            </a:pPr>
            <a:r>
              <a:rPr lang="en-US" sz="2400" b="1" dirty="0" err="1"/>
              <a:t>Karakteristik</a:t>
            </a:r>
            <a:r>
              <a:rPr lang="en-US" sz="2400" b="1" dirty="0"/>
              <a:t> </a:t>
            </a:r>
            <a:r>
              <a:rPr lang="en-US" sz="2400" b="1" dirty="0" err="1"/>
              <a:t>Pengantar</a:t>
            </a:r>
            <a:r>
              <a:rPr lang="en-US" sz="2400" b="1" dirty="0"/>
              <a:t> </a:t>
            </a:r>
            <a:r>
              <a:rPr lang="en-US" sz="2400" b="1" dirty="0" err="1"/>
              <a:t>Hukum</a:t>
            </a:r>
            <a:r>
              <a:rPr lang="en-US" sz="2400" b="1" dirty="0"/>
              <a:t> Indonesia</a:t>
            </a:r>
            <a:endParaRPr lang="en-US" sz="2400" dirty="0"/>
          </a:p>
          <a:p>
            <a:pPr indent="-182880" fontAlgn="t">
              <a:buClr>
                <a:schemeClr val="accent6">
                  <a:lumMod val="75000"/>
                </a:schemeClr>
              </a:buClr>
              <a:defRPr/>
            </a:pPr>
            <a:r>
              <a:rPr lang="en-US" sz="2400" b="1" dirty="0" err="1"/>
              <a:t>Sistem</a:t>
            </a:r>
            <a:r>
              <a:rPr lang="en-US" sz="2400" b="1" dirty="0"/>
              <a:t> </a:t>
            </a:r>
            <a:r>
              <a:rPr lang="en-US" sz="2400" b="1" dirty="0" err="1"/>
              <a:t>dan</a:t>
            </a:r>
            <a:r>
              <a:rPr lang="en-US" sz="2400" b="1" dirty="0"/>
              <a:t> </a:t>
            </a:r>
            <a:r>
              <a:rPr lang="en-US" sz="2400" b="1" dirty="0" err="1"/>
              <a:t>Sejarah</a:t>
            </a:r>
            <a:r>
              <a:rPr lang="en-US" sz="2400" b="1" dirty="0"/>
              <a:t> </a:t>
            </a:r>
            <a:r>
              <a:rPr lang="en-US" sz="2400" b="1" dirty="0" err="1"/>
              <a:t>Hukum</a:t>
            </a:r>
            <a:r>
              <a:rPr lang="en-US" sz="2400" b="1" dirty="0"/>
              <a:t> Indonesia</a:t>
            </a:r>
            <a:endParaRPr lang="en-US" sz="2400" dirty="0"/>
          </a:p>
          <a:p>
            <a:pPr indent="-182880" fontAlgn="t">
              <a:buClr>
                <a:schemeClr val="accent6">
                  <a:lumMod val="75000"/>
                </a:schemeClr>
              </a:buClr>
              <a:defRPr/>
            </a:pPr>
            <a:r>
              <a:rPr lang="en-US" sz="2400" b="1" dirty="0" err="1"/>
              <a:t>Sumber</a:t>
            </a:r>
            <a:r>
              <a:rPr lang="en-US" sz="2400" b="1" dirty="0"/>
              <a:t> </a:t>
            </a:r>
            <a:r>
              <a:rPr lang="en-US" sz="2400" b="1" dirty="0" err="1"/>
              <a:t>dan</a:t>
            </a:r>
            <a:r>
              <a:rPr lang="en-US" sz="2400" b="1" dirty="0"/>
              <a:t> </a:t>
            </a:r>
            <a:r>
              <a:rPr lang="en-US" sz="2400" b="1" dirty="0" err="1"/>
              <a:t>Lapangan</a:t>
            </a:r>
            <a:r>
              <a:rPr lang="en-US" sz="2400" b="1" dirty="0"/>
              <a:t> </a:t>
            </a:r>
            <a:r>
              <a:rPr lang="en-US" sz="2400" b="1" dirty="0" err="1"/>
              <a:t>Hukum</a:t>
            </a:r>
            <a:r>
              <a:rPr lang="en-US" sz="2400" b="1" dirty="0"/>
              <a:t> (</a:t>
            </a:r>
            <a:r>
              <a:rPr lang="en-US" sz="2400" b="1" dirty="0" err="1"/>
              <a:t>Hukum</a:t>
            </a:r>
            <a:r>
              <a:rPr lang="en-US" sz="2400" b="1" dirty="0"/>
              <a:t> </a:t>
            </a:r>
            <a:r>
              <a:rPr lang="en-US" sz="2400" b="1" dirty="0" err="1"/>
              <a:t>Pokok</a:t>
            </a:r>
            <a:r>
              <a:rPr lang="en-US" sz="2400" b="1" dirty="0"/>
              <a:t> </a:t>
            </a:r>
            <a:r>
              <a:rPr lang="en-US" sz="2400" b="1" dirty="0" err="1"/>
              <a:t>dan</a:t>
            </a:r>
            <a:r>
              <a:rPr lang="en-US" sz="2400" b="1" dirty="0"/>
              <a:t> </a:t>
            </a:r>
            <a:r>
              <a:rPr lang="en-US" sz="2400" b="1" dirty="0" err="1"/>
              <a:t>Sektoral</a:t>
            </a:r>
            <a:r>
              <a:rPr lang="en-US" sz="2400" b="1" dirty="0"/>
              <a:t>)</a:t>
            </a:r>
            <a:endParaRPr lang="en-US" sz="2400" dirty="0"/>
          </a:p>
          <a:p>
            <a:pPr indent="-182880" fontAlgn="t">
              <a:buClr>
                <a:schemeClr val="accent6">
                  <a:lumMod val="75000"/>
                </a:schemeClr>
              </a:buClr>
              <a:defRPr/>
            </a:pPr>
            <a:r>
              <a:rPr lang="en-US" sz="2400" b="1" dirty="0" err="1"/>
              <a:t>Pengantar</a:t>
            </a:r>
            <a:r>
              <a:rPr lang="en-US" sz="2400" b="1" dirty="0"/>
              <a:t> </a:t>
            </a:r>
            <a:r>
              <a:rPr lang="en-US" sz="2400" b="1" dirty="0" err="1"/>
              <a:t>Hukum</a:t>
            </a:r>
            <a:r>
              <a:rPr lang="en-US" sz="2400" b="1" dirty="0"/>
              <a:t> </a:t>
            </a:r>
            <a:r>
              <a:rPr lang="en-US" sz="2400" b="1" dirty="0" err="1"/>
              <a:t>Perdata</a:t>
            </a:r>
            <a:endParaRPr lang="en-US" sz="2400" dirty="0"/>
          </a:p>
          <a:p>
            <a:pPr indent="-182880" fontAlgn="t">
              <a:buClr>
                <a:schemeClr val="accent6">
                  <a:lumMod val="75000"/>
                </a:schemeClr>
              </a:buClr>
              <a:defRPr/>
            </a:pPr>
            <a:r>
              <a:rPr lang="en-US" sz="2400" b="1" dirty="0" err="1"/>
              <a:t>Pengantar</a:t>
            </a:r>
            <a:r>
              <a:rPr lang="en-US" sz="2400" b="1" dirty="0"/>
              <a:t> </a:t>
            </a:r>
            <a:r>
              <a:rPr lang="en-US" sz="2400" b="1" dirty="0" err="1"/>
              <a:t>Hukum</a:t>
            </a:r>
            <a:r>
              <a:rPr lang="en-US" sz="2400" b="1" dirty="0"/>
              <a:t> </a:t>
            </a:r>
            <a:r>
              <a:rPr lang="en-US" sz="2400" b="1" dirty="0" err="1"/>
              <a:t>Dagang</a:t>
            </a:r>
            <a:r>
              <a:rPr lang="en-US" sz="2400" b="1" dirty="0"/>
              <a:t>, </a:t>
            </a:r>
            <a:r>
              <a:rPr lang="en-US" sz="2400" b="1" dirty="0" err="1"/>
              <a:t>Hukum</a:t>
            </a:r>
            <a:r>
              <a:rPr lang="en-US" sz="2400" b="1" dirty="0"/>
              <a:t> </a:t>
            </a:r>
            <a:r>
              <a:rPr lang="en-US" sz="2400" b="1" dirty="0" err="1"/>
              <a:t>Bisnis</a:t>
            </a:r>
            <a:r>
              <a:rPr lang="en-US" sz="2400" b="1" dirty="0"/>
              <a:t>, </a:t>
            </a:r>
            <a:r>
              <a:rPr lang="en-US" sz="2400" b="1" dirty="0" err="1"/>
              <a:t>dan</a:t>
            </a:r>
            <a:r>
              <a:rPr lang="en-US" sz="2400" b="1" dirty="0"/>
              <a:t> </a:t>
            </a:r>
            <a:r>
              <a:rPr lang="en-US" sz="2400" b="1" dirty="0" err="1"/>
              <a:t>Hukum</a:t>
            </a:r>
            <a:r>
              <a:rPr lang="en-US" sz="2400" b="1" dirty="0"/>
              <a:t> </a:t>
            </a:r>
            <a:r>
              <a:rPr lang="en-US" sz="2400" b="1" dirty="0" err="1"/>
              <a:t>Ekonomi</a:t>
            </a:r>
            <a:endParaRPr lang="en-US" sz="2400" dirty="0"/>
          </a:p>
          <a:p>
            <a:pPr indent="-182880" fontAlgn="t">
              <a:buClr>
                <a:schemeClr val="accent6">
                  <a:lumMod val="75000"/>
                </a:schemeClr>
              </a:buClr>
              <a:defRPr/>
            </a:pPr>
            <a:r>
              <a:rPr lang="en-US" sz="2400" b="1" dirty="0" err="1"/>
              <a:t>Pengantar</a:t>
            </a:r>
            <a:r>
              <a:rPr lang="en-US" sz="2400" b="1" dirty="0"/>
              <a:t> </a:t>
            </a:r>
            <a:r>
              <a:rPr lang="en-US" sz="2400" b="1" dirty="0" err="1"/>
              <a:t>Hukum</a:t>
            </a:r>
            <a:r>
              <a:rPr lang="en-US" sz="2400" b="1" dirty="0"/>
              <a:t> </a:t>
            </a:r>
            <a:r>
              <a:rPr lang="en-US" sz="2400" b="1" dirty="0" err="1"/>
              <a:t>Adat</a:t>
            </a:r>
            <a:r>
              <a:rPr lang="en-US" sz="2400" b="1" dirty="0"/>
              <a:t> </a:t>
            </a:r>
            <a:endParaRPr lang="en-US" sz="2400" dirty="0"/>
          </a:p>
          <a:p>
            <a:pPr indent="-182880" fontAlgn="t">
              <a:buClr>
                <a:schemeClr val="accent6">
                  <a:lumMod val="75000"/>
                </a:schemeClr>
              </a:buClr>
              <a:defRPr/>
            </a:pPr>
            <a:r>
              <a:rPr lang="en-US" sz="2400" b="1" dirty="0" err="1"/>
              <a:t>Pengantar</a:t>
            </a:r>
            <a:r>
              <a:rPr lang="en-US" sz="2400" b="1" dirty="0"/>
              <a:t> </a:t>
            </a:r>
            <a:r>
              <a:rPr lang="en-US" sz="2400" b="1" dirty="0" err="1"/>
              <a:t>Hukum</a:t>
            </a:r>
            <a:r>
              <a:rPr lang="en-US" sz="2400" b="1" dirty="0"/>
              <a:t> </a:t>
            </a:r>
            <a:r>
              <a:rPr lang="en-US" sz="2400" b="1" dirty="0" err="1"/>
              <a:t>Pidana</a:t>
            </a:r>
            <a:endParaRPr lang="en-US" sz="2400" dirty="0"/>
          </a:p>
        </p:txBody>
      </p:sp>
      <p:sp>
        <p:nvSpPr>
          <p:cNvPr id="4" name="Content Placeholder 3">
            <a:extLst>
              <a:ext uri="{FF2B5EF4-FFF2-40B4-BE49-F238E27FC236}"/>
            </a:extLst>
          </p:cNvPr>
          <p:cNvSpPr>
            <a:spLocks noGrp="1"/>
          </p:cNvSpPr>
          <p:nvPr>
            <p:ph sz="half" idx="4294967295"/>
          </p:nvPr>
        </p:nvSpPr>
        <p:spPr>
          <a:xfrm>
            <a:off x="4648200" y="381000"/>
            <a:ext cx="4162425" cy="4724400"/>
          </a:xfrm>
        </p:spPr>
        <p:style>
          <a:lnRef idx="2">
            <a:schemeClr val="accent2"/>
          </a:lnRef>
          <a:fillRef idx="1">
            <a:schemeClr val="lt1"/>
          </a:fillRef>
          <a:effectRef idx="0">
            <a:schemeClr val="accent2"/>
          </a:effectRef>
          <a:fontRef idx="minor">
            <a:schemeClr val="dk1"/>
          </a:fontRef>
        </p:style>
        <p:txBody>
          <a:bodyPr rtlCol="0">
            <a:normAutofit/>
          </a:bodyPr>
          <a:lstStyle/>
          <a:p>
            <a:pPr indent="-182880" fontAlgn="t">
              <a:buClr>
                <a:schemeClr val="accent6">
                  <a:lumMod val="75000"/>
                </a:schemeClr>
              </a:buClr>
              <a:defRPr/>
            </a:pPr>
            <a:r>
              <a:rPr lang="en-US" sz="2400" b="1" dirty="0" err="1"/>
              <a:t>Hukum</a:t>
            </a:r>
            <a:r>
              <a:rPr lang="en-US" sz="2400" b="1" dirty="0"/>
              <a:t> Tata Negara</a:t>
            </a:r>
            <a:endParaRPr lang="en-US" sz="2400" dirty="0"/>
          </a:p>
          <a:p>
            <a:pPr indent="-182880" fontAlgn="t">
              <a:buClr>
                <a:schemeClr val="accent6">
                  <a:lumMod val="75000"/>
                </a:schemeClr>
              </a:buClr>
              <a:defRPr/>
            </a:pPr>
            <a:r>
              <a:rPr lang="en-US" sz="2400" b="1" dirty="0" err="1"/>
              <a:t>Hukum</a:t>
            </a:r>
            <a:r>
              <a:rPr lang="en-US" sz="2400" b="1" dirty="0"/>
              <a:t> </a:t>
            </a:r>
            <a:r>
              <a:rPr lang="en-US" sz="2400" b="1" dirty="0" err="1"/>
              <a:t>Administrasi</a:t>
            </a:r>
            <a:endParaRPr lang="en-US" sz="2400" dirty="0"/>
          </a:p>
          <a:p>
            <a:pPr indent="-182880" fontAlgn="t">
              <a:buClr>
                <a:schemeClr val="accent6">
                  <a:lumMod val="75000"/>
                </a:schemeClr>
              </a:buClr>
              <a:defRPr/>
            </a:pPr>
            <a:r>
              <a:rPr lang="en-US" sz="2400" b="1" dirty="0" err="1"/>
              <a:t>Hukum</a:t>
            </a:r>
            <a:r>
              <a:rPr lang="en-US" sz="2400" b="1" dirty="0"/>
              <a:t> Islam</a:t>
            </a:r>
            <a:endParaRPr lang="en-US" sz="2400" dirty="0"/>
          </a:p>
          <a:p>
            <a:pPr indent="-182880" fontAlgn="t">
              <a:buClr>
                <a:schemeClr val="accent6">
                  <a:lumMod val="75000"/>
                </a:schemeClr>
              </a:buClr>
              <a:defRPr/>
            </a:pPr>
            <a:r>
              <a:rPr lang="en-US" sz="2400" b="1" dirty="0" err="1"/>
              <a:t>Hukum</a:t>
            </a:r>
            <a:r>
              <a:rPr lang="en-US" sz="2400" b="1" dirty="0"/>
              <a:t> </a:t>
            </a:r>
            <a:r>
              <a:rPr lang="en-US" sz="2400" b="1" dirty="0" err="1"/>
              <a:t>Internasional</a:t>
            </a:r>
            <a:r>
              <a:rPr lang="en-US" sz="2400" b="1" dirty="0"/>
              <a:t> </a:t>
            </a:r>
            <a:r>
              <a:rPr lang="en-US" sz="2400" b="1" dirty="0" err="1"/>
              <a:t>Publik</a:t>
            </a:r>
            <a:endParaRPr lang="en-US" sz="2400" dirty="0"/>
          </a:p>
          <a:p>
            <a:pPr indent="-182880" fontAlgn="t">
              <a:buClr>
                <a:schemeClr val="accent6">
                  <a:lumMod val="75000"/>
                </a:schemeClr>
              </a:buClr>
              <a:defRPr/>
            </a:pPr>
            <a:r>
              <a:rPr lang="en-US" sz="2400" b="1" dirty="0" err="1"/>
              <a:t>Sejarah</a:t>
            </a:r>
            <a:r>
              <a:rPr lang="en-US" sz="2400" b="1" dirty="0"/>
              <a:t> </a:t>
            </a:r>
            <a:r>
              <a:rPr lang="en-US" sz="2400" b="1" dirty="0" err="1"/>
              <a:t>dan</a:t>
            </a:r>
            <a:r>
              <a:rPr lang="en-US" sz="2400" b="1" dirty="0"/>
              <a:t> </a:t>
            </a:r>
            <a:r>
              <a:rPr lang="en-US" sz="2400" b="1" dirty="0" err="1"/>
              <a:t>Kelembagaan</a:t>
            </a:r>
            <a:r>
              <a:rPr lang="en-US" sz="2400" b="1" dirty="0"/>
              <a:t> </a:t>
            </a:r>
            <a:r>
              <a:rPr lang="en-US" sz="2400" b="1" dirty="0" err="1"/>
              <a:t>Kekuasaan</a:t>
            </a:r>
            <a:r>
              <a:rPr lang="en-US" sz="2400" b="1" dirty="0"/>
              <a:t> </a:t>
            </a:r>
            <a:r>
              <a:rPr lang="en-US" sz="2400" b="1" dirty="0" err="1"/>
              <a:t>Kehakiman</a:t>
            </a:r>
            <a:r>
              <a:rPr lang="en-US" sz="2400" b="1" dirty="0"/>
              <a:t> </a:t>
            </a:r>
            <a:r>
              <a:rPr lang="en-US" sz="2400" b="1" dirty="0" err="1"/>
              <a:t>dan</a:t>
            </a:r>
            <a:r>
              <a:rPr lang="en-US" sz="2400" b="1" dirty="0"/>
              <a:t> </a:t>
            </a:r>
            <a:r>
              <a:rPr lang="en-US" sz="2400" b="1" dirty="0" err="1"/>
              <a:t>Peradilan</a:t>
            </a:r>
            <a:endParaRPr lang="en-US" sz="2400" dirty="0"/>
          </a:p>
          <a:p>
            <a:pPr indent="-182880" fontAlgn="t">
              <a:buClr>
                <a:schemeClr val="accent6">
                  <a:lumMod val="75000"/>
                </a:schemeClr>
              </a:buClr>
              <a:defRPr/>
            </a:pPr>
            <a:r>
              <a:rPr lang="en-US" sz="2400" b="1" dirty="0" err="1"/>
              <a:t>Pengantar</a:t>
            </a:r>
            <a:r>
              <a:rPr lang="en-US" sz="2400" b="1" dirty="0"/>
              <a:t> </a:t>
            </a:r>
            <a:r>
              <a:rPr lang="en-US" sz="2400" b="1" dirty="0" err="1"/>
              <a:t>Hukum</a:t>
            </a:r>
            <a:r>
              <a:rPr lang="en-US" sz="2400" b="1" dirty="0"/>
              <a:t> Acara</a:t>
            </a:r>
            <a:endParaRPr lang="en-US" sz="2400" dirty="0"/>
          </a:p>
          <a:p>
            <a:pPr indent="-182880" fontAlgn="t">
              <a:buClr>
                <a:schemeClr val="accent6">
                  <a:lumMod val="75000"/>
                </a:schemeClr>
              </a:buClr>
              <a:defRPr/>
            </a:pPr>
            <a:r>
              <a:rPr lang="en-US" sz="2400" b="1" dirty="0" err="1"/>
              <a:t>Pengantar</a:t>
            </a:r>
            <a:r>
              <a:rPr lang="en-US" sz="2400" b="1" dirty="0"/>
              <a:t> </a:t>
            </a:r>
            <a:r>
              <a:rPr lang="en-US" sz="2400" b="1" dirty="0" err="1"/>
              <a:t>Hukum</a:t>
            </a:r>
            <a:r>
              <a:rPr lang="en-US" sz="2400" b="1" dirty="0"/>
              <a:t> </a:t>
            </a:r>
            <a:r>
              <a:rPr lang="en-US" sz="2400" b="1" dirty="0" err="1"/>
              <a:t>Agraria</a:t>
            </a:r>
            <a:r>
              <a:rPr lang="en-US" sz="2400" b="1" dirty="0"/>
              <a:t> </a:t>
            </a:r>
            <a:endParaRPr lang="en-US" sz="2400" dirty="0"/>
          </a:p>
          <a:p>
            <a:pPr indent="-182880" fontAlgn="auto">
              <a:buClr>
                <a:schemeClr val="accent6">
                  <a:lumMod val="75000"/>
                </a:schemeClr>
              </a:buClr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2814506729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  <p:cond evt="onBegin" delay="0">
                          <p:tn val="2"/>
                        </p:cond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0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2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" dur="2000"/>
                                        <p:tgtEl>
                                          <p:spTgt spid="2">
                                            <p:txEl>
                                              <p:charRg st="4294967295" end="429496729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8" fill="hold">
                      <p:stCondLst>
                        <p:cond delay="indefinite"/>
                      </p:stCondLst>
                      <p:childTnLst>
                        <p:par>
                          <p:cTn id="9" fill="hold">
                            <p:stCondLst>
                              <p:cond delay="0"/>
                            </p:stCondLst>
                            <p:childTnLst>
                              <p:par>
                                <p:cTn id="1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2" dur="2000"/>
                                        <p:tgtEl>
                                          <p:spTgt spid="3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3" fill="hold">
                      <p:stCondLst>
                        <p:cond delay="indefinite"/>
                      </p:stCondLst>
                      <p:childTnLst>
                        <p:par>
                          <p:cTn id="14" fill="hold">
                            <p:stCondLst>
                              <p:cond delay="0"/>
                            </p:stCondLst>
                            <p:childTnLst>
                              <p:par>
                                <p:cTn id="1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17" dur="2000"/>
                                        <p:tgtEl>
                                          <p:spTgt spid="3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8" fill="hold">
                      <p:stCondLst>
                        <p:cond delay="indefinite"/>
                      </p:stCondLst>
                      <p:childTnLst>
                        <p:par>
                          <p:cTn id="19" fill="hold">
                            <p:stCondLst>
                              <p:cond delay="0"/>
                            </p:stCondLst>
                            <p:childTnLst>
                              <p:par>
                                <p:cTn id="2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2" dur="2000"/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3" fill="hold">
                      <p:stCondLst>
                        <p:cond delay="indefinite"/>
                      </p:stCondLst>
                      <p:childTnLst>
                        <p:par>
                          <p:cTn id="24" fill="hold">
                            <p:stCondLst>
                              <p:cond delay="0"/>
                            </p:stCondLst>
                            <p:childTnLst>
                              <p:par>
                                <p:cTn id="2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27" dur="2000"/>
                                        <p:tgtEl>
                                          <p:spTgt spid="3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28" fill="hold">
                      <p:stCondLst>
                        <p:cond delay="indefinite"/>
                      </p:stCondLst>
                      <p:childTnLst>
                        <p:par>
                          <p:cTn id="29" fill="hold">
                            <p:stCondLst>
                              <p:cond delay="0"/>
                            </p:stCondLst>
                            <p:childTnLst>
                              <p:par>
                                <p:cTn id="3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2" dur="2000"/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3" fill="hold">
                      <p:stCondLst>
                        <p:cond delay="indefinite"/>
                      </p:stCondLst>
                      <p:childTnLst>
                        <p:par>
                          <p:cTn id="34" fill="hold">
                            <p:stCondLst>
                              <p:cond delay="0"/>
                            </p:stCondLst>
                            <p:childTnLst>
                              <p:par>
                                <p:cTn id="3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3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37" dur="2000"/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38" fill="hold">
                      <p:stCondLst>
                        <p:cond delay="indefinite"/>
                      </p:stCondLst>
                      <p:childTnLst>
                        <p:par>
                          <p:cTn id="39" fill="hold">
                            <p:stCondLst>
                              <p:cond delay="0"/>
                            </p:stCondLst>
                            <p:childTnLst>
                              <p:par>
                                <p:cTn id="4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2" dur="2000"/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3" fill="hold">
                      <p:stCondLst>
                        <p:cond delay="indefinite"/>
                      </p:stCondLst>
                      <p:childTnLst>
                        <p:par>
                          <p:cTn id="44" fill="hold">
                            <p:stCondLst>
                              <p:cond delay="0"/>
                            </p:stCondLst>
                            <p:childTnLst>
                              <p:par>
                                <p:cTn id="4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4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47" dur="2000"/>
                                        <p:tgtEl>
                                          <p:spTgt spid="3">
                                            <p:txEl>
                                              <p:pRg st="7" end="7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48" fill="hold">
                      <p:stCondLst>
                        <p:cond delay="indefinite"/>
                      </p:stCondLst>
                      <p:childTnLst>
                        <p:par>
                          <p:cTn id="49" fill="hold">
                            <p:stCondLst>
                              <p:cond delay="0"/>
                            </p:stCondLst>
                            <p:childTnLst>
                              <p:par>
                                <p:cTn id="5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2" dur="2000"/>
                                        <p:tgtEl>
                                          <p:spTgt spid="4">
                                            <p:txEl>
                                              <p:pRg st="0" end="0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3" fill="hold">
                      <p:stCondLst>
                        <p:cond delay="indefinite"/>
                      </p:stCondLst>
                      <p:childTnLst>
                        <p:par>
                          <p:cTn id="54" fill="hold">
                            <p:stCondLst>
                              <p:cond delay="0"/>
                            </p:stCondLst>
                            <p:childTnLst>
                              <p:par>
                                <p:cTn id="5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5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57" dur="2000"/>
                                        <p:tgtEl>
                                          <p:spTgt spid="4">
                                            <p:txEl>
                                              <p:pRg st="1" end="1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58" fill="hold">
                      <p:stCondLst>
                        <p:cond delay="indefinite"/>
                      </p:stCondLst>
                      <p:childTnLst>
                        <p:par>
                          <p:cTn id="59" fill="hold">
                            <p:stCondLst>
                              <p:cond delay="0"/>
                            </p:stCondLst>
                            <p:childTnLst>
                              <p:par>
                                <p:cTn id="6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2" dur="2000"/>
                                        <p:tgtEl>
                                          <p:spTgt spid="4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3" fill="hold">
                      <p:stCondLst>
                        <p:cond delay="indefinite"/>
                      </p:stCondLst>
                      <p:childTnLst>
                        <p:par>
                          <p:cTn id="64" fill="hold">
                            <p:stCondLst>
                              <p:cond delay="0"/>
                            </p:stCondLst>
                            <p:childTnLst>
                              <p:par>
                                <p:cTn id="6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67" dur="2000"/>
                                        <p:tgtEl>
                                          <p:spTgt spid="4">
                                            <p:txEl>
                                              <p:pRg st="3" end="3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68" fill="hold">
                      <p:stCondLst>
                        <p:cond delay="indefinite"/>
                      </p:stCondLst>
                      <p:childTnLst>
                        <p:par>
                          <p:cTn id="69" fill="hold">
                            <p:stCondLst>
                              <p:cond delay="0"/>
                            </p:stCondLst>
                            <p:childTnLst>
                              <p:par>
                                <p:cTn id="7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2" dur="2000"/>
                                        <p:tgtEl>
                                          <p:spTgt spid="4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3" fill="hold">
                      <p:stCondLst>
                        <p:cond delay="indefinite"/>
                      </p:stCondLst>
                      <p:childTnLst>
                        <p:par>
                          <p:cTn id="74" fill="hold">
                            <p:stCondLst>
                              <p:cond delay="0"/>
                            </p:stCondLst>
                            <p:childTnLst>
                              <p:par>
                                <p:cTn id="75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7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77" dur="2000"/>
                                        <p:tgtEl>
                                          <p:spTgt spid="4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8" fill="hold">
                      <p:stCondLst>
                        <p:cond delay="indefinite"/>
                      </p:stCondLst>
                      <p:childTnLst>
                        <p:par>
                          <p:cTn id="79" fill="hold">
                            <p:stCondLst>
                              <p:cond delay="0"/>
                            </p:stCondLst>
                            <p:childTnLst>
                              <p:par>
                                <p:cTn id="80" presetID="10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1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transition="in" filter="fade">
                                      <p:cBhvr>
                                        <p:cTn id="82" dur="2000"/>
                                        <p:tgtEl>
                                          <p:spTgt spid="4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2" grpId="0"/>
      <p:bldP spid="3" grpId="0" build="p"/>
      <p:bldP spid="4" grpId="0" build="p"/>
    </p:bld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/>
            </a:extLst>
          </p:cNvPr>
          <p:cNvSpPr>
            <a:spLocks noGrp="1"/>
          </p:cNvSpPr>
          <p:nvPr>
            <p:ph idx="1"/>
          </p:nvPr>
        </p:nvSpPr>
        <p:spPr>
          <a:xfrm>
            <a:off x="3048000" y="1143000"/>
            <a:ext cx="5715000" cy="4281488"/>
          </a:xfrm>
        </p:spPr>
        <p:txBody>
          <a:bodyPr>
            <a:normAutofit fontScale="92500"/>
          </a:bodyPr>
          <a:lstStyle/>
          <a:p>
            <a:pPr marL="0" indent="0">
              <a:buFont typeface="Arial" charset="0"/>
              <a:buNone/>
              <a:defRPr/>
            </a:pPr>
            <a:r>
              <a:rPr lang="en-US" sz="3600" dirty="0">
                <a:latin typeface="Big Caslon Medium" panose="02000603090000020003" pitchFamily="2" charset="-79"/>
                <a:cs typeface="Big Caslon Medium" panose="02000603090000020003" pitchFamily="2" charset="-79"/>
              </a:rPr>
              <a:t>Setelah </a:t>
            </a:r>
            <a:r>
              <a:rPr lang="en-US" sz="3600" dirty="0" err="1">
                <a:latin typeface="Big Caslon Medium" panose="02000603090000020003" pitchFamily="2" charset="-79"/>
                <a:cs typeface="Big Caslon Medium" panose="02000603090000020003" pitchFamily="2" charset="-79"/>
              </a:rPr>
              <a:t>mengikuti</a:t>
            </a:r>
            <a:r>
              <a:rPr lang="en-US" sz="3600" dirty="0">
                <a:latin typeface="Big Caslon Medium" panose="02000603090000020003" pitchFamily="2" charset="-79"/>
                <a:cs typeface="Big Caslon Medium" panose="02000603090000020003" pitchFamily="2" charset="-79"/>
              </a:rPr>
              <a:t> </a:t>
            </a:r>
            <a:r>
              <a:rPr lang="en-US" sz="3600" dirty="0" err="1">
                <a:latin typeface="Big Caslon Medium" panose="02000603090000020003" pitchFamily="2" charset="-79"/>
                <a:cs typeface="Big Caslon Medium" panose="02000603090000020003" pitchFamily="2" charset="-79"/>
              </a:rPr>
              <a:t>mata</a:t>
            </a:r>
            <a:r>
              <a:rPr lang="en-US" sz="3600" dirty="0">
                <a:latin typeface="Big Caslon Medium" panose="02000603090000020003" pitchFamily="2" charset="-79"/>
                <a:cs typeface="Big Caslon Medium" panose="02000603090000020003" pitchFamily="2" charset="-79"/>
              </a:rPr>
              <a:t> </a:t>
            </a:r>
            <a:r>
              <a:rPr lang="en-US" sz="3600" dirty="0" err="1">
                <a:latin typeface="Big Caslon Medium" panose="02000603090000020003" pitchFamily="2" charset="-79"/>
                <a:cs typeface="Big Caslon Medium" panose="02000603090000020003" pitchFamily="2" charset="-79"/>
              </a:rPr>
              <a:t>kuliah</a:t>
            </a:r>
            <a:r>
              <a:rPr lang="en-US" sz="3600" dirty="0">
                <a:latin typeface="Big Caslon Medium" panose="02000603090000020003" pitchFamily="2" charset="-79"/>
                <a:cs typeface="Big Caslon Medium" panose="02000603090000020003" pitchFamily="2" charset="-79"/>
              </a:rPr>
              <a:t> </a:t>
            </a:r>
            <a:r>
              <a:rPr lang="en-US" sz="3600" b="1" dirty="0" err="1">
                <a:latin typeface="Big Caslon Medium" panose="02000603090000020003" pitchFamily="2" charset="-79"/>
                <a:cs typeface="Big Caslon Medium" panose="02000603090000020003" pitchFamily="2" charset="-79"/>
              </a:rPr>
              <a:t>Pengantar</a:t>
            </a:r>
            <a:r>
              <a:rPr lang="en-US" sz="3600" b="1" dirty="0">
                <a:latin typeface="Big Caslon Medium" panose="02000603090000020003" pitchFamily="2" charset="-79"/>
                <a:cs typeface="Big Caslon Medium" panose="02000603090000020003" pitchFamily="2" charset="-79"/>
              </a:rPr>
              <a:t> </a:t>
            </a:r>
            <a:r>
              <a:rPr lang="en-US" sz="3600" b="1" dirty="0" err="1">
                <a:latin typeface="Big Caslon Medium" panose="02000603090000020003" pitchFamily="2" charset="-79"/>
                <a:cs typeface="Big Caslon Medium" panose="02000603090000020003" pitchFamily="2" charset="-79"/>
              </a:rPr>
              <a:t>Hukum</a:t>
            </a:r>
            <a:r>
              <a:rPr lang="en-US" sz="3600" b="1" dirty="0">
                <a:latin typeface="Big Caslon Medium" panose="02000603090000020003" pitchFamily="2" charset="-79"/>
                <a:cs typeface="Big Caslon Medium" panose="02000603090000020003" pitchFamily="2" charset="-79"/>
              </a:rPr>
              <a:t> Indonesia (PHI)</a:t>
            </a:r>
            <a:r>
              <a:rPr lang="en-US" sz="3600" dirty="0">
                <a:latin typeface="Big Caslon Medium" panose="02000603090000020003" pitchFamily="2" charset="-79"/>
                <a:cs typeface="Big Caslon Medium" panose="02000603090000020003" pitchFamily="2" charset="-79"/>
              </a:rPr>
              <a:t> </a:t>
            </a:r>
            <a:r>
              <a:rPr lang="en-US" sz="3600" dirty="0" err="1">
                <a:latin typeface="Big Caslon Medium" panose="02000603090000020003" pitchFamily="2" charset="-79"/>
                <a:cs typeface="Big Caslon Medium" panose="02000603090000020003" pitchFamily="2" charset="-79"/>
              </a:rPr>
              <a:t>selama</a:t>
            </a:r>
            <a:r>
              <a:rPr lang="en-US" sz="3600" dirty="0">
                <a:latin typeface="Big Caslon Medium" panose="02000603090000020003" pitchFamily="2" charset="-79"/>
                <a:cs typeface="Big Caslon Medium" panose="02000603090000020003" pitchFamily="2" charset="-79"/>
              </a:rPr>
              <a:t> 1 (</a:t>
            </a:r>
            <a:r>
              <a:rPr lang="en-US" sz="3600" dirty="0" err="1">
                <a:latin typeface="Big Caslon Medium" panose="02000603090000020003" pitchFamily="2" charset="-79"/>
                <a:cs typeface="Big Caslon Medium" panose="02000603090000020003" pitchFamily="2" charset="-79"/>
              </a:rPr>
              <a:t>satu</a:t>
            </a:r>
            <a:r>
              <a:rPr lang="en-US" sz="3600" dirty="0">
                <a:latin typeface="Big Caslon Medium" panose="02000603090000020003" pitchFamily="2" charset="-79"/>
                <a:cs typeface="Big Caslon Medium" panose="02000603090000020003" pitchFamily="2" charset="-79"/>
              </a:rPr>
              <a:t>) semester, </a:t>
            </a:r>
            <a:r>
              <a:rPr lang="en-US" sz="3600" dirty="0" err="1">
                <a:latin typeface="Big Caslon Medium" panose="02000603090000020003" pitchFamily="2" charset="-79"/>
                <a:cs typeface="Big Caslon Medium" panose="02000603090000020003" pitchFamily="2" charset="-79"/>
              </a:rPr>
              <a:t>mahasiswa</a:t>
            </a:r>
            <a:r>
              <a:rPr lang="en-US" sz="3600" dirty="0">
                <a:latin typeface="Big Caslon Medium" panose="02000603090000020003" pitchFamily="2" charset="-79"/>
                <a:cs typeface="Big Caslon Medium" panose="02000603090000020003" pitchFamily="2" charset="-79"/>
              </a:rPr>
              <a:t> </a:t>
            </a:r>
            <a:r>
              <a:rPr lang="en-US" sz="3600" dirty="0" err="1">
                <a:latin typeface="Big Caslon Medium" panose="02000603090000020003" pitchFamily="2" charset="-79"/>
                <a:cs typeface="Big Caslon Medium" panose="02000603090000020003" pitchFamily="2" charset="-79"/>
              </a:rPr>
              <a:t>mampu</a:t>
            </a:r>
            <a:r>
              <a:rPr lang="en-US" sz="3600" dirty="0">
                <a:latin typeface="Big Caslon Medium" panose="02000603090000020003" pitchFamily="2" charset="-79"/>
                <a:cs typeface="Big Caslon Medium" panose="02000603090000020003" pitchFamily="2" charset="-79"/>
              </a:rPr>
              <a:t> </a:t>
            </a:r>
            <a:r>
              <a:rPr lang="en-US" sz="3600" dirty="0" err="1">
                <a:latin typeface="Big Caslon Medium" panose="02000603090000020003" pitchFamily="2" charset="-79"/>
                <a:cs typeface="Big Caslon Medium" panose="02000603090000020003" pitchFamily="2" charset="-79"/>
              </a:rPr>
              <a:t>menguasai</a:t>
            </a:r>
            <a:r>
              <a:rPr lang="en-US" sz="3600" dirty="0">
                <a:latin typeface="Big Caslon Medium" panose="02000603090000020003" pitchFamily="2" charset="-79"/>
                <a:cs typeface="Big Caslon Medium" panose="02000603090000020003" pitchFamily="2" charset="-79"/>
              </a:rPr>
              <a:t> </a:t>
            </a:r>
            <a:r>
              <a:rPr lang="en-US" sz="3600" dirty="0" err="1">
                <a:latin typeface="Big Caslon Medium" panose="02000603090000020003" pitchFamily="2" charset="-79"/>
                <a:cs typeface="Big Caslon Medium" panose="02000603090000020003" pitchFamily="2" charset="-79"/>
              </a:rPr>
              <a:t>dengan</a:t>
            </a:r>
            <a:r>
              <a:rPr lang="en-US" sz="3600" dirty="0">
                <a:latin typeface="Big Caslon Medium" panose="02000603090000020003" pitchFamily="2" charset="-79"/>
                <a:cs typeface="Big Caslon Medium" panose="02000603090000020003" pitchFamily="2" charset="-79"/>
              </a:rPr>
              <a:t> </a:t>
            </a:r>
            <a:r>
              <a:rPr lang="en-US" sz="3600" dirty="0" err="1">
                <a:latin typeface="Big Caslon Medium" panose="02000603090000020003" pitchFamily="2" charset="-79"/>
                <a:cs typeface="Big Caslon Medium" panose="02000603090000020003" pitchFamily="2" charset="-79"/>
              </a:rPr>
              <a:t>baik</a:t>
            </a:r>
            <a:r>
              <a:rPr lang="en-US" sz="3600" dirty="0">
                <a:latin typeface="Big Caslon Medium" panose="02000603090000020003" pitchFamily="2" charset="-79"/>
                <a:cs typeface="Big Caslon Medium" panose="02000603090000020003" pitchFamily="2" charset="-79"/>
              </a:rPr>
              <a:t>, </a:t>
            </a:r>
            <a:r>
              <a:rPr lang="en-US" sz="3600" dirty="0" err="1">
                <a:latin typeface="Big Caslon Medium" panose="02000603090000020003" pitchFamily="2" charset="-79"/>
                <a:cs typeface="Big Caslon Medium" panose="02000603090000020003" pitchFamily="2" charset="-79"/>
              </a:rPr>
              <a:t>utuh</a:t>
            </a:r>
            <a:r>
              <a:rPr lang="en-US" sz="3600" dirty="0">
                <a:latin typeface="Big Caslon Medium" panose="02000603090000020003" pitchFamily="2" charset="-79"/>
                <a:cs typeface="Big Caslon Medium" panose="02000603090000020003" pitchFamily="2" charset="-79"/>
              </a:rPr>
              <a:t>, </a:t>
            </a:r>
            <a:r>
              <a:rPr lang="en-US" sz="3600" dirty="0" err="1">
                <a:latin typeface="Big Caslon Medium" panose="02000603090000020003" pitchFamily="2" charset="-79"/>
                <a:cs typeface="Big Caslon Medium" panose="02000603090000020003" pitchFamily="2" charset="-79"/>
              </a:rPr>
              <a:t>lengkap</a:t>
            </a:r>
            <a:r>
              <a:rPr lang="en-US" sz="3600" dirty="0">
                <a:latin typeface="Big Caslon Medium" panose="02000603090000020003" pitchFamily="2" charset="-79"/>
                <a:cs typeface="Big Caslon Medium" panose="02000603090000020003" pitchFamily="2" charset="-79"/>
              </a:rPr>
              <a:t>, </a:t>
            </a:r>
            <a:r>
              <a:rPr lang="en-US" sz="3600" dirty="0" err="1">
                <a:latin typeface="Big Caslon Medium" panose="02000603090000020003" pitchFamily="2" charset="-79"/>
                <a:cs typeface="Big Caslon Medium" panose="02000603090000020003" pitchFamily="2" charset="-79"/>
              </a:rPr>
              <a:t>sistematis</a:t>
            </a:r>
            <a:r>
              <a:rPr lang="en-US" sz="3600" dirty="0">
                <a:latin typeface="Big Caslon Medium" panose="02000603090000020003" pitchFamily="2" charset="-79"/>
                <a:cs typeface="Big Caslon Medium" panose="02000603090000020003" pitchFamily="2" charset="-79"/>
              </a:rPr>
              <a:t> </a:t>
            </a:r>
            <a:r>
              <a:rPr lang="en-US" sz="3600" dirty="0" err="1">
                <a:latin typeface="Big Caslon Medium" panose="02000603090000020003" pitchFamily="2" charset="-79"/>
                <a:cs typeface="Big Caslon Medium" panose="02000603090000020003" pitchFamily="2" charset="-79"/>
              </a:rPr>
              <a:t>dasar-dasar</a:t>
            </a:r>
            <a:r>
              <a:rPr lang="en-US" sz="3600" dirty="0">
                <a:latin typeface="Big Caslon Medium" panose="02000603090000020003" pitchFamily="2" charset="-79"/>
                <a:cs typeface="Big Caslon Medium" panose="02000603090000020003" pitchFamily="2" charset="-79"/>
              </a:rPr>
              <a:t> </a:t>
            </a:r>
            <a:r>
              <a:rPr lang="en-US" sz="3600" dirty="0" err="1">
                <a:latin typeface="Big Caslon Medium" panose="02000603090000020003" pitchFamily="2" charset="-79"/>
                <a:cs typeface="Big Caslon Medium" panose="02000603090000020003" pitchFamily="2" charset="-79"/>
              </a:rPr>
              <a:t>dan</a:t>
            </a:r>
            <a:r>
              <a:rPr lang="en-US" sz="3600" dirty="0">
                <a:latin typeface="Big Caslon Medium" panose="02000603090000020003" pitchFamily="2" charset="-79"/>
                <a:cs typeface="Big Caslon Medium" panose="02000603090000020003" pitchFamily="2" charset="-79"/>
              </a:rPr>
              <a:t> </a:t>
            </a:r>
            <a:r>
              <a:rPr lang="en-US" sz="3600" dirty="0" err="1">
                <a:latin typeface="Big Caslon Medium" panose="02000603090000020003" pitchFamily="2" charset="-79"/>
                <a:cs typeface="Big Caslon Medium" panose="02000603090000020003" pitchFamily="2" charset="-79"/>
              </a:rPr>
              <a:t>pengembangan</a:t>
            </a:r>
            <a:r>
              <a:rPr lang="en-US" sz="3600" dirty="0">
                <a:latin typeface="Big Caslon Medium" panose="02000603090000020003" pitchFamily="2" charset="-79"/>
                <a:cs typeface="Big Caslon Medium" panose="02000603090000020003" pitchFamily="2" charset="-79"/>
              </a:rPr>
              <a:t> </a:t>
            </a:r>
            <a:r>
              <a:rPr lang="en-US" sz="3600" dirty="0" err="1">
                <a:latin typeface="Big Caslon Medium" panose="02000603090000020003" pitchFamily="2" charset="-79"/>
                <a:cs typeface="Big Caslon Medium" panose="02000603090000020003" pitchFamily="2" charset="-79"/>
              </a:rPr>
              <a:t>sistem</a:t>
            </a:r>
            <a:r>
              <a:rPr lang="en-US" sz="3600" dirty="0">
                <a:latin typeface="Big Caslon Medium" panose="02000603090000020003" pitchFamily="2" charset="-79"/>
                <a:cs typeface="Big Caslon Medium" panose="02000603090000020003" pitchFamily="2" charset="-79"/>
              </a:rPr>
              <a:t> </a:t>
            </a:r>
            <a:r>
              <a:rPr lang="en-US" sz="3600" dirty="0" err="1">
                <a:latin typeface="Big Caslon Medium" panose="02000603090000020003" pitchFamily="2" charset="-79"/>
                <a:cs typeface="Big Caslon Medium" panose="02000603090000020003" pitchFamily="2" charset="-79"/>
              </a:rPr>
              <a:t>hukum</a:t>
            </a:r>
            <a:r>
              <a:rPr lang="en-US" sz="3600" dirty="0">
                <a:latin typeface="Big Caslon Medium" panose="02000603090000020003" pitchFamily="2" charset="-79"/>
                <a:cs typeface="Big Caslon Medium" panose="02000603090000020003" pitchFamily="2" charset="-79"/>
              </a:rPr>
              <a:t> Indonesia</a:t>
            </a:r>
            <a:endParaRPr lang="en-US" sz="7200" b="1" dirty="0">
              <a:solidFill>
                <a:srgbClr val="FF0000"/>
              </a:solidFill>
              <a:latin typeface="Big Caslon Medium" panose="02000603090000020003" pitchFamily="2" charset="-79"/>
              <a:cs typeface="Big Caslon Medium" panose="02000603090000020003" pitchFamily="2" charset="-79"/>
            </a:endParaRPr>
          </a:p>
        </p:txBody>
      </p:sp>
      <p:sp>
        <p:nvSpPr>
          <p:cNvPr id="4" name="Oval 3">
            <a:extLst>
              <a:ext uri="{FF2B5EF4-FFF2-40B4-BE49-F238E27FC236}"/>
            </a:extLst>
          </p:cNvPr>
          <p:cNvSpPr/>
          <p:nvPr/>
        </p:nvSpPr>
        <p:spPr>
          <a:xfrm>
            <a:off x="381000" y="2514600"/>
            <a:ext cx="2514600" cy="2138363"/>
          </a:xfrm>
          <a:prstGeom prst="ellipse">
            <a:avLst/>
          </a:prstGeom>
          <a:solidFill>
            <a:srgbClr val="C00000"/>
          </a:solidFill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>
              <a:defRPr/>
            </a:pPr>
            <a:r>
              <a:rPr lang="en-US" sz="4400" b="1" dirty="0">
                <a:solidFill>
                  <a:schemeClr val="accent1">
                    <a:lumMod val="10000"/>
                    <a:lumOff val="90000"/>
                  </a:schemeClr>
                </a:solidFill>
                <a:latin typeface="Abadi MT Condensed Light" panose="020B0306030101010103" pitchFamily="34" charset="77"/>
              </a:rPr>
              <a:t>CPMK</a:t>
            </a:r>
            <a:endParaRPr lang="en-US" b="1" dirty="0">
              <a:solidFill>
                <a:schemeClr val="accent1">
                  <a:lumMod val="10000"/>
                  <a:lumOff val="90000"/>
                </a:schemeClr>
              </a:solidFill>
              <a:latin typeface="Abadi MT Condensed Light" panose="020B0306030101010103" pitchFamily="34" charset="77"/>
            </a:endParaRPr>
          </a:p>
        </p:txBody>
      </p:sp>
    </p:spTree>
    <p:extLst>
      <p:ext uri="{BB962C8B-B14F-4D97-AF65-F5344CB8AC3E}">
        <p14:creationId xmlns:p14="http://schemas.microsoft.com/office/powerpoint/2010/main" val="964657958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>
            <a:extLst>
              <a:ext uri="{FF2B5EF4-FFF2-40B4-BE49-F238E27FC236}"/>
            </a:extLst>
          </p:cNvPr>
          <p:cNvSpPr>
            <a:spLocks noGrp="1"/>
          </p:cNvSpPr>
          <p:nvPr>
            <p:ph idx="1"/>
          </p:nvPr>
        </p:nvSpPr>
        <p:spPr>
          <a:xfrm>
            <a:off x="908050" y="1066800"/>
            <a:ext cx="8026400" cy="5543550"/>
          </a:xfrm>
        </p:spPr>
        <p:txBody>
          <a:bodyPr>
            <a:normAutofit fontScale="32500" lnSpcReduction="20000"/>
          </a:bodyPr>
          <a:lstStyle/>
          <a:p>
            <a:pPr marL="0" indent="0">
              <a:buFont typeface="Arial" charset="0"/>
              <a:buNone/>
              <a:defRPr/>
            </a:pPr>
            <a:r>
              <a:rPr lang="en-US" sz="16000" b="1" dirty="0" err="1" smtClean="0">
                <a:solidFill>
                  <a:srgbClr val="FF0000"/>
                </a:solidFill>
                <a:latin typeface="Brush Script MT" panose="03060802040406070304" pitchFamily="66" charset="-122"/>
                <a:ea typeface="Brush Script MT" panose="03060802040406070304" pitchFamily="66" charset="-122"/>
                <a:cs typeface="Brush Script MT" panose="03060802040406070304" pitchFamily="66" charset="-122"/>
              </a:rPr>
              <a:t>Referensi</a:t>
            </a:r>
            <a:r>
              <a:rPr lang="en-US" sz="16000" b="1" dirty="0" smtClean="0">
                <a:solidFill>
                  <a:srgbClr val="FF0000"/>
                </a:solidFill>
                <a:latin typeface="Brush Script MT" panose="03060802040406070304" pitchFamily="66" charset="-122"/>
                <a:ea typeface="Brush Script MT" panose="03060802040406070304" pitchFamily="66" charset="-122"/>
                <a:cs typeface="Brush Script MT" panose="03060802040406070304" pitchFamily="66" charset="-122"/>
              </a:rPr>
              <a:t>  PHI</a:t>
            </a:r>
          </a:p>
          <a:p>
            <a:pPr>
              <a:buFont typeface="Arial" charset="0"/>
              <a:buChar char="•"/>
              <a:defRPr/>
            </a:pPr>
            <a:r>
              <a:rPr lang="en-US" sz="8000" dirty="0" smtClean="0"/>
              <a:t>Umar Said </a:t>
            </a:r>
            <a:r>
              <a:rPr lang="en-US" sz="8000" dirty="0" err="1" smtClean="0"/>
              <a:t>Sugiarto</a:t>
            </a:r>
            <a:r>
              <a:rPr lang="en-US" sz="8000" dirty="0" smtClean="0"/>
              <a:t>, 2016. </a:t>
            </a:r>
            <a:r>
              <a:rPr lang="en-US" sz="8000" dirty="0" err="1" smtClean="0"/>
              <a:t>Pengantar</a:t>
            </a:r>
            <a:r>
              <a:rPr lang="en-US" sz="8000" dirty="0" smtClean="0"/>
              <a:t> </a:t>
            </a:r>
            <a:r>
              <a:rPr lang="en-US" sz="8000" dirty="0" err="1" smtClean="0"/>
              <a:t>Hukum</a:t>
            </a:r>
            <a:r>
              <a:rPr lang="en-US" sz="8000" dirty="0" smtClean="0"/>
              <a:t> Indonesia. </a:t>
            </a:r>
            <a:r>
              <a:rPr lang="en-US" sz="8000" dirty="0" err="1" smtClean="0"/>
              <a:t>Sinar</a:t>
            </a:r>
            <a:r>
              <a:rPr lang="en-US" sz="8000" dirty="0" smtClean="0"/>
              <a:t> </a:t>
            </a:r>
            <a:r>
              <a:rPr lang="en-US" sz="8000" dirty="0" err="1" smtClean="0"/>
              <a:t>Grafika</a:t>
            </a:r>
            <a:r>
              <a:rPr lang="en-US" sz="8000" dirty="0" smtClean="0"/>
              <a:t>: Jakarta </a:t>
            </a:r>
            <a:endParaRPr lang="en-ID" sz="8000" dirty="0"/>
          </a:p>
          <a:p>
            <a:pPr>
              <a:buFont typeface="Arial" charset="0"/>
              <a:buChar char="•"/>
              <a:defRPr/>
            </a:pPr>
            <a:r>
              <a:rPr lang="en-US" sz="8000" dirty="0" smtClean="0"/>
              <a:t>Dr. </a:t>
            </a:r>
            <a:r>
              <a:rPr lang="en-US" sz="8000" dirty="0" err="1" smtClean="0"/>
              <a:t>H.Ishaq</a:t>
            </a:r>
            <a:r>
              <a:rPr lang="en-US" sz="8000" dirty="0" smtClean="0"/>
              <a:t>, S..H.,</a:t>
            </a:r>
            <a:r>
              <a:rPr lang="en-US" sz="8000" dirty="0" err="1" smtClean="0"/>
              <a:t>M.Hum</a:t>
            </a:r>
            <a:r>
              <a:rPr lang="en-US" sz="8000" dirty="0" smtClean="0"/>
              <a:t>, 2017,</a:t>
            </a:r>
            <a:r>
              <a:rPr lang="en-US" sz="8000" b="1" dirty="0" smtClean="0"/>
              <a:t> </a:t>
            </a:r>
            <a:r>
              <a:rPr lang="en-US" sz="8000" b="1" dirty="0" err="1" smtClean="0"/>
              <a:t>Pengantar</a:t>
            </a:r>
            <a:r>
              <a:rPr lang="en-US" sz="8000" b="1" dirty="0" smtClean="0"/>
              <a:t> </a:t>
            </a:r>
            <a:r>
              <a:rPr lang="en-US" sz="8000" b="1" dirty="0" err="1" smtClean="0"/>
              <a:t>Hukum</a:t>
            </a:r>
            <a:r>
              <a:rPr lang="en-US" sz="8000" b="1" dirty="0" smtClean="0"/>
              <a:t> Indonesia (PHI), </a:t>
            </a:r>
            <a:r>
              <a:rPr lang="en-US" sz="8000" b="1" dirty="0" err="1" smtClean="0"/>
              <a:t>Rajawali</a:t>
            </a:r>
            <a:r>
              <a:rPr lang="en-US" sz="8000" b="1" dirty="0" smtClean="0"/>
              <a:t> </a:t>
            </a:r>
            <a:r>
              <a:rPr lang="en-US" sz="8000" b="1" dirty="0" err="1" smtClean="0"/>
              <a:t>Pers</a:t>
            </a:r>
            <a:r>
              <a:rPr lang="en-US" sz="8000" b="1" dirty="0" smtClean="0"/>
              <a:t>: Jakarta</a:t>
            </a:r>
            <a:endParaRPr lang="en-ID" sz="8000" dirty="0"/>
          </a:p>
          <a:p>
            <a:pPr marL="0" indent="0">
              <a:buFont typeface="Arial" charset="0"/>
              <a:buNone/>
              <a:defRPr/>
            </a:pPr>
            <a:r>
              <a:rPr lang="en-US" sz="9600" b="1" dirty="0" err="1" smtClean="0">
                <a:solidFill>
                  <a:srgbClr val="FF0000"/>
                </a:solidFill>
                <a:latin typeface="Brush Script MT" panose="03060802040406070304" pitchFamily="66" charset="-122"/>
                <a:ea typeface="Brush Script MT" panose="03060802040406070304" pitchFamily="66" charset="-122"/>
                <a:cs typeface="Brush Script MT" panose="03060802040406070304" pitchFamily="66" charset="-122"/>
              </a:rPr>
              <a:t>Referensi</a:t>
            </a:r>
            <a:r>
              <a:rPr lang="en-US" sz="9600" b="1" dirty="0" smtClean="0">
                <a:solidFill>
                  <a:srgbClr val="FF0000"/>
                </a:solidFill>
                <a:latin typeface="Brush Script MT" panose="03060802040406070304" pitchFamily="66" charset="-122"/>
                <a:ea typeface="Brush Script MT" panose="03060802040406070304" pitchFamily="66" charset="-122"/>
                <a:cs typeface="Brush Script MT" panose="03060802040406070304" pitchFamily="66" charset="-122"/>
              </a:rPr>
              <a:t> </a:t>
            </a:r>
            <a:r>
              <a:rPr lang="en-US" sz="9600" b="1" dirty="0" err="1" smtClean="0">
                <a:solidFill>
                  <a:srgbClr val="FF0000"/>
                </a:solidFill>
                <a:latin typeface="Brush Script MT" panose="03060802040406070304" pitchFamily="66" charset="-122"/>
                <a:ea typeface="Brush Script MT" panose="03060802040406070304" pitchFamily="66" charset="-122"/>
                <a:cs typeface="Brush Script MT" panose="03060802040406070304" pitchFamily="66" charset="-122"/>
              </a:rPr>
              <a:t>Bidang</a:t>
            </a:r>
            <a:r>
              <a:rPr lang="en-US" sz="9600" b="1" dirty="0" smtClean="0">
                <a:solidFill>
                  <a:srgbClr val="FF0000"/>
                </a:solidFill>
                <a:latin typeface="Brush Script MT" panose="03060802040406070304" pitchFamily="66" charset="-122"/>
                <a:ea typeface="Brush Script MT" panose="03060802040406070304" pitchFamily="66" charset="-122"/>
                <a:cs typeface="Brush Script MT" panose="03060802040406070304" pitchFamily="66" charset="-122"/>
              </a:rPr>
              <a:t> </a:t>
            </a:r>
            <a:r>
              <a:rPr lang="en-US" sz="9600" b="1" dirty="0" err="1" smtClean="0">
                <a:solidFill>
                  <a:srgbClr val="FF0000"/>
                </a:solidFill>
                <a:latin typeface="Brush Script MT" panose="03060802040406070304" pitchFamily="66" charset="-122"/>
                <a:ea typeface="Brush Script MT" panose="03060802040406070304" pitchFamily="66" charset="-122"/>
                <a:cs typeface="Brush Script MT" panose="03060802040406070304" pitchFamily="66" charset="-122"/>
              </a:rPr>
              <a:t>hukum</a:t>
            </a:r>
            <a:r>
              <a:rPr lang="en-US" sz="9600" b="1" dirty="0" smtClean="0">
                <a:solidFill>
                  <a:srgbClr val="FF0000"/>
                </a:solidFill>
                <a:latin typeface="Brush Script MT" panose="03060802040406070304" pitchFamily="66" charset="-122"/>
                <a:ea typeface="Brush Script MT" panose="03060802040406070304" pitchFamily="66" charset="-122"/>
                <a:cs typeface="Brush Script MT" panose="03060802040406070304" pitchFamily="66" charset="-122"/>
              </a:rPr>
              <a:t> </a:t>
            </a:r>
            <a:r>
              <a:rPr lang="en-US" sz="9600" b="1" dirty="0" err="1" smtClean="0">
                <a:solidFill>
                  <a:srgbClr val="FF0000"/>
                </a:solidFill>
                <a:latin typeface="Brush Script MT" panose="03060802040406070304" pitchFamily="66" charset="-122"/>
                <a:ea typeface="Brush Script MT" panose="03060802040406070304" pitchFamily="66" charset="-122"/>
                <a:cs typeface="Brush Script MT" panose="03060802040406070304" pitchFamily="66" charset="-122"/>
              </a:rPr>
              <a:t>pidana</a:t>
            </a:r>
            <a:endParaRPr lang="en-US" sz="6000" b="1" dirty="0" smtClean="0">
              <a:solidFill>
                <a:srgbClr val="FF0000"/>
              </a:solidFill>
              <a:latin typeface="Brush Script MT" panose="03060802040406070304" pitchFamily="66" charset="-122"/>
              <a:ea typeface="Brush Script MT" panose="03060802040406070304" pitchFamily="66" charset="-122"/>
              <a:cs typeface="Brush Script MT" panose="03060802040406070304" pitchFamily="66" charset="-122"/>
            </a:endParaRPr>
          </a:p>
          <a:p>
            <a:pPr>
              <a:buFont typeface="Arial" charset="0"/>
              <a:buChar char="•"/>
              <a:defRPr/>
            </a:pPr>
            <a:endParaRPr lang="en-US" sz="8000" dirty="0" smtClean="0"/>
          </a:p>
          <a:p>
            <a:pPr>
              <a:buFont typeface="Arial" charset="0"/>
              <a:buChar char="•"/>
              <a:defRPr/>
            </a:pPr>
            <a:r>
              <a:rPr lang="en-US" sz="8000" dirty="0" err="1" smtClean="0"/>
              <a:t>Moeljatno</a:t>
            </a:r>
            <a:r>
              <a:rPr lang="en-US" sz="8000" dirty="0"/>
              <a:t>, 2002,</a:t>
            </a:r>
            <a:r>
              <a:rPr lang="en-US" sz="8000" b="1" dirty="0"/>
              <a:t> </a:t>
            </a:r>
            <a:r>
              <a:rPr lang="en-US" sz="8000" b="1" dirty="0" err="1"/>
              <a:t>Asas-Asas</a:t>
            </a:r>
            <a:r>
              <a:rPr lang="en-US" sz="8000" b="1" dirty="0"/>
              <a:t> </a:t>
            </a:r>
            <a:r>
              <a:rPr lang="en-US" sz="8000" b="1" dirty="0" err="1"/>
              <a:t>Hukum</a:t>
            </a:r>
            <a:r>
              <a:rPr lang="en-US" sz="8000" b="1" dirty="0"/>
              <a:t> </a:t>
            </a:r>
            <a:r>
              <a:rPr lang="en-US" sz="8000" b="1" dirty="0" err="1"/>
              <a:t>Pidana</a:t>
            </a:r>
            <a:r>
              <a:rPr lang="en-US" sz="8000" b="1" dirty="0"/>
              <a:t>,</a:t>
            </a:r>
            <a:r>
              <a:rPr lang="en-US" sz="8000" dirty="0"/>
              <a:t> </a:t>
            </a:r>
            <a:r>
              <a:rPr lang="en-US" sz="8000" dirty="0" err="1"/>
              <a:t>Rineka</a:t>
            </a:r>
            <a:r>
              <a:rPr lang="en-US" sz="8000" dirty="0"/>
              <a:t> </a:t>
            </a:r>
            <a:r>
              <a:rPr lang="en-US" sz="8000" dirty="0" err="1"/>
              <a:t>Cipta</a:t>
            </a:r>
            <a:r>
              <a:rPr lang="en-US" sz="8000" dirty="0"/>
              <a:t>, Jakarta</a:t>
            </a:r>
            <a:endParaRPr lang="en-ID" sz="8000" dirty="0"/>
          </a:p>
          <a:p>
            <a:pPr>
              <a:buFont typeface="Arial" charset="0"/>
              <a:buChar char="•"/>
              <a:defRPr/>
            </a:pPr>
            <a:r>
              <a:rPr lang="en-US" sz="8000" dirty="0" smtClean="0"/>
              <a:t>Drs. P.A.F </a:t>
            </a:r>
            <a:r>
              <a:rPr lang="en-US" sz="8000" dirty="0" err="1" smtClean="0"/>
              <a:t>Lamintang</a:t>
            </a:r>
            <a:r>
              <a:rPr lang="en-US" sz="8000" dirty="0" smtClean="0"/>
              <a:t>. 1990.Dasar-Dasar </a:t>
            </a:r>
            <a:r>
              <a:rPr lang="en-US" sz="8000" dirty="0" err="1" smtClean="0"/>
              <a:t>Hukum</a:t>
            </a:r>
            <a:r>
              <a:rPr lang="en-US" sz="8000" dirty="0" smtClean="0"/>
              <a:t> </a:t>
            </a:r>
            <a:r>
              <a:rPr lang="en-US" sz="8000" dirty="0" err="1" smtClean="0"/>
              <a:t>Pidana</a:t>
            </a:r>
            <a:r>
              <a:rPr lang="en-US" sz="8000" dirty="0" smtClean="0"/>
              <a:t> Indonesia. </a:t>
            </a:r>
            <a:r>
              <a:rPr lang="en-US" sz="8000" dirty="0" err="1" smtClean="0"/>
              <a:t>Sinar</a:t>
            </a:r>
            <a:r>
              <a:rPr lang="en-US" sz="8000" dirty="0" smtClean="0"/>
              <a:t> </a:t>
            </a:r>
            <a:r>
              <a:rPr lang="en-US" sz="8000" dirty="0" err="1" smtClean="0"/>
              <a:t>Baru</a:t>
            </a:r>
            <a:r>
              <a:rPr lang="en-US" sz="8000" dirty="0" smtClean="0"/>
              <a:t>: Bandung</a:t>
            </a:r>
            <a:endParaRPr lang="en-ID" sz="8000" dirty="0"/>
          </a:p>
          <a:p>
            <a:pPr marL="0" indent="0">
              <a:buFont typeface="Arial" charset="0"/>
              <a:buNone/>
              <a:defRPr/>
            </a:pPr>
            <a:endParaRPr lang="en-ID" dirty="0"/>
          </a:p>
          <a:p>
            <a:pPr>
              <a:buFont typeface="Arial" charset="0"/>
              <a:buChar char="•"/>
              <a:defRPr/>
            </a:pPr>
            <a:endParaRPr lang="en-US" dirty="0"/>
          </a:p>
        </p:txBody>
      </p:sp>
    </p:spTree>
    <p:extLst>
      <p:ext uri="{BB962C8B-B14F-4D97-AF65-F5344CB8AC3E}">
        <p14:creationId xmlns:p14="http://schemas.microsoft.com/office/powerpoint/2010/main" val="455371581"/>
      </p:ext>
    </p:extLst>
  </p:cSld>
  <p:clrMapOvr>
    <a:masterClrMapping/>
  </p:clrMapOvr>
  <mc:AlternateContent xmlns:mc="http://schemas.openxmlformats.org/markup-compatibility/2006" xmlns:p14="http://schemas.microsoft.com/office/powerpoint/2010/main">
    <mc:Choice Requires="p14">
      <p:transition spd="slow" p14:dur="2000"/>
    </mc:Choice>
    <mc:Fallback xmlns="">
      <p:transition spd="slow"/>
    </mc:Fallback>
  </mc:AlternateContent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57200" y="2057400"/>
            <a:ext cx="8229600" cy="4068763"/>
          </a:xfrm>
        </p:spPr>
        <p:style>
          <a:lnRef idx="1">
            <a:schemeClr val="accent4"/>
          </a:lnRef>
          <a:fillRef idx="2">
            <a:schemeClr val="accent4"/>
          </a:fillRef>
          <a:effectRef idx="1">
            <a:schemeClr val="accent4"/>
          </a:effectRef>
          <a:fontRef idx="minor">
            <a:schemeClr val="dk1"/>
          </a:fontRef>
        </p:style>
        <p:txBody>
          <a:bodyPr>
            <a:normAutofit fontScale="70000" lnSpcReduction="20000"/>
          </a:bodyPr>
          <a:lstStyle/>
          <a:p>
            <a:r>
              <a:rPr lang="en-US" dirty="0" smtClean="0">
                <a:latin typeface="Aharoni" panose="02010803020104030203" pitchFamily="2" charset="-79"/>
                <a:cs typeface="Aharoni" panose="02010803020104030203" pitchFamily="2" charset="-79"/>
              </a:rPr>
              <a:t>MENGISI PRESENSI KEHADIRAN DI SIMARI, FORM GOOGLE </a:t>
            </a:r>
          </a:p>
          <a:p>
            <a:r>
              <a:rPr lang="en-US" dirty="0" smtClean="0">
                <a:latin typeface="Aharoni" panose="02010803020104030203" pitchFamily="2" charset="-79"/>
                <a:cs typeface="Aharoni" panose="02010803020104030203" pitchFamily="2" charset="-79"/>
              </a:rPr>
              <a:t>HADIR KULIAH SELAMA MASA COVID19 DI RUANG KULIAH DARING (SIMARI ULM/ZOOM/MEETGOOGLE/ SISTEM ONLINE LAINNYA</a:t>
            </a:r>
          </a:p>
          <a:p>
            <a:r>
              <a:rPr lang="en-US" dirty="0" smtClean="0">
                <a:latin typeface="Aharoni" panose="02010803020104030203" pitchFamily="2" charset="-79"/>
                <a:cs typeface="Aharoni" panose="02010803020104030203" pitchFamily="2" charset="-79"/>
              </a:rPr>
              <a:t>BERPAKAIAN RAPI DAN SOPAN SESUAI KESOPANAN KETIMURAN, TDK PAKAIAN SANTAI (KAOS OBLONG)</a:t>
            </a:r>
          </a:p>
          <a:p>
            <a:r>
              <a:rPr lang="en-US" dirty="0" smtClean="0">
                <a:latin typeface="Aharoni" panose="02010803020104030203" pitchFamily="2" charset="-79"/>
                <a:cs typeface="Aharoni" panose="02010803020104030203" pitchFamily="2" charset="-79"/>
              </a:rPr>
              <a:t>KALAU DENGAN VIRTUAL MEMBUKA VIDEO </a:t>
            </a:r>
          </a:p>
          <a:p>
            <a:r>
              <a:rPr lang="en-US" dirty="0" smtClean="0">
                <a:latin typeface="Aharoni" panose="02010803020104030203" pitchFamily="2" charset="-79"/>
                <a:cs typeface="Aharoni" panose="02010803020104030203" pitchFamily="2" charset="-79"/>
              </a:rPr>
              <a:t>TOLERANSI KETERLAMBATAN KEHADIRAN 15 MENIT, SETELAH ITU TDK DIPERKENANKAN MASUK RUANG KULIAH BAIK OFF LINE MAUPUN ONLINE (KECUALI ADA ALASAN YG DIBENARKAN)</a:t>
            </a:r>
          </a:p>
        </p:txBody>
      </p:sp>
      <p:pic>
        <p:nvPicPr>
          <p:cNvPr id="1026" name="Picture 2"/>
          <p:cNvPicPr>
            <a:picLocks noChangeAspect="1" noChangeArrowheads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rcRect/>
          <a:stretch>
            <a:fillRect/>
          </a:stretch>
        </p:blipFill>
        <p:spPr bwMode="auto">
          <a:xfrm>
            <a:off x="1219200" y="0"/>
            <a:ext cx="5602287" cy="1908175"/>
          </a:xfrm>
          <a:prstGeom prst="rect">
            <a:avLst/>
          </a:prstGeom>
          <a:noFill/>
          <a:ln>
            <a:noFill/>
          </a:ln>
          <a:effectLst/>
          <a:extLst>
            <a:ext uri="{909E8E84-426E-40DD-AFC4-6F175D3DCCD1}">
              <a14:hiddenFill xmlns:a14="http://schemas.microsoft.com/office/drawing/2010/main">
                <a:solidFill>
                  <a:schemeClr val="accent1"/>
                </a:solidFill>
              </a14:hiddenFill>
            </a:ext>
            <a:ext uri="{91240B29-F687-4F45-9708-019B960494DF}">
              <a14:hiddenLine xmlns:a14="http://schemas.microsoft.com/office/drawing/2010/main" w="9525">
                <a:solidFill>
                  <a:schemeClr val="tx1"/>
                </a:solidFill>
                <a:miter lim="800000"/>
                <a:headEnd/>
                <a:tailEnd/>
              </a14:hiddenLine>
            </a:ext>
            <a:ext uri="{AF507438-7753-43E0-B8FC-AC1667EBCBE1}">
              <a14:hiddenEffects xmlns:a14="http://schemas.microsoft.com/office/drawing/2010/main">
                <a:effectLst>
                  <a:outerShdw dist="35921" dir="2700000" algn="ctr" rotWithShape="0">
                    <a:schemeClr val="bg2"/>
                  </a:outerShdw>
                </a:effectLst>
              </a14:hiddenEffects>
            </a:ext>
          </a:extLst>
        </p:spPr>
      </p:pic>
    </p:spTree>
    <p:extLst>
      <p:ext uri="{BB962C8B-B14F-4D97-AF65-F5344CB8AC3E}">
        <p14:creationId xmlns:p14="http://schemas.microsoft.com/office/powerpoint/2010/main" val="2938134098"/>
      </p:ext>
    </p:extLst>
  </p:cSld>
  <p:clrMapOvr>
    <a:masterClrMapping/>
  </p:clrMapOvr>
</p:sld>
</file>

<file path=ppt/theme/_rels/theme2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Module">
  <a:themeElements>
    <a:clrScheme name="Module">
      <a:dk1>
        <a:sysClr val="windowText" lastClr="000000"/>
      </a:dk1>
      <a:lt1>
        <a:sysClr val="window" lastClr="FFFFFF"/>
      </a:lt1>
      <a:dk2>
        <a:srgbClr val="5A6378"/>
      </a:dk2>
      <a:lt2>
        <a:srgbClr val="D4D4D6"/>
      </a:lt2>
      <a:accent1>
        <a:srgbClr val="F0AD00"/>
      </a:accent1>
      <a:accent2>
        <a:srgbClr val="60B5CC"/>
      </a:accent2>
      <a:accent3>
        <a:srgbClr val="E66C7D"/>
      </a:accent3>
      <a:accent4>
        <a:srgbClr val="6BB76D"/>
      </a:accent4>
      <a:accent5>
        <a:srgbClr val="E88651"/>
      </a:accent5>
      <a:accent6>
        <a:srgbClr val="C64847"/>
      </a:accent6>
      <a:hlink>
        <a:srgbClr val="168BBA"/>
      </a:hlink>
      <a:folHlink>
        <a:srgbClr val="680000"/>
      </a:folHlink>
    </a:clrScheme>
    <a:fontScheme name="Module">
      <a:maj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ajorFont>
      <a:minorFont>
        <a:latin typeface="Corbel"/>
        <a:ea typeface=""/>
        <a:cs typeface=""/>
        <a:font script="Jpan" typeface="HGｺﾞｼｯｸM"/>
        <a:font script="Hang" typeface="HY엽서L"/>
        <a:font script="Hans" typeface="华文楷体"/>
        <a:font script="Hant" typeface="新細明體"/>
        <a:font script="Arab" typeface="Tahoma"/>
        <a:font script="Hebr" typeface="Miriam"/>
        <a:font script="Thai" typeface="DilleniaUPC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Modul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47500"/>
                <a:satMod val="137000"/>
              </a:schemeClr>
            </a:gs>
            <a:gs pos="55000">
              <a:schemeClr val="phClr">
                <a:shade val="69000"/>
                <a:satMod val="137000"/>
              </a:schemeClr>
            </a:gs>
            <a:gs pos="100000">
              <a:schemeClr val="phClr">
                <a:shade val="98000"/>
                <a:satMod val="137000"/>
              </a:schemeClr>
            </a:gs>
          </a:gsLst>
          <a:lin ang="16200000" scaled="0"/>
        </a:gradFill>
      </a:fillStyleLst>
      <a:lnStyleLst>
        <a:ln w="6350" cap="rnd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48000" cap="flat" cmpd="thickThin" algn="ctr">
          <a:solidFill>
            <a:schemeClr val="phClr"/>
          </a:solidFill>
          <a:prstDash val="solid"/>
        </a:ln>
        <a:ln w="48500" cap="flat" cmpd="thickThin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5000" dist="25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39000" dist="25400" dir="5400000" rotWithShape="0">
              <a:srgbClr val="000000">
                <a:alpha val="38000"/>
              </a:srgbClr>
            </a:outerShdw>
          </a:effectLst>
          <a:scene3d>
            <a:camera prst="orthographicFront" fov="0">
              <a:rot lat="0" lon="0" rev="0"/>
            </a:camera>
            <a:lightRig rig="threePt" dir="t">
              <a:rot lat="0" lon="0" rev="1800000"/>
            </a:lightRig>
          </a:scene3d>
          <a:sp3d prstMaterial="matte">
            <a:bevelT h="200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8000"/>
                <a:satMod val="300000"/>
              </a:schemeClr>
            </a:gs>
            <a:gs pos="12000">
              <a:schemeClr val="phClr">
                <a:tint val="48000"/>
                <a:satMod val="300000"/>
              </a:schemeClr>
            </a:gs>
            <a:gs pos="20000">
              <a:schemeClr val="phClr">
                <a:tint val="49000"/>
                <a:satMod val="300000"/>
              </a:schemeClr>
            </a:gs>
            <a:gs pos="100000">
              <a:schemeClr val="phClr">
                <a:shade val="30000"/>
              </a:schemeClr>
            </a:gs>
          </a:gsLst>
          <a:path path="circle">
            <a:fillToRect l="10000" t="-25000" r="10000" b="125000"/>
          </a:path>
        </a:gradFill>
        <a:blipFill>
          <a:blip xmlns:r="http://schemas.openxmlformats.org/officeDocument/2006/relationships" r:embed="rId1">
            <a:duotone>
              <a:schemeClr val="phClr">
                <a:shade val="75000"/>
                <a:satMod val="105000"/>
              </a:schemeClr>
              <a:schemeClr val="phClr">
                <a:tint val="95000"/>
                <a:satMod val="105000"/>
              </a:schemeClr>
            </a:duotone>
          </a:blip>
          <a:tile tx="0" ty="0" sx="38000" sy="38000" flip="none" algn="tl"/>
        </a:blip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9</TotalTime>
  <Words>677</Words>
  <Application>Microsoft Office PowerPoint</Application>
  <PresentationFormat>On-screen Show (4:3)</PresentationFormat>
  <Paragraphs>202</Paragraphs>
  <Slides>10</Slides>
  <Notes>0</Notes>
  <HiddenSlides>0</HiddenSlides>
  <MMClips>0</MMClips>
  <ScaleCrop>false</ScaleCrop>
  <HeadingPairs>
    <vt:vector size="4" baseType="variant">
      <vt:variant>
        <vt:lpstr>Theme</vt:lpstr>
      </vt:variant>
      <vt:variant>
        <vt:i4>2</vt:i4>
      </vt:variant>
      <vt:variant>
        <vt:lpstr>Slide Titles</vt:lpstr>
      </vt:variant>
      <vt:variant>
        <vt:i4>10</vt:i4>
      </vt:variant>
    </vt:vector>
  </HeadingPairs>
  <TitlesOfParts>
    <vt:vector size="12" baseType="lpstr">
      <vt:lpstr>Office Theme</vt:lpstr>
      <vt:lpstr>Module</vt:lpstr>
      <vt:lpstr>PowerPoint Presentation</vt:lpstr>
      <vt:lpstr>PowerPoint Presentation</vt:lpstr>
      <vt:lpstr>PEngantar hukum INDONESIA</vt:lpstr>
      <vt:lpstr>RPS</vt:lpstr>
      <vt:lpstr>Rancangan perkuliahan (RPS)</vt:lpstr>
      <vt:lpstr>POKOK PEMBAHASAN</vt:lpstr>
      <vt:lpstr>PowerPoint Presentation</vt:lpstr>
      <vt:lpstr>PowerPoint Presentation</vt:lpstr>
      <vt:lpstr>PowerPoint Presentation</vt:lpstr>
      <vt:lpstr>Penilaian</vt:lpstr>
    </vt:vector>
  </TitlesOfParts>
  <LinksUpToDate>false</LinksUpToDate>
  <SharedDoc>false</SharedDoc>
  <HyperlinksChanged>false</HyperlinksChanged>
  <AppVersion>14.0000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CAPAIAN PEMBELAJARAN MATA KULIAH</dc:title>
  <dc:creator>AsusA455L</dc:creator>
  <cp:lastModifiedBy>AsusA455L</cp:lastModifiedBy>
  <cp:revision>3</cp:revision>
  <dcterms:created xsi:type="dcterms:W3CDTF">2020-09-27T23:18:54Z</dcterms:created>
  <dcterms:modified xsi:type="dcterms:W3CDTF">2020-09-27T23:37:43Z</dcterms:modified>
</cp:coreProperties>
</file>