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7"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2192000" cx="16256000"/>
  <p:notesSz cx="6858000" cy="9144000"/>
  <p:embeddedFontLst>
    <p:embeddedFont>
      <p:font typeface="Montserrat"/>
      <p:regular r:id="rId30"/>
      <p:bold r:id="rId31"/>
      <p:italic r:id="rId32"/>
      <p:boldItalic r:id="rId33"/>
    </p:embeddedFont>
    <p:embeddedFont>
      <p:font typeface="Montserrat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KpxVw2AeZFueRRqDn06fJx9eK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35" Type="http://schemas.openxmlformats.org/officeDocument/2006/relationships/font" Target="fonts/MontserratMedium-bold.fntdata"/><Relationship Id="rId12" Type="http://schemas.openxmlformats.org/officeDocument/2006/relationships/slide" Target="slides/slide6.xml"/><Relationship Id="rId34" Type="http://schemas.openxmlformats.org/officeDocument/2006/relationships/font" Target="fonts/MontserratMedium-regular.fntdata"/><Relationship Id="rId15" Type="http://schemas.openxmlformats.org/officeDocument/2006/relationships/slide" Target="slides/slide9.xml"/><Relationship Id="rId37" Type="http://schemas.openxmlformats.org/officeDocument/2006/relationships/font" Target="fonts/MontserratMedium-boldItalic.fntdata"/><Relationship Id="rId14" Type="http://schemas.openxmlformats.org/officeDocument/2006/relationships/slide" Target="slides/slide8.xml"/><Relationship Id="rId36" Type="http://schemas.openxmlformats.org/officeDocument/2006/relationships/font" Target="fonts/MontserratMedium-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818090999e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818090999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818090999e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818090999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818090999e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818090999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818090999e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818090999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818090999e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818090999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818090999e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818090999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818090999e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818090999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818090999e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818090999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818090999e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818090999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 name="Shape 7"/>
        <p:cNvGrpSpPr/>
        <p:nvPr/>
      </p:nvGrpSpPr>
      <p:grpSpPr>
        <a:xfrm>
          <a:off x="0" y="0"/>
          <a:ext cx="0" cy="0"/>
          <a:chOff x="0" y="0"/>
          <a:chExt cx="0" cy="0"/>
        </a:xfrm>
      </p:grpSpPr>
      <p:sp>
        <p:nvSpPr>
          <p:cNvPr id="8" name="Google Shape;8;p16"/>
          <p:cNvSpPr/>
          <p:nvPr/>
        </p:nvSpPr>
        <p:spPr>
          <a:xfrm>
            <a:off x="1" y="4604583"/>
            <a:ext cx="11957447" cy="2951701"/>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6"/>
          <p:cNvSpPr/>
          <p:nvPr/>
        </p:nvSpPr>
        <p:spPr>
          <a:xfrm>
            <a:off x="12148955" y="4604583"/>
            <a:ext cx="4102812" cy="29517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6"/>
          <p:cNvSpPr txBox="1"/>
          <p:nvPr>
            <p:ph type="title"/>
          </p:nvPr>
        </p:nvSpPr>
        <p:spPr>
          <a:xfrm>
            <a:off x="959205" y="5583945"/>
            <a:ext cx="10497167" cy="128014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733"/>
              <a:buFont typeface="Arial"/>
              <a:buNone/>
              <a:defRPr b="1" i="0" sz="3733"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 name="Google Shape;11;p16"/>
          <p:cNvPicPr preferRelativeResize="0"/>
          <p:nvPr/>
        </p:nvPicPr>
        <p:blipFill rotWithShape="1">
          <a:blip r:embed="rId2">
            <a:alphaModFix/>
          </a:blip>
          <a:srcRect b="0" l="10116" r="0" t="0"/>
          <a:stretch/>
        </p:blipFill>
        <p:spPr>
          <a:xfrm>
            <a:off x="2" y="7635470"/>
            <a:ext cx="9043385" cy="1192608"/>
          </a:xfrm>
          <a:prstGeom prst="rect">
            <a:avLst/>
          </a:prstGeom>
          <a:noFill/>
          <a:ln>
            <a:noFill/>
          </a:ln>
        </p:spPr>
      </p:pic>
      <p:pic>
        <p:nvPicPr>
          <p:cNvPr descr="HD-ShadowLong.png" id="12" name="Google Shape;12;p16"/>
          <p:cNvPicPr preferRelativeResize="0"/>
          <p:nvPr/>
        </p:nvPicPr>
        <p:blipFill rotWithShape="1">
          <a:blip r:embed="rId3">
            <a:alphaModFix/>
          </a:blip>
          <a:srcRect b="0" l="0" r="0" t="0"/>
          <a:stretch/>
        </p:blipFill>
        <p:spPr>
          <a:xfrm>
            <a:off x="3" y="7542846"/>
            <a:ext cx="11957445" cy="490564"/>
          </a:xfrm>
          <a:prstGeom prst="rect">
            <a:avLst/>
          </a:prstGeom>
          <a:noFill/>
          <a:ln>
            <a:noFill/>
          </a:ln>
        </p:spPr>
      </p:pic>
      <p:pic>
        <p:nvPicPr>
          <p:cNvPr descr="HD-ShadowShort.png" id="13" name="Google Shape;13;p16"/>
          <p:cNvPicPr preferRelativeResize="0"/>
          <p:nvPr/>
        </p:nvPicPr>
        <p:blipFill rotWithShape="1">
          <a:blip r:embed="rId4">
            <a:alphaModFix/>
          </a:blip>
          <a:srcRect b="0" l="0" r="0" t="0"/>
          <a:stretch/>
        </p:blipFill>
        <p:spPr>
          <a:xfrm>
            <a:off x="12148956" y="7544613"/>
            <a:ext cx="4102811" cy="492338"/>
          </a:xfrm>
          <a:prstGeom prst="rect">
            <a:avLst/>
          </a:prstGeom>
          <a:noFill/>
          <a:ln>
            <a:noFill/>
          </a:ln>
        </p:spPr>
      </p:pic>
      <p:pic>
        <p:nvPicPr>
          <p:cNvPr id="14" name="Google Shape;14;p16"/>
          <p:cNvPicPr preferRelativeResize="0"/>
          <p:nvPr/>
        </p:nvPicPr>
        <p:blipFill rotWithShape="1">
          <a:blip r:embed="rId5">
            <a:alphaModFix/>
          </a:blip>
          <a:srcRect b="0" l="0" r="0" t="0"/>
          <a:stretch/>
        </p:blipFill>
        <p:spPr>
          <a:xfrm>
            <a:off x="12691301" y="3325956"/>
            <a:ext cx="3018119" cy="4230329"/>
          </a:xfrm>
          <a:prstGeom prst="rect">
            <a:avLst/>
          </a:prstGeom>
          <a:noFill/>
          <a:ln>
            <a:noFill/>
          </a:ln>
        </p:spPr>
      </p:pic>
    </p:spTree>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p21"/>
          <p:cNvSpPr txBox="1"/>
          <p:nvPr>
            <p:ph type="ctrTitle"/>
          </p:nvPr>
        </p:nvSpPr>
        <p:spPr>
          <a:xfrm>
            <a:off x="1219200" y="1995312"/>
            <a:ext cx="13817600" cy="424462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0667"/>
              <a:buFont typeface="Calibri"/>
              <a:buNone/>
              <a:defRPr sz="106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1"/>
          <p:cNvSpPr txBox="1"/>
          <p:nvPr>
            <p:ph idx="1" type="subTitle"/>
          </p:nvPr>
        </p:nvSpPr>
        <p:spPr>
          <a:xfrm>
            <a:off x="2032000" y="6403623"/>
            <a:ext cx="12192000" cy="294357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778"/>
              </a:spcBef>
              <a:spcAft>
                <a:spcPts val="0"/>
              </a:spcAft>
              <a:buClr>
                <a:schemeClr val="dk1"/>
              </a:buClr>
              <a:buSzPts val="4267"/>
              <a:buNone/>
              <a:defRPr sz="4267"/>
            </a:lvl1pPr>
            <a:lvl2pPr lvl="1" algn="ctr">
              <a:lnSpc>
                <a:spcPct val="90000"/>
              </a:lnSpc>
              <a:spcBef>
                <a:spcPts val="889"/>
              </a:spcBef>
              <a:spcAft>
                <a:spcPts val="0"/>
              </a:spcAft>
              <a:buClr>
                <a:schemeClr val="dk1"/>
              </a:buClr>
              <a:buSzPts val="3556"/>
              <a:buNone/>
              <a:defRPr sz="3556"/>
            </a:lvl2pPr>
            <a:lvl3pPr lvl="2" algn="ctr">
              <a:lnSpc>
                <a:spcPct val="90000"/>
              </a:lnSpc>
              <a:spcBef>
                <a:spcPts val="889"/>
              </a:spcBef>
              <a:spcAft>
                <a:spcPts val="0"/>
              </a:spcAft>
              <a:buClr>
                <a:schemeClr val="dk1"/>
              </a:buClr>
              <a:buSzPts val="3200"/>
              <a:buNone/>
              <a:defRPr sz="3200"/>
            </a:lvl3pPr>
            <a:lvl4pPr lvl="3" algn="ctr">
              <a:lnSpc>
                <a:spcPct val="90000"/>
              </a:lnSpc>
              <a:spcBef>
                <a:spcPts val="889"/>
              </a:spcBef>
              <a:spcAft>
                <a:spcPts val="0"/>
              </a:spcAft>
              <a:buClr>
                <a:schemeClr val="dk1"/>
              </a:buClr>
              <a:buSzPts val="2844"/>
              <a:buNone/>
              <a:defRPr sz="2844"/>
            </a:lvl4pPr>
            <a:lvl5pPr lvl="4" algn="ctr">
              <a:lnSpc>
                <a:spcPct val="90000"/>
              </a:lnSpc>
              <a:spcBef>
                <a:spcPts val="889"/>
              </a:spcBef>
              <a:spcAft>
                <a:spcPts val="0"/>
              </a:spcAft>
              <a:buClr>
                <a:schemeClr val="dk1"/>
              </a:buClr>
              <a:buSzPts val="2844"/>
              <a:buNone/>
              <a:defRPr sz="2844"/>
            </a:lvl5pPr>
            <a:lvl6pPr lvl="5" algn="ctr">
              <a:lnSpc>
                <a:spcPct val="90000"/>
              </a:lnSpc>
              <a:spcBef>
                <a:spcPts val="889"/>
              </a:spcBef>
              <a:spcAft>
                <a:spcPts val="0"/>
              </a:spcAft>
              <a:buClr>
                <a:schemeClr val="dk1"/>
              </a:buClr>
              <a:buSzPts val="2844"/>
              <a:buNone/>
              <a:defRPr sz="2844"/>
            </a:lvl6pPr>
            <a:lvl7pPr lvl="6" algn="ctr">
              <a:lnSpc>
                <a:spcPct val="90000"/>
              </a:lnSpc>
              <a:spcBef>
                <a:spcPts val="889"/>
              </a:spcBef>
              <a:spcAft>
                <a:spcPts val="0"/>
              </a:spcAft>
              <a:buClr>
                <a:schemeClr val="dk1"/>
              </a:buClr>
              <a:buSzPts val="2844"/>
              <a:buNone/>
              <a:defRPr sz="2844"/>
            </a:lvl7pPr>
            <a:lvl8pPr lvl="7" algn="ctr">
              <a:lnSpc>
                <a:spcPct val="90000"/>
              </a:lnSpc>
              <a:spcBef>
                <a:spcPts val="889"/>
              </a:spcBef>
              <a:spcAft>
                <a:spcPts val="0"/>
              </a:spcAft>
              <a:buClr>
                <a:schemeClr val="dk1"/>
              </a:buClr>
              <a:buSzPts val="2844"/>
              <a:buNone/>
              <a:defRPr sz="2844"/>
            </a:lvl8pPr>
            <a:lvl9pPr lvl="8" algn="ctr">
              <a:lnSpc>
                <a:spcPct val="90000"/>
              </a:lnSpc>
              <a:spcBef>
                <a:spcPts val="889"/>
              </a:spcBef>
              <a:spcAft>
                <a:spcPts val="0"/>
              </a:spcAft>
              <a:buClr>
                <a:schemeClr val="dk1"/>
              </a:buClr>
              <a:buSzPts val="2844"/>
              <a:buNone/>
              <a:defRPr sz="2844"/>
            </a:lvl9pPr>
          </a:lstStyle>
          <a:p/>
        </p:txBody>
      </p:sp>
      <p:sp>
        <p:nvSpPr>
          <p:cNvPr id="70" name="Google Shape;70;p21"/>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3" name="Shape 73"/>
        <p:cNvGrpSpPr/>
        <p:nvPr/>
      </p:nvGrpSpPr>
      <p:grpSpPr>
        <a:xfrm>
          <a:off x="0" y="0"/>
          <a:ext cx="0" cy="0"/>
          <a:chOff x="0" y="0"/>
          <a:chExt cx="0" cy="0"/>
        </a:xfrm>
      </p:grpSpPr>
      <p:sp>
        <p:nvSpPr>
          <p:cNvPr id="74" name="Google Shape;74;p22"/>
          <p:cNvSpPr txBox="1"/>
          <p:nvPr>
            <p:ph type="title"/>
          </p:nvPr>
        </p:nvSpPr>
        <p:spPr>
          <a:xfrm>
            <a:off x="1117600" y="649114"/>
            <a:ext cx="14020800" cy="2356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2"/>
          <p:cNvSpPr txBox="1"/>
          <p:nvPr>
            <p:ph idx="1" type="body"/>
          </p:nvPr>
        </p:nvSpPr>
        <p:spPr>
          <a:xfrm>
            <a:off x="1117600" y="3245556"/>
            <a:ext cx="14020800" cy="77357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778"/>
              </a:spcBef>
              <a:spcAft>
                <a:spcPts val="0"/>
              </a:spcAft>
              <a:buClr>
                <a:schemeClr val="dk1"/>
              </a:buClr>
              <a:buSzPts val="1800"/>
              <a:buChar char="•"/>
              <a:defRPr/>
            </a:lvl1pPr>
            <a:lvl2pPr indent="-342900" lvl="1" marL="914400" algn="l">
              <a:lnSpc>
                <a:spcPct val="90000"/>
              </a:lnSpc>
              <a:spcBef>
                <a:spcPts val="889"/>
              </a:spcBef>
              <a:spcAft>
                <a:spcPts val="0"/>
              </a:spcAft>
              <a:buClr>
                <a:schemeClr val="dk1"/>
              </a:buClr>
              <a:buSzPts val="1800"/>
              <a:buChar char="•"/>
              <a:defRPr/>
            </a:lvl2pPr>
            <a:lvl3pPr indent="-342900" lvl="2" marL="1371600" algn="l">
              <a:lnSpc>
                <a:spcPct val="90000"/>
              </a:lnSpc>
              <a:spcBef>
                <a:spcPts val="889"/>
              </a:spcBef>
              <a:spcAft>
                <a:spcPts val="0"/>
              </a:spcAft>
              <a:buClr>
                <a:schemeClr val="dk1"/>
              </a:buClr>
              <a:buSzPts val="1800"/>
              <a:buChar char="•"/>
              <a:defRPr/>
            </a:lvl3pPr>
            <a:lvl4pPr indent="-342900" lvl="3" marL="1828800" algn="l">
              <a:lnSpc>
                <a:spcPct val="90000"/>
              </a:lnSpc>
              <a:spcBef>
                <a:spcPts val="889"/>
              </a:spcBef>
              <a:spcAft>
                <a:spcPts val="0"/>
              </a:spcAft>
              <a:buClr>
                <a:schemeClr val="dk1"/>
              </a:buClr>
              <a:buSzPts val="1800"/>
              <a:buChar char="•"/>
              <a:defRPr/>
            </a:lvl4pPr>
            <a:lvl5pPr indent="-342900" lvl="4" marL="2286000" algn="l">
              <a:lnSpc>
                <a:spcPct val="90000"/>
              </a:lnSpc>
              <a:spcBef>
                <a:spcPts val="889"/>
              </a:spcBef>
              <a:spcAft>
                <a:spcPts val="0"/>
              </a:spcAft>
              <a:buClr>
                <a:schemeClr val="dk1"/>
              </a:buClr>
              <a:buSzPts val="1800"/>
              <a:buChar char="•"/>
              <a:defRPr/>
            </a:lvl5pPr>
            <a:lvl6pPr indent="-342900" lvl="5" marL="2743200" algn="l">
              <a:lnSpc>
                <a:spcPct val="90000"/>
              </a:lnSpc>
              <a:spcBef>
                <a:spcPts val="889"/>
              </a:spcBef>
              <a:spcAft>
                <a:spcPts val="0"/>
              </a:spcAft>
              <a:buClr>
                <a:schemeClr val="dk1"/>
              </a:buClr>
              <a:buSzPts val="1800"/>
              <a:buChar char="•"/>
              <a:defRPr/>
            </a:lvl6pPr>
            <a:lvl7pPr indent="-342900" lvl="6" marL="3200400" algn="l">
              <a:lnSpc>
                <a:spcPct val="90000"/>
              </a:lnSpc>
              <a:spcBef>
                <a:spcPts val="889"/>
              </a:spcBef>
              <a:spcAft>
                <a:spcPts val="0"/>
              </a:spcAft>
              <a:buClr>
                <a:schemeClr val="dk1"/>
              </a:buClr>
              <a:buSzPts val="1800"/>
              <a:buChar char="•"/>
              <a:defRPr/>
            </a:lvl7pPr>
            <a:lvl8pPr indent="-342900" lvl="7" marL="3657600" algn="l">
              <a:lnSpc>
                <a:spcPct val="90000"/>
              </a:lnSpc>
              <a:spcBef>
                <a:spcPts val="889"/>
              </a:spcBef>
              <a:spcAft>
                <a:spcPts val="0"/>
              </a:spcAft>
              <a:buClr>
                <a:schemeClr val="dk1"/>
              </a:buClr>
              <a:buSzPts val="1800"/>
              <a:buChar char="•"/>
              <a:defRPr/>
            </a:lvl8pPr>
            <a:lvl9pPr indent="-342900" lvl="8" marL="4114800" algn="l">
              <a:lnSpc>
                <a:spcPct val="90000"/>
              </a:lnSpc>
              <a:spcBef>
                <a:spcPts val="889"/>
              </a:spcBef>
              <a:spcAft>
                <a:spcPts val="0"/>
              </a:spcAft>
              <a:buClr>
                <a:schemeClr val="dk1"/>
              </a:buClr>
              <a:buSzPts val="1800"/>
              <a:buChar char="•"/>
              <a:defRPr/>
            </a:lvl9pPr>
          </a:lstStyle>
          <a:p/>
        </p:txBody>
      </p:sp>
      <p:sp>
        <p:nvSpPr>
          <p:cNvPr id="76" name="Google Shape;76;p22"/>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23"/>
          <p:cNvSpPr txBox="1"/>
          <p:nvPr>
            <p:ph type="title"/>
          </p:nvPr>
        </p:nvSpPr>
        <p:spPr>
          <a:xfrm>
            <a:off x="1109134" y="3039537"/>
            <a:ext cx="14020800" cy="50715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667"/>
              <a:buFont typeface="Calibri"/>
              <a:buNone/>
              <a:defRPr sz="106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3"/>
          <p:cNvSpPr txBox="1"/>
          <p:nvPr>
            <p:ph idx="1" type="body"/>
          </p:nvPr>
        </p:nvSpPr>
        <p:spPr>
          <a:xfrm>
            <a:off x="1109134" y="8159048"/>
            <a:ext cx="14020800" cy="26669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778"/>
              </a:spcBef>
              <a:spcAft>
                <a:spcPts val="0"/>
              </a:spcAft>
              <a:buClr>
                <a:schemeClr val="dk1"/>
              </a:buClr>
              <a:buSzPts val="4267"/>
              <a:buNone/>
              <a:defRPr sz="4267">
                <a:solidFill>
                  <a:schemeClr val="dk1"/>
                </a:solidFill>
              </a:defRPr>
            </a:lvl1pPr>
            <a:lvl2pPr indent="-228600" lvl="1" marL="914400" algn="l">
              <a:lnSpc>
                <a:spcPct val="90000"/>
              </a:lnSpc>
              <a:spcBef>
                <a:spcPts val="889"/>
              </a:spcBef>
              <a:spcAft>
                <a:spcPts val="0"/>
              </a:spcAft>
              <a:buClr>
                <a:srgbClr val="888888"/>
              </a:buClr>
              <a:buSzPts val="3556"/>
              <a:buNone/>
              <a:defRPr sz="3556">
                <a:solidFill>
                  <a:srgbClr val="888888"/>
                </a:solidFill>
              </a:defRPr>
            </a:lvl2pPr>
            <a:lvl3pPr indent="-228600" lvl="2" marL="1371600" algn="l">
              <a:lnSpc>
                <a:spcPct val="90000"/>
              </a:lnSpc>
              <a:spcBef>
                <a:spcPts val="889"/>
              </a:spcBef>
              <a:spcAft>
                <a:spcPts val="0"/>
              </a:spcAft>
              <a:buClr>
                <a:srgbClr val="888888"/>
              </a:buClr>
              <a:buSzPts val="3200"/>
              <a:buNone/>
              <a:defRPr sz="3200">
                <a:solidFill>
                  <a:srgbClr val="888888"/>
                </a:solidFill>
              </a:defRPr>
            </a:lvl3pPr>
            <a:lvl4pPr indent="-228600" lvl="3" marL="1828800" algn="l">
              <a:lnSpc>
                <a:spcPct val="90000"/>
              </a:lnSpc>
              <a:spcBef>
                <a:spcPts val="889"/>
              </a:spcBef>
              <a:spcAft>
                <a:spcPts val="0"/>
              </a:spcAft>
              <a:buClr>
                <a:srgbClr val="888888"/>
              </a:buClr>
              <a:buSzPts val="2844"/>
              <a:buNone/>
              <a:defRPr sz="2844">
                <a:solidFill>
                  <a:srgbClr val="888888"/>
                </a:solidFill>
              </a:defRPr>
            </a:lvl4pPr>
            <a:lvl5pPr indent="-228600" lvl="4" marL="2286000" algn="l">
              <a:lnSpc>
                <a:spcPct val="90000"/>
              </a:lnSpc>
              <a:spcBef>
                <a:spcPts val="889"/>
              </a:spcBef>
              <a:spcAft>
                <a:spcPts val="0"/>
              </a:spcAft>
              <a:buClr>
                <a:srgbClr val="888888"/>
              </a:buClr>
              <a:buSzPts val="2844"/>
              <a:buNone/>
              <a:defRPr sz="2844">
                <a:solidFill>
                  <a:srgbClr val="888888"/>
                </a:solidFill>
              </a:defRPr>
            </a:lvl5pPr>
            <a:lvl6pPr indent="-228600" lvl="5" marL="2743200" algn="l">
              <a:lnSpc>
                <a:spcPct val="90000"/>
              </a:lnSpc>
              <a:spcBef>
                <a:spcPts val="889"/>
              </a:spcBef>
              <a:spcAft>
                <a:spcPts val="0"/>
              </a:spcAft>
              <a:buClr>
                <a:srgbClr val="888888"/>
              </a:buClr>
              <a:buSzPts val="2844"/>
              <a:buNone/>
              <a:defRPr sz="2844">
                <a:solidFill>
                  <a:srgbClr val="888888"/>
                </a:solidFill>
              </a:defRPr>
            </a:lvl6pPr>
            <a:lvl7pPr indent="-228600" lvl="6" marL="3200400" algn="l">
              <a:lnSpc>
                <a:spcPct val="90000"/>
              </a:lnSpc>
              <a:spcBef>
                <a:spcPts val="889"/>
              </a:spcBef>
              <a:spcAft>
                <a:spcPts val="0"/>
              </a:spcAft>
              <a:buClr>
                <a:srgbClr val="888888"/>
              </a:buClr>
              <a:buSzPts val="2844"/>
              <a:buNone/>
              <a:defRPr sz="2844">
                <a:solidFill>
                  <a:srgbClr val="888888"/>
                </a:solidFill>
              </a:defRPr>
            </a:lvl7pPr>
            <a:lvl8pPr indent="-228600" lvl="7" marL="3657600" algn="l">
              <a:lnSpc>
                <a:spcPct val="90000"/>
              </a:lnSpc>
              <a:spcBef>
                <a:spcPts val="889"/>
              </a:spcBef>
              <a:spcAft>
                <a:spcPts val="0"/>
              </a:spcAft>
              <a:buClr>
                <a:srgbClr val="888888"/>
              </a:buClr>
              <a:buSzPts val="2844"/>
              <a:buNone/>
              <a:defRPr sz="2844">
                <a:solidFill>
                  <a:srgbClr val="888888"/>
                </a:solidFill>
              </a:defRPr>
            </a:lvl8pPr>
            <a:lvl9pPr indent="-228600" lvl="8" marL="4114800" algn="l">
              <a:lnSpc>
                <a:spcPct val="90000"/>
              </a:lnSpc>
              <a:spcBef>
                <a:spcPts val="889"/>
              </a:spcBef>
              <a:spcAft>
                <a:spcPts val="0"/>
              </a:spcAft>
              <a:buClr>
                <a:srgbClr val="888888"/>
              </a:buClr>
              <a:buSzPts val="2844"/>
              <a:buNone/>
              <a:defRPr sz="2844">
                <a:solidFill>
                  <a:srgbClr val="888888"/>
                </a:solidFill>
              </a:defRPr>
            </a:lvl9pPr>
          </a:lstStyle>
          <a:p/>
        </p:txBody>
      </p:sp>
      <p:sp>
        <p:nvSpPr>
          <p:cNvPr id="82" name="Google Shape;82;p23"/>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3"/>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5" name="Shape 85"/>
        <p:cNvGrpSpPr/>
        <p:nvPr/>
      </p:nvGrpSpPr>
      <p:grpSpPr>
        <a:xfrm>
          <a:off x="0" y="0"/>
          <a:ext cx="0" cy="0"/>
          <a:chOff x="0" y="0"/>
          <a:chExt cx="0" cy="0"/>
        </a:xfrm>
      </p:grpSpPr>
      <p:sp>
        <p:nvSpPr>
          <p:cNvPr id="86" name="Google Shape;86;p24"/>
          <p:cNvSpPr txBox="1"/>
          <p:nvPr>
            <p:ph type="title"/>
          </p:nvPr>
        </p:nvSpPr>
        <p:spPr>
          <a:xfrm>
            <a:off x="1117600" y="649114"/>
            <a:ext cx="14020800" cy="2356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4"/>
          <p:cNvSpPr txBox="1"/>
          <p:nvPr>
            <p:ph idx="1" type="body"/>
          </p:nvPr>
        </p:nvSpPr>
        <p:spPr>
          <a:xfrm>
            <a:off x="1117600" y="3245556"/>
            <a:ext cx="6908800" cy="77357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778"/>
              </a:spcBef>
              <a:spcAft>
                <a:spcPts val="0"/>
              </a:spcAft>
              <a:buClr>
                <a:schemeClr val="dk1"/>
              </a:buClr>
              <a:buSzPts val="1800"/>
              <a:buChar char="•"/>
              <a:defRPr/>
            </a:lvl1pPr>
            <a:lvl2pPr indent="-342900" lvl="1" marL="914400" algn="l">
              <a:lnSpc>
                <a:spcPct val="90000"/>
              </a:lnSpc>
              <a:spcBef>
                <a:spcPts val="889"/>
              </a:spcBef>
              <a:spcAft>
                <a:spcPts val="0"/>
              </a:spcAft>
              <a:buClr>
                <a:schemeClr val="dk1"/>
              </a:buClr>
              <a:buSzPts val="1800"/>
              <a:buChar char="•"/>
              <a:defRPr/>
            </a:lvl2pPr>
            <a:lvl3pPr indent="-342900" lvl="2" marL="1371600" algn="l">
              <a:lnSpc>
                <a:spcPct val="90000"/>
              </a:lnSpc>
              <a:spcBef>
                <a:spcPts val="889"/>
              </a:spcBef>
              <a:spcAft>
                <a:spcPts val="0"/>
              </a:spcAft>
              <a:buClr>
                <a:schemeClr val="dk1"/>
              </a:buClr>
              <a:buSzPts val="1800"/>
              <a:buChar char="•"/>
              <a:defRPr/>
            </a:lvl3pPr>
            <a:lvl4pPr indent="-342900" lvl="3" marL="1828800" algn="l">
              <a:lnSpc>
                <a:spcPct val="90000"/>
              </a:lnSpc>
              <a:spcBef>
                <a:spcPts val="889"/>
              </a:spcBef>
              <a:spcAft>
                <a:spcPts val="0"/>
              </a:spcAft>
              <a:buClr>
                <a:schemeClr val="dk1"/>
              </a:buClr>
              <a:buSzPts val="1800"/>
              <a:buChar char="•"/>
              <a:defRPr/>
            </a:lvl4pPr>
            <a:lvl5pPr indent="-342900" lvl="4" marL="2286000" algn="l">
              <a:lnSpc>
                <a:spcPct val="90000"/>
              </a:lnSpc>
              <a:spcBef>
                <a:spcPts val="889"/>
              </a:spcBef>
              <a:spcAft>
                <a:spcPts val="0"/>
              </a:spcAft>
              <a:buClr>
                <a:schemeClr val="dk1"/>
              </a:buClr>
              <a:buSzPts val="1800"/>
              <a:buChar char="•"/>
              <a:defRPr/>
            </a:lvl5pPr>
            <a:lvl6pPr indent="-342900" lvl="5" marL="2743200" algn="l">
              <a:lnSpc>
                <a:spcPct val="90000"/>
              </a:lnSpc>
              <a:spcBef>
                <a:spcPts val="889"/>
              </a:spcBef>
              <a:spcAft>
                <a:spcPts val="0"/>
              </a:spcAft>
              <a:buClr>
                <a:schemeClr val="dk1"/>
              </a:buClr>
              <a:buSzPts val="1800"/>
              <a:buChar char="•"/>
              <a:defRPr/>
            </a:lvl6pPr>
            <a:lvl7pPr indent="-342900" lvl="6" marL="3200400" algn="l">
              <a:lnSpc>
                <a:spcPct val="90000"/>
              </a:lnSpc>
              <a:spcBef>
                <a:spcPts val="889"/>
              </a:spcBef>
              <a:spcAft>
                <a:spcPts val="0"/>
              </a:spcAft>
              <a:buClr>
                <a:schemeClr val="dk1"/>
              </a:buClr>
              <a:buSzPts val="1800"/>
              <a:buChar char="•"/>
              <a:defRPr/>
            </a:lvl7pPr>
            <a:lvl8pPr indent="-342900" lvl="7" marL="3657600" algn="l">
              <a:lnSpc>
                <a:spcPct val="90000"/>
              </a:lnSpc>
              <a:spcBef>
                <a:spcPts val="889"/>
              </a:spcBef>
              <a:spcAft>
                <a:spcPts val="0"/>
              </a:spcAft>
              <a:buClr>
                <a:schemeClr val="dk1"/>
              </a:buClr>
              <a:buSzPts val="1800"/>
              <a:buChar char="•"/>
              <a:defRPr/>
            </a:lvl8pPr>
            <a:lvl9pPr indent="-342900" lvl="8" marL="4114800" algn="l">
              <a:lnSpc>
                <a:spcPct val="90000"/>
              </a:lnSpc>
              <a:spcBef>
                <a:spcPts val="889"/>
              </a:spcBef>
              <a:spcAft>
                <a:spcPts val="0"/>
              </a:spcAft>
              <a:buClr>
                <a:schemeClr val="dk1"/>
              </a:buClr>
              <a:buSzPts val="1800"/>
              <a:buChar char="•"/>
              <a:defRPr/>
            </a:lvl9pPr>
          </a:lstStyle>
          <a:p/>
        </p:txBody>
      </p:sp>
      <p:sp>
        <p:nvSpPr>
          <p:cNvPr id="88" name="Google Shape;88;p24"/>
          <p:cNvSpPr txBox="1"/>
          <p:nvPr>
            <p:ph idx="2" type="body"/>
          </p:nvPr>
        </p:nvSpPr>
        <p:spPr>
          <a:xfrm>
            <a:off x="8229600" y="3245556"/>
            <a:ext cx="6908800" cy="77357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778"/>
              </a:spcBef>
              <a:spcAft>
                <a:spcPts val="0"/>
              </a:spcAft>
              <a:buClr>
                <a:schemeClr val="dk1"/>
              </a:buClr>
              <a:buSzPts val="1800"/>
              <a:buChar char="•"/>
              <a:defRPr/>
            </a:lvl1pPr>
            <a:lvl2pPr indent="-342900" lvl="1" marL="914400" algn="l">
              <a:lnSpc>
                <a:spcPct val="90000"/>
              </a:lnSpc>
              <a:spcBef>
                <a:spcPts val="889"/>
              </a:spcBef>
              <a:spcAft>
                <a:spcPts val="0"/>
              </a:spcAft>
              <a:buClr>
                <a:schemeClr val="dk1"/>
              </a:buClr>
              <a:buSzPts val="1800"/>
              <a:buChar char="•"/>
              <a:defRPr/>
            </a:lvl2pPr>
            <a:lvl3pPr indent="-342900" lvl="2" marL="1371600" algn="l">
              <a:lnSpc>
                <a:spcPct val="90000"/>
              </a:lnSpc>
              <a:spcBef>
                <a:spcPts val="889"/>
              </a:spcBef>
              <a:spcAft>
                <a:spcPts val="0"/>
              </a:spcAft>
              <a:buClr>
                <a:schemeClr val="dk1"/>
              </a:buClr>
              <a:buSzPts val="1800"/>
              <a:buChar char="•"/>
              <a:defRPr/>
            </a:lvl3pPr>
            <a:lvl4pPr indent="-342900" lvl="3" marL="1828800" algn="l">
              <a:lnSpc>
                <a:spcPct val="90000"/>
              </a:lnSpc>
              <a:spcBef>
                <a:spcPts val="889"/>
              </a:spcBef>
              <a:spcAft>
                <a:spcPts val="0"/>
              </a:spcAft>
              <a:buClr>
                <a:schemeClr val="dk1"/>
              </a:buClr>
              <a:buSzPts val="1800"/>
              <a:buChar char="•"/>
              <a:defRPr/>
            </a:lvl4pPr>
            <a:lvl5pPr indent="-342900" lvl="4" marL="2286000" algn="l">
              <a:lnSpc>
                <a:spcPct val="90000"/>
              </a:lnSpc>
              <a:spcBef>
                <a:spcPts val="889"/>
              </a:spcBef>
              <a:spcAft>
                <a:spcPts val="0"/>
              </a:spcAft>
              <a:buClr>
                <a:schemeClr val="dk1"/>
              </a:buClr>
              <a:buSzPts val="1800"/>
              <a:buChar char="•"/>
              <a:defRPr/>
            </a:lvl5pPr>
            <a:lvl6pPr indent="-342900" lvl="5" marL="2743200" algn="l">
              <a:lnSpc>
                <a:spcPct val="90000"/>
              </a:lnSpc>
              <a:spcBef>
                <a:spcPts val="889"/>
              </a:spcBef>
              <a:spcAft>
                <a:spcPts val="0"/>
              </a:spcAft>
              <a:buClr>
                <a:schemeClr val="dk1"/>
              </a:buClr>
              <a:buSzPts val="1800"/>
              <a:buChar char="•"/>
              <a:defRPr/>
            </a:lvl6pPr>
            <a:lvl7pPr indent="-342900" lvl="6" marL="3200400" algn="l">
              <a:lnSpc>
                <a:spcPct val="90000"/>
              </a:lnSpc>
              <a:spcBef>
                <a:spcPts val="889"/>
              </a:spcBef>
              <a:spcAft>
                <a:spcPts val="0"/>
              </a:spcAft>
              <a:buClr>
                <a:schemeClr val="dk1"/>
              </a:buClr>
              <a:buSzPts val="1800"/>
              <a:buChar char="•"/>
              <a:defRPr/>
            </a:lvl7pPr>
            <a:lvl8pPr indent="-342900" lvl="7" marL="3657600" algn="l">
              <a:lnSpc>
                <a:spcPct val="90000"/>
              </a:lnSpc>
              <a:spcBef>
                <a:spcPts val="889"/>
              </a:spcBef>
              <a:spcAft>
                <a:spcPts val="0"/>
              </a:spcAft>
              <a:buClr>
                <a:schemeClr val="dk1"/>
              </a:buClr>
              <a:buSzPts val="1800"/>
              <a:buChar char="•"/>
              <a:defRPr/>
            </a:lvl8pPr>
            <a:lvl9pPr indent="-342900" lvl="8" marL="4114800" algn="l">
              <a:lnSpc>
                <a:spcPct val="90000"/>
              </a:lnSpc>
              <a:spcBef>
                <a:spcPts val="889"/>
              </a:spcBef>
              <a:spcAft>
                <a:spcPts val="0"/>
              </a:spcAft>
              <a:buClr>
                <a:schemeClr val="dk1"/>
              </a:buClr>
              <a:buSzPts val="1800"/>
              <a:buChar char="•"/>
              <a:defRPr/>
            </a:lvl9pPr>
          </a:lstStyle>
          <a:p/>
        </p:txBody>
      </p:sp>
      <p:sp>
        <p:nvSpPr>
          <p:cNvPr id="89" name="Google Shape;89;p24"/>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4"/>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4"/>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2" name="Shape 92"/>
        <p:cNvGrpSpPr/>
        <p:nvPr/>
      </p:nvGrpSpPr>
      <p:grpSpPr>
        <a:xfrm>
          <a:off x="0" y="0"/>
          <a:ext cx="0" cy="0"/>
          <a:chOff x="0" y="0"/>
          <a:chExt cx="0" cy="0"/>
        </a:xfrm>
      </p:grpSpPr>
      <p:sp>
        <p:nvSpPr>
          <p:cNvPr id="93" name="Google Shape;93;p25"/>
          <p:cNvSpPr txBox="1"/>
          <p:nvPr>
            <p:ph type="title"/>
          </p:nvPr>
        </p:nvSpPr>
        <p:spPr>
          <a:xfrm>
            <a:off x="1119717" y="649114"/>
            <a:ext cx="14020800" cy="2356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5"/>
          <p:cNvSpPr txBox="1"/>
          <p:nvPr>
            <p:ph idx="1" type="body"/>
          </p:nvPr>
        </p:nvSpPr>
        <p:spPr>
          <a:xfrm>
            <a:off x="1119719" y="2988734"/>
            <a:ext cx="6877049" cy="146473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778"/>
              </a:spcBef>
              <a:spcAft>
                <a:spcPts val="0"/>
              </a:spcAft>
              <a:buClr>
                <a:schemeClr val="dk1"/>
              </a:buClr>
              <a:buSzPts val="4267"/>
              <a:buNone/>
              <a:defRPr b="1" sz="4267"/>
            </a:lvl1pPr>
            <a:lvl2pPr indent="-228600" lvl="1" marL="914400" algn="l">
              <a:lnSpc>
                <a:spcPct val="90000"/>
              </a:lnSpc>
              <a:spcBef>
                <a:spcPts val="889"/>
              </a:spcBef>
              <a:spcAft>
                <a:spcPts val="0"/>
              </a:spcAft>
              <a:buClr>
                <a:schemeClr val="dk1"/>
              </a:buClr>
              <a:buSzPts val="3556"/>
              <a:buNone/>
              <a:defRPr b="1" sz="3556"/>
            </a:lvl2pPr>
            <a:lvl3pPr indent="-228600" lvl="2" marL="1371600" algn="l">
              <a:lnSpc>
                <a:spcPct val="90000"/>
              </a:lnSpc>
              <a:spcBef>
                <a:spcPts val="889"/>
              </a:spcBef>
              <a:spcAft>
                <a:spcPts val="0"/>
              </a:spcAft>
              <a:buClr>
                <a:schemeClr val="dk1"/>
              </a:buClr>
              <a:buSzPts val="3200"/>
              <a:buNone/>
              <a:defRPr b="1" sz="3200"/>
            </a:lvl3pPr>
            <a:lvl4pPr indent="-228600" lvl="3" marL="1828800" algn="l">
              <a:lnSpc>
                <a:spcPct val="90000"/>
              </a:lnSpc>
              <a:spcBef>
                <a:spcPts val="889"/>
              </a:spcBef>
              <a:spcAft>
                <a:spcPts val="0"/>
              </a:spcAft>
              <a:buClr>
                <a:schemeClr val="dk1"/>
              </a:buClr>
              <a:buSzPts val="2844"/>
              <a:buNone/>
              <a:defRPr b="1" sz="2844"/>
            </a:lvl4pPr>
            <a:lvl5pPr indent="-228600" lvl="4" marL="2286000" algn="l">
              <a:lnSpc>
                <a:spcPct val="90000"/>
              </a:lnSpc>
              <a:spcBef>
                <a:spcPts val="889"/>
              </a:spcBef>
              <a:spcAft>
                <a:spcPts val="0"/>
              </a:spcAft>
              <a:buClr>
                <a:schemeClr val="dk1"/>
              </a:buClr>
              <a:buSzPts val="2844"/>
              <a:buNone/>
              <a:defRPr b="1" sz="2844"/>
            </a:lvl5pPr>
            <a:lvl6pPr indent="-228600" lvl="5" marL="2743200" algn="l">
              <a:lnSpc>
                <a:spcPct val="90000"/>
              </a:lnSpc>
              <a:spcBef>
                <a:spcPts val="889"/>
              </a:spcBef>
              <a:spcAft>
                <a:spcPts val="0"/>
              </a:spcAft>
              <a:buClr>
                <a:schemeClr val="dk1"/>
              </a:buClr>
              <a:buSzPts val="2844"/>
              <a:buNone/>
              <a:defRPr b="1" sz="2844"/>
            </a:lvl6pPr>
            <a:lvl7pPr indent="-228600" lvl="6" marL="3200400" algn="l">
              <a:lnSpc>
                <a:spcPct val="90000"/>
              </a:lnSpc>
              <a:spcBef>
                <a:spcPts val="889"/>
              </a:spcBef>
              <a:spcAft>
                <a:spcPts val="0"/>
              </a:spcAft>
              <a:buClr>
                <a:schemeClr val="dk1"/>
              </a:buClr>
              <a:buSzPts val="2844"/>
              <a:buNone/>
              <a:defRPr b="1" sz="2844"/>
            </a:lvl7pPr>
            <a:lvl8pPr indent="-228600" lvl="7" marL="3657600" algn="l">
              <a:lnSpc>
                <a:spcPct val="90000"/>
              </a:lnSpc>
              <a:spcBef>
                <a:spcPts val="889"/>
              </a:spcBef>
              <a:spcAft>
                <a:spcPts val="0"/>
              </a:spcAft>
              <a:buClr>
                <a:schemeClr val="dk1"/>
              </a:buClr>
              <a:buSzPts val="2844"/>
              <a:buNone/>
              <a:defRPr b="1" sz="2844"/>
            </a:lvl8pPr>
            <a:lvl9pPr indent="-228600" lvl="8" marL="4114800" algn="l">
              <a:lnSpc>
                <a:spcPct val="90000"/>
              </a:lnSpc>
              <a:spcBef>
                <a:spcPts val="889"/>
              </a:spcBef>
              <a:spcAft>
                <a:spcPts val="0"/>
              </a:spcAft>
              <a:buClr>
                <a:schemeClr val="dk1"/>
              </a:buClr>
              <a:buSzPts val="2844"/>
              <a:buNone/>
              <a:defRPr b="1" sz="2844"/>
            </a:lvl9pPr>
          </a:lstStyle>
          <a:p/>
        </p:txBody>
      </p:sp>
      <p:sp>
        <p:nvSpPr>
          <p:cNvPr id="95" name="Google Shape;95;p25"/>
          <p:cNvSpPr txBox="1"/>
          <p:nvPr>
            <p:ph idx="2" type="body"/>
          </p:nvPr>
        </p:nvSpPr>
        <p:spPr>
          <a:xfrm>
            <a:off x="1119719" y="4453467"/>
            <a:ext cx="6877049" cy="65503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778"/>
              </a:spcBef>
              <a:spcAft>
                <a:spcPts val="0"/>
              </a:spcAft>
              <a:buClr>
                <a:schemeClr val="dk1"/>
              </a:buClr>
              <a:buSzPts val="1800"/>
              <a:buChar char="•"/>
              <a:defRPr/>
            </a:lvl1pPr>
            <a:lvl2pPr indent="-342900" lvl="1" marL="914400" algn="l">
              <a:lnSpc>
                <a:spcPct val="90000"/>
              </a:lnSpc>
              <a:spcBef>
                <a:spcPts val="889"/>
              </a:spcBef>
              <a:spcAft>
                <a:spcPts val="0"/>
              </a:spcAft>
              <a:buClr>
                <a:schemeClr val="dk1"/>
              </a:buClr>
              <a:buSzPts val="1800"/>
              <a:buChar char="•"/>
              <a:defRPr/>
            </a:lvl2pPr>
            <a:lvl3pPr indent="-342900" lvl="2" marL="1371600" algn="l">
              <a:lnSpc>
                <a:spcPct val="90000"/>
              </a:lnSpc>
              <a:spcBef>
                <a:spcPts val="889"/>
              </a:spcBef>
              <a:spcAft>
                <a:spcPts val="0"/>
              </a:spcAft>
              <a:buClr>
                <a:schemeClr val="dk1"/>
              </a:buClr>
              <a:buSzPts val="1800"/>
              <a:buChar char="•"/>
              <a:defRPr/>
            </a:lvl3pPr>
            <a:lvl4pPr indent="-342900" lvl="3" marL="1828800" algn="l">
              <a:lnSpc>
                <a:spcPct val="90000"/>
              </a:lnSpc>
              <a:spcBef>
                <a:spcPts val="889"/>
              </a:spcBef>
              <a:spcAft>
                <a:spcPts val="0"/>
              </a:spcAft>
              <a:buClr>
                <a:schemeClr val="dk1"/>
              </a:buClr>
              <a:buSzPts val="1800"/>
              <a:buChar char="•"/>
              <a:defRPr/>
            </a:lvl4pPr>
            <a:lvl5pPr indent="-342900" lvl="4" marL="2286000" algn="l">
              <a:lnSpc>
                <a:spcPct val="90000"/>
              </a:lnSpc>
              <a:spcBef>
                <a:spcPts val="889"/>
              </a:spcBef>
              <a:spcAft>
                <a:spcPts val="0"/>
              </a:spcAft>
              <a:buClr>
                <a:schemeClr val="dk1"/>
              </a:buClr>
              <a:buSzPts val="1800"/>
              <a:buChar char="•"/>
              <a:defRPr/>
            </a:lvl5pPr>
            <a:lvl6pPr indent="-342900" lvl="5" marL="2743200" algn="l">
              <a:lnSpc>
                <a:spcPct val="90000"/>
              </a:lnSpc>
              <a:spcBef>
                <a:spcPts val="889"/>
              </a:spcBef>
              <a:spcAft>
                <a:spcPts val="0"/>
              </a:spcAft>
              <a:buClr>
                <a:schemeClr val="dk1"/>
              </a:buClr>
              <a:buSzPts val="1800"/>
              <a:buChar char="•"/>
              <a:defRPr/>
            </a:lvl6pPr>
            <a:lvl7pPr indent="-342900" lvl="6" marL="3200400" algn="l">
              <a:lnSpc>
                <a:spcPct val="90000"/>
              </a:lnSpc>
              <a:spcBef>
                <a:spcPts val="889"/>
              </a:spcBef>
              <a:spcAft>
                <a:spcPts val="0"/>
              </a:spcAft>
              <a:buClr>
                <a:schemeClr val="dk1"/>
              </a:buClr>
              <a:buSzPts val="1800"/>
              <a:buChar char="•"/>
              <a:defRPr/>
            </a:lvl7pPr>
            <a:lvl8pPr indent="-342900" lvl="7" marL="3657600" algn="l">
              <a:lnSpc>
                <a:spcPct val="90000"/>
              </a:lnSpc>
              <a:spcBef>
                <a:spcPts val="889"/>
              </a:spcBef>
              <a:spcAft>
                <a:spcPts val="0"/>
              </a:spcAft>
              <a:buClr>
                <a:schemeClr val="dk1"/>
              </a:buClr>
              <a:buSzPts val="1800"/>
              <a:buChar char="•"/>
              <a:defRPr/>
            </a:lvl8pPr>
            <a:lvl9pPr indent="-342900" lvl="8" marL="4114800" algn="l">
              <a:lnSpc>
                <a:spcPct val="90000"/>
              </a:lnSpc>
              <a:spcBef>
                <a:spcPts val="889"/>
              </a:spcBef>
              <a:spcAft>
                <a:spcPts val="0"/>
              </a:spcAft>
              <a:buClr>
                <a:schemeClr val="dk1"/>
              </a:buClr>
              <a:buSzPts val="1800"/>
              <a:buChar char="•"/>
              <a:defRPr/>
            </a:lvl9pPr>
          </a:lstStyle>
          <a:p/>
        </p:txBody>
      </p:sp>
      <p:sp>
        <p:nvSpPr>
          <p:cNvPr id="96" name="Google Shape;96;p25"/>
          <p:cNvSpPr txBox="1"/>
          <p:nvPr>
            <p:ph idx="3" type="body"/>
          </p:nvPr>
        </p:nvSpPr>
        <p:spPr>
          <a:xfrm>
            <a:off x="8229601" y="2988734"/>
            <a:ext cx="6910917" cy="146473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778"/>
              </a:spcBef>
              <a:spcAft>
                <a:spcPts val="0"/>
              </a:spcAft>
              <a:buClr>
                <a:schemeClr val="dk1"/>
              </a:buClr>
              <a:buSzPts val="4267"/>
              <a:buNone/>
              <a:defRPr b="1" sz="4267"/>
            </a:lvl1pPr>
            <a:lvl2pPr indent="-228600" lvl="1" marL="914400" algn="l">
              <a:lnSpc>
                <a:spcPct val="90000"/>
              </a:lnSpc>
              <a:spcBef>
                <a:spcPts val="889"/>
              </a:spcBef>
              <a:spcAft>
                <a:spcPts val="0"/>
              </a:spcAft>
              <a:buClr>
                <a:schemeClr val="dk1"/>
              </a:buClr>
              <a:buSzPts val="3556"/>
              <a:buNone/>
              <a:defRPr b="1" sz="3556"/>
            </a:lvl2pPr>
            <a:lvl3pPr indent="-228600" lvl="2" marL="1371600" algn="l">
              <a:lnSpc>
                <a:spcPct val="90000"/>
              </a:lnSpc>
              <a:spcBef>
                <a:spcPts val="889"/>
              </a:spcBef>
              <a:spcAft>
                <a:spcPts val="0"/>
              </a:spcAft>
              <a:buClr>
                <a:schemeClr val="dk1"/>
              </a:buClr>
              <a:buSzPts val="3200"/>
              <a:buNone/>
              <a:defRPr b="1" sz="3200"/>
            </a:lvl3pPr>
            <a:lvl4pPr indent="-228600" lvl="3" marL="1828800" algn="l">
              <a:lnSpc>
                <a:spcPct val="90000"/>
              </a:lnSpc>
              <a:spcBef>
                <a:spcPts val="889"/>
              </a:spcBef>
              <a:spcAft>
                <a:spcPts val="0"/>
              </a:spcAft>
              <a:buClr>
                <a:schemeClr val="dk1"/>
              </a:buClr>
              <a:buSzPts val="2844"/>
              <a:buNone/>
              <a:defRPr b="1" sz="2844"/>
            </a:lvl4pPr>
            <a:lvl5pPr indent="-228600" lvl="4" marL="2286000" algn="l">
              <a:lnSpc>
                <a:spcPct val="90000"/>
              </a:lnSpc>
              <a:spcBef>
                <a:spcPts val="889"/>
              </a:spcBef>
              <a:spcAft>
                <a:spcPts val="0"/>
              </a:spcAft>
              <a:buClr>
                <a:schemeClr val="dk1"/>
              </a:buClr>
              <a:buSzPts val="2844"/>
              <a:buNone/>
              <a:defRPr b="1" sz="2844"/>
            </a:lvl5pPr>
            <a:lvl6pPr indent="-228600" lvl="5" marL="2743200" algn="l">
              <a:lnSpc>
                <a:spcPct val="90000"/>
              </a:lnSpc>
              <a:spcBef>
                <a:spcPts val="889"/>
              </a:spcBef>
              <a:spcAft>
                <a:spcPts val="0"/>
              </a:spcAft>
              <a:buClr>
                <a:schemeClr val="dk1"/>
              </a:buClr>
              <a:buSzPts val="2844"/>
              <a:buNone/>
              <a:defRPr b="1" sz="2844"/>
            </a:lvl6pPr>
            <a:lvl7pPr indent="-228600" lvl="6" marL="3200400" algn="l">
              <a:lnSpc>
                <a:spcPct val="90000"/>
              </a:lnSpc>
              <a:spcBef>
                <a:spcPts val="889"/>
              </a:spcBef>
              <a:spcAft>
                <a:spcPts val="0"/>
              </a:spcAft>
              <a:buClr>
                <a:schemeClr val="dk1"/>
              </a:buClr>
              <a:buSzPts val="2844"/>
              <a:buNone/>
              <a:defRPr b="1" sz="2844"/>
            </a:lvl7pPr>
            <a:lvl8pPr indent="-228600" lvl="7" marL="3657600" algn="l">
              <a:lnSpc>
                <a:spcPct val="90000"/>
              </a:lnSpc>
              <a:spcBef>
                <a:spcPts val="889"/>
              </a:spcBef>
              <a:spcAft>
                <a:spcPts val="0"/>
              </a:spcAft>
              <a:buClr>
                <a:schemeClr val="dk1"/>
              </a:buClr>
              <a:buSzPts val="2844"/>
              <a:buNone/>
              <a:defRPr b="1" sz="2844"/>
            </a:lvl8pPr>
            <a:lvl9pPr indent="-228600" lvl="8" marL="4114800" algn="l">
              <a:lnSpc>
                <a:spcPct val="90000"/>
              </a:lnSpc>
              <a:spcBef>
                <a:spcPts val="889"/>
              </a:spcBef>
              <a:spcAft>
                <a:spcPts val="0"/>
              </a:spcAft>
              <a:buClr>
                <a:schemeClr val="dk1"/>
              </a:buClr>
              <a:buSzPts val="2844"/>
              <a:buNone/>
              <a:defRPr b="1" sz="2844"/>
            </a:lvl9pPr>
          </a:lstStyle>
          <a:p/>
        </p:txBody>
      </p:sp>
      <p:sp>
        <p:nvSpPr>
          <p:cNvPr id="97" name="Google Shape;97;p25"/>
          <p:cNvSpPr txBox="1"/>
          <p:nvPr>
            <p:ph idx="4" type="body"/>
          </p:nvPr>
        </p:nvSpPr>
        <p:spPr>
          <a:xfrm>
            <a:off x="8229601" y="4453467"/>
            <a:ext cx="6910917" cy="65503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778"/>
              </a:spcBef>
              <a:spcAft>
                <a:spcPts val="0"/>
              </a:spcAft>
              <a:buClr>
                <a:schemeClr val="dk1"/>
              </a:buClr>
              <a:buSzPts val="1800"/>
              <a:buChar char="•"/>
              <a:defRPr/>
            </a:lvl1pPr>
            <a:lvl2pPr indent="-342900" lvl="1" marL="914400" algn="l">
              <a:lnSpc>
                <a:spcPct val="90000"/>
              </a:lnSpc>
              <a:spcBef>
                <a:spcPts val="889"/>
              </a:spcBef>
              <a:spcAft>
                <a:spcPts val="0"/>
              </a:spcAft>
              <a:buClr>
                <a:schemeClr val="dk1"/>
              </a:buClr>
              <a:buSzPts val="1800"/>
              <a:buChar char="•"/>
              <a:defRPr/>
            </a:lvl2pPr>
            <a:lvl3pPr indent="-342900" lvl="2" marL="1371600" algn="l">
              <a:lnSpc>
                <a:spcPct val="90000"/>
              </a:lnSpc>
              <a:spcBef>
                <a:spcPts val="889"/>
              </a:spcBef>
              <a:spcAft>
                <a:spcPts val="0"/>
              </a:spcAft>
              <a:buClr>
                <a:schemeClr val="dk1"/>
              </a:buClr>
              <a:buSzPts val="1800"/>
              <a:buChar char="•"/>
              <a:defRPr/>
            </a:lvl3pPr>
            <a:lvl4pPr indent="-342900" lvl="3" marL="1828800" algn="l">
              <a:lnSpc>
                <a:spcPct val="90000"/>
              </a:lnSpc>
              <a:spcBef>
                <a:spcPts val="889"/>
              </a:spcBef>
              <a:spcAft>
                <a:spcPts val="0"/>
              </a:spcAft>
              <a:buClr>
                <a:schemeClr val="dk1"/>
              </a:buClr>
              <a:buSzPts val="1800"/>
              <a:buChar char="•"/>
              <a:defRPr/>
            </a:lvl4pPr>
            <a:lvl5pPr indent="-342900" lvl="4" marL="2286000" algn="l">
              <a:lnSpc>
                <a:spcPct val="90000"/>
              </a:lnSpc>
              <a:spcBef>
                <a:spcPts val="889"/>
              </a:spcBef>
              <a:spcAft>
                <a:spcPts val="0"/>
              </a:spcAft>
              <a:buClr>
                <a:schemeClr val="dk1"/>
              </a:buClr>
              <a:buSzPts val="1800"/>
              <a:buChar char="•"/>
              <a:defRPr/>
            </a:lvl5pPr>
            <a:lvl6pPr indent="-342900" lvl="5" marL="2743200" algn="l">
              <a:lnSpc>
                <a:spcPct val="90000"/>
              </a:lnSpc>
              <a:spcBef>
                <a:spcPts val="889"/>
              </a:spcBef>
              <a:spcAft>
                <a:spcPts val="0"/>
              </a:spcAft>
              <a:buClr>
                <a:schemeClr val="dk1"/>
              </a:buClr>
              <a:buSzPts val="1800"/>
              <a:buChar char="•"/>
              <a:defRPr/>
            </a:lvl6pPr>
            <a:lvl7pPr indent="-342900" lvl="6" marL="3200400" algn="l">
              <a:lnSpc>
                <a:spcPct val="90000"/>
              </a:lnSpc>
              <a:spcBef>
                <a:spcPts val="889"/>
              </a:spcBef>
              <a:spcAft>
                <a:spcPts val="0"/>
              </a:spcAft>
              <a:buClr>
                <a:schemeClr val="dk1"/>
              </a:buClr>
              <a:buSzPts val="1800"/>
              <a:buChar char="•"/>
              <a:defRPr/>
            </a:lvl7pPr>
            <a:lvl8pPr indent="-342900" lvl="7" marL="3657600" algn="l">
              <a:lnSpc>
                <a:spcPct val="90000"/>
              </a:lnSpc>
              <a:spcBef>
                <a:spcPts val="889"/>
              </a:spcBef>
              <a:spcAft>
                <a:spcPts val="0"/>
              </a:spcAft>
              <a:buClr>
                <a:schemeClr val="dk1"/>
              </a:buClr>
              <a:buSzPts val="1800"/>
              <a:buChar char="•"/>
              <a:defRPr/>
            </a:lvl8pPr>
            <a:lvl9pPr indent="-342900" lvl="8" marL="4114800" algn="l">
              <a:lnSpc>
                <a:spcPct val="90000"/>
              </a:lnSpc>
              <a:spcBef>
                <a:spcPts val="889"/>
              </a:spcBef>
              <a:spcAft>
                <a:spcPts val="0"/>
              </a:spcAft>
              <a:buClr>
                <a:schemeClr val="dk1"/>
              </a:buClr>
              <a:buSzPts val="1800"/>
              <a:buChar char="•"/>
              <a:defRPr/>
            </a:lvl9pPr>
          </a:lstStyle>
          <a:p/>
        </p:txBody>
      </p:sp>
      <p:sp>
        <p:nvSpPr>
          <p:cNvPr id="98" name="Google Shape;98;p25"/>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5"/>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5"/>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26"/>
          <p:cNvSpPr txBox="1"/>
          <p:nvPr>
            <p:ph type="title"/>
          </p:nvPr>
        </p:nvSpPr>
        <p:spPr>
          <a:xfrm>
            <a:off x="1117600" y="649114"/>
            <a:ext cx="14020800" cy="2356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6"/>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6"/>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6"/>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sp>
        <p:nvSpPr>
          <p:cNvPr id="107" name="Google Shape;107;p27"/>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7"/>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7"/>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0" name="Shape 110"/>
        <p:cNvGrpSpPr/>
        <p:nvPr/>
      </p:nvGrpSpPr>
      <p:grpSpPr>
        <a:xfrm>
          <a:off x="0" y="0"/>
          <a:ext cx="0" cy="0"/>
          <a:chOff x="0" y="0"/>
          <a:chExt cx="0" cy="0"/>
        </a:xfrm>
      </p:grpSpPr>
      <p:sp>
        <p:nvSpPr>
          <p:cNvPr id="111" name="Google Shape;111;p28"/>
          <p:cNvSpPr txBox="1"/>
          <p:nvPr>
            <p:ph type="title"/>
          </p:nvPr>
        </p:nvSpPr>
        <p:spPr>
          <a:xfrm>
            <a:off x="1119717" y="812800"/>
            <a:ext cx="5242983" cy="2844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689"/>
              <a:buFont typeface="Calibri"/>
              <a:buNone/>
              <a:defRPr sz="568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8"/>
          <p:cNvSpPr txBox="1"/>
          <p:nvPr>
            <p:ph idx="1" type="body"/>
          </p:nvPr>
        </p:nvSpPr>
        <p:spPr>
          <a:xfrm>
            <a:off x="6910917" y="1755425"/>
            <a:ext cx="8229600" cy="8664222"/>
          </a:xfrm>
          <a:prstGeom prst="rect">
            <a:avLst/>
          </a:prstGeom>
          <a:noFill/>
          <a:ln>
            <a:noFill/>
          </a:ln>
        </p:spPr>
        <p:txBody>
          <a:bodyPr anchorCtr="0" anchor="t" bIns="45700" lIns="91425" spcFirstLastPara="1" rIns="91425" wrap="square" tIns="45700">
            <a:normAutofit/>
          </a:bodyPr>
          <a:lstStyle>
            <a:lvl1pPr indent="-589851" lvl="0" marL="457200" algn="l">
              <a:lnSpc>
                <a:spcPct val="90000"/>
              </a:lnSpc>
              <a:spcBef>
                <a:spcPts val="1778"/>
              </a:spcBef>
              <a:spcAft>
                <a:spcPts val="0"/>
              </a:spcAft>
              <a:buClr>
                <a:schemeClr val="dk1"/>
              </a:buClr>
              <a:buSzPts val="5689"/>
              <a:buChar char="•"/>
              <a:defRPr sz="5689"/>
            </a:lvl1pPr>
            <a:lvl2pPr indent="-544703" lvl="1" marL="914400" algn="l">
              <a:lnSpc>
                <a:spcPct val="90000"/>
              </a:lnSpc>
              <a:spcBef>
                <a:spcPts val="889"/>
              </a:spcBef>
              <a:spcAft>
                <a:spcPts val="0"/>
              </a:spcAft>
              <a:buClr>
                <a:schemeClr val="dk1"/>
              </a:buClr>
              <a:buSzPts val="4978"/>
              <a:buChar char="•"/>
              <a:defRPr sz="4978"/>
            </a:lvl2pPr>
            <a:lvl3pPr indent="-499554" lvl="2" marL="1371600" algn="l">
              <a:lnSpc>
                <a:spcPct val="90000"/>
              </a:lnSpc>
              <a:spcBef>
                <a:spcPts val="889"/>
              </a:spcBef>
              <a:spcAft>
                <a:spcPts val="0"/>
              </a:spcAft>
              <a:buClr>
                <a:schemeClr val="dk1"/>
              </a:buClr>
              <a:buSzPts val="4267"/>
              <a:buChar char="•"/>
              <a:defRPr sz="4267"/>
            </a:lvl3pPr>
            <a:lvl4pPr indent="-454406" lvl="3" marL="1828800" algn="l">
              <a:lnSpc>
                <a:spcPct val="90000"/>
              </a:lnSpc>
              <a:spcBef>
                <a:spcPts val="889"/>
              </a:spcBef>
              <a:spcAft>
                <a:spcPts val="0"/>
              </a:spcAft>
              <a:buClr>
                <a:schemeClr val="dk1"/>
              </a:buClr>
              <a:buSzPts val="3556"/>
              <a:buChar char="•"/>
              <a:defRPr sz="3556"/>
            </a:lvl4pPr>
            <a:lvl5pPr indent="-454406" lvl="4" marL="2286000" algn="l">
              <a:lnSpc>
                <a:spcPct val="90000"/>
              </a:lnSpc>
              <a:spcBef>
                <a:spcPts val="889"/>
              </a:spcBef>
              <a:spcAft>
                <a:spcPts val="0"/>
              </a:spcAft>
              <a:buClr>
                <a:schemeClr val="dk1"/>
              </a:buClr>
              <a:buSzPts val="3556"/>
              <a:buChar char="•"/>
              <a:defRPr sz="3556"/>
            </a:lvl5pPr>
            <a:lvl6pPr indent="-454406" lvl="5" marL="2743200" algn="l">
              <a:lnSpc>
                <a:spcPct val="90000"/>
              </a:lnSpc>
              <a:spcBef>
                <a:spcPts val="889"/>
              </a:spcBef>
              <a:spcAft>
                <a:spcPts val="0"/>
              </a:spcAft>
              <a:buClr>
                <a:schemeClr val="dk1"/>
              </a:buClr>
              <a:buSzPts val="3556"/>
              <a:buChar char="•"/>
              <a:defRPr sz="3556"/>
            </a:lvl6pPr>
            <a:lvl7pPr indent="-454406" lvl="6" marL="3200400" algn="l">
              <a:lnSpc>
                <a:spcPct val="90000"/>
              </a:lnSpc>
              <a:spcBef>
                <a:spcPts val="889"/>
              </a:spcBef>
              <a:spcAft>
                <a:spcPts val="0"/>
              </a:spcAft>
              <a:buClr>
                <a:schemeClr val="dk1"/>
              </a:buClr>
              <a:buSzPts val="3556"/>
              <a:buChar char="•"/>
              <a:defRPr sz="3556"/>
            </a:lvl7pPr>
            <a:lvl8pPr indent="-454406" lvl="7" marL="3657600" algn="l">
              <a:lnSpc>
                <a:spcPct val="90000"/>
              </a:lnSpc>
              <a:spcBef>
                <a:spcPts val="889"/>
              </a:spcBef>
              <a:spcAft>
                <a:spcPts val="0"/>
              </a:spcAft>
              <a:buClr>
                <a:schemeClr val="dk1"/>
              </a:buClr>
              <a:buSzPts val="3556"/>
              <a:buChar char="•"/>
              <a:defRPr sz="3556"/>
            </a:lvl8pPr>
            <a:lvl9pPr indent="-454406" lvl="8" marL="4114800" algn="l">
              <a:lnSpc>
                <a:spcPct val="90000"/>
              </a:lnSpc>
              <a:spcBef>
                <a:spcPts val="889"/>
              </a:spcBef>
              <a:spcAft>
                <a:spcPts val="0"/>
              </a:spcAft>
              <a:buClr>
                <a:schemeClr val="dk1"/>
              </a:buClr>
              <a:buSzPts val="3556"/>
              <a:buChar char="•"/>
              <a:defRPr sz="3556"/>
            </a:lvl9pPr>
          </a:lstStyle>
          <a:p/>
        </p:txBody>
      </p:sp>
      <p:sp>
        <p:nvSpPr>
          <p:cNvPr id="113" name="Google Shape;113;p28"/>
          <p:cNvSpPr txBox="1"/>
          <p:nvPr>
            <p:ph idx="2" type="body"/>
          </p:nvPr>
        </p:nvSpPr>
        <p:spPr>
          <a:xfrm>
            <a:off x="1119717" y="3657600"/>
            <a:ext cx="5242983" cy="67761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778"/>
              </a:spcBef>
              <a:spcAft>
                <a:spcPts val="0"/>
              </a:spcAft>
              <a:buClr>
                <a:schemeClr val="dk1"/>
              </a:buClr>
              <a:buSzPts val="2844"/>
              <a:buNone/>
              <a:defRPr sz="2844"/>
            </a:lvl1pPr>
            <a:lvl2pPr indent="-228600" lvl="1" marL="914400" algn="l">
              <a:lnSpc>
                <a:spcPct val="90000"/>
              </a:lnSpc>
              <a:spcBef>
                <a:spcPts val="889"/>
              </a:spcBef>
              <a:spcAft>
                <a:spcPts val="0"/>
              </a:spcAft>
              <a:buClr>
                <a:schemeClr val="dk1"/>
              </a:buClr>
              <a:buSzPts val="2489"/>
              <a:buNone/>
              <a:defRPr sz="2489"/>
            </a:lvl2pPr>
            <a:lvl3pPr indent="-228600" lvl="2" marL="1371600" algn="l">
              <a:lnSpc>
                <a:spcPct val="90000"/>
              </a:lnSpc>
              <a:spcBef>
                <a:spcPts val="889"/>
              </a:spcBef>
              <a:spcAft>
                <a:spcPts val="0"/>
              </a:spcAft>
              <a:buClr>
                <a:schemeClr val="dk1"/>
              </a:buClr>
              <a:buSzPts val="2133"/>
              <a:buNone/>
              <a:defRPr sz="2133"/>
            </a:lvl3pPr>
            <a:lvl4pPr indent="-228600" lvl="3" marL="1828800" algn="l">
              <a:lnSpc>
                <a:spcPct val="90000"/>
              </a:lnSpc>
              <a:spcBef>
                <a:spcPts val="889"/>
              </a:spcBef>
              <a:spcAft>
                <a:spcPts val="0"/>
              </a:spcAft>
              <a:buClr>
                <a:schemeClr val="dk1"/>
              </a:buClr>
              <a:buSzPts val="1778"/>
              <a:buNone/>
              <a:defRPr sz="1778"/>
            </a:lvl4pPr>
            <a:lvl5pPr indent="-228600" lvl="4" marL="2286000" algn="l">
              <a:lnSpc>
                <a:spcPct val="90000"/>
              </a:lnSpc>
              <a:spcBef>
                <a:spcPts val="889"/>
              </a:spcBef>
              <a:spcAft>
                <a:spcPts val="0"/>
              </a:spcAft>
              <a:buClr>
                <a:schemeClr val="dk1"/>
              </a:buClr>
              <a:buSzPts val="1778"/>
              <a:buNone/>
              <a:defRPr sz="1778"/>
            </a:lvl5pPr>
            <a:lvl6pPr indent="-228600" lvl="5" marL="2743200" algn="l">
              <a:lnSpc>
                <a:spcPct val="90000"/>
              </a:lnSpc>
              <a:spcBef>
                <a:spcPts val="889"/>
              </a:spcBef>
              <a:spcAft>
                <a:spcPts val="0"/>
              </a:spcAft>
              <a:buClr>
                <a:schemeClr val="dk1"/>
              </a:buClr>
              <a:buSzPts val="1778"/>
              <a:buNone/>
              <a:defRPr sz="1778"/>
            </a:lvl6pPr>
            <a:lvl7pPr indent="-228600" lvl="6" marL="3200400" algn="l">
              <a:lnSpc>
                <a:spcPct val="90000"/>
              </a:lnSpc>
              <a:spcBef>
                <a:spcPts val="889"/>
              </a:spcBef>
              <a:spcAft>
                <a:spcPts val="0"/>
              </a:spcAft>
              <a:buClr>
                <a:schemeClr val="dk1"/>
              </a:buClr>
              <a:buSzPts val="1778"/>
              <a:buNone/>
              <a:defRPr sz="1778"/>
            </a:lvl7pPr>
            <a:lvl8pPr indent="-228600" lvl="7" marL="3657600" algn="l">
              <a:lnSpc>
                <a:spcPct val="90000"/>
              </a:lnSpc>
              <a:spcBef>
                <a:spcPts val="889"/>
              </a:spcBef>
              <a:spcAft>
                <a:spcPts val="0"/>
              </a:spcAft>
              <a:buClr>
                <a:schemeClr val="dk1"/>
              </a:buClr>
              <a:buSzPts val="1778"/>
              <a:buNone/>
              <a:defRPr sz="1778"/>
            </a:lvl8pPr>
            <a:lvl9pPr indent="-228600" lvl="8" marL="4114800" algn="l">
              <a:lnSpc>
                <a:spcPct val="90000"/>
              </a:lnSpc>
              <a:spcBef>
                <a:spcPts val="889"/>
              </a:spcBef>
              <a:spcAft>
                <a:spcPts val="0"/>
              </a:spcAft>
              <a:buClr>
                <a:schemeClr val="dk1"/>
              </a:buClr>
              <a:buSzPts val="1778"/>
              <a:buNone/>
              <a:defRPr sz="1778"/>
            </a:lvl9pPr>
          </a:lstStyle>
          <a:p/>
        </p:txBody>
      </p:sp>
      <p:sp>
        <p:nvSpPr>
          <p:cNvPr id="114" name="Google Shape;114;p28"/>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8"/>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8"/>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7" name="Shape 117"/>
        <p:cNvGrpSpPr/>
        <p:nvPr/>
      </p:nvGrpSpPr>
      <p:grpSpPr>
        <a:xfrm>
          <a:off x="0" y="0"/>
          <a:ext cx="0" cy="0"/>
          <a:chOff x="0" y="0"/>
          <a:chExt cx="0" cy="0"/>
        </a:xfrm>
      </p:grpSpPr>
      <p:sp>
        <p:nvSpPr>
          <p:cNvPr id="118" name="Google Shape;118;p29"/>
          <p:cNvSpPr txBox="1"/>
          <p:nvPr>
            <p:ph type="title"/>
          </p:nvPr>
        </p:nvSpPr>
        <p:spPr>
          <a:xfrm>
            <a:off x="1119717" y="812800"/>
            <a:ext cx="5242983" cy="2844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689"/>
              <a:buFont typeface="Calibri"/>
              <a:buNone/>
              <a:defRPr sz="568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29"/>
          <p:cNvSpPr/>
          <p:nvPr>
            <p:ph idx="2" type="pic"/>
          </p:nvPr>
        </p:nvSpPr>
        <p:spPr>
          <a:xfrm>
            <a:off x="6910917" y="1755425"/>
            <a:ext cx="8229600" cy="8664222"/>
          </a:xfrm>
          <a:prstGeom prst="rect">
            <a:avLst/>
          </a:prstGeom>
          <a:noFill/>
          <a:ln>
            <a:noFill/>
          </a:ln>
        </p:spPr>
      </p:sp>
      <p:sp>
        <p:nvSpPr>
          <p:cNvPr id="120" name="Google Shape;120;p29"/>
          <p:cNvSpPr txBox="1"/>
          <p:nvPr>
            <p:ph idx="1" type="body"/>
          </p:nvPr>
        </p:nvSpPr>
        <p:spPr>
          <a:xfrm>
            <a:off x="1119717" y="3657600"/>
            <a:ext cx="5242983" cy="67761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778"/>
              </a:spcBef>
              <a:spcAft>
                <a:spcPts val="0"/>
              </a:spcAft>
              <a:buClr>
                <a:schemeClr val="dk1"/>
              </a:buClr>
              <a:buSzPts val="2844"/>
              <a:buNone/>
              <a:defRPr sz="2844"/>
            </a:lvl1pPr>
            <a:lvl2pPr indent="-228600" lvl="1" marL="914400" algn="l">
              <a:lnSpc>
                <a:spcPct val="90000"/>
              </a:lnSpc>
              <a:spcBef>
                <a:spcPts val="889"/>
              </a:spcBef>
              <a:spcAft>
                <a:spcPts val="0"/>
              </a:spcAft>
              <a:buClr>
                <a:schemeClr val="dk1"/>
              </a:buClr>
              <a:buSzPts val="2489"/>
              <a:buNone/>
              <a:defRPr sz="2489"/>
            </a:lvl2pPr>
            <a:lvl3pPr indent="-228600" lvl="2" marL="1371600" algn="l">
              <a:lnSpc>
                <a:spcPct val="90000"/>
              </a:lnSpc>
              <a:spcBef>
                <a:spcPts val="889"/>
              </a:spcBef>
              <a:spcAft>
                <a:spcPts val="0"/>
              </a:spcAft>
              <a:buClr>
                <a:schemeClr val="dk1"/>
              </a:buClr>
              <a:buSzPts val="2133"/>
              <a:buNone/>
              <a:defRPr sz="2133"/>
            </a:lvl3pPr>
            <a:lvl4pPr indent="-228600" lvl="3" marL="1828800" algn="l">
              <a:lnSpc>
                <a:spcPct val="90000"/>
              </a:lnSpc>
              <a:spcBef>
                <a:spcPts val="889"/>
              </a:spcBef>
              <a:spcAft>
                <a:spcPts val="0"/>
              </a:spcAft>
              <a:buClr>
                <a:schemeClr val="dk1"/>
              </a:buClr>
              <a:buSzPts val="1778"/>
              <a:buNone/>
              <a:defRPr sz="1778"/>
            </a:lvl4pPr>
            <a:lvl5pPr indent="-228600" lvl="4" marL="2286000" algn="l">
              <a:lnSpc>
                <a:spcPct val="90000"/>
              </a:lnSpc>
              <a:spcBef>
                <a:spcPts val="889"/>
              </a:spcBef>
              <a:spcAft>
                <a:spcPts val="0"/>
              </a:spcAft>
              <a:buClr>
                <a:schemeClr val="dk1"/>
              </a:buClr>
              <a:buSzPts val="1778"/>
              <a:buNone/>
              <a:defRPr sz="1778"/>
            </a:lvl5pPr>
            <a:lvl6pPr indent="-228600" lvl="5" marL="2743200" algn="l">
              <a:lnSpc>
                <a:spcPct val="90000"/>
              </a:lnSpc>
              <a:spcBef>
                <a:spcPts val="889"/>
              </a:spcBef>
              <a:spcAft>
                <a:spcPts val="0"/>
              </a:spcAft>
              <a:buClr>
                <a:schemeClr val="dk1"/>
              </a:buClr>
              <a:buSzPts val="1778"/>
              <a:buNone/>
              <a:defRPr sz="1778"/>
            </a:lvl6pPr>
            <a:lvl7pPr indent="-228600" lvl="6" marL="3200400" algn="l">
              <a:lnSpc>
                <a:spcPct val="90000"/>
              </a:lnSpc>
              <a:spcBef>
                <a:spcPts val="889"/>
              </a:spcBef>
              <a:spcAft>
                <a:spcPts val="0"/>
              </a:spcAft>
              <a:buClr>
                <a:schemeClr val="dk1"/>
              </a:buClr>
              <a:buSzPts val="1778"/>
              <a:buNone/>
              <a:defRPr sz="1778"/>
            </a:lvl7pPr>
            <a:lvl8pPr indent="-228600" lvl="7" marL="3657600" algn="l">
              <a:lnSpc>
                <a:spcPct val="90000"/>
              </a:lnSpc>
              <a:spcBef>
                <a:spcPts val="889"/>
              </a:spcBef>
              <a:spcAft>
                <a:spcPts val="0"/>
              </a:spcAft>
              <a:buClr>
                <a:schemeClr val="dk1"/>
              </a:buClr>
              <a:buSzPts val="1778"/>
              <a:buNone/>
              <a:defRPr sz="1778"/>
            </a:lvl8pPr>
            <a:lvl9pPr indent="-228600" lvl="8" marL="4114800" algn="l">
              <a:lnSpc>
                <a:spcPct val="90000"/>
              </a:lnSpc>
              <a:spcBef>
                <a:spcPts val="889"/>
              </a:spcBef>
              <a:spcAft>
                <a:spcPts val="0"/>
              </a:spcAft>
              <a:buClr>
                <a:schemeClr val="dk1"/>
              </a:buClr>
              <a:buSzPts val="1778"/>
              <a:buNone/>
              <a:defRPr sz="1778"/>
            </a:lvl9pPr>
          </a:lstStyle>
          <a:p/>
        </p:txBody>
      </p:sp>
      <p:sp>
        <p:nvSpPr>
          <p:cNvPr id="121" name="Google Shape;121;p29"/>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9"/>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9"/>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4" name="Shape 124"/>
        <p:cNvGrpSpPr/>
        <p:nvPr/>
      </p:nvGrpSpPr>
      <p:grpSpPr>
        <a:xfrm>
          <a:off x="0" y="0"/>
          <a:ext cx="0" cy="0"/>
          <a:chOff x="0" y="0"/>
          <a:chExt cx="0" cy="0"/>
        </a:xfrm>
      </p:grpSpPr>
      <p:sp>
        <p:nvSpPr>
          <p:cNvPr id="125" name="Google Shape;125;p30"/>
          <p:cNvSpPr txBox="1"/>
          <p:nvPr>
            <p:ph type="title"/>
          </p:nvPr>
        </p:nvSpPr>
        <p:spPr>
          <a:xfrm>
            <a:off x="1117600" y="649114"/>
            <a:ext cx="14020800" cy="23565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0"/>
          <p:cNvSpPr txBox="1"/>
          <p:nvPr>
            <p:ph idx="1" type="body"/>
          </p:nvPr>
        </p:nvSpPr>
        <p:spPr>
          <a:xfrm rot="5400000">
            <a:off x="4260144" y="103012"/>
            <a:ext cx="7735712" cy="1402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778"/>
              </a:spcBef>
              <a:spcAft>
                <a:spcPts val="0"/>
              </a:spcAft>
              <a:buClr>
                <a:schemeClr val="dk1"/>
              </a:buClr>
              <a:buSzPts val="1800"/>
              <a:buChar char="•"/>
              <a:defRPr/>
            </a:lvl1pPr>
            <a:lvl2pPr indent="-342900" lvl="1" marL="914400" algn="l">
              <a:lnSpc>
                <a:spcPct val="90000"/>
              </a:lnSpc>
              <a:spcBef>
                <a:spcPts val="889"/>
              </a:spcBef>
              <a:spcAft>
                <a:spcPts val="0"/>
              </a:spcAft>
              <a:buClr>
                <a:schemeClr val="dk1"/>
              </a:buClr>
              <a:buSzPts val="1800"/>
              <a:buChar char="•"/>
              <a:defRPr/>
            </a:lvl2pPr>
            <a:lvl3pPr indent="-342900" lvl="2" marL="1371600" algn="l">
              <a:lnSpc>
                <a:spcPct val="90000"/>
              </a:lnSpc>
              <a:spcBef>
                <a:spcPts val="889"/>
              </a:spcBef>
              <a:spcAft>
                <a:spcPts val="0"/>
              </a:spcAft>
              <a:buClr>
                <a:schemeClr val="dk1"/>
              </a:buClr>
              <a:buSzPts val="1800"/>
              <a:buChar char="•"/>
              <a:defRPr/>
            </a:lvl3pPr>
            <a:lvl4pPr indent="-342900" lvl="3" marL="1828800" algn="l">
              <a:lnSpc>
                <a:spcPct val="90000"/>
              </a:lnSpc>
              <a:spcBef>
                <a:spcPts val="889"/>
              </a:spcBef>
              <a:spcAft>
                <a:spcPts val="0"/>
              </a:spcAft>
              <a:buClr>
                <a:schemeClr val="dk1"/>
              </a:buClr>
              <a:buSzPts val="1800"/>
              <a:buChar char="•"/>
              <a:defRPr/>
            </a:lvl4pPr>
            <a:lvl5pPr indent="-342900" lvl="4" marL="2286000" algn="l">
              <a:lnSpc>
                <a:spcPct val="90000"/>
              </a:lnSpc>
              <a:spcBef>
                <a:spcPts val="889"/>
              </a:spcBef>
              <a:spcAft>
                <a:spcPts val="0"/>
              </a:spcAft>
              <a:buClr>
                <a:schemeClr val="dk1"/>
              </a:buClr>
              <a:buSzPts val="1800"/>
              <a:buChar char="•"/>
              <a:defRPr/>
            </a:lvl5pPr>
            <a:lvl6pPr indent="-342900" lvl="5" marL="2743200" algn="l">
              <a:lnSpc>
                <a:spcPct val="90000"/>
              </a:lnSpc>
              <a:spcBef>
                <a:spcPts val="889"/>
              </a:spcBef>
              <a:spcAft>
                <a:spcPts val="0"/>
              </a:spcAft>
              <a:buClr>
                <a:schemeClr val="dk1"/>
              </a:buClr>
              <a:buSzPts val="1800"/>
              <a:buChar char="•"/>
              <a:defRPr/>
            </a:lvl6pPr>
            <a:lvl7pPr indent="-342900" lvl="6" marL="3200400" algn="l">
              <a:lnSpc>
                <a:spcPct val="90000"/>
              </a:lnSpc>
              <a:spcBef>
                <a:spcPts val="889"/>
              </a:spcBef>
              <a:spcAft>
                <a:spcPts val="0"/>
              </a:spcAft>
              <a:buClr>
                <a:schemeClr val="dk1"/>
              </a:buClr>
              <a:buSzPts val="1800"/>
              <a:buChar char="•"/>
              <a:defRPr/>
            </a:lvl7pPr>
            <a:lvl8pPr indent="-342900" lvl="7" marL="3657600" algn="l">
              <a:lnSpc>
                <a:spcPct val="90000"/>
              </a:lnSpc>
              <a:spcBef>
                <a:spcPts val="889"/>
              </a:spcBef>
              <a:spcAft>
                <a:spcPts val="0"/>
              </a:spcAft>
              <a:buClr>
                <a:schemeClr val="dk1"/>
              </a:buClr>
              <a:buSzPts val="1800"/>
              <a:buChar char="•"/>
              <a:defRPr/>
            </a:lvl8pPr>
            <a:lvl9pPr indent="-342900" lvl="8" marL="4114800" algn="l">
              <a:lnSpc>
                <a:spcPct val="90000"/>
              </a:lnSpc>
              <a:spcBef>
                <a:spcPts val="889"/>
              </a:spcBef>
              <a:spcAft>
                <a:spcPts val="0"/>
              </a:spcAft>
              <a:buClr>
                <a:schemeClr val="dk1"/>
              </a:buClr>
              <a:buSzPts val="1800"/>
              <a:buChar char="•"/>
              <a:defRPr/>
            </a:lvl9pPr>
          </a:lstStyle>
          <a:p/>
        </p:txBody>
      </p:sp>
      <p:sp>
        <p:nvSpPr>
          <p:cNvPr id="127" name="Google Shape;127;p30"/>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0"/>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0"/>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17"/>
          <p:cNvSpPr/>
          <p:nvPr/>
        </p:nvSpPr>
        <p:spPr>
          <a:xfrm>
            <a:off x="0" y="2895644"/>
            <a:ext cx="16256000" cy="857695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pic>
        <p:nvPicPr>
          <p:cNvPr descr="HD-ShadowLong.png" id="17" name="Google Shape;17;p17"/>
          <p:cNvPicPr preferRelativeResize="0"/>
          <p:nvPr/>
        </p:nvPicPr>
        <p:blipFill rotWithShape="1">
          <a:blip r:embed="rId2">
            <a:alphaModFix/>
          </a:blip>
          <a:srcRect b="0" l="0" r="0" t="0"/>
          <a:stretch/>
        </p:blipFill>
        <p:spPr>
          <a:xfrm>
            <a:off x="1" y="11472597"/>
            <a:ext cx="16448924" cy="490564"/>
          </a:xfrm>
          <a:prstGeom prst="rect">
            <a:avLst/>
          </a:prstGeom>
          <a:noFill/>
          <a:ln>
            <a:noFill/>
          </a:ln>
        </p:spPr>
      </p:pic>
      <p:sp>
        <p:nvSpPr>
          <p:cNvPr id="18" name="Google Shape;18;p17"/>
          <p:cNvSpPr/>
          <p:nvPr/>
        </p:nvSpPr>
        <p:spPr>
          <a:xfrm>
            <a:off x="1" y="732306"/>
            <a:ext cx="13760625" cy="1779296"/>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7"/>
          <p:cNvSpPr/>
          <p:nvPr/>
        </p:nvSpPr>
        <p:spPr>
          <a:xfrm>
            <a:off x="13888640" y="732306"/>
            <a:ext cx="2363125" cy="177929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ShadowLong.png" id="20" name="Google Shape;20;p17"/>
          <p:cNvPicPr preferRelativeResize="0"/>
          <p:nvPr/>
        </p:nvPicPr>
        <p:blipFill rotWithShape="1">
          <a:blip r:embed="rId2">
            <a:alphaModFix/>
          </a:blip>
          <a:srcRect b="0" l="0" r="0" t="0"/>
          <a:stretch/>
        </p:blipFill>
        <p:spPr>
          <a:xfrm>
            <a:off x="1" y="2509831"/>
            <a:ext cx="13933401" cy="490564"/>
          </a:xfrm>
          <a:prstGeom prst="rect">
            <a:avLst/>
          </a:prstGeom>
          <a:noFill/>
          <a:ln>
            <a:noFill/>
          </a:ln>
        </p:spPr>
      </p:pic>
      <p:pic>
        <p:nvPicPr>
          <p:cNvPr descr="HD-ShadowShort.png" id="21" name="Google Shape;21;p17"/>
          <p:cNvPicPr preferRelativeResize="0"/>
          <p:nvPr/>
        </p:nvPicPr>
        <p:blipFill rotWithShape="1">
          <a:blip r:embed="rId3">
            <a:alphaModFix/>
          </a:blip>
          <a:srcRect b="0" l="0" r="0" t="0"/>
          <a:stretch/>
        </p:blipFill>
        <p:spPr>
          <a:xfrm>
            <a:off x="13888642" y="2511598"/>
            <a:ext cx="2363124" cy="492338"/>
          </a:xfrm>
          <a:prstGeom prst="rect">
            <a:avLst/>
          </a:prstGeom>
          <a:noFill/>
          <a:ln>
            <a:noFill/>
          </a:ln>
        </p:spPr>
      </p:pic>
      <p:sp>
        <p:nvSpPr>
          <p:cNvPr id="22" name="Google Shape;22;p17"/>
          <p:cNvSpPr txBox="1"/>
          <p:nvPr/>
        </p:nvSpPr>
        <p:spPr>
          <a:xfrm>
            <a:off x="257637" y="11559853"/>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sp>
        <p:nvSpPr>
          <p:cNvPr id="23" name="Google Shape;23;p17"/>
          <p:cNvSpPr txBox="1"/>
          <p:nvPr>
            <p:ph type="title"/>
          </p:nvPr>
        </p:nvSpPr>
        <p:spPr>
          <a:xfrm>
            <a:off x="899008" y="1307178"/>
            <a:ext cx="14020800" cy="235655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733"/>
              <a:buFont typeface="Montserrat Medium"/>
              <a:buNone/>
              <a:defRPr b="0" i="0" sz="3733"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17"/>
          <p:cNvSpPr txBox="1"/>
          <p:nvPr>
            <p:ph idx="1" type="body"/>
          </p:nvPr>
        </p:nvSpPr>
        <p:spPr>
          <a:xfrm>
            <a:off x="1599275" y="3559521"/>
            <a:ext cx="13057451" cy="6760948"/>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333"/>
              </a:spcBef>
              <a:spcAft>
                <a:spcPts val="0"/>
              </a:spcAft>
              <a:buClr>
                <a:srgbClr val="595959"/>
              </a:buClr>
              <a:buSzPts val="3200"/>
              <a:buFont typeface="Arial"/>
              <a:buChar char="•"/>
              <a:defRPr b="0" i="0" sz="3200" u="none" cap="none" strike="noStrike">
                <a:solidFill>
                  <a:srgbClr val="595959"/>
                </a:solidFill>
                <a:latin typeface="Arial"/>
                <a:ea typeface="Arial"/>
                <a:cs typeface="Arial"/>
                <a:sym typeface="Arial"/>
              </a:defRPr>
            </a:lvl1pPr>
            <a:lvl2pPr indent="-397954" lvl="1" marL="914400" marR="0" rtl="0" algn="l">
              <a:lnSpc>
                <a:spcPct val="90000"/>
              </a:lnSpc>
              <a:spcBef>
                <a:spcPts val="667"/>
              </a:spcBef>
              <a:spcAft>
                <a:spcPts val="0"/>
              </a:spcAft>
              <a:buClr>
                <a:srgbClr val="595959"/>
              </a:buClr>
              <a:buSzPts val="2667"/>
              <a:buFont typeface="Arial"/>
              <a:buChar char="•"/>
              <a:defRPr b="0" i="0" sz="2667" u="none" cap="none" strike="noStrike">
                <a:solidFill>
                  <a:srgbClr val="595959"/>
                </a:solidFill>
                <a:latin typeface="Arial"/>
                <a:ea typeface="Arial"/>
                <a:cs typeface="Arial"/>
                <a:sym typeface="Arial"/>
              </a:defRPr>
            </a:lvl2pPr>
            <a:lvl3pPr indent="-381000" lvl="2" marL="1371600" marR="0" rtl="0" algn="l">
              <a:lnSpc>
                <a:spcPct val="90000"/>
              </a:lnSpc>
              <a:spcBef>
                <a:spcPts val="667"/>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3pPr>
            <a:lvl4pPr indent="-364045" lvl="3" marL="1828800" marR="0" rtl="0" algn="l">
              <a:lnSpc>
                <a:spcPct val="90000"/>
              </a:lnSpc>
              <a:spcBef>
                <a:spcPts val="667"/>
              </a:spcBef>
              <a:spcAft>
                <a:spcPts val="0"/>
              </a:spcAft>
              <a:buClr>
                <a:srgbClr val="595959"/>
              </a:buClr>
              <a:buSzPts val="2133"/>
              <a:buFont typeface="Arial"/>
              <a:buChar char="•"/>
              <a:defRPr b="0" i="0" sz="2133" u="none" cap="none" strike="noStrike">
                <a:solidFill>
                  <a:srgbClr val="595959"/>
                </a:solidFill>
                <a:latin typeface="Arial"/>
                <a:ea typeface="Arial"/>
                <a:cs typeface="Arial"/>
                <a:sym typeface="Arial"/>
              </a:defRPr>
            </a:lvl4pPr>
            <a:lvl5pPr indent="-364045" lvl="4" marL="2286000" marR="0" rtl="0" algn="l">
              <a:lnSpc>
                <a:spcPct val="90000"/>
              </a:lnSpc>
              <a:spcBef>
                <a:spcPts val="667"/>
              </a:spcBef>
              <a:spcAft>
                <a:spcPts val="0"/>
              </a:spcAft>
              <a:buClr>
                <a:srgbClr val="595959"/>
              </a:buClr>
              <a:buSzPts val="2133"/>
              <a:buFont typeface="Arial"/>
              <a:buChar char="•"/>
              <a:defRPr b="0" i="0" sz="2133" u="none" cap="none" strike="noStrike">
                <a:solidFill>
                  <a:srgbClr val="595959"/>
                </a:solidFill>
                <a:latin typeface="Arial"/>
                <a:ea typeface="Arial"/>
                <a:cs typeface="Arial"/>
                <a:sym typeface="Arial"/>
              </a:defRPr>
            </a:lvl5pPr>
            <a:lvl6pPr indent="-347154" lvl="5" marL="27432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6pPr>
            <a:lvl7pPr indent="-347154" lvl="6" marL="32004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7pPr>
            <a:lvl8pPr indent="-347154" lvl="7" marL="36576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8pPr>
            <a:lvl9pPr indent="-347154" lvl="8" marL="41148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9pPr>
          </a:lstStyle>
          <a:p/>
        </p:txBody>
      </p:sp>
      <p:pic>
        <p:nvPicPr>
          <p:cNvPr id="25" name="Google Shape;25;p17"/>
          <p:cNvPicPr preferRelativeResize="0"/>
          <p:nvPr/>
        </p:nvPicPr>
        <p:blipFill rotWithShape="1">
          <a:blip r:embed="rId4">
            <a:alphaModFix/>
          </a:blip>
          <a:srcRect b="0" l="0" r="0" t="0"/>
          <a:stretch/>
        </p:blipFill>
        <p:spPr>
          <a:xfrm>
            <a:off x="14413436" y="141772"/>
            <a:ext cx="1637393" cy="2362768"/>
          </a:xfrm>
          <a:prstGeom prst="rect">
            <a:avLst/>
          </a:prstGeom>
          <a:noFill/>
          <a:ln>
            <a:noFill/>
          </a:ln>
        </p:spPr>
      </p:pic>
    </p:spTree>
  </p:cSld>
  <p:clrMapOvr>
    <a:masterClrMapping/>
  </p:clrMapOvr>
  <p:transition spd="slow">
    <p:push dir="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0" name="Shape 130"/>
        <p:cNvGrpSpPr/>
        <p:nvPr/>
      </p:nvGrpSpPr>
      <p:grpSpPr>
        <a:xfrm>
          <a:off x="0" y="0"/>
          <a:ext cx="0" cy="0"/>
          <a:chOff x="0" y="0"/>
          <a:chExt cx="0" cy="0"/>
        </a:xfrm>
      </p:grpSpPr>
      <p:sp>
        <p:nvSpPr>
          <p:cNvPr id="131" name="Google Shape;131;p31"/>
          <p:cNvSpPr txBox="1"/>
          <p:nvPr>
            <p:ph type="title"/>
          </p:nvPr>
        </p:nvSpPr>
        <p:spPr>
          <a:xfrm rot="5400000">
            <a:off x="8219723" y="4062589"/>
            <a:ext cx="10332156" cy="3505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31"/>
          <p:cNvSpPr txBox="1"/>
          <p:nvPr>
            <p:ph idx="1" type="body"/>
          </p:nvPr>
        </p:nvSpPr>
        <p:spPr>
          <a:xfrm rot="5400000">
            <a:off x="1107723" y="658989"/>
            <a:ext cx="10332156" cy="10312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778"/>
              </a:spcBef>
              <a:spcAft>
                <a:spcPts val="0"/>
              </a:spcAft>
              <a:buClr>
                <a:schemeClr val="dk1"/>
              </a:buClr>
              <a:buSzPts val="1800"/>
              <a:buChar char="•"/>
              <a:defRPr/>
            </a:lvl1pPr>
            <a:lvl2pPr indent="-342900" lvl="1" marL="914400" algn="l">
              <a:lnSpc>
                <a:spcPct val="90000"/>
              </a:lnSpc>
              <a:spcBef>
                <a:spcPts val="889"/>
              </a:spcBef>
              <a:spcAft>
                <a:spcPts val="0"/>
              </a:spcAft>
              <a:buClr>
                <a:schemeClr val="dk1"/>
              </a:buClr>
              <a:buSzPts val="1800"/>
              <a:buChar char="•"/>
              <a:defRPr/>
            </a:lvl2pPr>
            <a:lvl3pPr indent="-342900" lvl="2" marL="1371600" algn="l">
              <a:lnSpc>
                <a:spcPct val="90000"/>
              </a:lnSpc>
              <a:spcBef>
                <a:spcPts val="889"/>
              </a:spcBef>
              <a:spcAft>
                <a:spcPts val="0"/>
              </a:spcAft>
              <a:buClr>
                <a:schemeClr val="dk1"/>
              </a:buClr>
              <a:buSzPts val="1800"/>
              <a:buChar char="•"/>
              <a:defRPr/>
            </a:lvl3pPr>
            <a:lvl4pPr indent="-342900" lvl="3" marL="1828800" algn="l">
              <a:lnSpc>
                <a:spcPct val="90000"/>
              </a:lnSpc>
              <a:spcBef>
                <a:spcPts val="889"/>
              </a:spcBef>
              <a:spcAft>
                <a:spcPts val="0"/>
              </a:spcAft>
              <a:buClr>
                <a:schemeClr val="dk1"/>
              </a:buClr>
              <a:buSzPts val="1800"/>
              <a:buChar char="•"/>
              <a:defRPr/>
            </a:lvl4pPr>
            <a:lvl5pPr indent="-342900" lvl="4" marL="2286000" algn="l">
              <a:lnSpc>
                <a:spcPct val="90000"/>
              </a:lnSpc>
              <a:spcBef>
                <a:spcPts val="889"/>
              </a:spcBef>
              <a:spcAft>
                <a:spcPts val="0"/>
              </a:spcAft>
              <a:buClr>
                <a:schemeClr val="dk1"/>
              </a:buClr>
              <a:buSzPts val="1800"/>
              <a:buChar char="•"/>
              <a:defRPr/>
            </a:lvl5pPr>
            <a:lvl6pPr indent="-342900" lvl="5" marL="2743200" algn="l">
              <a:lnSpc>
                <a:spcPct val="90000"/>
              </a:lnSpc>
              <a:spcBef>
                <a:spcPts val="889"/>
              </a:spcBef>
              <a:spcAft>
                <a:spcPts val="0"/>
              </a:spcAft>
              <a:buClr>
                <a:schemeClr val="dk1"/>
              </a:buClr>
              <a:buSzPts val="1800"/>
              <a:buChar char="•"/>
              <a:defRPr/>
            </a:lvl6pPr>
            <a:lvl7pPr indent="-342900" lvl="6" marL="3200400" algn="l">
              <a:lnSpc>
                <a:spcPct val="90000"/>
              </a:lnSpc>
              <a:spcBef>
                <a:spcPts val="889"/>
              </a:spcBef>
              <a:spcAft>
                <a:spcPts val="0"/>
              </a:spcAft>
              <a:buClr>
                <a:schemeClr val="dk1"/>
              </a:buClr>
              <a:buSzPts val="1800"/>
              <a:buChar char="•"/>
              <a:defRPr/>
            </a:lvl7pPr>
            <a:lvl8pPr indent="-342900" lvl="7" marL="3657600" algn="l">
              <a:lnSpc>
                <a:spcPct val="90000"/>
              </a:lnSpc>
              <a:spcBef>
                <a:spcPts val="889"/>
              </a:spcBef>
              <a:spcAft>
                <a:spcPts val="0"/>
              </a:spcAft>
              <a:buClr>
                <a:schemeClr val="dk1"/>
              </a:buClr>
              <a:buSzPts val="1800"/>
              <a:buChar char="•"/>
              <a:defRPr/>
            </a:lvl8pPr>
            <a:lvl9pPr indent="-342900" lvl="8" marL="4114800" algn="l">
              <a:lnSpc>
                <a:spcPct val="90000"/>
              </a:lnSpc>
              <a:spcBef>
                <a:spcPts val="889"/>
              </a:spcBef>
              <a:spcAft>
                <a:spcPts val="0"/>
              </a:spcAft>
              <a:buClr>
                <a:schemeClr val="dk1"/>
              </a:buClr>
              <a:buSzPts val="1800"/>
              <a:buChar char="•"/>
              <a:defRPr/>
            </a:lvl9pPr>
          </a:lstStyle>
          <a:p/>
        </p:txBody>
      </p:sp>
      <p:sp>
        <p:nvSpPr>
          <p:cNvPr id="133" name="Google Shape;133;p31"/>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1"/>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1"/>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8" name="Shape 138"/>
        <p:cNvGrpSpPr/>
        <p:nvPr/>
      </p:nvGrpSpPr>
      <p:grpSpPr>
        <a:xfrm>
          <a:off x="0" y="0"/>
          <a:ext cx="0" cy="0"/>
          <a:chOff x="0" y="0"/>
          <a:chExt cx="0" cy="0"/>
        </a:xfrm>
      </p:grpSpPr>
      <p:sp>
        <p:nvSpPr>
          <p:cNvPr id="139" name="Google Shape;139;p38"/>
          <p:cNvSpPr/>
          <p:nvPr/>
        </p:nvSpPr>
        <p:spPr>
          <a:xfrm>
            <a:off x="0" y="4604586"/>
            <a:ext cx="11957447" cy="2951701"/>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8"/>
          <p:cNvSpPr/>
          <p:nvPr/>
        </p:nvSpPr>
        <p:spPr>
          <a:xfrm>
            <a:off x="12148955" y="4604586"/>
            <a:ext cx="4102812" cy="29517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8"/>
          <p:cNvSpPr txBox="1"/>
          <p:nvPr>
            <p:ph type="title"/>
          </p:nvPr>
        </p:nvSpPr>
        <p:spPr>
          <a:xfrm>
            <a:off x="959204" y="5583946"/>
            <a:ext cx="10497166" cy="128014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733"/>
              <a:buFont typeface="Arial"/>
              <a:buNone/>
              <a:defRPr b="1" i="0" sz="3733"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2" name="Google Shape;142;p38"/>
          <p:cNvPicPr preferRelativeResize="0"/>
          <p:nvPr/>
        </p:nvPicPr>
        <p:blipFill rotWithShape="1">
          <a:blip r:embed="rId2">
            <a:alphaModFix/>
          </a:blip>
          <a:srcRect b="0" l="10116" r="0" t="0"/>
          <a:stretch/>
        </p:blipFill>
        <p:spPr>
          <a:xfrm>
            <a:off x="2" y="7635470"/>
            <a:ext cx="9280128" cy="1192609"/>
          </a:xfrm>
          <a:prstGeom prst="rect">
            <a:avLst/>
          </a:prstGeom>
          <a:noFill/>
          <a:ln>
            <a:noFill/>
          </a:ln>
        </p:spPr>
      </p:pic>
      <p:pic>
        <p:nvPicPr>
          <p:cNvPr descr="HD-ShadowLong.png" id="143" name="Google Shape;143;p38"/>
          <p:cNvPicPr preferRelativeResize="0"/>
          <p:nvPr/>
        </p:nvPicPr>
        <p:blipFill rotWithShape="1">
          <a:blip r:embed="rId3">
            <a:alphaModFix/>
          </a:blip>
          <a:srcRect b="0" l="0" r="0" t="0"/>
          <a:stretch/>
        </p:blipFill>
        <p:spPr>
          <a:xfrm>
            <a:off x="3" y="7542847"/>
            <a:ext cx="11957445" cy="490565"/>
          </a:xfrm>
          <a:prstGeom prst="rect">
            <a:avLst/>
          </a:prstGeom>
          <a:noFill/>
          <a:ln>
            <a:noFill/>
          </a:ln>
        </p:spPr>
      </p:pic>
      <p:pic>
        <p:nvPicPr>
          <p:cNvPr descr="HD-ShadowShort.png" id="144" name="Google Shape;144;p38"/>
          <p:cNvPicPr preferRelativeResize="0"/>
          <p:nvPr/>
        </p:nvPicPr>
        <p:blipFill rotWithShape="1">
          <a:blip r:embed="rId4">
            <a:alphaModFix/>
          </a:blip>
          <a:srcRect b="0" l="0" r="0" t="0"/>
          <a:stretch/>
        </p:blipFill>
        <p:spPr>
          <a:xfrm>
            <a:off x="12148957" y="7544615"/>
            <a:ext cx="4102811" cy="492338"/>
          </a:xfrm>
          <a:prstGeom prst="rect">
            <a:avLst/>
          </a:prstGeom>
          <a:noFill/>
          <a:ln>
            <a:noFill/>
          </a:ln>
        </p:spPr>
      </p:pic>
      <p:pic>
        <p:nvPicPr>
          <p:cNvPr id="145" name="Google Shape;145;p38"/>
          <p:cNvPicPr preferRelativeResize="0"/>
          <p:nvPr/>
        </p:nvPicPr>
        <p:blipFill rotWithShape="1">
          <a:blip r:embed="rId5">
            <a:alphaModFix/>
          </a:blip>
          <a:srcRect b="0" l="0" r="0" t="0"/>
          <a:stretch/>
        </p:blipFill>
        <p:spPr>
          <a:xfrm>
            <a:off x="12345806" y="2664060"/>
            <a:ext cx="3335033" cy="487878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6" name="Shape 146"/>
        <p:cNvGrpSpPr/>
        <p:nvPr/>
      </p:nvGrpSpPr>
      <p:grpSpPr>
        <a:xfrm>
          <a:off x="0" y="0"/>
          <a:ext cx="0" cy="0"/>
          <a:chOff x="0" y="0"/>
          <a:chExt cx="0" cy="0"/>
        </a:xfrm>
      </p:grpSpPr>
      <p:sp>
        <p:nvSpPr>
          <p:cNvPr id="147" name="Google Shape;147;p39"/>
          <p:cNvSpPr/>
          <p:nvPr/>
        </p:nvSpPr>
        <p:spPr>
          <a:xfrm>
            <a:off x="0" y="2895644"/>
            <a:ext cx="16256000" cy="857695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pic>
        <p:nvPicPr>
          <p:cNvPr descr="HD-ShadowLong.png" id="148" name="Google Shape;148;p39"/>
          <p:cNvPicPr preferRelativeResize="0"/>
          <p:nvPr/>
        </p:nvPicPr>
        <p:blipFill rotWithShape="1">
          <a:blip r:embed="rId2">
            <a:alphaModFix/>
          </a:blip>
          <a:srcRect b="0" l="0" r="0" t="0"/>
          <a:stretch/>
        </p:blipFill>
        <p:spPr>
          <a:xfrm>
            <a:off x="0" y="11472598"/>
            <a:ext cx="16448924" cy="490565"/>
          </a:xfrm>
          <a:prstGeom prst="rect">
            <a:avLst/>
          </a:prstGeom>
          <a:noFill/>
          <a:ln>
            <a:noFill/>
          </a:ln>
        </p:spPr>
      </p:pic>
      <p:sp>
        <p:nvSpPr>
          <p:cNvPr id="149" name="Google Shape;149;p39"/>
          <p:cNvSpPr/>
          <p:nvPr/>
        </p:nvSpPr>
        <p:spPr>
          <a:xfrm>
            <a:off x="0" y="732306"/>
            <a:ext cx="13760626" cy="1779297"/>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9"/>
          <p:cNvSpPr/>
          <p:nvPr/>
        </p:nvSpPr>
        <p:spPr>
          <a:xfrm>
            <a:off x="13888640" y="732306"/>
            <a:ext cx="2363125" cy="177929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ShadowLong.png" id="151" name="Google Shape;151;p39"/>
          <p:cNvPicPr preferRelativeResize="0"/>
          <p:nvPr/>
        </p:nvPicPr>
        <p:blipFill rotWithShape="1">
          <a:blip r:embed="rId2">
            <a:alphaModFix/>
          </a:blip>
          <a:srcRect b="0" l="0" r="0" t="0"/>
          <a:stretch/>
        </p:blipFill>
        <p:spPr>
          <a:xfrm>
            <a:off x="0" y="2509832"/>
            <a:ext cx="13933401" cy="490565"/>
          </a:xfrm>
          <a:prstGeom prst="rect">
            <a:avLst/>
          </a:prstGeom>
          <a:noFill/>
          <a:ln>
            <a:noFill/>
          </a:ln>
        </p:spPr>
      </p:pic>
      <p:pic>
        <p:nvPicPr>
          <p:cNvPr descr="HD-ShadowShort.png" id="152" name="Google Shape;152;p39"/>
          <p:cNvPicPr preferRelativeResize="0"/>
          <p:nvPr/>
        </p:nvPicPr>
        <p:blipFill rotWithShape="1">
          <a:blip r:embed="rId3">
            <a:alphaModFix/>
          </a:blip>
          <a:srcRect b="0" l="0" r="0" t="0"/>
          <a:stretch/>
        </p:blipFill>
        <p:spPr>
          <a:xfrm>
            <a:off x="13888642" y="2511600"/>
            <a:ext cx="2363124" cy="492338"/>
          </a:xfrm>
          <a:prstGeom prst="rect">
            <a:avLst/>
          </a:prstGeom>
          <a:noFill/>
          <a:ln>
            <a:noFill/>
          </a:ln>
        </p:spPr>
      </p:pic>
      <p:sp>
        <p:nvSpPr>
          <p:cNvPr id="153" name="Google Shape;153;p39"/>
          <p:cNvSpPr txBox="1"/>
          <p:nvPr/>
        </p:nvSpPr>
        <p:spPr>
          <a:xfrm>
            <a:off x="257636" y="11559854"/>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sp>
        <p:nvSpPr>
          <p:cNvPr id="154" name="Google Shape;154;p39"/>
          <p:cNvSpPr txBox="1"/>
          <p:nvPr>
            <p:ph type="title"/>
          </p:nvPr>
        </p:nvSpPr>
        <p:spPr>
          <a:xfrm>
            <a:off x="899008" y="1307176"/>
            <a:ext cx="14020800" cy="235655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733"/>
              <a:buFont typeface="Montserrat Medium"/>
              <a:buNone/>
              <a:defRPr b="0" i="0" sz="3733"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5" name="Google Shape;155;p39"/>
          <p:cNvSpPr txBox="1"/>
          <p:nvPr>
            <p:ph idx="1" type="body"/>
          </p:nvPr>
        </p:nvSpPr>
        <p:spPr>
          <a:xfrm>
            <a:off x="1599275" y="3559522"/>
            <a:ext cx="13057451" cy="6760948"/>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333"/>
              </a:spcBef>
              <a:spcAft>
                <a:spcPts val="0"/>
              </a:spcAft>
              <a:buClr>
                <a:srgbClr val="595959"/>
              </a:buClr>
              <a:buSzPts val="3200"/>
              <a:buFont typeface="Arial"/>
              <a:buChar char="•"/>
              <a:defRPr b="0" i="0" sz="3200" u="none" cap="none" strike="noStrike">
                <a:solidFill>
                  <a:srgbClr val="595959"/>
                </a:solidFill>
                <a:latin typeface="Arial"/>
                <a:ea typeface="Arial"/>
                <a:cs typeface="Arial"/>
                <a:sym typeface="Arial"/>
              </a:defRPr>
            </a:lvl1pPr>
            <a:lvl2pPr indent="-397954" lvl="1" marL="914400" marR="0" rtl="0" algn="l">
              <a:lnSpc>
                <a:spcPct val="90000"/>
              </a:lnSpc>
              <a:spcBef>
                <a:spcPts val="667"/>
              </a:spcBef>
              <a:spcAft>
                <a:spcPts val="0"/>
              </a:spcAft>
              <a:buClr>
                <a:srgbClr val="595959"/>
              </a:buClr>
              <a:buSzPts val="2667"/>
              <a:buFont typeface="Arial"/>
              <a:buChar char="•"/>
              <a:defRPr b="0" i="0" sz="2667" u="none" cap="none" strike="noStrike">
                <a:solidFill>
                  <a:srgbClr val="595959"/>
                </a:solidFill>
                <a:latin typeface="Arial"/>
                <a:ea typeface="Arial"/>
                <a:cs typeface="Arial"/>
                <a:sym typeface="Arial"/>
              </a:defRPr>
            </a:lvl2pPr>
            <a:lvl3pPr indent="-381000" lvl="2" marL="1371600" marR="0" rtl="0" algn="l">
              <a:lnSpc>
                <a:spcPct val="90000"/>
              </a:lnSpc>
              <a:spcBef>
                <a:spcPts val="667"/>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3pPr>
            <a:lvl4pPr indent="-364045" lvl="3" marL="1828800" marR="0" rtl="0" algn="l">
              <a:lnSpc>
                <a:spcPct val="90000"/>
              </a:lnSpc>
              <a:spcBef>
                <a:spcPts val="667"/>
              </a:spcBef>
              <a:spcAft>
                <a:spcPts val="0"/>
              </a:spcAft>
              <a:buClr>
                <a:srgbClr val="595959"/>
              </a:buClr>
              <a:buSzPts val="2133"/>
              <a:buFont typeface="Arial"/>
              <a:buChar char="•"/>
              <a:defRPr b="0" i="0" sz="2133" u="none" cap="none" strike="noStrike">
                <a:solidFill>
                  <a:srgbClr val="595959"/>
                </a:solidFill>
                <a:latin typeface="Arial"/>
                <a:ea typeface="Arial"/>
                <a:cs typeface="Arial"/>
                <a:sym typeface="Arial"/>
              </a:defRPr>
            </a:lvl4pPr>
            <a:lvl5pPr indent="-364045" lvl="4" marL="2286000" marR="0" rtl="0" algn="l">
              <a:lnSpc>
                <a:spcPct val="90000"/>
              </a:lnSpc>
              <a:spcBef>
                <a:spcPts val="667"/>
              </a:spcBef>
              <a:spcAft>
                <a:spcPts val="0"/>
              </a:spcAft>
              <a:buClr>
                <a:srgbClr val="595959"/>
              </a:buClr>
              <a:buSzPts val="2133"/>
              <a:buFont typeface="Arial"/>
              <a:buChar char="•"/>
              <a:defRPr b="0" i="0" sz="2133" u="none" cap="none" strike="noStrike">
                <a:solidFill>
                  <a:srgbClr val="595959"/>
                </a:solidFill>
                <a:latin typeface="Arial"/>
                <a:ea typeface="Arial"/>
                <a:cs typeface="Arial"/>
                <a:sym typeface="Arial"/>
              </a:defRPr>
            </a:lvl5pPr>
            <a:lvl6pPr indent="-347154" lvl="5" marL="27432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6pPr>
            <a:lvl7pPr indent="-347154" lvl="6" marL="32004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7pPr>
            <a:lvl8pPr indent="-347154" lvl="7" marL="36576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8pPr>
            <a:lvl9pPr indent="-347154" lvl="8" marL="41148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9pPr>
          </a:lstStyle>
          <a:p/>
        </p:txBody>
      </p:sp>
      <p:pic>
        <p:nvPicPr>
          <p:cNvPr id="156" name="Google Shape;156;p39"/>
          <p:cNvPicPr preferRelativeResize="0"/>
          <p:nvPr/>
        </p:nvPicPr>
        <p:blipFill rotWithShape="1">
          <a:blip r:embed="rId4">
            <a:alphaModFix/>
          </a:blip>
          <a:srcRect b="0" l="0" r="0" t="0"/>
          <a:stretch/>
        </p:blipFill>
        <p:spPr>
          <a:xfrm>
            <a:off x="14416907" y="147064"/>
            <a:ext cx="1748651" cy="236276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7" name="Shape 157"/>
        <p:cNvGrpSpPr/>
        <p:nvPr/>
      </p:nvGrpSpPr>
      <p:grpSpPr>
        <a:xfrm>
          <a:off x="0" y="0"/>
          <a:ext cx="0" cy="0"/>
          <a:chOff x="0" y="0"/>
          <a:chExt cx="0" cy="0"/>
        </a:xfrm>
      </p:grpSpPr>
      <p:sp>
        <p:nvSpPr>
          <p:cNvPr id="158" name="Google Shape;158;p40"/>
          <p:cNvSpPr/>
          <p:nvPr/>
        </p:nvSpPr>
        <p:spPr>
          <a:xfrm>
            <a:off x="0" y="463374"/>
            <a:ext cx="16256000" cy="110092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pic>
        <p:nvPicPr>
          <p:cNvPr descr="HD-ShadowLong.png" id="159" name="Google Shape;159;p40"/>
          <p:cNvPicPr preferRelativeResize="0"/>
          <p:nvPr/>
        </p:nvPicPr>
        <p:blipFill rotWithShape="1">
          <a:blip r:embed="rId2">
            <a:alphaModFix/>
          </a:blip>
          <a:srcRect b="0" l="0" r="0" t="0"/>
          <a:stretch/>
        </p:blipFill>
        <p:spPr>
          <a:xfrm>
            <a:off x="0" y="11472598"/>
            <a:ext cx="16448924" cy="490565"/>
          </a:xfrm>
          <a:prstGeom prst="rect">
            <a:avLst/>
          </a:prstGeom>
          <a:noFill/>
          <a:ln>
            <a:noFill/>
          </a:ln>
        </p:spPr>
      </p:pic>
      <p:sp>
        <p:nvSpPr>
          <p:cNvPr id="160" name="Google Shape;160;p40"/>
          <p:cNvSpPr txBox="1"/>
          <p:nvPr/>
        </p:nvSpPr>
        <p:spPr>
          <a:xfrm>
            <a:off x="257636" y="11559854"/>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pic>
        <p:nvPicPr>
          <p:cNvPr id="161" name="Google Shape;161;p40"/>
          <p:cNvPicPr preferRelativeResize="0"/>
          <p:nvPr/>
        </p:nvPicPr>
        <p:blipFill rotWithShape="1">
          <a:blip r:embed="rId3">
            <a:alphaModFix/>
          </a:blip>
          <a:srcRect b="0" l="0" r="0" t="0"/>
          <a:stretch/>
        </p:blipFill>
        <p:spPr>
          <a:xfrm>
            <a:off x="14528711" y="9697820"/>
            <a:ext cx="1727289" cy="249418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62" name="Shape 162"/>
        <p:cNvGrpSpPr/>
        <p:nvPr/>
      </p:nvGrpSpPr>
      <p:grpSpPr>
        <a:xfrm>
          <a:off x="0" y="0"/>
          <a:ext cx="0" cy="0"/>
          <a:chOff x="0" y="0"/>
          <a:chExt cx="0" cy="0"/>
        </a:xfrm>
      </p:grpSpPr>
      <p:sp>
        <p:nvSpPr>
          <p:cNvPr id="163" name="Google Shape;163;p41"/>
          <p:cNvSpPr/>
          <p:nvPr/>
        </p:nvSpPr>
        <p:spPr>
          <a:xfrm>
            <a:off x="0" y="463374"/>
            <a:ext cx="16256000" cy="110092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sp>
        <p:nvSpPr>
          <p:cNvPr id="164" name="Google Shape;164;p41"/>
          <p:cNvSpPr/>
          <p:nvPr/>
        </p:nvSpPr>
        <p:spPr>
          <a:xfrm>
            <a:off x="0" y="732306"/>
            <a:ext cx="16256000" cy="1779297"/>
          </a:xfrm>
          <a:prstGeom prst="rect">
            <a:avLst/>
          </a:prstGeom>
          <a:solidFill>
            <a:srgbClr val="26262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Trebuchet MS"/>
              <a:buNone/>
            </a:pPr>
            <a:r>
              <a:t/>
            </a:r>
            <a:endParaRPr b="0" i="0" sz="2400" u="none" cap="none" strike="noStrike">
              <a:solidFill>
                <a:srgbClr val="FFFFFF"/>
              </a:solidFill>
              <a:latin typeface="Trebuchet MS"/>
              <a:ea typeface="Trebuchet MS"/>
              <a:cs typeface="Trebuchet MS"/>
              <a:sym typeface="Trebuchet MS"/>
            </a:endParaRPr>
          </a:p>
        </p:txBody>
      </p:sp>
      <p:pic>
        <p:nvPicPr>
          <p:cNvPr descr="HD-ShadowLong.png" id="165" name="Google Shape;165;p41"/>
          <p:cNvPicPr preferRelativeResize="0"/>
          <p:nvPr/>
        </p:nvPicPr>
        <p:blipFill rotWithShape="1">
          <a:blip r:embed="rId2">
            <a:alphaModFix/>
          </a:blip>
          <a:srcRect b="0" l="0" r="0" t="0"/>
          <a:stretch/>
        </p:blipFill>
        <p:spPr>
          <a:xfrm>
            <a:off x="0" y="11472598"/>
            <a:ext cx="16448924" cy="490565"/>
          </a:xfrm>
          <a:prstGeom prst="rect">
            <a:avLst/>
          </a:prstGeom>
          <a:noFill/>
          <a:ln>
            <a:noFill/>
          </a:ln>
        </p:spPr>
      </p:pic>
      <p:sp>
        <p:nvSpPr>
          <p:cNvPr id="166" name="Google Shape;166;p41"/>
          <p:cNvSpPr txBox="1"/>
          <p:nvPr/>
        </p:nvSpPr>
        <p:spPr>
          <a:xfrm>
            <a:off x="257636" y="11559854"/>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sp>
        <p:nvSpPr>
          <p:cNvPr id="167" name="Google Shape;167;p41"/>
          <p:cNvSpPr/>
          <p:nvPr/>
        </p:nvSpPr>
        <p:spPr>
          <a:xfrm>
            <a:off x="15714133" y="732306"/>
            <a:ext cx="537632" cy="177929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 name="Google Shape;168;p41"/>
          <p:cNvPicPr preferRelativeResize="0"/>
          <p:nvPr/>
        </p:nvPicPr>
        <p:blipFill rotWithShape="1">
          <a:blip r:embed="rId3">
            <a:alphaModFix/>
          </a:blip>
          <a:srcRect b="0" l="0" r="0" t="0"/>
          <a:stretch/>
        </p:blipFill>
        <p:spPr>
          <a:xfrm>
            <a:off x="14528711" y="9697820"/>
            <a:ext cx="1727289" cy="249418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69" name="Shape 169"/>
        <p:cNvGrpSpPr/>
        <p:nvPr/>
      </p:nvGrpSpPr>
      <p:grpSpPr>
        <a:xfrm>
          <a:off x="0" y="0"/>
          <a:ext cx="0" cy="0"/>
          <a:chOff x="0" y="0"/>
          <a:chExt cx="0" cy="0"/>
        </a:xfrm>
      </p:grpSpPr>
      <p:sp>
        <p:nvSpPr>
          <p:cNvPr id="170" name="Google Shape;170;p42"/>
          <p:cNvSpPr/>
          <p:nvPr/>
        </p:nvSpPr>
        <p:spPr>
          <a:xfrm>
            <a:off x="0" y="463374"/>
            <a:ext cx="16256000" cy="110092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pic>
        <p:nvPicPr>
          <p:cNvPr descr="HD-ShadowLong.png" id="171" name="Google Shape;171;p42"/>
          <p:cNvPicPr preferRelativeResize="0"/>
          <p:nvPr/>
        </p:nvPicPr>
        <p:blipFill rotWithShape="1">
          <a:blip r:embed="rId2">
            <a:alphaModFix/>
          </a:blip>
          <a:srcRect b="0" l="0" r="0" t="0"/>
          <a:stretch/>
        </p:blipFill>
        <p:spPr>
          <a:xfrm>
            <a:off x="0" y="11472598"/>
            <a:ext cx="16448924" cy="490565"/>
          </a:xfrm>
          <a:prstGeom prst="rect">
            <a:avLst/>
          </a:prstGeom>
          <a:noFill/>
          <a:ln>
            <a:noFill/>
          </a:ln>
        </p:spPr>
      </p:pic>
      <p:sp>
        <p:nvSpPr>
          <p:cNvPr id="172" name="Google Shape;172;p42"/>
          <p:cNvSpPr txBox="1"/>
          <p:nvPr/>
        </p:nvSpPr>
        <p:spPr>
          <a:xfrm>
            <a:off x="257636" y="11559854"/>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sp>
        <p:nvSpPr>
          <p:cNvPr id="173" name="Google Shape;173;p42"/>
          <p:cNvSpPr/>
          <p:nvPr/>
        </p:nvSpPr>
        <p:spPr>
          <a:xfrm>
            <a:off x="-1" y="234535"/>
            <a:ext cx="13248564" cy="843802"/>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2"/>
          <p:cNvSpPr txBox="1"/>
          <p:nvPr>
            <p:ph type="title"/>
          </p:nvPr>
        </p:nvSpPr>
        <p:spPr>
          <a:xfrm>
            <a:off x="275513" y="376121"/>
            <a:ext cx="12973049" cy="7022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400"/>
              <a:buFont typeface="Montserrat Medium"/>
              <a:buNone/>
              <a:defRPr b="0" i="0" sz="24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5" name="Google Shape;175;p42"/>
          <p:cNvSpPr/>
          <p:nvPr/>
        </p:nvSpPr>
        <p:spPr>
          <a:xfrm>
            <a:off x="13248570" y="234535"/>
            <a:ext cx="3007429" cy="84380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42"/>
          <p:cNvPicPr preferRelativeResize="0"/>
          <p:nvPr/>
        </p:nvPicPr>
        <p:blipFill rotWithShape="1">
          <a:blip r:embed="rId3">
            <a:alphaModFix/>
          </a:blip>
          <a:srcRect b="0" l="0" r="0" t="0"/>
          <a:stretch/>
        </p:blipFill>
        <p:spPr>
          <a:xfrm>
            <a:off x="14528711" y="9697820"/>
            <a:ext cx="1727289" cy="249418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77" name="Shape 177"/>
        <p:cNvGrpSpPr/>
        <p:nvPr/>
      </p:nvGrpSpPr>
      <p:grpSpPr>
        <a:xfrm>
          <a:off x="0" y="0"/>
          <a:ext cx="0" cy="0"/>
          <a:chOff x="0" y="0"/>
          <a:chExt cx="0" cy="0"/>
        </a:xfrm>
      </p:grpSpPr>
      <p:sp>
        <p:nvSpPr>
          <p:cNvPr id="178" name="Google Shape;178;p43"/>
          <p:cNvSpPr/>
          <p:nvPr/>
        </p:nvSpPr>
        <p:spPr>
          <a:xfrm>
            <a:off x="0" y="463374"/>
            <a:ext cx="16256000" cy="110092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pic>
        <p:nvPicPr>
          <p:cNvPr descr="HD-ShadowLong.png" id="179" name="Google Shape;179;p43"/>
          <p:cNvPicPr preferRelativeResize="0"/>
          <p:nvPr/>
        </p:nvPicPr>
        <p:blipFill rotWithShape="1">
          <a:blip r:embed="rId2">
            <a:alphaModFix/>
          </a:blip>
          <a:srcRect b="0" l="0" r="0" t="0"/>
          <a:stretch/>
        </p:blipFill>
        <p:spPr>
          <a:xfrm>
            <a:off x="0" y="11472598"/>
            <a:ext cx="16448924" cy="490565"/>
          </a:xfrm>
          <a:prstGeom prst="rect">
            <a:avLst/>
          </a:prstGeom>
          <a:noFill/>
          <a:ln>
            <a:noFill/>
          </a:ln>
        </p:spPr>
      </p:pic>
      <p:sp>
        <p:nvSpPr>
          <p:cNvPr id="180" name="Google Shape;180;p43"/>
          <p:cNvSpPr txBox="1"/>
          <p:nvPr/>
        </p:nvSpPr>
        <p:spPr>
          <a:xfrm>
            <a:off x="257636" y="11559854"/>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sp>
        <p:nvSpPr>
          <p:cNvPr id="181" name="Google Shape;181;p43"/>
          <p:cNvSpPr/>
          <p:nvPr/>
        </p:nvSpPr>
        <p:spPr>
          <a:xfrm>
            <a:off x="-1" y="234535"/>
            <a:ext cx="13248564" cy="843802"/>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3"/>
          <p:cNvSpPr txBox="1"/>
          <p:nvPr>
            <p:ph type="title"/>
          </p:nvPr>
        </p:nvSpPr>
        <p:spPr>
          <a:xfrm>
            <a:off x="275513" y="376121"/>
            <a:ext cx="12973049" cy="7022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400"/>
              <a:buFont typeface="Montserrat Medium"/>
              <a:buNone/>
              <a:defRPr b="0" i="0" sz="24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3" name="Google Shape;183;p43"/>
          <p:cNvSpPr/>
          <p:nvPr/>
        </p:nvSpPr>
        <p:spPr>
          <a:xfrm>
            <a:off x="13248570" y="234535"/>
            <a:ext cx="3007429" cy="84380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4" name="Shape 184"/>
        <p:cNvGrpSpPr/>
        <p:nvPr/>
      </p:nvGrpSpPr>
      <p:grpSpPr>
        <a:xfrm>
          <a:off x="0" y="0"/>
          <a:ext cx="0" cy="0"/>
          <a:chOff x="0" y="0"/>
          <a:chExt cx="0" cy="0"/>
        </a:xfrm>
      </p:grpSpPr>
      <p:sp>
        <p:nvSpPr>
          <p:cNvPr id="185" name="Google Shape;185;p44"/>
          <p:cNvSpPr/>
          <p:nvPr/>
        </p:nvSpPr>
        <p:spPr>
          <a:xfrm>
            <a:off x="0" y="463374"/>
            <a:ext cx="16256000" cy="110092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pic>
        <p:nvPicPr>
          <p:cNvPr descr="HD-ShadowLong.png" id="186" name="Google Shape;186;p44"/>
          <p:cNvPicPr preferRelativeResize="0"/>
          <p:nvPr/>
        </p:nvPicPr>
        <p:blipFill rotWithShape="1">
          <a:blip r:embed="rId2">
            <a:alphaModFix/>
          </a:blip>
          <a:srcRect b="0" l="0" r="0" t="0"/>
          <a:stretch/>
        </p:blipFill>
        <p:spPr>
          <a:xfrm>
            <a:off x="0" y="11472598"/>
            <a:ext cx="16448924" cy="490565"/>
          </a:xfrm>
          <a:prstGeom prst="rect">
            <a:avLst/>
          </a:prstGeom>
          <a:noFill/>
          <a:ln>
            <a:noFill/>
          </a:ln>
        </p:spPr>
      </p:pic>
      <p:sp>
        <p:nvSpPr>
          <p:cNvPr id="187" name="Google Shape;187;p44"/>
          <p:cNvSpPr txBox="1"/>
          <p:nvPr/>
        </p:nvSpPr>
        <p:spPr>
          <a:xfrm>
            <a:off x="257636" y="11559854"/>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p:cSld name="Title and 4 Content">
    <p:spTree>
      <p:nvGrpSpPr>
        <p:cNvPr id="188" name="Shape 188"/>
        <p:cNvGrpSpPr/>
        <p:nvPr/>
      </p:nvGrpSpPr>
      <p:grpSpPr>
        <a:xfrm>
          <a:off x="0" y="0"/>
          <a:ext cx="0" cy="0"/>
          <a:chOff x="0" y="0"/>
          <a:chExt cx="0" cy="0"/>
        </a:xfrm>
      </p:grpSpPr>
      <p:pic>
        <p:nvPicPr>
          <p:cNvPr id="189" name="Google Shape;189;p45"/>
          <p:cNvPicPr preferRelativeResize="0"/>
          <p:nvPr/>
        </p:nvPicPr>
        <p:blipFill rotWithShape="1">
          <a:blip r:embed="rId2">
            <a:alphaModFix/>
          </a:blip>
          <a:srcRect b="0" l="0" r="0" t="0"/>
          <a:stretch/>
        </p:blipFill>
        <p:spPr>
          <a:xfrm>
            <a:off x="10432256" y="4122596"/>
            <a:ext cx="5823744" cy="806940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90" name="Shape 190"/>
        <p:cNvGrpSpPr/>
        <p:nvPr/>
      </p:nvGrpSpPr>
      <p:grpSpPr>
        <a:xfrm>
          <a:off x="0" y="0"/>
          <a:ext cx="0" cy="0"/>
          <a:chOff x="0" y="0"/>
          <a:chExt cx="0" cy="0"/>
        </a:xfrm>
      </p:grpSpPr>
      <p:sp>
        <p:nvSpPr>
          <p:cNvPr id="191" name="Google Shape;191;p4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800"/>
              <a:buFont typeface="Trebuchet MS"/>
              <a:buNone/>
              <a:defRPr b="0" i="0" sz="48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2" name="Google Shape;192;p46"/>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333"/>
              </a:spcBef>
              <a:spcAft>
                <a:spcPts val="0"/>
              </a:spcAft>
              <a:buClr>
                <a:schemeClr val="lt1"/>
              </a:buClr>
              <a:buSzPts val="3200"/>
              <a:buFont typeface="Arial"/>
              <a:buChar char="•"/>
              <a:defRPr b="0" i="0" sz="3200" u="none" cap="none" strike="noStrike">
                <a:solidFill>
                  <a:schemeClr val="lt1"/>
                </a:solidFill>
                <a:latin typeface="Trebuchet MS"/>
                <a:ea typeface="Trebuchet MS"/>
                <a:cs typeface="Trebuchet MS"/>
                <a:sym typeface="Trebuchet MS"/>
              </a:defRPr>
            </a:lvl1pPr>
            <a:lvl2pPr indent="-397954" lvl="1" marL="914400" marR="0" rtl="0" algn="l">
              <a:lnSpc>
                <a:spcPct val="90000"/>
              </a:lnSpc>
              <a:spcBef>
                <a:spcPts val="667"/>
              </a:spcBef>
              <a:spcAft>
                <a:spcPts val="0"/>
              </a:spcAft>
              <a:buClr>
                <a:schemeClr val="lt1"/>
              </a:buClr>
              <a:buSzPts val="2667"/>
              <a:buFont typeface="Arial"/>
              <a:buChar char="•"/>
              <a:defRPr b="0" i="0" sz="2667" u="none" cap="none" strike="noStrike">
                <a:solidFill>
                  <a:schemeClr val="lt1"/>
                </a:solidFill>
                <a:latin typeface="Trebuchet MS"/>
                <a:ea typeface="Trebuchet MS"/>
                <a:cs typeface="Trebuchet MS"/>
                <a:sym typeface="Trebuchet MS"/>
              </a:defRPr>
            </a:lvl2pPr>
            <a:lvl3pPr indent="-381000" lvl="2" marL="1371600" marR="0" rtl="0" algn="l">
              <a:lnSpc>
                <a:spcPct val="90000"/>
              </a:lnSpc>
              <a:spcBef>
                <a:spcPts val="667"/>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3pPr>
            <a:lvl4pPr indent="-364045" lvl="3" marL="1828800" marR="0" rtl="0" algn="l">
              <a:lnSpc>
                <a:spcPct val="90000"/>
              </a:lnSpc>
              <a:spcBef>
                <a:spcPts val="667"/>
              </a:spcBef>
              <a:spcAft>
                <a:spcPts val="0"/>
              </a:spcAft>
              <a:buClr>
                <a:schemeClr val="lt1"/>
              </a:buClr>
              <a:buSzPts val="2133"/>
              <a:buFont typeface="Arial"/>
              <a:buChar char="•"/>
              <a:defRPr b="0" i="0" sz="2133" u="none" cap="none" strike="noStrike">
                <a:solidFill>
                  <a:schemeClr val="lt1"/>
                </a:solidFill>
                <a:latin typeface="Trebuchet MS"/>
                <a:ea typeface="Trebuchet MS"/>
                <a:cs typeface="Trebuchet MS"/>
                <a:sym typeface="Trebuchet MS"/>
              </a:defRPr>
            </a:lvl4pPr>
            <a:lvl5pPr indent="-364045" lvl="4" marL="2286000" marR="0" rtl="0" algn="l">
              <a:lnSpc>
                <a:spcPct val="90000"/>
              </a:lnSpc>
              <a:spcBef>
                <a:spcPts val="667"/>
              </a:spcBef>
              <a:spcAft>
                <a:spcPts val="0"/>
              </a:spcAft>
              <a:buClr>
                <a:schemeClr val="lt1"/>
              </a:buClr>
              <a:buSzPts val="2133"/>
              <a:buFont typeface="Arial"/>
              <a:buChar char="•"/>
              <a:defRPr b="0" i="0" sz="2133" u="none" cap="none" strike="noStrike">
                <a:solidFill>
                  <a:schemeClr val="lt1"/>
                </a:solidFill>
                <a:latin typeface="Trebuchet MS"/>
                <a:ea typeface="Trebuchet MS"/>
                <a:cs typeface="Trebuchet MS"/>
                <a:sym typeface="Trebuchet MS"/>
              </a:defRPr>
            </a:lvl5pPr>
            <a:lvl6pPr indent="-347154" lvl="5" marL="27432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6pPr>
            <a:lvl7pPr indent="-347154" lvl="6" marL="32004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7pPr>
            <a:lvl8pPr indent="-347154" lvl="7" marL="36576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8pPr>
            <a:lvl9pPr indent="-347154" lvl="8" marL="41148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9pPr>
          </a:lstStyle>
          <a:p/>
        </p:txBody>
      </p:sp>
      <p:sp>
        <p:nvSpPr>
          <p:cNvPr id="193" name="Google Shape;193;p4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94" name="Google Shape;194;p4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95" name="Google Shape;195;p4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3200">
                <a:solidFill>
                  <a:srgbClr val="FFFFFF"/>
                </a:solidFill>
                <a:latin typeface="Trebuchet MS"/>
                <a:ea typeface="Trebuchet MS"/>
                <a:cs typeface="Trebuchet MS"/>
                <a:sym typeface="Trebuchet MS"/>
              </a:defRPr>
            </a:lvl1pPr>
            <a:lvl2pPr indent="0" lvl="1" marL="0" marR="0" rtl="0" algn="l">
              <a:spcBef>
                <a:spcPts val="0"/>
              </a:spcBef>
              <a:buNone/>
              <a:defRPr sz="3200">
                <a:solidFill>
                  <a:srgbClr val="FFFFFF"/>
                </a:solidFill>
                <a:latin typeface="Trebuchet MS"/>
                <a:ea typeface="Trebuchet MS"/>
                <a:cs typeface="Trebuchet MS"/>
                <a:sym typeface="Trebuchet MS"/>
              </a:defRPr>
            </a:lvl2pPr>
            <a:lvl3pPr indent="0" lvl="2" marL="0" marR="0" rtl="0" algn="l">
              <a:spcBef>
                <a:spcPts val="0"/>
              </a:spcBef>
              <a:buNone/>
              <a:defRPr sz="3200">
                <a:solidFill>
                  <a:srgbClr val="FFFFFF"/>
                </a:solidFill>
                <a:latin typeface="Trebuchet MS"/>
                <a:ea typeface="Trebuchet MS"/>
                <a:cs typeface="Trebuchet MS"/>
                <a:sym typeface="Trebuchet MS"/>
              </a:defRPr>
            </a:lvl3pPr>
            <a:lvl4pPr indent="0" lvl="3" marL="0" marR="0" rtl="0" algn="l">
              <a:spcBef>
                <a:spcPts val="0"/>
              </a:spcBef>
              <a:buNone/>
              <a:defRPr sz="3200">
                <a:solidFill>
                  <a:srgbClr val="FFFFFF"/>
                </a:solidFill>
                <a:latin typeface="Trebuchet MS"/>
                <a:ea typeface="Trebuchet MS"/>
                <a:cs typeface="Trebuchet MS"/>
                <a:sym typeface="Trebuchet MS"/>
              </a:defRPr>
            </a:lvl4pPr>
            <a:lvl5pPr indent="0" lvl="4" marL="0" marR="0" rtl="0" algn="l">
              <a:spcBef>
                <a:spcPts val="0"/>
              </a:spcBef>
              <a:buNone/>
              <a:defRPr sz="3200">
                <a:solidFill>
                  <a:srgbClr val="FFFFFF"/>
                </a:solidFill>
                <a:latin typeface="Trebuchet MS"/>
                <a:ea typeface="Trebuchet MS"/>
                <a:cs typeface="Trebuchet MS"/>
                <a:sym typeface="Trebuchet MS"/>
              </a:defRPr>
            </a:lvl5pPr>
            <a:lvl6pPr indent="0" lvl="5" marL="0" marR="0" rtl="0" algn="l">
              <a:spcBef>
                <a:spcPts val="0"/>
              </a:spcBef>
              <a:buNone/>
              <a:defRPr sz="3200">
                <a:solidFill>
                  <a:srgbClr val="FFFFFF"/>
                </a:solidFill>
                <a:latin typeface="Trebuchet MS"/>
                <a:ea typeface="Trebuchet MS"/>
                <a:cs typeface="Trebuchet MS"/>
                <a:sym typeface="Trebuchet MS"/>
              </a:defRPr>
            </a:lvl6pPr>
            <a:lvl7pPr indent="0" lvl="6" marL="0" marR="0" rtl="0" algn="l">
              <a:spcBef>
                <a:spcPts val="0"/>
              </a:spcBef>
              <a:buNone/>
              <a:defRPr sz="3200">
                <a:solidFill>
                  <a:srgbClr val="FFFFFF"/>
                </a:solidFill>
                <a:latin typeface="Trebuchet MS"/>
                <a:ea typeface="Trebuchet MS"/>
                <a:cs typeface="Trebuchet MS"/>
                <a:sym typeface="Trebuchet MS"/>
              </a:defRPr>
            </a:lvl7pPr>
            <a:lvl8pPr indent="0" lvl="7" marL="0" marR="0" rtl="0" algn="l">
              <a:spcBef>
                <a:spcPts val="0"/>
              </a:spcBef>
              <a:buNone/>
              <a:defRPr sz="3200">
                <a:solidFill>
                  <a:srgbClr val="FFFFFF"/>
                </a:solidFill>
                <a:latin typeface="Trebuchet MS"/>
                <a:ea typeface="Trebuchet MS"/>
                <a:cs typeface="Trebuchet MS"/>
                <a:sym typeface="Trebuchet MS"/>
              </a:defRPr>
            </a:lvl8pPr>
            <a:lvl9pPr indent="0" lvl="8" marL="0" marR="0" rtl="0" algn="l">
              <a:spcBef>
                <a:spcPts val="0"/>
              </a:spcBef>
              <a:buNone/>
              <a:defRPr sz="3200">
                <a:solidFill>
                  <a:srgbClr val="FFFFFF"/>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p:cSld name="Title and 4 Content">
    <p:spTree>
      <p:nvGrpSpPr>
        <p:cNvPr id="26"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b="0" l="0" r="0" t="0"/>
          <a:stretch/>
        </p:blipFill>
        <p:spPr>
          <a:xfrm>
            <a:off x="9244614" y="2072501"/>
            <a:ext cx="7011385" cy="10119500"/>
          </a:xfrm>
          <a:prstGeom prst="rect">
            <a:avLst/>
          </a:prstGeom>
          <a:noFill/>
          <a:ln>
            <a:noFill/>
          </a:ln>
        </p:spPr>
      </p:pic>
    </p:spTree>
  </p:cSld>
  <p:clrMapOvr>
    <a:masterClrMapping/>
  </p:clrMapOvr>
  <p:transition spd="slow">
    <p:push dir="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6" name="Shape 196"/>
        <p:cNvGrpSpPr/>
        <p:nvPr/>
      </p:nvGrpSpPr>
      <p:grpSpPr>
        <a:xfrm>
          <a:off x="0" y="0"/>
          <a:ext cx="0" cy="0"/>
          <a:chOff x="0" y="0"/>
          <a:chExt cx="0" cy="0"/>
        </a:xfrm>
      </p:grpSpPr>
      <p:sp>
        <p:nvSpPr>
          <p:cNvPr id="197" name="Google Shape;197;p4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800"/>
              <a:buFont typeface="Trebuchet MS"/>
              <a:buNone/>
              <a:defRPr b="0" i="0" sz="48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8" name="Google Shape;198;p4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99" name="Google Shape;199;p4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200" name="Google Shape;200;p4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3200">
                <a:solidFill>
                  <a:srgbClr val="FFFFFF"/>
                </a:solidFill>
                <a:latin typeface="Trebuchet MS"/>
                <a:ea typeface="Trebuchet MS"/>
                <a:cs typeface="Trebuchet MS"/>
                <a:sym typeface="Trebuchet MS"/>
              </a:defRPr>
            </a:lvl1pPr>
            <a:lvl2pPr indent="0" lvl="1" marL="0" marR="0" rtl="0" algn="l">
              <a:spcBef>
                <a:spcPts val="0"/>
              </a:spcBef>
              <a:buNone/>
              <a:defRPr sz="3200">
                <a:solidFill>
                  <a:srgbClr val="FFFFFF"/>
                </a:solidFill>
                <a:latin typeface="Trebuchet MS"/>
                <a:ea typeface="Trebuchet MS"/>
                <a:cs typeface="Trebuchet MS"/>
                <a:sym typeface="Trebuchet MS"/>
              </a:defRPr>
            </a:lvl2pPr>
            <a:lvl3pPr indent="0" lvl="2" marL="0" marR="0" rtl="0" algn="l">
              <a:spcBef>
                <a:spcPts val="0"/>
              </a:spcBef>
              <a:buNone/>
              <a:defRPr sz="3200">
                <a:solidFill>
                  <a:srgbClr val="FFFFFF"/>
                </a:solidFill>
                <a:latin typeface="Trebuchet MS"/>
                <a:ea typeface="Trebuchet MS"/>
                <a:cs typeface="Trebuchet MS"/>
                <a:sym typeface="Trebuchet MS"/>
              </a:defRPr>
            </a:lvl3pPr>
            <a:lvl4pPr indent="0" lvl="3" marL="0" marR="0" rtl="0" algn="l">
              <a:spcBef>
                <a:spcPts val="0"/>
              </a:spcBef>
              <a:buNone/>
              <a:defRPr sz="3200">
                <a:solidFill>
                  <a:srgbClr val="FFFFFF"/>
                </a:solidFill>
                <a:latin typeface="Trebuchet MS"/>
                <a:ea typeface="Trebuchet MS"/>
                <a:cs typeface="Trebuchet MS"/>
                <a:sym typeface="Trebuchet MS"/>
              </a:defRPr>
            </a:lvl4pPr>
            <a:lvl5pPr indent="0" lvl="4" marL="0" marR="0" rtl="0" algn="l">
              <a:spcBef>
                <a:spcPts val="0"/>
              </a:spcBef>
              <a:buNone/>
              <a:defRPr sz="3200">
                <a:solidFill>
                  <a:srgbClr val="FFFFFF"/>
                </a:solidFill>
                <a:latin typeface="Trebuchet MS"/>
                <a:ea typeface="Trebuchet MS"/>
                <a:cs typeface="Trebuchet MS"/>
                <a:sym typeface="Trebuchet MS"/>
              </a:defRPr>
            </a:lvl5pPr>
            <a:lvl6pPr indent="0" lvl="5" marL="0" marR="0" rtl="0" algn="l">
              <a:spcBef>
                <a:spcPts val="0"/>
              </a:spcBef>
              <a:buNone/>
              <a:defRPr sz="3200">
                <a:solidFill>
                  <a:srgbClr val="FFFFFF"/>
                </a:solidFill>
                <a:latin typeface="Trebuchet MS"/>
                <a:ea typeface="Trebuchet MS"/>
                <a:cs typeface="Trebuchet MS"/>
                <a:sym typeface="Trebuchet MS"/>
              </a:defRPr>
            </a:lvl6pPr>
            <a:lvl7pPr indent="0" lvl="6" marL="0" marR="0" rtl="0" algn="l">
              <a:spcBef>
                <a:spcPts val="0"/>
              </a:spcBef>
              <a:buNone/>
              <a:defRPr sz="3200">
                <a:solidFill>
                  <a:srgbClr val="FFFFFF"/>
                </a:solidFill>
                <a:latin typeface="Trebuchet MS"/>
                <a:ea typeface="Trebuchet MS"/>
                <a:cs typeface="Trebuchet MS"/>
                <a:sym typeface="Trebuchet MS"/>
              </a:defRPr>
            </a:lvl7pPr>
            <a:lvl8pPr indent="0" lvl="7" marL="0" marR="0" rtl="0" algn="l">
              <a:spcBef>
                <a:spcPts val="0"/>
              </a:spcBef>
              <a:buNone/>
              <a:defRPr sz="3200">
                <a:solidFill>
                  <a:srgbClr val="FFFFFF"/>
                </a:solidFill>
                <a:latin typeface="Trebuchet MS"/>
                <a:ea typeface="Trebuchet MS"/>
                <a:cs typeface="Trebuchet MS"/>
                <a:sym typeface="Trebuchet MS"/>
              </a:defRPr>
            </a:lvl8pPr>
            <a:lvl9pPr indent="0" lvl="8" marL="0" marR="0" rtl="0" algn="l">
              <a:spcBef>
                <a:spcPts val="0"/>
              </a:spcBef>
              <a:buNone/>
              <a:defRPr sz="3200">
                <a:solidFill>
                  <a:srgbClr val="FFFFFF"/>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01" name="Shape 201"/>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02" name="Shape 202"/>
        <p:cNvGrpSpPr/>
        <p:nvPr/>
      </p:nvGrpSpPr>
      <p:grpSpPr>
        <a:xfrm>
          <a:off x="0" y="0"/>
          <a:ext cx="0" cy="0"/>
          <a:chOff x="0" y="0"/>
          <a:chExt cx="0" cy="0"/>
        </a:xfrm>
      </p:grpSpPr>
      <p:sp>
        <p:nvSpPr>
          <p:cNvPr id="203" name="Google Shape;203;p49"/>
          <p:cNvSpPr txBox="1"/>
          <p:nvPr>
            <p:ph type="title"/>
          </p:nvPr>
        </p:nvSpPr>
        <p:spPr>
          <a:xfrm>
            <a:off x="0" y="0"/>
            <a:ext cx="16256000" cy="209651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FEFEFE"/>
              </a:buClr>
              <a:buSzPts val="4800"/>
              <a:buFont typeface="Arial"/>
              <a:buNone/>
              <a:defRPr b="0" i="0" sz="4800" u="none" cap="none" strike="noStrike">
                <a:solidFill>
                  <a:srgbClr val="FEFEF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4" name="Google Shape;204;p49"/>
          <p:cNvSpPr txBox="1"/>
          <p:nvPr>
            <p:ph idx="1" type="body"/>
          </p:nvPr>
        </p:nvSpPr>
        <p:spPr>
          <a:xfrm>
            <a:off x="703175" y="2682288"/>
            <a:ext cx="15105678" cy="109190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333"/>
              </a:spcBef>
              <a:spcAft>
                <a:spcPts val="0"/>
              </a:spcAft>
              <a:buClr>
                <a:srgbClr val="FEFEFE"/>
              </a:buClr>
              <a:buSzPts val="3556"/>
              <a:buFont typeface="Arial"/>
              <a:buNone/>
              <a:defRPr b="0" i="0" sz="3556" u="none" cap="none" strike="noStrike">
                <a:solidFill>
                  <a:srgbClr val="FEFEFE"/>
                </a:solidFill>
                <a:latin typeface="Arial"/>
                <a:ea typeface="Arial"/>
                <a:cs typeface="Arial"/>
                <a:sym typeface="Arial"/>
              </a:defRPr>
            </a:lvl1pPr>
            <a:lvl2pPr indent="-397954" lvl="1" marL="914400" marR="0" rtl="0" algn="l">
              <a:lnSpc>
                <a:spcPct val="90000"/>
              </a:lnSpc>
              <a:spcBef>
                <a:spcPts val="667"/>
              </a:spcBef>
              <a:spcAft>
                <a:spcPts val="0"/>
              </a:spcAft>
              <a:buClr>
                <a:schemeClr val="lt1"/>
              </a:buClr>
              <a:buSzPts val="2667"/>
              <a:buFont typeface="Arial"/>
              <a:buChar char="•"/>
              <a:defRPr b="0" i="0" sz="2667" u="none" cap="none" strike="noStrike">
                <a:solidFill>
                  <a:schemeClr val="lt1"/>
                </a:solidFill>
                <a:latin typeface="Trebuchet MS"/>
                <a:ea typeface="Trebuchet MS"/>
                <a:cs typeface="Trebuchet MS"/>
                <a:sym typeface="Trebuchet MS"/>
              </a:defRPr>
            </a:lvl2pPr>
            <a:lvl3pPr indent="-381000" lvl="2" marL="1371600" marR="0" rtl="0" algn="l">
              <a:lnSpc>
                <a:spcPct val="90000"/>
              </a:lnSpc>
              <a:spcBef>
                <a:spcPts val="667"/>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3pPr>
            <a:lvl4pPr indent="-364045" lvl="3" marL="1828800" marR="0" rtl="0" algn="l">
              <a:lnSpc>
                <a:spcPct val="90000"/>
              </a:lnSpc>
              <a:spcBef>
                <a:spcPts val="667"/>
              </a:spcBef>
              <a:spcAft>
                <a:spcPts val="0"/>
              </a:spcAft>
              <a:buClr>
                <a:schemeClr val="lt1"/>
              </a:buClr>
              <a:buSzPts val="2133"/>
              <a:buFont typeface="Arial"/>
              <a:buChar char="•"/>
              <a:defRPr b="0" i="0" sz="2133" u="none" cap="none" strike="noStrike">
                <a:solidFill>
                  <a:schemeClr val="lt1"/>
                </a:solidFill>
                <a:latin typeface="Trebuchet MS"/>
                <a:ea typeface="Trebuchet MS"/>
                <a:cs typeface="Trebuchet MS"/>
                <a:sym typeface="Trebuchet MS"/>
              </a:defRPr>
            </a:lvl4pPr>
            <a:lvl5pPr indent="-364045" lvl="4" marL="2286000" marR="0" rtl="0" algn="l">
              <a:lnSpc>
                <a:spcPct val="90000"/>
              </a:lnSpc>
              <a:spcBef>
                <a:spcPts val="667"/>
              </a:spcBef>
              <a:spcAft>
                <a:spcPts val="0"/>
              </a:spcAft>
              <a:buClr>
                <a:schemeClr val="lt1"/>
              </a:buClr>
              <a:buSzPts val="2133"/>
              <a:buFont typeface="Arial"/>
              <a:buChar char="•"/>
              <a:defRPr b="0" i="0" sz="2133" u="none" cap="none" strike="noStrike">
                <a:solidFill>
                  <a:schemeClr val="lt1"/>
                </a:solidFill>
                <a:latin typeface="Trebuchet MS"/>
                <a:ea typeface="Trebuchet MS"/>
                <a:cs typeface="Trebuchet MS"/>
                <a:sym typeface="Trebuchet MS"/>
              </a:defRPr>
            </a:lvl5pPr>
            <a:lvl6pPr indent="-347154" lvl="5" marL="27432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6pPr>
            <a:lvl7pPr indent="-347154" lvl="6" marL="32004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7pPr>
            <a:lvl8pPr indent="-347154" lvl="7" marL="36576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8pPr>
            <a:lvl9pPr indent="-347154" lvl="8" marL="41148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9pPr>
          </a:lstStyle>
          <a:p/>
        </p:txBody>
      </p:sp>
      <p:sp>
        <p:nvSpPr>
          <p:cNvPr id="205" name="Google Shape;205;p49"/>
          <p:cNvSpPr txBox="1"/>
          <p:nvPr>
            <p:ph idx="2" type="body"/>
          </p:nvPr>
        </p:nvSpPr>
        <p:spPr>
          <a:xfrm>
            <a:off x="721565" y="4286250"/>
            <a:ext cx="15105678" cy="7101006"/>
          </a:xfrm>
          <a:prstGeom prst="rect">
            <a:avLst/>
          </a:prstGeom>
          <a:noFill/>
          <a:ln>
            <a:noFill/>
          </a:ln>
        </p:spPr>
        <p:txBody>
          <a:bodyPr anchorCtr="0" anchor="t" bIns="45700" lIns="396000" spcFirstLastPara="1" rIns="91425" wrap="square" tIns="45700">
            <a:noAutofit/>
          </a:bodyPr>
          <a:lstStyle>
            <a:lvl1pPr indent="-228600" lvl="0" marL="457200" marR="0" rtl="0" algn="l">
              <a:lnSpc>
                <a:spcPct val="90000"/>
              </a:lnSpc>
              <a:spcBef>
                <a:spcPts val="1333"/>
              </a:spcBef>
              <a:spcAft>
                <a:spcPts val="0"/>
              </a:spcAft>
              <a:buClr>
                <a:srgbClr val="FEFEFE"/>
              </a:buClr>
              <a:buSzPts val="2489"/>
              <a:buFont typeface="Arial"/>
              <a:buNone/>
              <a:defRPr b="0" i="0" sz="2489" u="none" cap="none" strike="noStrike">
                <a:solidFill>
                  <a:srgbClr val="FEFEFE"/>
                </a:solidFill>
                <a:latin typeface="Arial"/>
                <a:ea typeface="Arial"/>
                <a:cs typeface="Arial"/>
                <a:sym typeface="Arial"/>
              </a:defRPr>
            </a:lvl1pPr>
            <a:lvl2pPr indent="-397954" lvl="1" marL="914400" marR="0" rtl="0" algn="l">
              <a:lnSpc>
                <a:spcPct val="90000"/>
              </a:lnSpc>
              <a:spcBef>
                <a:spcPts val="667"/>
              </a:spcBef>
              <a:spcAft>
                <a:spcPts val="0"/>
              </a:spcAft>
              <a:buClr>
                <a:schemeClr val="lt1"/>
              </a:buClr>
              <a:buSzPts val="2667"/>
              <a:buFont typeface="Arial"/>
              <a:buChar char="•"/>
              <a:defRPr b="0" i="0" sz="2667" u="none" cap="none" strike="noStrike">
                <a:solidFill>
                  <a:schemeClr val="lt1"/>
                </a:solidFill>
                <a:latin typeface="Trebuchet MS"/>
                <a:ea typeface="Trebuchet MS"/>
                <a:cs typeface="Trebuchet MS"/>
                <a:sym typeface="Trebuchet MS"/>
              </a:defRPr>
            </a:lvl2pPr>
            <a:lvl3pPr indent="-381000" lvl="2" marL="1371600" marR="0" rtl="0" algn="l">
              <a:lnSpc>
                <a:spcPct val="90000"/>
              </a:lnSpc>
              <a:spcBef>
                <a:spcPts val="667"/>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3pPr>
            <a:lvl4pPr indent="-364045" lvl="3" marL="1828800" marR="0" rtl="0" algn="l">
              <a:lnSpc>
                <a:spcPct val="90000"/>
              </a:lnSpc>
              <a:spcBef>
                <a:spcPts val="667"/>
              </a:spcBef>
              <a:spcAft>
                <a:spcPts val="0"/>
              </a:spcAft>
              <a:buClr>
                <a:schemeClr val="lt1"/>
              </a:buClr>
              <a:buSzPts val="2133"/>
              <a:buFont typeface="Arial"/>
              <a:buChar char="•"/>
              <a:defRPr b="0" i="0" sz="2133" u="none" cap="none" strike="noStrike">
                <a:solidFill>
                  <a:schemeClr val="lt1"/>
                </a:solidFill>
                <a:latin typeface="Trebuchet MS"/>
                <a:ea typeface="Trebuchet MS"/>
                <a:cs typeface="Trebuchet MS"/>
                <a:sym typeface="Trebuchet MS"/>
              </a:defRPr>
            </a:lvl4pPr>
            <a:lvl5pPr indent="-364045" lvl="4" marL="2286000" marR="0" rtl="0" algn="l">
              <a:lnSpc>
                <a:spcPct val="90000"/>
              </a:lnSpc>
              <a:spcBef>
                <a:spcPts val="667"/>
              </a:spcBef>
              <a:spcAft>
                <a:spcPts val="0"/>
              </a:spcAft>
              <a:buClr>
                <a:schemeClr val="lt1"/>
              </a:buClr>
              <a:buSzPts val="2133"/>
              <a:buFont typeface="Arial"/>
              <a:buChar char="•"/>
              <a:defRPr b="0" i="0" sz="2133" u="none" cap="none" strike="noStrike">
                <a:solidFill>
                  <a:schemeClr val="lt1"/>
                </a:solidFill>
                <a:latin typeface="Trebuchet MS"/>
                <a:ea typeface="Trebuchet MS"/>
                <a:cs typeface="Trebuchet MS"/>
                <a:sym typeface="Trebuchet MS"/>
              </a:defRPr>
            </a:lvl5pPr>
            <a:lvl6pPr indent="-347154" lvl="5" marL="27432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6pPr>
            <a:lvl7pPr indent="-347154" lvl="6" marL="32004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7pPr>
            <a:lvl8pPr indent="-347154" lvl="7" marL="36576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8pPr>
            <a:lvl9pPr indent="-347154" lvl="8" marL="4114800" marR="0" rtl="0" algn="l">
              <a:lnSpc>
                <a:spcPct val="90000"/>
              </a:lnSpc>
              <a:spcBef>
                <a:spcPts val="667"/>
              </a:spcBef>
              <a:spcAft>
                <a:spcPts val="0"/>
              </a:spcAft>
              <a:buClr>
                <a:schemeClr val="lt1"/>
              </a:buClr>
              <a:buSzPts val="1867"/>
              <a:buFont typeface="Arial"/>
              <a:buChar char="•"/>
              <a:defRPr b="0" i="0" sz="1867" u="none" cap="none" strike="noStrike">
                <a:solidFill>
                  <a:schemeClr val="lt1"/>
                </a:solidFill>
                <a:latin typeface="Trebuchet MS"/>
                <a:ea typeface="Trebuchet MS"/>
                <a:cs typeface="Trebuchet MS"/>
                <a:sym typeface="Trebuchet M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ontents slide layout">
  <p:cSld name="9_Contents slide layout">
    <p:spTree>
      <p:nvGrpSpPr>
        <p:cNvPr id="206" name="Shape 206"/>
        <p:cNvGrpSpPr/>
        <p:nvPr/>
      </p:nvGrpSpPr>
      <p:grpSpPr>
        <a:xfrm>
          <a:off x="0" y="0"/>
          <a:ext cx="0" cy="0"/>
          <a:chOff x="0" y="0"/>
          <a:chExt cx="0" cy="0"/>
        </a:xfrm>
      </p:grpSpPr>
      <p:sp>
        <p:nvSpPr>
          <p:cNvPr id="207" name="Google Shape;207;p50"/>
          <p:cNvSpPr/>
          <p:nvPr/>
        </p:nvSpPr>
        <p:spPr>
          <a:xfrm>
            <a:off x="0" y="0"/>
            <a:ext cx="16256000" cy="12192000"/>
          </a:xfrm>
          <a:prstGeom prst="rect">
            <a:avLst/>
          </a:prstGeom>
          <a:gradFill>
            <a:gsLst>
              <a:gs pos="0">
                <a:srgbClr val="000000">
                  <a:alpha val="80000"/>
                </a:srgbClr>
              </a:gs>
              <a:gs pos="100000">
                <a:srgbClr val="000000">
                  <a:alpha val="0"/>
                </a:srgbClr>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Trebuchet MS"/>
              <a:buNone/>
            </a:pPr>
            <a:r>
              <a:t/>
            </a:r>
            <a:endParaRPr b="0" i="0" sz="24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208" name="Shape 208"/>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slide layout">
  <p:cSld name="1_Image slide layout">
    <p:spTree>
      <p:nvGrpSpPr>
        <p:cNvPr id="209" name="Shape 209"/>
        <p:cNvGrpSpPr/>
        <p:nvPr/>
      </p:nvGrpSpPr>
      <p:grpSpPr>
        <a:xfrm>
          <a:off x="0" y="0"/>
          <a:ext cx="0" cy="0"/>
          <a:chOff x="0" y="0"/>
          <a:chExt cx="0" cy="0"/>
        </a:xfrm>
      </p:grpSpPr>
      <p:sp>
        <p:nvSpPr>
          <p:cNvPr id="210" name="Google Shape;210;p52"/>
          <p:cNvSpPr/>
          <p:nvPr>
            <p:ph idx="2" type="pic"/>
          </p:nvPr>
        </p:nvSpPr>
        <p:spPr>
          <a:xfrm>
            <a:off x="1" y="-16933"/>
            <a:ext cx="9579234" cy="12242799"/>
          </a:xfrm>
          <a:prstGeom prst="rect">
            <a:avLst/>
          </a:prstGeom>
          <a:solidFill>
            <a:schemeClr val="dk1"/>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1" name="Shape 211"/>
        <p:cNvGrpSpPr/>
        <p:nvPr/>
      </p:nvGrpSpPr>
      <p:grpSpPr>
        <a:xfrm>
          <a:off x="0" y="0"/>
          <a:ext cx="0" cy="0"/>
          <a:chOff x="0" y="0"/>
          <a:chExt cx="0" cy="0"/>
        </a:xfrm>
      </p:grpSpPr>
      <p:sp>
        <p:nvSpPr>
          <p:cNvPr id="212" name="Google Shape;212;p5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800"/>
              <a:buFont typeface="Trebuchet MS"/>
              <a:buNone/>
              <a:defRPr b="0" i="0" sz="48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3" name="Google Shape;213;p53"/>
          <p:cNvSpPr txBox="1"/>
          <p:nvPr>
            <p:ph idx="1" type="body"/>
          </p:nvPr>
        </p:nvSpPr>
        <p:spPr>
          <a:xfrm>
            <a:off x="812800" y="2728149"/>
            <a:ext cx="7182556" cy="114017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333"/>
              </a:spcBef>
              <a:spcAft>
                <a:spcPts val="0"/>
              </a:spcAft>
              <a:buClr>
                <a:schemeClr val="lt1"/>
              </a:buClr>
              <a:buSzPts val="4267"/>
              <a:buFont typeface="Arial"/>
              <a:buNone/>
              <a:defRPr b="1" i="0" sz="4267"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667"/>
              </a:spcBef>
              <a:spcAft>
                <a:spcPts val="0"/>
              </a:spcAft>
              <a:buClr>
                <a:schemeClr val="lt1"/>
              </a:buClr>
              <a:buSzPts val="3556"/>
              <a:buFont typeface="Arial"/>
              <a:buNone/>
              <a:defRPr b="1" i="0" sz="3556"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667"/>
              </a:spcBef>
              <a:spcAft>
                <a:spcPts val="0"/>
              </a:spcAft>
              <a:buClr>
                <a:schemeClr val="lt1"/>
              </a:buClr>
              <a:buSzPts val="3200"/>
              <a:buFont typeface="Arial"/>
              <a:buNone/>
              <a:defRPr b="1" i="0" sz="32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9pPr>
          </a:lstStyle>
          <a:p/>
        </p:txBody>
      </p:sp>
      <p:sp>
        <p:nvSpPr>
          <p:cNvPr id="214" name="Google Shape;214;p53"/>
          <p:cNvSpPr txBox="1"/>
          <p:nvPr>
            <p:ph idx="2" type="body"/>
          </p:nvPr>
        </p:nvSpPr>
        <p:spPr>
          <a:xfrm>
            <a:off x="812800" y="3868327"/>
            <a:ext cx="7182556" cy="7021689"/>
          </a:xfrm>
          <a:prstGeom prst="rect">
            <a:avLst/>
          </a:prstGeom>
          <a:noFill/>
          <a:ln>
            <a:noFill/>
          </a:ln>
        </p:spPr>
        <p:txBody>
          <a:bodyPr anchorCtr="0" anchor="t" bIns="45700" lIns="91425" spcFirstLastPara="1" rIns="91425" wrap="square" tIns="45700">
            <a:noAutofit/>
          </a:bodyPr>
          <a:lstStyle>
            <a:lvl1pPr indent="-499554" lvl="0" marL="457200" marR="0" rtl="0" algn="l">
              <a:lnSpc>
                <a:spcPct val="90000"/>
              </a:lnSpc>
              <a:spcBef>
                <a:spcPts val="1333"/>
              </a:spcBef>
              <a:spcAft>
                <a:spcPts val="0"/>
              </a:spcAft>
              <a:buClr>
                <a:schemeClr val="lt1"/>
              </a:buClr>
              <a:buSzPts val="4267"/>
              <a:buFont typeface="Arial"/>
              <a:buChar char="•"/>
              <a:defRPr b="0" i="0" sz="4267" u="none" cap="none" strike="noStrike">
                <a:solidFill>
                  <a:schemeClr val="lt1"/>
                </a:solidFill>
                <a:latin typeface="Trebuchet MS"/>
                <a:ea typeface="Trebuchet MS"/>
                <a:cs typeface="Trebuchet MS"/>
                <a:sym typeface="Trebuchet MS"/>
              </a:defRPr>
            </a:lvl1pPr>
            <a:lvl2pPr indent="-454406" lvl="1" marL="914400" marR="0" rtl="0" algn="l">
              <a:lnSpc>
                <a:spcPct val="90000"/>
              </a:lnSpc>
              <a:spcBef>
                <a:spcPts val="667"/>
              </a:spcBef>
              <a:spcAft>
                <a:spcPts val="0"/>
              </a:spcAft>
              <a:buClr>
                <a:schemeClr val="lt1"/>
              </a:buClr>
              <a:buSzPts val="3556"/>
              <a:buFont typeface="Arial"/>
              <a:buChar char="•"/>
              <a:defRPr b="0" i="0" sz="3556" u="none" cap="none" strike="noStrike">
                <a:solidFill>
                  <a:schemeClr val="lt1"/>
                </a:solidFill>
                <a:latin typeface="Trebuchet MS"/>
                <a:ea typeface="Trebuchet MS"/>
                <a:cs typeface="Trebuchet MS"/>
                <a:sym typeface="Trebuchet MS"/>
              </a:defRPr>
            </a:lvl2pPr>
            <a:lvl3pPr indent="-431800" lvl="2" marL="1371600" marR="0" rtl="0" algn="l">
              <a:lnSpc>
                <a:spcPct val="90000"/>
              </a:lnSpc>
              <a:spcBef>
                <a:spcPts val="667"/>
              </a:spcBef>
              <a:spcAft>
                <a:spcPts val="0"/>
              </a:spcAft>
              <a:buClr>
                <a:schemeClr val="lt1"/>
              </a:buClr>
              <a:buSzPts val="3200"/>
              <a:buFont typeface="Arial"/>
              <a:buChar char="•"/>
              <a:defRPr b="0" i="0" sz="3200" u="none" cap="none" strike="noStrike">
                <a:solidFill>
                  <a:schemeClr val="lt1"/>
                </a:solidFill>
                <a:latin typeface="Trebuchet MS"/>
                <a:ea typeface="Trebuchet MS"/>
                <a:cs typeface="Trebuchet MS"/>
                <a:sym typeface="Trebuchet MS"/>
              </a:defRPr>
            </a:lvl3pPr>
            <a:lvl4pPr indent="-409194" lvl="3" marL="18288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4pPr>
            <a:lvl5pPr indent="-409194" lvl="4" marL="22860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5pPr>
            <a:lvl6pPr indent="-409194" lvl="5" marL="27432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6pPr>
            <a:lvl7pPr indent="-409194" lvl="6" marL="32004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7pPr>
            <a:lvl8pPr indent="-409194" lvl="7" marL="36576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8pPr>
            <a:lvl9pPr indent="-409194" lvl="8" marL="41148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9pPr>
          </a:lstStyle>
          <a:p/>
        </p:txBody>
      </p:sp>
      <p:sp>
        <p:nvSpPr>
          <p:cNvPr id="215" name="Google Shape;215;p53"/>
          <p:cNvSpPr txBox="1"/>
          <p:nvPr>
            <p:ph idx="3" type="body"/>
          </p:nvPr>
        </p:nvSpPr>
        <p:spPr>
          <a:xfrm>
            <a:off x="8257823" y="2728149"/>
            <a:ext cx="7185378" cy="114017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333"/>
              </a:spcBef>
              <a:spcAft>
                <a:spcPts val="0"/>
              </a:spcAft>
              <a:buClr>
                <a:schemeClr val="lt1"/>
              </a:buClr>
              <a:buSzPts val="4267"/>
              <a:buFont typeface="Arial"/>
              <a:buNone/>
              <a:defRPr b="1" i="0" sz="4267"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667"/>
              </a:spcBef>
              <a:spcAft>
                <a:spcPts val="0"/>
              </a:spcAft>
              <a:buClr>
                <a:schemeClr val="lt1"/>
              </a:buClr>
              <a:buSzPts val="3556"/>
              <a:buFont typeface="Arial"/>
              <a:buNone/>
              <a:defRPr b="1" i="0" sz="3556"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667"/>
              </a:spcBef>
              <a:spcAft>
                <a:spcPts val="0"/>
              </a:spcAft>
              <a:buClr>
                <a:schemeClr val="lt1"/>
              </a:buClr>
              <a:buSzPts val="3200"/>
              <a:buFont typeface="Arial"/>
              <a:buNone/>
              <a:defRPr b="1" i="0" sz="32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667"/>
              </a:spcBef>
              <a:spcAft>
                <a:spcPts val="0"/>
              </a:spcAft>
              <a:buClr>
                <a:schemeClr val="lt1"/>
              </a:buClr>
              <a:buSzPts val="2844"/>
              <a:buFont typeface="Arial"/>
              <a:buNone/>
              <a:defRPr b="1" i="0" sz="2844" u="none" cap="none" strike="noStrike">
                <a:solidFill>
                  <a:schemeClr val="lt1"/>
                </a:solidFill>
                <a:latin typeface="Trebuchet MS"/>
                <a:ea typeface="Trebuchet MS"/>
                <a:cs typeface="Trebuchet MS"/>
                <a:sym typeface="Trebuchet MS"/>
              </a:defRPr>
            </a:lvl9pPr>
          </a:lstStyle>
          <a:p/>
        </p:txBody>
      </p:sp>
      <p:sp>
        <p:nvSpPr>
          <p:cNvPr id="216" name="Google Shape;216;p53"/>
          <p:cNvSpPr txBox="1"/>
          <p:nvPr>
            <p:ph idx="4" type="body"/>
          </p:nvPr>
        </p:nvSpPr>
        <p:spPr>
          <a:xfrm>
            <a:off x="8257823" y="3868327"/>
            <a:ext cx="7185378" cy="7021689"/>
          </a:xfrm>
          <a:prstGeom prst="rect">
            <a:avLst/>
          </a:prstGeom>
          <a:noFill/>
          <a:ln>
            <a:noFill/>
          </a:ln>
        </p:spPr>
        <p:txBody>
          <a:bodyPr anchorCtr="0" anchor="t" bIns="45700" lIns="91425" spcFirstLastPara="1" rIns="91425" wrap="square" tIns="45700">
            <a:noAutofit/>
          </a:bodyPr>
          <a:lstStyle>
            <a:lvl1pPr indent="-499554" lvl="0" marL="457200" marR="0" rtl="0" algn="l">
              <a:lnSpc>
                <a:spcPct val="90000"/>
              </a:lnSpc>
              <a:spcBef>
                <a:spcPts val="1333"/>
              </a:spcBef>
              <a:spcAft>
                <a:spcPts val="0"/>
              </a:spcAft>
              <a:buClr>
                <a:schemeClr val="lt1"/>
              </a:buClr>
              <a:buSzPts val="4267"/>
              <a:buFont typeface="Arial"/>
              <a:buChar char="•"/>
              <a:defRPr b="0" i="0" sz="4267" u="none" cap="none" strike="noStrike">
                <a:solidFill>
                  <a:schemeClr val="lt1"/>
                </a:solidFill>
                <a:latin typeface="Trebuchet MS"/>
                <a:ea typeface="Trebuchet MS"/>
                <a:cs typeface="Trebuchet MS"/>
                <a:sym typeface="Trebuchet MS"/>
              </a:defRPr>
            </a:lvl1pPr>
            <a:lvl2pPr indent="-454406" lvl="1" marL="914400" marR="0" rtl="0" algn="l">
              <a:lnSpc>
                <a:spcPct val="90000"/>
              </a:lnSpc>
              <a:spcBef>
                <a:spcPts val="667"/>
              </a:spcBef>
              <a:spcAft>
                <a:spcPts val="0"/>
              </a:spcAft>
              <a:buClr>
                <a:schemeClr val="lt1"/>
              </a:buClr>
              <a:buSzPts val="3556"/>
              <a:buFont typeface="Arial"/>
              <a:buChar char="•"/>
              <a:defRPr b="0" i="0" sz="3556" u="none" cap="none" strike="noStrike">
                <a:solidFill>
                  <a:schemeClr val="lt1"/>
                </a:solidFill>
                <a:latin typeface="Trebuchet MS"/>
                <a:ea typeface="Trebuchet MS"/>
                <a:cs typeface="Trebuchet MS"/>
                <a:sym typeface="Trebuchet MS"/>
              </a:defRPr>
            </a:lvl2pPr>
            <a:lvl3pPr indent="-431800" lvl="2" marL="1371600" marR="0" rtl="0" algn="l">
              <a:lnSpc>
                <a:spcPct val="90000"/>
              </a:lnSpc>
              <a:spcBef>
                <a:spcPts val="667"/>
              </a:spcBef>
              <a:spcAft>
                <a:spcPts val="0"/>
              </a:spcAft>
              <a:buClr>
                <a:schemeClr val="lt1"/>
              </a:buClr>
              <a:buSzPts val="3200"/>
              <a:buFont typeface="Arial"/>
              <a:buChar char="•"/>
              <a:defRPr b="0" i="0" sz="3200" u="none" cap="none" strike="noStrike">
                <a:solidFill>
                  <a:schemeClr val="lt1"/>
                </a:solidFill>
                <a:latin typeface="Trebuchet MS"/>
                <a:ea typeface="Trebuchet MS"/>
                <a:cs typeface="Trebuchet MS"/>
                <a:sym typeface="Trebuchet MS"/>
              </a:defRPr>
            </a:lvl3pPr>
            <a:lvl4pPr indent="-409194" lvl="3" marL="18288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4pPr>
            <a:lvl5pPr indent="-409194" lvl="4" marL="22860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5pPr>
            <a:lvl6pPr indent="-409194" lvl="5" marL="27432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6pPr>
            <a:lvl7pPr indent="-409194" lvl="6" marL="32004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7pPr>
            <a:lvl8pPr indent="-409194" lvl="7" marL="36576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8pPr>
            <a:lvl9pPr indent="-409194" lvl="8" marL="4114800" marR="0" rtl="0" algn="l">
              <a:lnSpc>
                <a:spcPct val="90000"/>
              </a:lnSpc>
              <a:spcBef>
                <a:spcPts val="667"/>
              </a:spcBef>
              <a:spcAft>
                <a:spcPts val="0"/>
              </a:spcAft>
              <a:buClr>
                <a:schemeClr val="lt1"/>
              </a:buClr>
              <a:buSzPts val="2844"/>
              <a:buFont typeface="Arial"/>
              <a:buChar char="•"/>
              <a:defRPr b="0" i="0" sz="2844" u="none" cap="none" strike="noStrike">
                <a:solidFill>
                  <a:schemeClr val="lt1"/>
                </a:solidFill>
                <a:latin typeface="Trebuchet MS"/>
                <a:ea typeface="Trebuchet MS"/>
                <a:cs typeface="Trebuchet MS"/>
                <a:sym typeface="Trebuchet MS"/>
              </a:defRPr>
            </a:lvl9pPr>
          </a:lstStyle>
          <a:p/>
        </p:txBody>
      </p:sp>
      <p:sp>
        <p:nvSpPr>
          <p:cNvPr id="217" name="Google Shape;217;p5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218" name="Google Shape;218;p5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219" name="Google Shape;219;p5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3200">
                <a:solidFill>
                  <a:srgbClr val="FFFFFF"/>
                </a:solidFill>
                <a:latin typeface="Trebuchet MS"/>
                <a:ea typeface="Trebuchet MS"/>
                <a:cs typeface="Trebuchet MS"/>
                <a:sym typeface="Trebuchet MS"/>
              </a:defRPr>
            </a:lvl1pPr>
            <a:lvl2pPr indent="0" lvl="1" marL="0" marR="0" rtl="0" algn="l">
              <a:spcBef>
                <a:spcPts val="0"/>
              </a:spcBef>
              <a:buNone/>
              <a:defRPr sz="3200">
                <a:solidFill>
                  <a:srgbClr val="FFFFFF"/>
                </a:solidFill>
                <a:latin typeface="Trebuchet MS"/>
                <a:ea typeface="Trebuchet MS"/>
                <a:cs typeface="Trebuchet MS"/>
                <a:sym typeface="Trebuchet MS"/>
              </a:defRPr>
            </a:lvl2pPr>
            <a:lvl3pPr indent="0" lvl="2" marL="0" marR="0" rtl="0" algn="l">
              <a:spcBef>
                <a:spcPts val="0"/>
              </a:spcBef>
              <a:buNone/>
              <a:defRPr sz="3200">
                <a:solidFill>
                  <a:srgbClr val="FFFFFF"/>
                </a:solidFill>
                <a:latin typeface="Trebuchet MS"/>
                <a:ea typeface="Trebuchet MS"/>
                <a:cs typeface="Trebuchet MS"/>
                <a:sym typeface="Trebuchet MS"/>
              </a:defRPr>
            </a:lvl3pPr>
            <a:lvl4pPr indent="0" lvl="3" marL="0" marR="0" rtl="0" algn="l">
              <a:spcBef>
                <a:spcPts val="0"/>
              </a:spcBef>
              <a:buNone/>
              <a:defRPr sz="3200">
                <a:solidFill>
                  <a:srgbClr val="FFFFFF"/>
                </a:solidFill>
                <a:latin typeface="Trebuchet MS"/>
                <a:ea typeface="Trebuchet MS"/>
                <a:cs typeface="Trebuchet MS"/>
                <a:sym typeface="Trebuchet MS"/>
              </a:defRPr>
            </a:lvl4pPr>
            <a:lvl5pPr indent="0" lvl="4" marL="0" marR="0" rtl="0" algn="l">
              <a:spcBef>
                <a:spcPts val="0"/>
              </a:spcBef>
              <a:buNone/>
              <a:defRPr sz="3200">
                <a:solidFill>
                  <a:srgbClr val="FFFFFF"/>
                </a:solidFill>
                <a:latin typeface="Trebuchet MS"/>
                <a:ea typeface="Trebuchet MS"/>
                <a:cs typeface="Trebuchet MS"/>
                <a:sym typeface="Trebuchet MS"/>
              </a:defRPr>
            </a:lvl5pPr>
            <a:lvl6pPr indent="0" lvl="5" marL="0" marR="0" rtl="0" algn="l">
              <a:spcBef>
                <a:spcPts val="0"/>
              </a:spcBef>
              <a:buNone/>
              <a:defRPr sz="3200">
                <a:solidFill>
                  <a:srgbClr val="FFFFFF"/>
                </a:solidFill>
                <a:latin typeface="Trebuchet MS"/>
                <a:ea typeface="Trebuchet MS"/>
                <a:cs typeface="Trebuchet MS"/>
                <a:sym typeface="Trebuchet MS"/>
              </a:defRPr>
            </a:lvl6pPr>
            <a:lvl7pPr indent="0" lvl="6" marL="0" marR="0" rtl="0" algn="l">
              <a:spcBef>
                <a:spcPts val="0"/>
              </a:spcBef>
              <a:buNone/>
              <a:defRPr sz="3200">
                <a:solidFill>
                  <a:srgbClr val="FFFFFF"/>
                </a:solidFill>
                <a:latin typeface="Trebuchet MS"/>
                <a:ea typeface="Trebuchet MS"/>
                <a:cs typeface="Trebuchet MS"/>
                <a:sym typeface="Trebuchet MS"/>
              </a:defRPr>
            </a:lvl7pPr>
            <a:lvl8pPr indent="0" lvl="7" marL="0" marR="0" rtl="0" algn="l">
              <a:spcBef>
                <a:spcPts val="0"/>
              </a:spcBef>
              <a:buNone/>
              <a:defRPr sz="3200">
                <a:solidFill>
                  <a:srgbClr val="FFFFFF"/>
                </a:solidFill>
                <a:latin typeface="Trebuchet MS"/>
                <a:ea typeface="Trebuchet MS"/>
                <a:cs typeface="Trebuchet MS"/>
                <a:sym typeface="Trebuchet MS"/>
              </a:defRPr>
            </a:lvl8pPr>
            <a:lvl9pPr indent="0" lvl="8" marL="0" marR="0" rtl="0" algn="l">
              <a:spcBef>
                <a:spcPts val="0"/>
              </a:spcBef>
              <a:buNone/>
              <a:defRPr sz="3200">
                <a:solidFill>
                  <a:srgbClr val="FFFFFF"/>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8" name="Shape 28"/>
        <p:cNvGrpSpPr/>
        <p:nvPr/>
      </p:nvGrpSpPr>
      <p:grpSpPr>
        <a:xfrm>
          <a:off x="0" y="0"/>
          <a:ext cx="0" cy="0"/>
          <a:chOff x="0" y="0"/>
          <a:chExt cx="0" cy="0"/>
        </a:xfrm>
      </p:grpSpPr>
      <p:sp>
        <p:nvSpPr>
          <p:cNvPr id="29" name="Google Shape;29;p32"/>
          <p:cNvSpPr/>
          <p:nvPr/>
        </p:nvSpPr>
        <p:spPr>
          <a:xfrm>
            <a:off x="0" y="463374"/>
            <a:ext cx="16256000" cy="110092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pic>
        <p:nvPicPr>
          <p:cNvPr descr="HD-ShadowLong.png" id="30" name="Google Shape;30;p32"/>
          <p:cNvPicPr preferRelativeResize="0"/>
          <p:nvPr/>
        </p:nvPicPr>
        <p:blipFill rotWithShape="1">
          <a:blip r:embed="rId2">
            <a:alphaModFix/>
          </a:blip>
          <a:srcRect b="0" l="0" r="0" t="0"/>
          <a:stretch/>
        </p:blipFill>
        <p:spPr>
          <a:xfrm>
            <a:off x="1" y="11472597"/>
            <a:ext cx="16448924" cy="490564"/>
          </a:xfrm>
          <a:prstGeom prst="rect">
            <a:avLst/>
          </a:prstGeom>
          <a:noFill/>
          <a:ln>
            <a:noFill/>
          </a:ln>
        </p:spPr>
      </p:pic>
      <p:sp>
        <p:nvSpPr>
          <p:cNvPr id="31" name="Google Shape;31;p32"/>
          <p:cNvSpPr txBox="1"/>
          <p:nvPr/>
        </p:nvSpPr>
        <p:spPr>
          <a:xfrm>
            <a:off x="257637" y="11559853"/>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pic>
        <p:nvPicPr>
          <p:cNvPr id="32" name="Google Shape;32;p32"/>
          <p:cNvPicPr preferRelativeResize="0"/>
          <p:nvPr/>
        </p:nvPicPr>
        <p:blipFill rotWithShape="1">
          <a:blip r:embed="rId3">
            <a:alphaModFix/>
          </a:blip>
          <a:srcRect b="0" l="0" r="0" t="0"/>
          <a:stretch/>
        </p:blipFill>
        <p:spPr>
          <a:xfrm>
            <a:off x="14488357" y="9697820"/>
            <a:ext cx="1767643" cy="2494180"/>
          </a:xfrm>
          <a:prstGeom prst="rect">
            <a:avLst/>
          </a:prstGeom>
          <a:noFill/>
          <a:ln>
            <a:noFill/>
          </a:ln>
        </p:spPr>
      </p:pic>
    </p:spTree>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 name="Shape 33"/>
        <p:cNvGrpSpPr/>
        <p:nvPr/>
      </p:nvGrpSpPr>
      <p:grpSpPr>
        <a:xfrm>
          <a:off x="0" y="0"/>
          <a:ext cx="0" cy="0"/>
          <a:chOff x="0" y="0"/>
          <a:chExt cx="0" cy="0"/>
        </a:xfrm>
      </p:grpSpPr>
      <p:sp>
        <p:nvSpPr>
          <p:cNvPr id="34" name="Google Shape;34;p33"/>
          <p:cNvSpPr/>
          <p:nvPr/>
        </p:nvSpPr>
        <p:spPr>
          <a:xfrm>
            <a:off x="0" y="463374"/>
            <a:ext cx="16256000" cy="110092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sp>
        <p:nvSpPr>
          <p:cNvPr id="35" name="Google Shape;35;p33"/>
          <p:cNvSpPr/>
          <p:nvPr/>
        </p:nvSpPr>
        <p:spPr>
          <a:xfrm>
            <a:off x="0" y="732306"/>
            <a:ext cx="16256000" cy="1779296"/>
          </a:xfrm>
          <a:prstGeom prst="rect">
            <a:avLst/>
          </a:prstGeom>
          <a:solidFill>
            <a:srgbClr val="26262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Trebuchet MS"/>
              <a:buNone/>
            </a:pPr>
            <a:r>
              <a:t/>
            </a:r>
            <a:endParaRPr b="0" i="0" sz="2400" u="none" cap="none" strike="noStrike">
              <a:solidFill>
                <a:srgbClr val="FFFFFF"/>
              </a:solidFill>
              <a:latin typeface="Trebuchet MS"/>
              <a:ea typeface="Trebuchet MS"/>
              <a:cs typeface="Trebuchet MS"/>
              <a:sym typeface="Trebuchet MS"/>
            </a:endParaRPr>
          </a:p>
        </p:txBody>
      </p:sp>
      <p:pic>
        <p:nvPicPr>
          <p:cNvPr descr="HD-ShadowLong.png" id="36" name="Google Shape;36;p33"/>
          <p:cNvPicPr preferRelativeResize="0"/>
          <p:nvPr/>
        </p:nvPicPr>
        <p:blipFill rotWithShape="1">
          <a:blip r:embed="rId2">
            <a:alphaModFix/>
          </a:blip>
          <a:srcRect b="0" l="0" r="0" t="0"/>
          <a:stretch/>
        </p:blipFill>
        <p:spPr>
          <a:xfrm>
            <a:off x="1" y="11472597"/>
            <a:ext cx="16448924" cy="490564"/>
          </a:xfrm>
          <a:prstGeom prst="rect">
            <a:avLst/>
          </a:prstGeom>
          <a:noFill/>
          <a:ln>
            <a:noFill/>
          </a:ln>
        </p:spPr>
      </p:pic>
      <p:sp>
        <p:nvSpPr>
          <p:cNvPr id="37" name="Google Shape;37;p33"/>
          <p:cNvSpPr txBox="1"/>
          <p:nvPr/>
        </p:nvSpPr>
        <p:spPr>
          <a:xfrm>
            <a:off x="257637" y="11559853"/>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sp>
        <p:nvSpPr>
          <p:cNvPr id="38" name="Google Shape;38;p33"/>
          <p:cNvSpPr/>
          <p:nvPr/>
        </p:nvSpPr>
        <p:spPr>
          <a:xfrm>
            <a:off x="15714133" y="732306"/>
            <a:ext cx="537632" cy="177929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 name="Google Shape;39;p33"/>
          <p:cNvPicPr preferRelativeResize="0"/>
          <p:nvPr/>
        </p:nvPicPr>
        <p:blipFill rotWithShape="1">
          <a:blip r:embed="rId3">
            <a:alphaModFix/>
          </a:blip>
          <a:srcRect b="0" l="0" r="0" t="0"/>
          <a:stretch/>
        </p:blipFill>
        <p:spPr>
          <a:xfrm>
            <a:off x="14488357" y="9697820"/>
            <a:ext cx="1767643" cy="2494180"/>
          </a:xfrm>
          <a:prstGeom prst="rect">
            <a:avLst/>
          </a:prstGeom>
          <a:noFill/>
          <a:ln>
            <a:noFill/>
          </a:ln>
        </p:spPr>
      </p:pic>
    </p:spTree>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0" name="Shape 40"/>
        <p:cNvGrpSpPr/>
        <p:nvPr/>
      </p:nvGrpSpPr>
      <p:grpSpPr>
        <a:xfrm>
          <a:off x="0" y="0"/>
          <a:ext cx="0" cy="0"/>
          <a:chOff x="0" y="0"/>
          <a:chExt cx="0" cy="0"/>
        </a:xfrm>
      </p:grpSpPr>
      <p:sp>
        <p:nvSpPr>
          <p:cNvPr id="41" name="Google Shape;41;p34"/>
          <p:cNvSpPr/>
          <p:nvPr/>
        </p:nvSpPr>
        <p:spPr>
          <a:xfrm>
            <a:off x="0" y="463374"/>
            <a:ext cx="16256000" cy="110092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pic>
        <p:nvPicPr>
          <p:cNvPr descr="HD-ShadowLong.png" id="42" name="Google Shape;42;p34"/>
          <p:cNvPicPr preferRelativeResize="0"/>
          <p:nvPr/>
        </p:nvPicPr>
        <p:blipFill rotWithShape="1">
          <a:blip r:embed="rId2">
            <a:alphaModFix/>
          </a:blip>
          <a:srcRect b="0" l="0" r="0" t="0"/>
          <a:stretch/>
        </p:blipFill>
        <p:spPr>
          <a:xfrm>
            <a:off x="1" y="11472597"/>
            <a:ext cx="16448924" cy="490564"/>
          </a:xfrm>
          <a:prstGeom prst="rect">
            <a:avLst/>
          </a:prstGeom>
          <a:noFill/>
          <a:ln>
            <a:noFill/>
          </a:ln>
        </p:spPr>
      </p:pic>
      <p:sp>
        <p:nvSpPr>
          <p:cNvPr id="43" name="Google Shape;43;p34"/>
          <p:cNvSpPr txBox="1"/>
          <p:nvPr/>
        </p:nvSpPr>
        <p:spPr>
          <a:xfrm>
            <a:off x="257637" y="11559853"/>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sp>
        <p:nvSpPr>
          <p:cNvPr id="44" name="Google Shape;44;p34"/>
          <p:cNvSpPr/>
          <p:nvPr/>
        </p:nvSpPr>
        <p:spPr>
          <a:xfrm>
            <a:off x="-1" y="234535"/>
            <a:ext cx="13248564" cy="843801"/>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4"/>
          <p:cNvSpPr txBox="1"/>
          <p:nvPr>
            <p:ph type="title"/>
          </p:nvPr>
        </p:nvSpPr>
        <p:spPr>
          <a:xfrm>
            <a:off x="275514" y="376122"/>
            <a:ext cx="12973049" cy="7022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400"/>
              <a:buFont typeface="Montserrat Medium"/>
              <a:buNone/>
              <a:defRPr b="0" i="0" sz="24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34"/>
          <p:cNvSpPr/>
          <p:nvPr/>
        </p:nvSpPr>
        <p:spPr>
          <a:xfrm>
            <a:off x="13248568" y="234535"/>
            <a:ext cx="3007429" cy="8438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34"/>
          <p:cNvPicPr preferRelativeResize="0"/>
          <p:nvPr/>
        </p:nvPicPr>
        <p:blipFill rotWithShape="1">
          <a:blip r:embed="rId3">
            <a:alphaModFix/>
          </a:blip>
          <a:srcRect b="0" l="0" r="0" t="0"/>
          <a:stretch/>
        </p:blipFill>
        <p:spPr>
          <a:xfrm>
            <a:off x="14488357" y="9697820"/>
            <a:ext cx="1767643" cy="2494180"/>
          </a:xfrm>
          <a:prstGeom prst="rect">
            <a:avLst/>
          </a:prstGeom>
          <a:noFill/>
          <a:ln>
            <a:noFill/>
          </a:ln>
        </p:spPr>
      </p:pic>
    </p:spTree>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8" name="Shape 48"/>
        <p:cNvGrpSpPr/>
        <p:nvPr/>
      </p:nvGrpSpPr>
      <p:grpSpPr>
        <a:xfrm>
          <a:off x="0" y="0"/>
          <a:ext cx="0" cy="0"/>
          <a:chOff x="0" y="0"/>
          <a:chExt cx="0" cy="0"/>
        </a:xfrm>
      </p:grpSpPr>
      <p:sp>
        <p:nvSpPr>
          <p:cNvPr id="49" name="Google Shape;49;p35"/>
          <p:cNvSpPr/>
          <p:nvPr/>
        </p:nvSpPr>
        <p:spPr>
          <a:xfrm>
            <a:off x="0" y="463374"/>
            <a:ext cx="16256000" cy="110092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pic>
        <p:nvPicPr>
          <p:cNvPr descr="HD-ShadowLong.png" id="50" name="Google Shape;50;p35"/>
          <p:cNvPicPr preferRelativeResize="0"/>
          <p:nvPr/>
        </p:nvPicPr>
        <p:blipFill rotWithShape="1">
          <a:blip r:embed="rId2">
            <a:alphaModFix/>
          </a:blip>
          <a:srcRect b="0" l="0" r="0" t="0"/>
          <a:stretch/>
        </p:blipFill>
        <p:spPr>
          <a:xfrm>
            <a:off x="1" y="11472597"/>
            <a:ext cx="16448924" cy="490564"/>
          </a:xfrm>
          <a:prstGeom prst="rect">
            <a:avLst/>
          </a:prstGeom>
          <a:noFill/>
          <a:ln>
            <a:noFill/>
          </a:ln>
        </p:spPr>
      </p:pic>
      <p:sp>
        <p:nvSpPr>
          <p:cNvPr id="51" name="Google Shape;51;p35"/>
          <p:cNvSpPr txBox="1"/>
          <p:nvPr/>
        </p:nvSpPr>
        <p:spPr>
          <a:xfrm>
            <a:off x="257637" y="11559853"/>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sp>
        <p:nvSpPr>
          <p:cNvPr id="52" name="Google Shape;52;p35"/>
          <p:cNvSpPr/>
          <p:nvPr/>
        </p:nvSpPr>
        <p:spPr>
          <a:xfrm>
            <a:off x="-1" y="234535"/>
            <a:ext cx="13248564" cy="843801"/>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5"/>
          <p:cNvSpPr txBox="1"/>
          <p:nvPr>
            <p:ph type="title"/>
          </p:nvPr>
        </p:nvSpPr>
        <p:spPr>
          <a:xfrm>
            <a:off x="275514" y="376122"/>
            <a:ext cx="12973049" cy="7022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400"/>
              <a:buFont typeface="Montserrat Medium"/>
              <a:buNone/>
              <a:defRPr b="0" i="0" sz="24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35"/>
          <p:cNvSpPr/>
          <p:nvPr/>
        </p:nvSpPr>
        <p:spPr>
          <a:xfrm>
            <a:off x="13248568" y="234535"/>
            <a:ext cx="3007429" cy="843801"/>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p:nvPr/>
        </p:nvSpPr>
        <p:spPr>
          <a:xfrm>
            <a:off x="0" y="463374"/>
            <a:ext cx="16256000" cy="1100922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p:txBody>
      </p:sp>
      <p:pic>
        <p:nvPicPr>
          <p:cNvPr descr="HD-ShadowLong.png" id="57" name="Google Shape;57;p36"/>
          <p:cNvPicPr preferRelativeResize="0"/>
          <p:nvPr/>
        </p:nvPicPr>
        <p:blipFill rotWithShape="1">
          <a:blip r:embed="rId2">
            <a:alphaModFix/>
          </a:blip>
          <a:srcRect b="0" l="0" r="0" t="0"/>
          <a:stretch/>
        </p:blipFill>
        <p:spPr>
          <a:xfrm>
            <a:off x="1" y="11472597"/>
            <a:ext cx="16448924" cy="490564"/>
          </a:xfrm>
          <a:prstGeom prst="rect">
            <a:avLst/>
          </a:prstGeom>
          <a:noFill/>
          <a:ln>
            <a:noFill/>
          </a:ln>
        </p:spPr>
      </p:pic>
      <p:sp>
        <p:nvSpPr>
          <p:cNvPr id="58" name="Google Shape;58;p36"/>
          <p:cNvSpPr txBox="1"/>
          <p:nvPr/>
        </p:nvSpPr>
        <p:spPr>
          <a:xfrm>
            <a:off x="257637" y="11559853"/>
            <a:ext cx="273004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UNIVERSITAS NEGERI MAKASSAR</a:t>
            </a:r>
            <a:endParaRPr/>
          </a:p>
        </p:txBody>
      </p:sp>
    </p:spTree>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p:cSld name="Title and 4 Content">
    <p:spTree>
      <p:nvGrpSpPr>
        <p:cNvPr id="65" name="Shape 65"/>
        <p:cNvGrpSpPr/>
        <p:nvPr/>
      </p:nvGrpSpPr>
      <p:grpSpPr>
        <a:xfrm>
          <a:off x="0" y="0"/>
          <a:ext cx="0" cy="0"/>
          <a:chOff x="0" y="0"/>
          <a:chExt cx="0" cy="0"/>
        </a:xfrm>
      </p:grpSpPr>
      <p:pic>
        <p:nvPicPr>
          <p:cNvPr id="66" name="Google Shape;66;p20"/>
          <p:cNvPicPr preferRelativeResize="0"/>
          <p:nvPr/>
        </p:nvPicPr>
        <p:blipFill rotWithShape="1">
          <a:blip r:embed="rId2">
            <a:alphaModFix/>
          </a:blip>
          <a:srcRect b="0" l="0" r="0" t="0"/>
          <a:stretch/>
        </p:blipFill>
        <p:spPr>
          <a:xfrm>
            <a:off x="10432256" y="4122596"/>
            <a:ext cx="5823744" cy="80694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theme" Target="../theme/theme1.xml"/><Relationship Id="rId12" Type="http://schemas.openxmlformats.org/officeDocument/2006/relationships/slideLayout" Target="../slideLayouts/slideLayout20.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image" Target="../media/image7.pn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6" Type="http://schemas.openxmlformats.org/officeDocument/2006/relationships/slideLayout" Target="../slideLayouts/slideLayout25.xml"/><Relationship Id="rId18" Type="http://schemas.openxmlformats.org/officeDocument/2006/relationships/theme" Target="../theme/theme3.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8121"/>
            </a:gs>
            <a:gs pos="50000">
              <a:srgbClr val="D54006"/>
            </a:gs>
            <a:gs pos="100000">
              <a:srgbClr val="8C0000"/>
            </a:gs>
          </a:gsLst>
          <a:lin ang="2520000" scaled="0"/>
        </a:gradFill>
      </p:bgPr>
    </p:bg>
    <p:spTree>
      <p:nvGrpSpPr>
        <p:cNvPr id="5" name="Shape 5"/>
        <p:cNvGrpSpPr/>
        <p:nvPr/>
      </p:nvGrpSpPr>
      <p:grpSpPr>
        <a:xfrm>
          <a:off x="0" y="0"/>
          <a:ext cx="0" cy="0"/>
          <a:chOff x="0" y="0"/>
          <a:chExt cx="0" cy="0"/>
        </a:xfrm>
      </p:grpSpPr>
      <p:pic>
        <p:nvPicPr>
          <p:cNvPr descr="C:\Users\James\Desktop\msft\Berlin\build Assets\hashOverlaySD-FullResolve.png" id="6" name="Google Shape;6;p15"/>
          <p:cNvPicPr preferRelativeResize="0"/>
          <p:nvPr/>
        </p:nvPicPr>
        <p:blipFill rotWithShape="1">
          <a:blip r:embed="rId1">
            <a:alphaModFix amt="10000"/>
          </a:blip>
          <a:srcRect b="0" l="0" r="0" t="0"/>
          <a:stretch/>
        </p:blipFill>
        <p:spPr>
          <a:xfrm>
            <a:off x="0" y="2"/>
            <a:ext cx="16256000" cy="12192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spd="slow">
    <p:push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p19"/>
          <p:cNvSpPr txBox="1"/>
          <p:nvPr>
            <p:ph type="title"/>
          </p:nvPr>
        </p:nvSpPr>
        <p:spPr>
          <a:xfrm>
            <a:off x="1117600" y="649114"/>
            <a:ext cx="14020800" cy="235655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7822"/>
              <a:buFont typeface="Calibri"/>
              <a:buNone/>
              <a:defRPr b="0" i="0" sz="7822"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19"/>
          <p:cNvSpPr txBox="1"/>
          <p:nvPr>
            <p:ph idx="1" type="body"/>
          </p:nvPr>
        </p:nvSpPr>
        <p:spPr>
          <a:xfrm>
            <a:off x="1117600" y="3245556"/>
            <a:ext cx="14020800" cy="7735712"/>
          </a:xfrm>
          <a:prstGeom prst="rect">
            <a:avLst/>
          </a:prstGeom>
          <a:noFill/>
          <a:ln>
            <a:noFill/>
          </a:ln>
        </p:spPr>
        <p:txBody>
          <a:bodyPr anchorCtr="0" anchor="t" bIns="45700" lIns="91425" spcFirstLastPara="1" rIns="91425" wrap="square" tIns="45700">
            <a:normAutofit/>
          </a:bodyPr>
          <a:lstStyle>
            <a:lvl1pPr indent="-544703" lvl="0" marL="457200" marR="0" rtl="0" algn="l">
              <a:lnSpc>
                <a:spcPct val="90000"/>
              </a:lnSpc>
              <a:spcBef>
                <a:spcPts val="1778"/>
              </a:spcBef>
              <a:spcAft>
                <a:spcPts val="0"/>
              </a:spcAft>
              <a:buClr>
                <a:schemeClr val="dk1"/>
              </a:buClr>
              <a:buSzPts val="4978"/>
              <a:buFont typeface="Arial"/>
              <a:buChar char="•"/>
              <a:defRPr b="0" i="0" sz="4978" u="none" cap="none" strike="noStrike">
                <a:solidFill>
                  <a:schemeClr val="dk1"/>
                </a:solidFill>
                <a:latin typeface="Calibri"/>
                <a:ea typeface="Calibri"/>
                <a:cs typeface="Calibri"/>
                <a:sym typeface="Calibri"/>
              </a:defRPr>
            </a:lvl1pPr>
            <a:lvl2pPr indent="-499554" lvl="1" marL="914400" marR="0" rtl="0" algn="l">
              <a:lnSpc>
                <a:spcPct val="90000"/>
              </a:lnSpc>
              <a:spcBef>
                <a:spcPts val="889"/>
              </a:spcBef>
              <a:spcAft>
                <a:spcPts val="0"/>
              </a:spcAft>
              <a:buClr>
                <a:schemeClr val="dk1"/>
              </a:buClr>
              <a:buSzPts val="4267"/>
              <a:buFont typeface="Arial"/>
              <a:buChar char="•"/>
              <a:defRPr b="0" i="0" sz="4267" u="none" cap="none" strike="noStrike">
                <a:solidFill>
                  <a:schemeClr val="dk1"/>
                </a:solidFill>
                <a:latin typeface="Calibri"/>
                <a:ea typeface="Calibri"/>
                <a:cs typeface="Calibri"/>
                <a:sym typeface="Calibri"/>
              </a:defRPr>
            </a:lvl2pPr>
            <a:lvl3pPr indent="-454406" lvl="2" marL="1371600" marR="0" rtl="0" algn="l">
              <a:lnSpc>
                <a:spcPct val="90000"/>
              </a:lnSpc>
              <a:spcBef>
                <a:spcPts val="889"/>
              </a:spcBef>
              <a:spcAft>
                <a:spcPts val="0"/>
              </a:spcAft>
              <a:buClr>
                <a:schemeClr val="dk1"/>
              </a:buClr>
              <a:buSzPts val="3556"/>
              <a:buFont typeface="Arial"/>
              <a:buChar char="•"/>
              <a:defRPr b="0" i="0" sz="3556" u="none" cap="none" strike="noStrike">
                <a:solidFill>
                  <a:schemeClr val="dk1"/>
                </a:solidFill>
                <a:latin typeface="Calibri"/>
                <a:ea typeface="Calibri"/>
                <a:cs typeface="Calibri"/>
                <a:sym typeface="Calibri"/>
              </a:defRPr>
            </a:lvl3pPr>
            <a:lvl4pPr indent="-431800" lvl="3" marL="1828800" marR="0" rtl="0" algn="l">
              <a:lnSpc>
                <a:spcPct val="90000"/>
              </a:lnSpc>
              <a:spcBef>
                <a:spcPts val="889"/>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lnSpc>
                <a:spcPct val="90000"/>
              </a:lnSpc>
              <a:spcBef>
                <a:spcPts val="889"/>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31800" lvl="5" marL="2743200" marR="0" rtl="0" algn="l">
              <a:lnSpc>
                <a:spcPct val="90000"/>
              </a:lnSpc>
              <a:spcBef>
                <a:spcPts val="889"/>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6pPr>
            <a:lvl7pPr indent="-431800" lvl="6" marL="3200400" marR="0" rtl="0" algn="l">
              <a:lnSpc>
                <a:spcPct val="90000"/>
              </a:lnSpc>
              <a:spcBef>
                <a:spcPts val="889"/>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7pPr>
            <a:lvl8pPr indent="-431800" lvl="7" marL="3657600" marR="0" rtl="0" algn="l">
              <a:lnSpc>
                <a:spcPct val="90000"/>
              </a:lnSpc>
              <a:spcBef>
                <a:spcPts val="889"/>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8pPr>
            <a:lvl9pPr indent="-431800" lvl="8" marL="4114800" marR="0" rtl="0" algn="l">
              <a:lnSpc>
                <a:spcPct val="90000"/>
              </a:lnSpc>
              <a:spcBef>
                <a:spcPts val="889"/>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9pPr>
          </a:lstStyle>
          <a:p/>
        </p:txBody>
      </p:sp>
      <p:sp>
        <p:nvSpPr>
          <p:cNvPr id="62" name="Google Shape;62;p19"/>
          <p:cNvSpPr txBox="1"/>
          <p:nvPr>
            <p:ph idx="10" type="dt"/>
          </p:nvPr>
        </p:nvSpPr>
        <p:spPr>
          <a:xfrm>
            <a:off x="1117600" y="11300181"/>
            <a:ext cx="3657600" cy="64911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2133">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9"/>
          <p:cNvSpPr txBox="1"/>
          <p:nvPr>
            <p:ph idx="11" type="ftr"/>
          </p:nvPr>
        </p:nvSpPr>
        <p:spPr>
          <a:xfrm>
            <a:off x="5384800" y="11300181"/>
            <a:ext cx="5486400" cy="64911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2133">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9"/>
          <p:cNvSpPr txBox="1"/>
          <p:nvPr>
            <p:ph idx="12" type="sldNum"/>
          </p:nvPr>
        </p:nvSpPr>
        <p:spPr>
          <a:xfrm>
            <a:off x="11480800" y="11300181"/>
            <a:ext cx="3657600" cy="64911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133">
                <a:solidFill>
                  <a:srgbClr val="888888"/>
                </a:solidFill>
                <a:latin typeface="Calibri"/>
                <a:ea typeface="Calibri"/>
                <a:cs typeface="Calibri"/>
                <a:sym typeface="Calibri"/>
              </a:defRPr>
            </a:lvl1pPr>
            <a:lvl2pPr indent="0" lvl="1" marL="0" marR="0" rtl="0" algn="r">
              <a:spcBef>
                <a:spcPts val="0"/>
              </a:spcBef>
              <a:buNone/>
              <a:defRPr sz="2133">
                <a:solidFill>
                  <a:srgbClr val="888888"/>
                </a:solidFill>
                <a:latin typeface="Calibri"/>
                <a:ea typeface="Calibri"/>
                <a:cs typeface="Calibri"/>
                <a:sym typeface="Calibri"/>
              </a:defRPr>
            </a:lvl2pPr>
            <a:lvl3pPr indent="0" lvl="2" marL="0" marR="0" rtl="0" algn="r">
              <a:spcBef>
                <a:spcPts val="0"/>
              </a:spcBef>
              <a:buNone/>
              <a:defRPr sz="2133">
                <a:solidFill>
                  <a:srgbClr val="888888"/>
                </a:solidFill>
                <a:latin typeface="Calibri"/>
                <a:ea typeface="Calibri"/>
                <a:cs typeface="Calibri"/>
                <a:sym typeface="Calibri"/>
              </a:defRPr>
            </a:lvl3pPr>
            <a:lvl4pPr indent="0" lvl="3" marL="0" marR="0" rtl="0" algn="r">
              <a:spcBef>
                <a:spcPts val="0"/>
              </a:spcBef>
              <a:buNone/>
              <a:defRPr sz="2133">
                <a:solidFill>
                  <a:srgbClr val="888888"/>
                </a:solidFill>
                <a:latin typeface="Calibri"/>
                <a:ea typeface="Calibri"/>
                <a:cs typeface="Calibri"/>
                <a:sym typeface="Calibri"/>
              </a:defRPr>
            </a:lvl4pPr>
            <a:lvl5pPr indent="0" lvl="4" marL="0" marR="0" rtl="0" algn="r">
              <a:spcBef>
                <a:spcPts val="0"/>
              </a:spcBef>
              <a:buNone/>
              <a:defRPr sz="2133">
                <a:solidFill>
                  <a:srgbClr val="888888"/>
                </a:solidFill>
                <a:latin typeface="Calibri"/>
                <a:ea typeface="Calibri"/>
                <a:cs typeface="Calibri"/>
                <a:sym typeface="Calibri"/>
              </a:defRPr>
            </a:lvl5pPr>
            <a:lvl6pPr indent="0" lvl="5" marL="0" marR="0" rtl="0" algn="r">
              <a:spcBef>
                <a:spcPts val="0"/>
              </a:spcBef>
              <a:buNone/>
              <a:defRPr sz="2133">
                <a:solidFill>
                  <a:srgbClr val="888888"/>
                </a:solidFill>
                <a:latin typeface="Calibri"/>
                <a:ea typeface="Calibri"/>
                <a:cs typeface="Calibri"/>
                <a:sym typeface="Calibri"/>
              </a:defRPr>
            </a:lvl6pPr>
            <a:lvl7pPr indent="0" lvl="6" marL="0" marR="0" rtl="0" algn="r">
              <a:spcBef>
                <a:spcPts val="0"/>
              </a:spcBef>
              <a:buNone/>
              <a:defRPr sz="2133">
                <a:solidFill>
                  <a:srgbClr val="888888"/>
                </a:solidFill>
                <a:latin typeface="Calibri"/>
                <a:ea typeface="Calibri"/>
                <a:cs typeface="Calibri"/>
                <a:sym typeface="Calibri"/>
              </a:defRPr>
            </a:lvl7pPr>
            <a:lvl8pPr indent="0" lvl="7" marL="0" marR="0" rtl="0" algn="r">
              <a:spcBef>
                <a:spcPts val="0"/>
              </a:spcBef>
              <a:buNone/>
              <a:defRPr sz="2133">
                <a:solidFill>
                  <a:srgbClr val="888888"/>
                </a:solidFill>
                <a:latin typeface="Calibri"/>
                <a:ea typeface="Calibri"/>
                <a:cs typeface="Calibri"/>
                <a:sym typeface="Calibri"/>
              </a:defRPr>
            </a:lvl8pPr>
            <a:lvl9pPr indent="0" lvl="8" marL="0" marR="0" rtl="0" algn="r">
              <a:spcBef>
                <a:spcPts val="0"/>
              </a:spcBef>
              <a:buNone/>
              <a:defRPr sz="2133">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8121"/>
            </a:gs>
            <a:gs pos="50000">
              <a:srgbClr val="D54006"/>
            </a:gs>
            <a:gs pos="100000">
              <a:srgbClr val="8C0000"/>
            </a:gs>
          </a:gsLst>
          <a:lin ang="2520000" scaled="0"/>
        </a:gradFill>
      </p:bgPr>
    </p:bg>
    <p:spTree>
      <p:nvGrpSpPr>
        <p:cNvPr id="136" name="Shape 136"/>
        <p:cNvGrpSpPr/>
        <p:nvPr/>
      </p:nvGrpSpPr>
      <p:grpSpPr>
        <a:xfrm>
          <a:off x="0" y="0"/>
          <a:ext cx="0" cy="0"/>
          <a:chOff x="0" y="0"/>
          <a:chExt cx="0" cy="0"/>
        </a:xfrm>
      </p:grpSpPr>
      <p:pic>
        <p:nvPicPr>
          <p:cNvPr descr="C:\Users\James\Desktop\msft\Berlin\build Assets\hashOverlaySD-FullResolve.png" id="137" name="Google Shape;137;p37"/>
          <p:cNvPicPr preferRelativeResize="0"/>
          <p:nvPr/>
        </p:nvPicPr>
        <p:blipFill rotWithShape="1">
          <a:blip r:embed="rId1">
            <a:alphaModFix amt="10000"/>
          </a:blip>
          <a:srcRect b="0" l="0" r="0" t="0"/>
          <a:stretch/>
        </p:blipFill>
        <p:spPr>
          <a:xfrm>
            <a:off x="0" y="2"/>
            <a:ext cx="16256000" cy="12192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5F12"/>
        </a:solidFill>
      </p:bgPr>
    </p:bg>
    <p:spTree>
      <p:nvGrpSpPr>
        <p:cNvPr id="223" name="Shape 223"/>
        <p:cNvGrpSpPr/>
        <p:nvPr/>
      </p:nvGrpSpPr>
      <p:grpSpPr>
        <a:xfrm>
          <a:off x="0" y="0"/>
          <a:ext cx="0" cy="0"/>
          <a:chOff x="0" y="0"/>
          <a:chExt cx="0" cy="0"/>
        </a:xfrm>
      </p:grpSpPr>
      <p:sp>
        <p:nvSpPr>
          <p:cNvPr id="224" name="Google Shape;224;p1"/>
          <p:cNvSpPr txBox="1"/>
          <p:nvPr>
            <p:ph type="title"/>
          </p:nvPr>
        </p:nvSpPr>
        <p:spPr>
          <a:xfrm>
            <a:off x="3334871" y="11543805"/>
            <a:ext cx="13643313" cy="88127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Trebuchet MS"/>
              <a:buNone/>
            </a:pPr>
            <a:r>
              <a:rPr b="0" lang="en-US" sz="3600">
                <a:latin typeface="Trebuchet MS"/>
                <a:ea typeface="Trebuchet MS"/>
                <a:cs typeface="Trebuchet MS"/>
                <a:sym typeface="Trebuchet MS"/>
              </a:rPr>
              <a:t>Tim Pengampu Mata Kuliah Akuntansi Keuangan Lanjutan II</a:t>
            </a:r>
            <a:endParaRPr b="0" sz="2000">
              <a:latin typeface="Trebuchet MS"/>
              <a:ea typeface="Trebuchet MS"/>
              <a:cs typeface="Trebuchet MS"/>
              <a:sym typeface="Trebuchet MS"/>
            </a:endParaRPr>
          </a:p>
        </p:txBody>
      </p:sp>
      <p:sp>
        <p:nvSpPr>
          <p:cNvPr id="225" name="Google Shape;225;p1"/>
          <p:cNvSpPr/>
          <p:nvPr/>
        </p:nvSpPr>
        <p:spPr>
          <a:xfrm>
            <a:off x="0" y="4941838"/>
            <a:ext cx="1137683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6000" u="none" cap="none" strike="noStrike">
                <a:solidFill>
                  <a:schemeClr val="lt1"/>
                </a:solidFill>
                <a:latin typeface="Comic Sans MS"/>
                <a:ea typeface="Comic Sans MS"/>
                <a:cs typeface="Comic Sans MS"/>
                <a:sym typeface="Comic Sans MS"/>
              </a:rPr>
              <a:t>Pengaturan Bersama</a:t>
            </a:r>
            <a:endParaRPr b="1" i="0" sz="6000" u="none" cap="none" strike="noStrike">
              <a:solidFill>
                <a:schemeClr val="lt1"/>
              </a:solidFill>
              <a:latin typeface="Comic Sans MS"/>
              <a:ea typeface="Comic Sans MS"/>
              <a:cs typeface="Comic Sans MS"/>
              <a:sym typeface="Comic Sans MS"/>
            </a:endParaRPr>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Gedung Phinisi Unm - Homecare24" id="323" name="Google Shape;323;p10"/>
          <p:cNvPicPr preferRelativeResize="0"/>
          <p:nvPr/>
        </p:nvPicPr>
        <p:blipFill rotWithShape="1">
          <a:blip r:embed="rId3">
            <a:alphaModFix amt="5000"/>
          </a:blip>
          <a:srcRect b="0" l="0" r="0" t="0"/>
          <a:stretch/>
        </p:blipFill>
        <p:spPr>
          <a:xfrm>
            <a:off x="0" y="482425"/>
            <a:ext cx="16256000" cy="12192000"/>
          </a:xfrm>
          <a:prstGeom prst="rect">
            <a:avLst/>
          </a:prstGeom>
          <a:noFill/>
          <a:ln>
            <a:noFill/>
          </a:ln>
        </p:spPr>
      </p:pic>
      <p:sp>
        <p:nvSpPr>
          <p:cNvPr id="324" name="Google Shape;324;p10"/>
          <p:cNvSpPr txBox="1"/>
          <p:nvPr>
            <p:ph type="title"/>
          </p:nvPr>
        </p:nvSpPr>
        <p:spPr>
          <a:xfrm>
            <a:off x="380069" y="928793"/>
            <a:ext cx="13302496" cy="11510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rebuchet MS"/>
              <a:buNone/>
            </a:pPr>
            <a:r>
              <a:rPr b="1" lang="en-US" sz="5400">
                <a:latin typeface="Trebuchet MS"/>
                <a:ea typeface="Trebuchet MS"/>
                <a:cs typeface="Trebuchet MS"/>
                <a:sym typeface="Trebuchet MS"/>
              </a:rPr>
              <a:t>Pengakuan dan Pengukuran Operasi Bersama (Joint Operation)</a:t>
            </a:r>
            <a:endParaRPr/>
          </a:p>
        </p:txBody>
      </p:sp>
      <p:sp>
        <p:nvSpPr>
          <p:cNvPr id="325" name="Google Shape;325;p10"/>
          <p:cNvSpPr txBox="1"/>
          <p:nvPr/>
        </p:nvSpPr>
        <p:spPr>
          <a:xfrm>
            <a:off x="613008" y="3269293"/>
            <a:ext cx="15344100" cy="6357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700">
                <a:solidFill>
                  <a:schemeClr val="dk1"/>
                </a:solidFill>
                <a:latin typeface="Trebuchet MS"/>
                <a:ea typeface="Trebuchet MS"/>
                <a:cs typeface="Trebuchet MS"/>
                <a:sym typeface="Trebuchet MS"/>
              </a:rPr>
              <a:t>Menurut PSAK 66/111, operator bersama mengakui hal berikut terkait dengan kepentingannya dalam operasi bersama: </a:t>
            </a:r>
            <a:endParaRPr sz="1900"/>
          </a:p>
          <a:p>
            <a:pPr indent="-546100" lvl="0" marL="514350" marR="0" rtl="0" algn="just">
              <a:spcBef>
                <a:spcPts val="0"/>
              </a:spcBef>
              <a:spcAft>
                <a:spcPts val="0"/>
              </a:spcAft>
              <a:buClr>
                <a:schemeClr val="dk1"/>
              </a:buClr>
              <a:buSzPts val="3700"/>
              <a:buFont typeface="Trebuchet MS"/>
              <a:buAutoNum type="arabicPeriod"/>
            </a:pPr>
            <a:r>
              <a:rPr lang="en-US" sz="3700">
                <a:solidFill>
                  <a:schemeClr val="dk1"/>
                </a:solidFill>
                <a:latin typeface="Trebuchet MS"/>
                <a:ea typeface="Trebuchet MS"/>
                <a:cs typeface="Trebuchet MS"/>
                <a:sym typeface="Trebuchet MS"/>
              </a:rPr>
              <a:t>aset, mencakup bagiannya atas aset apa pun yang dimiliki bersama. </a:t>
            </a:r>
            <a:endParaRPr sz="1900"/>
          </a:p>
          <a:p>
            <a:pPr indent="-546100" lvl="0" marL="514350" marR="0" rtl="0" algn="just">
              <a:spcBef>
                <a:spcPts val="0"/>
              </a:spcBef>
              <a:spcAft>
                <a:spcPts val="0"/>
              </a:spcAft>
              <a:buClr>
                <a:schemeClr val="dk1"/>
              </a:buClr>
              <a:buSzPts val="3700"/>
              <a:buFont typeface="Trebuchet MS"/>
              <a:buAutoNum type="arabicPeriod"/>
            </a:pPr>
            <a:r>
              <a:rPr lang="en-US" sz="3700">
                <a:solidFill>
                  <a:schemeClr val="dk1"/>
                </a:solidFill>
                <a:latin typeface="Trebuchet MS"/>
                <a:ea typeface="Trebuchet MS"/>
                <a:cs typeface="Trebuchet MS"/>
                <a:sym typeface="Trebuchet MS"/>
              </a:rPr>
              <a:t>liabilitas, mencakup bagiannya atas liabilitas apa pun yang terjadi bersama. </a:t>
            </a:r>
            <a:endParaRPr sz="1900"/>
          </a:p>
          <a:p>
            <a:pPr indent="-546100" lvl="0" marL="514350" marR="0" rtl="0" algn="just">
              <a:spcBef>
                <a:spcPts val="0"/>
              </a:spcBef>
              <a:spcAft>
                <a:spcPts val="0"/>
              </a:spcAft>
              <a:buClr>
                <a:schemeClr val="dk1"/>
              </a:buClr>
              <a:buSzPts val="3700"/>
              <a:buFont typeface="Trebuchet MS"/>
              <a:buAutoNum type="arabicPeriod"/>
            </a:pPr>
            <a:r>
              <a:rPr lang="en-US" sz="3700">
                <a:solidFill>
                  <a:schemeClr val="dk1"/>
                </a:solidFill>
                <a:latin typeface="Trebuchet MS"/>
                <a:ea typeface="Trebuchet MS"/>
                <a:cs typeface="Trebuchet MS"/>
                <a:sym typeface="Trebuchet MS"/>
              </a:rPr>
              <a:t>pendapatan dari penjualan bagiannya atas output yang dihasilkan dari operasi bersama; </a:t>
            </a:r>
            <a:endParaRPr sz="1900"/>
          </a:p>
          <a:p>
            <a:pPr indent="-546100" lvl="0" marL="514350" marR="0" rtl="0" algn="just">
              <a:spcBef>
                <a:spcPts val="0"/>
              </a:spcBef>
              <a:spcAft>
                <a:spcPts val="0"/>
              </a:spcAft>
              <a:buClr>
                <a:schemeClr val="dk1"/>
              </a:buClr>
              <a:buSzPts val="3700"/>
              <a:buFont typeface="Trebuchet MS"/>
              <a:buAutoNum type="arabicPeriod"/>
            </a:pPr>
            <a:r>
              <a:rPr lang="en-US" sz="3700">
                <a:solidFill>
                  <a:schemeClr val="dk1"/>
                </a:solidFill>
                <a:latin typeface="Trebuchet MS"/>
                <a:ea typeface="Trebuchet MS"/>
                <a:cs typeface="Trebuchet MS"/>
                <a:sym typeface="Trebuchet MS"/>
              </a:rPr>
              <a:t>bagiannya atas pendapatan dari penjualan output oleh operasi bersama;</a:t>
            </a:r>
            <a:endParaRPr sz="1900"/>
          </a:p>
          <a:p>
            <a:pPr indent="-546100" lvl="0" marL="514350" marR="0" rtl="0" algn="just">
              <a:spcBef>
                <a:spcPts val="0"/>
              </a:spcBef>
              <a:spcAft>
                <a:spcPts val="0"/>
              </a:spcAft>
              <a:buClr>
                <a:schemeClr val="dk1"/>
              </a:buClr>
              <a:buSzPts val="3700"/>
              <a:buFont typeface="Trebuchet MS"/>
              <a:buAutoNum type="arabicPeriod"/>
            </a:pPr>
            <a:r>
              <a:rPr lang="en-US" sz="3700">
                <a:solidFill>
                  <a:schemeClr val="dk1"/>
                </a:solidFill>
                <a:latin typeface="Trebuchet MS"/>
                <a:ea typeface="Trebuchet MS"/>
                <a:cs typeface="Trebuchet MS"/>
                <a:sym typeface="Trebuchet MS"/>
              </a:rPr>
              <a:t>beban, mencakup bagiannya atas beban apa pun yang terjadi secara bersama-sama.</a:t>
            </a:r>
            <a:endParaRPr sz="1900"/>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Gedung Phinisi Unm - Homecare24" id="330" name="Google Shape;330;p11"/>
          <p:cNvPicPr preferRelativeResize="0"/>
          <p:nvPr/>
        </p:nvPicPr>
        <p:blipFill rotWithShape="1">
          <a:blip r:embed="rId3">
            <a:alphaModFix amt="5000"/>
          </a:blip>
          <a:srcRect b="0" l="0" r="0" t="0"/>
          <a:stretch/>
        </p:blipFill>
        <p:spPr>
          <a:xfrm>
            <a:off x="0" y="482425"/>
            <a:ext cx="16256000" cy="12192000"/>
          </a:xfrm>
          <a:prstGeom prst="rect">
            <a:avLst/>
          </a:prstGeom>
          <a:noFill/>
          <a:ln>
            <a:noFill/>
          </a:ln>
        </p:spPr>
      </p:pic>
      <p:sp>
        <p:nvSpPr>
          <p:cNvPr id="331" name="Google Shape;331;p11"/>
          <p:cNvSpPr txBox="1"/>
          <p:nvPr>
            <p:ph type="title"/>
          </p:nvPr>
        </p:nvSpPr>
        <p:spPr>
          <a:xfrm>
            <a:off x="380069" y="928793"/>
            <a:ext cx="13302496" cy="11510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rebuchet MS"/>
              <a:buNone/>
            </a:pPr>
            <a:r>
              <a:rPr b="1" lang="en-US" sz="5400">
                <a:latin typeface="Trebuchet MS"/>
                <a:ea typeface="Trebuchet MS"/>
                <a:cs typeface="Trebuchet MS"/>
                <a:sym typeface="Trebuchet MS"/>
              </a:rPr>
              <a:t>Ventura Bersama (Joint Operation)</a:t>
            </a:r>
            <a:endParaRPr/>
          </a:p>
        </p:txBody>
      </p:sp>
      <p:sp>
        <p:nvSpPr>
          <p:cNvPr id="332" name="Google Shape;332;p11"/>
          <p:cNvSpPr txBox="1"/>
          <p:nvPr/>
        </p:nvSpPr>
        <p:spPr>
          <a:xfrm>
            <a:off x="8606118" y="3269293"/>
            <a:ext cx="7351200" cy="6926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700">
                <a:solidFill>
                  <a:schemeClr val="dk1"/>
                </a:solidFill>
                <a:latin typeface="Trebuchet MS"/>
                <a:ea typeface="Trebuchet MS"/>
                <a:cs typeface="Trebuchet MS"/>
                <a:sym typeface="Trebuchet MS"/>
              </a:rPr>
              <a:t>Ventura bersama adalah pengaturan bersama yang mengatur bahwa para pihak yang memiliki pengendalian bersama atas pengaturan </a:t>
            </a:r>
            <a:r>
              <a:rPr lang="en-US" sz="3700">
                <a:solidFill>
                  <a:srgbClr val="FF0000"/>
                </a:solidFill>
                <a:latin typeface="Trebuchet MS"/>
                <a:ea typeface="Trebuchet MS"/>
                <a:cs typeface="Trebuchet MS"/>
                <a:sym typeface="Trebuchet MS"/>
              </a:rPr>
              <a:t>memiliki hak atas aset neto (aset bersih) </a:t>
            </a:r>
            <a:r>
              <a:rPr lang="en-US" sz="3700">
                <a:solidFill>
                  <a:schemeClr val="dk1"/>
                </a:solidFill>
                <a:latin typeface="Trebuchet MS"/>
                <a:ea typeface="Trebuchet MS"/>
                <a:cs typeface="Trebuchet MS"/>
                <a:sym typeface="Trebuchet MS"/>
              </a:rPr>
              <a:t>terkait dengan pengaturan tersebut. Para pihak dalam ventura bersama yang memiliki pengendalian bersama atas operasi bersama tersebut disebut venturer bersama.</a:t>
            </a:r>
            <a:endParaRPr sz="1900"/>
          </a:p>
        </p:txBody>
      </p:sp>
      <p:pic>
        <p:nvPicPr>
          <p:cNvPr id="333" name="Google Shape;333;p11"/>
          <p:cNvPicPr preferRelativeResize="0"/>
          <p:nvPr/>
        </p:nvPicPr>
        <p:blipFill rotWithShape="1">
          <a:blip r:embed="rId4">
            <a:alphaModFix/>
          </a:blip>
          <a:srcRect b="0" l="0" r="0" t="0"/>
          <a:stretch/>
        </p:blipFill>
        <p:spPr>
          <a:xfrm>
            <a:off x="0" y="2922494"/>
            <a:ext cx="8157882" cy="8480612"/>
          </a:xfrm>
          <a:prstGeom prst="rect">
            <a:avLst/>
          </a:prstGeom>
          <a:noFill/>
          <a:ln>
            <a:noFill/>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Gedung Phinisi Unm - Homecare24" id="338" name="Google Shape;338;p12"/>
          <p:cNvPicPr preferRelativeResize="0"/>
          <p:nvPr/>
        </p:nvPicPr>
        <p:blipFill rotWithShape="1">
          <a:blip r:embed="rId3">
            <a:alphaModFix amt="5000"/>
          </a:blip>
          <a:srcRect b="0" l="0" r="0" t="0"/>
          <a:stretch/>
        </p:blipFill>
        <p:spPr>
          <a:xfrm>
            <a:off x="0" y="482425"/>
            <a:ext cx="16256000" cy="12192000"/>
          </a:xfrm>
          <a:prstGeom prst="rect">
            <a:avLst/>
          </a:prstGeom>
          <a:noFill/>
          <a:ln>
            <a:noFill/>
          </a:ln>
        </p:spPr>
      </p:pic>
      <p:sp>
        <p:nvSpPr>
          <p:cNvPr id="339" name="Google Shape;339;p12"/>
          <p:cNvSpPr txBox="1"/>
          <p:nvPr>
            <p:ph type="title"/>
          </p:nvPr>
        </p:nvSpPr>
        <p:spPr>
          <a:xfrm>
            <a:off x="380069" y="928793"/>
            <a:ext cx="13302496" cy="11510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rebuchet MS"/>
              <a:buNone/>
            </a:pPr>
            <a:r>
              <a:rPr b="1" lang="en-US" sz="5400">
                <a:latin typeface="Trebuchet MS"/>
                <a:ea typeface="Trebuchet MS"/>
                <a:cs typeface="Trebuchet MS"/>
                <a:sym typeface="Trebuchet MS"/>
              </a:rPr>
              <a:t>Contoh Ventura Bersama (Joint Operation)</a:t>
            </a:r>
            <a:endParaRPr/>
          </a:p>
        </p:txBody>
      </p:sp>
      <p:pic>
        <p:nvPicPr>
          <p:cNvPr id="340" name="Google Shape;340;p12"/>
          <p:cNvPicPr preferRelativeResize="0"/>
          <p:nvPr/>
        </p:nvPicPr>
        <p:blipFill rotWithShape="1">
          <a:blip r:embed="rId4">
            <a:alphaModFix/>
          </a:blip>
          <a:srcRect b="0" l="0" r="0" t="0"/>
          <a:stretch/>
        </p:blipFill>
        <p:spPr>
          <a:xfrm>
            <a:off x="3442447" y="3215505"/>
            <a:ext cx="9681881" cy="8151743"/>
          </a:xfrm>
          <a:prstGeom prst="rect">
            <a:avLst/>
          </a:prstGeom>
          <a:noFill/>
          <a:ln>
            <a:noFill/>
          </a:ln>
        </p:spPr>
      </p:pic>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2818090999e_0_5"/>
          <p:cNvSpPr txBox="1"/>
          <p:nvPr>
            <p:ph type="title"/>
          </p:nvPr>
        </p:nvSpPr>
        <p:spPr>
          <a:xfrm>
            <a:off x="899008" y="1307178"/>
            <a:ext cx="14020800" cy="235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6900">
                <a:latin typeface="Arial"/>
                <a:ea typeface="Arial"/>
                <a:cs typeface="Arial"/>
                <a:sym typeface="Arial"/>
              </a:rPr>
              <a:t>Venture</a:t>
            </a:r>
            <a:endParaRPr b="1" sz="6233">
              <a:latin typeface="Montserrat"/>
              <a:ea typeface="Montserrat"/>
              <a:cs typeface="Montserrat"/>
              <a:sym typeface="Montserrat"/>
            </a:endParaRPr>
          </a:p>
        </p:txBody>
      </p:sp>
      <p:sp>
        <p:nvSpPr>
          <p:cNvPr id="346" name="Google Shape;346;g2818090999e_0_5"/>
          <p:cNvSpPr txBox="1"/>
          <p:nvPr>
            <p:ph idx="1" type="body"/>
          </p:nvPr>
        </p:nvSpPr>
        <p:spPr>
          <a:xfrm>
            <a:off x="412750" y="3079750"/>
            <a:ext cx="15049500" cy="7240500"/>
          </a:xfrm>
          <a:prstGeom prst="rect">
            <a:avLst/>
          </a:prstGeom>
        </p:spPr>
        <p:txBody>
          <a:bodyPr anchorCtr="0" anchor="t" bIns="45700" lIns="91425" spcFirstLastPara="1" rIns="91425" wrap="square" tIns="45700">
            <a:noAutofit/>
          </a:bodyPr>
          <a:lstStyle/>
          <a:p>
            <a:pPr indent="0" lvl="0" marL="0" rtl="0" algn="l">
              <a:lnSpc>
                <a:spcPct val="115000"/>
              </a:lnSpc>
              <a:spcBef>
                <a:spcPts val="900"/>
              </a:spcBef>
              <a:spcAft>
                <a:spcPts val="0"/>
              </a:spcAft>
              <a:buNone/>
            </a:pPr>
            <a:r>
              <a:rPr lang="en-US" sz="5700">
                <a:solidFill>
                  <a:schemeClr val="dk1"/>
                </a:solidFill>
              </a:rPr>
              <a:t>Istilah yang banyak dipakai untuk proyek-proyek yang ruang lingkupnya terbatas dan sifatnya sementara, yang bisa berbentuk </a:t>
            </a:r>
            <a:r>
              <a:rPr i="1" lang="en-US" sz="5700">
                <a:solidFill>
                  <a:schemeClr val="dk1"/>
                </a:solidFill>
              </a:rPr>
              <a:t>single venture</a:t>
            </a:r>
            <a:r>
              <a:rPr lang="en-US" sz="5700">
                <a:solidFill>
                  <a:schemeClr val="dk1"/>
                </a:solidFill>
              </a:rPr>
              <a:t> dan </a:t>
            </a:r>
            <a:r>
              <a:rPr i="1" lang="en-US" sz="5700">
                <a:solidFill>
                  <a:schemeClr val="dk1"/>
                </a:solidFill>
              </a:rPr>
              <a:t>joint venture</a:t>
            </a:r>
            <a:endParaRPr i="1" sz="5700">
              <a:solidFill>
                <a:schemeClr val="dk1"/>
              </a:solidFill>
            </a:endParaRPr>
          </a:p>
          <a:p>
            <a:pPr indent="0" lvl="0" marL="0" rtl="0" algn="l">
              <a:lnSpc>
                <a:spcPct val="115000"/>
              </a:lnSpc>
              <a:spcBef>
                <a:spcPts val="900"/>
              </a:spcBef>
              <a:spcAft>
                <a:spcPts val="0"/>
              </a:spcAft>
              <a:buNone/>
            </a:pPr>
            <a:r>
              <a:t/>
            </a:r>
            <a:endParaRPr i="1" sz="3600">
              <a:solidFill>
                <a:schemeClr val="dk1"/>
              </a:solidFill>
            </a:endParaRPr>
          </a:p>
          <a:p>
            <a:pPr indent="0" lvl="0" marL="0" rtl="0" algn="l">
              <a:lnSpc>
                <a:spcPct val="115000"/>
              </a:lnSpc>
              <a:spcBef>
                <a:spcPts val="900"/>
              </a:spcBef>
              <a:spcAft>
                <a:spcPts val="0"/>
              </a:spcAft>
              <a:buClr>
                <a:schemeClr val="dk1"/>
              </a:buClr>
              <a:buSzPts val="1100"/>
              <a:buFont typeface="Arial"/>
              <a:buNone/>
            </a:pPr>
            <a:r>
              <a:t/>
            </a:r>
            <a:endParaRPr i="1" sz="3600">
              <a:solidFill>
                <a:schemeClr val="dk1"/>
              </a:solidFill>
            </a:endParaRPr>
          </a:p>
          <a:p>
            <a:pPr indent="0" lvl="0" marL="0" rtl="0" algn="l">
              <a:spcBef>
                <a:spcPts val="1333"/>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818090999e_0_12"/>
          <p:cNvSpPr txBox="1"/>
          <p:nvPr>
            <p:ph type="title"/>
          </p:nvPr>
        </p:nvSpPr>
        <p:spPr>
          <a:xfrm>
            <a:off x="899008" y="1307178"/>
            <a:ext cx="14020800" cy="235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6200">
                <a:latin typeface="Arial"/>
                <a:ea typeface="Arial"/>
                <a:cs typeface="Arial"/>
                <a:sym typeface="Arial"/>
              </a:rPr>
              <a:t>Single Venture</a:t>
            </a:r>
            <a:endParaRPr b="1" sz="5533">
              <a:latin typeface="Montserrat"/>
              <a:ea typeface="Montserrat"/>
              <a:cs typeface="Montserrat"/>
              <a:sym typeface="Montserrat"/>
            </a:endParaRPr>
          </a:p>
        </p:txBody>
      </p:sp>
      <p:sp>
        <p:nvSpPr>
          <p:cNvPr id="352" name="Google Shape;352;g2818090999e_0_12"/>
          <p:cNvSpPr txBox="1"/>
          <p:nvPr>
            <p:ph idx="1" type="body"/>
          </p:nvPr>
        </p:nvSpPr>
        <p:spPr>
          <a:xfrm>
            <a:off x="1047750" y="3429000"/>
            <a:ext cx="13608900" cy="6891300"/>
          </a:xfrm>
          <a:prstGeom prst="rect">
            <a:avLst/>
          </a:prstGeom>
        </p:spPr>
        <p:txBody>
          <a:bodyPr anchorCtr="0" anchor="t" bIns="45700" lIns="91425" spcFirstLastPara="1" rIns="91425" wrap="square" tIns="45700">
            <a:noAutofit/>
          </a:bodyPr>
          <a:lstStyle/>
          <a:p>
            <a:pPr indent="0" lvl="0" marL="0" rtl="0" algn="l">
              <a:lnSpc>
                <a:spcPct val="115000"/>
              </a:lnSpc>
              <a:spcBef>
                <a:spcPts val="700"/>
              </a:spcBef>
              <a:spcAft>
                <a:spcPts val="0"/>
              </a:spcAft>
              <a:buNone/>
            </a:pPr>
            <a:r>
              <a:rPr lang="en-US" sz="3700">
                <a:solidFill>
                  <a:schemeClr val="dk1"/>
                </a:solidFill>
              </a:rPr>
              <a:t>Pengusahaan suatu pekerjaan yang dilakukan satu unit tertentu.</a:t>
            </a:r>
            <a:endParaRPr sz="3700">
              <a:solidFill>
                <a:schemeClr val="dk1"/>
              </a:solidFill>
            </a:endParaRPr>
          </a:p>
          <a:p>
            <a:pPr indent="0" lvl="0" marL="0" rtl="0" algn="l">
              <a:lnSpc>
                <a:spcPct val="115000"/>
              </a:lnSpc>
              <a:spcBef>
                <a:spcPts val="700"/>
              </a:spcBef>
              <a:spcAft>
                <a:spcPts val="0"/>
              </a:spcAft>
              <a:buClr>
                <a:schemeClr val="dk1"/>
              </a:buClr>
              <a:buSzPts val="1100"/>
              <a:buFont typeface="Arial"/>
              <a:buNone/>
            </a:pPr>
            <a:r>
              <a:t/>
            </a:r>
            <a:endParaRPr sz="3700">
              <a:solidFill>
                <a:schemeClr val="dk1"/>
              </a:solidFill>
            </a:endParaRPr>
          </a:p>
          <a:p>
            <a:pPr indent="0" lvl="0" marL="0" rtl="0" algn="l">
              <a:lnSpc>
                <a:spcPct val="115000"/>
              </a:lnSpc>
              <a:spcBef>
                <a:spcPts val="700"/>
              </a:spcBef>
              <a:spcAft>
                <a:spcPts val="0"/>
              </a:spcAft>
              <a:buClr>
                <a:schemeClr val="dk1"/>
              </a:buClr>
              <a:buSzPts val="1100"/>
              <a:buFont typeface="Arial"/>
              <a:buNone/>
            </a:pPr>
            <a:r>
              <a:rPr lang="en-US" sz="3700">
                <a:solidFill>
                  <a:schemeClr val="dk1"/>
                </a:solidFill>
              </a:rPr>
              <a:t>Dalam hal ini cukup dengan menggunakan pembukuan sederhana yang menggunakan rekening tersendiri yg disebut “</a:t>
            </a:r>
            <a:r>
              <a:rPr i="1" lang="en-US" sz="3700">
                <a:solidFill>
                  <a:schemeClr val="dk1"/>
                </a:solidFill>
              </a:rPr>
              <a:t>venture account” </a:t>
            </a:r>
            <a:r>
              <a:rPr lang="en-US" sz="3700">
                <a:solidFill>
                  <a:schemeClr val="dk1"/>
                </a:solidFill>
              </a:rPr>
              <a:t>mengkredit apabila terjadi pendapatan dan mendebetnya apabila terjadi biaya atau sering disebut sebagai rekening ekploitasi.</a:t>
            </a:r>
            <a:endParaRPr sz="3700">
              <a:solidFill>
                <a:schemeClr val="dk1"/>
              </a:solidFill>
            </a:endParaRPr>
          </a:p>
          <a:p>
            <a:pPr indent="0" lvl="0" marL="0" rtl="0" algn="l">
              <a:spcBef>
                <a:spcPts val="1333"/>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2818090999e_0_19"/>
          <p:cNvSpPr txBox="1"/>
          <p:nvPr>
            <p:ph type="title"/>
          </p:nvPr>
        </p:nvSpPr>
        <p:spPr>
          <a:xfrm>
            <a:off x="899008" y="1307178"/>
            <a:ext cx="14020800" cy="235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6200">
                <a:latin typeface="Arial"/>
                <a:ea typeface="Arial"/>
                <a:cs typeface="Arial"/>
                <a:sym typeface="Arial"/>
              </a:rPr>
              <a:t>Joint Venture</a:t>
            </a:r>
            <a:endParaRPr b="1" sz="5533">
              <a:latin typeface="Montserrat"/>
              <a:ea typeface="Montserrat"/>
              <a:cs typeface="Montserrat"/>
              <a:sym typeface="Montserrat"/>
            </a:endParaRPr>
          </a:p>
        </p:txBody>
      </p:sp>
      <p:sp>
        <p:nvSpPr>
          <p:cNvPr id="358" name="Google Shape;358;g2818090999e_0_19"/>
          <p:cNvSpPr txBox="1"/>
          <p:nvPr>
            <p:ph idx="1" type="body"/>
          </p:nvPr>
        </p:nvSpPr>
        <p:spPr>
          <a:xfrm>
            <a:off x="1047750" y="3429000"/>
            <a:ext cx="13608900" cy="6891300"/>
          </a:xfrm>
          <a:prstGeom prst="rect">
            <a:avLst/>
          </a:prstGeom>
        </p:spPr>
        <p:txBody>
          <a:bodyPr anchorCtr="0" anchor="t" bIns="45700" lIns="91425" spcFirstLastPara="1" rIns="91425" wrap="square" tIns="45700">
            <a:noAutofit/>
          </a:bodyPr>
          <a:lstStyle/>
          <a:p>
            <a:pPr indent="0" lvl="0" marL="0" rtl="0" algn="l">
              <a:spcBef>
                <a:spcPts val="1333"/>
              </a:spcBef>
              <a:spcAft>
                <a:spcPts val="0"/>
              </a:spcAft>
              <a:buNone/>
            </a:pPr>
            <a:r>
              <a:rPr lang="en-US" sz="4800">
                <a:solidFill>
                  <a:schemeClr val="dk1"/>
                </a:solidFill>
              </a:rPr>
              <a:t>Kerjasama diantara dua orang/badan atau lebih untuk melakukan kegiatan usaha tertentu dengan waktu yang terbatas. Masing-masing pihak menyerahkan aset sebagai kontribusi modal. Keuntungan joint venture didasarkan pada perjanjian pembagian laba rugi</a:t>
            </a:r>
            <a:endParaRPr sz="4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818090999e_0_26"/>
          <p:cNvSpPr txBox="1"/>
          <p:nvPr>
            <p:ph type="title"/>
          </p:nvPr>
        </p:nvSpPr>
        <p:spPr>
          <a:xfrm>
            <a:off x="899008" y="1307178"/>
            <a:ext cx="14020800" cy="235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5400">
                <a:latin typeface="Arial"/>
                <a:ea typeface="Arial"/>
                <a:cs typeface="Arial"/>
                <a:sym typeface="Arial"/>
              </a:rPr>
              <a:t>JV vs PERSEKUTUAN</a:t>
            </a:r>
            <a:endParaRPr sz="4733"/>
          </a:p>
        </p:txBody>
      </p:sp>
      <p:sp>
        <p:nvSpPr>
          <p:cNvPr id="364" name="Google Shape;364;g2818090999e_0_26"/>
          <p:cNvSpPr txBox="1"/>
          <p:nvPr>
            <p:ph idx="1" type="body"/>
          </p:nvPr>
        </p:nvSpPr>
        <p:spPr>
          <a:xfrm>
            <a:off x="899000" y="3206750"/>
            <a:ext cx="13757700" cy="7113600"/>
          </a:xfrm>
          <a:prstGeom prst="rect">
            <a:avLst/>
          </a:prstGeom>
        </p:spPr>
        <p:txBody>
          <a:bodyPr anchorCtr="0" anchor="t" bIns="45700" lIns="91425" spcFirstLastPara="1" rIns="91425" wrap="square" tIns="45700">
            <a:noAutofit/>
          </a:bodyPr>
          <a:lstStyle/>
          <a:p>
            <a:pPr indent="0" lvl="0" marL="0" rtl="0" algn="l">
              <a:spcBef>
                <a:spcPts val="1333"/>
              </a:spcBef>
              <a:spcAft>
                <a:spcPts val="0"/>
              </a:spcAft>
              <a:buNone/>
            </a:pPr>
            <a:r>
              <a:t/>
            </a:r>
            <a:endParaRPr/>
          </a:p>
        </p:txBody>
      </p:sp>
      <p:pic>
        <p:nvPicPr>
          <p:cNvPr id="365" name="Google Shape;365;g2818090999e_0_26"/>
          <p:cNvPicPr preferRelativeResize="0"/>
          <p:nvPr/>
        </p:nvPicPr>
        <p:blipFill>
          <a:blip r:embed="rId3">
            <a:alphaModFix/>
          </a:blip>
          <a:stretch>
            <a:fillRect/>
          </a:stretch>
        </p:blipFill>
        <p:spPr>
          <a:xfrm>
            <a:off x="1065213" y="3428988"/>
            <a:ext cx="6315075" cy="6276975"/>
          </a:xfrm>
          <a:prstGeom prst="rect">
            <a:avLst/>
          </a:prstGeom>
          <a:noFill/>
          <a:ln>
            <a:noFill/>
          </a:ln>
        </p:spPr>
      </p:pic>
      <p:pic>
        <p:nvPicPr>
          <p:cNvPr id="366" name="Google Shape;366;g2818090999e_0_26"/>
          <p:cNvPicPr preferRelativeResize="0"/>
          <p:nvPr/>
        </p:nvPicPr>
        <p:blipFill>
          <a:blip r:embed="rId4">
            <a:alphaModFix/>
          </a:blip>
          <a:stretch>
            <a:fillRect/>
          </a:stretch>
        </p:blipFill>
        <p:spPr>
          <a:xfrm>
            <a:off x="8351150" y="3206750"/>
            <a:ext cx="6305550" cy="6343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2818090999e_0_34"/>
          <p:cNvSpPr txBox="1"/>
          <p:nvPr>
            <p:ph type="title"/>
          </p:nvPr>
        </p:nvSpPr>
        <p:spPr>
          <a:xfrm>
            <a:off x="899008" y="1307178"/>
            <a:ext cx="14020800" cy="235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6100">
                <a:latin typeface="Arial"/>
                <a:ea typeface="Arial"/>
                <a:cs typeface="Arial"/>
                <a:sym typeface="Arial"/>
              </a:rPr>
              <a:t>Metode Pencatatan</a:t>
            </a:r>
            <a:endParaRPr b="1" sz="5433">
              <a:latin typeface="Montserrat"/>
              <a:ea typeface="Montserrat"/>
              <a:cs typeface="Montserrat"/>
              <a:sym typeface="Montserrat"/>
            </a:endParaRPr>
          </a:p>
        </p:txBody>
      </p:sp>
      <p:sp>
        <p:nvSpPr>
          <p:cNvPr id="372" name="Google Shape;372;g2818090999e_0_34"/>
          <p:cNvSpPr txBox="1"/>
          <p:nvPr>
            <p:ph idx="1" type="body"/>
          </p:nvPr>
        </p:nvSpPr>
        <p:spPr>
          <a:xfrm>
            <a:off x="899000" y="3206750"/>
            <a:ext cx="13757700" cy="7113600"/>
          </a:xfrm>
          <a:prstGeom prst="rect">
            <a:avLst/>
          </a:prstGeom>
        </p:spPr>
        <p:txBody>
          <a:bodyPr anchorCtr="0" anchor="t" bIns="45700" lIns="91425" spcFirstLastPara="1" rIns="91425" wrap="square" tIns="45700">
            <a:noAutofit/>
          </a:bodyPr>
          <a:lstStyle/>
          <a:p>
            <a:pPr indent="-12700" lvl="0" marL="12700" rtl="0" algn="l">
              <a:lnSpc>
                <a:spcPct val="115000"/>
              </a:lnSpc>
              <a:spcBef>
                <a:spcPts val="700"/>
              </a:spcBef>
              <a:spcAft>
                <a:spcPts val="0"/>
              </a:spcAft>
              <a:buClr>
                <a:schemeClr val="dk1"/>
              </a:buClr>
              <a:buSzPts val="1100"/>
              <a:buFont typeface="Arial"/>
              <a:buNone/>
            </a:pPr>
            <a:r>
              <a:rPr lang="en-US" sz="3600">
                <a:solidFill>
                  <a:srgbClr val="00007D"/>
                </a:solidFill>
              </a:rPr>
              <a:t>1.</a:t>
            </a:r>
            <a:r>
              <a:rPr lang="en-US" sz="4300">
                <a:solidFill>
                  <a:schemeClr val="dk1"/>
                </a:solidFill>
              </a:rPr>
              <a:t>Buku-buku diselenggarakan secara terpisah dari pembukuan masing-masing anggota (</a:t>
            </a:r>
            <a:r>
              <a:rPr i="1" lang="en-US" sz="4300">
                <a:solidFill>
                  <a:schemeClr val="dk1"/>
                </a:solidFill>
              </a:rPr>
              <a:t>separately</a:t>
            </a:r>
            <a:r>
              <a:rPr lang="en-US" sz="4300">
                <a:solidFill>
                  <a:schemeClr val="dk1"/>
                </a:solidFill>
              </a:rPr>
              <a:t>)</a:t>
            </a:r>
            <a:endParaRPr sz="4300">
              <a:solidFill>
                <a:schemeClr val="dk1"/>
              </a:solidFill>
            </a:endParaRPr>
          </a:p>
          <a:p>
            <a:pPr indent="-12700" lvl="0" marL="12700" rtl="0" algn="l">
              <a:lnSpc>
                <a:spcPct val="115000"/>
              </a:lnSpc>
              <a:spcBef>
                <a:spcPts val="700"/>
              </a:spcBef>
              <a:spcAft>
                <a:spcPts val="0"/>
              </a:spcAft>
              <a:buClr>
                <a:schemeClr val="dk1"/>
              </a:buClr>
              <a:buSzPts val="1100"/>
              <a:buFont typeface="Arial"/>
              <a:buNone/>
            </a:pPr>
            <a:r>
              <a:t/>
            </a:r>
            <a:endParaRPr sz="3600">
              <a:solidFill>
                <a:srgbClr val="00007D"/>
              </a:solidFill>
            </a:endParaRPr>
          </a:p>
          <a:p>
            <a:pPr indent="-12700" lvl="0" marL="12700" rtl="0" algn="l">
              <a:lnSpc>
                <a:spcPct val="115000"/>
              </a:lnSpc>
              <a:spcBef>
                <a:spcPts val="700"/>
              </a:spcBef>
              <a:spcAft>
                <a:spcPts val="0"/>
              </a:spcAft>
              <a:buClr>
                <a:schemeClr val="dk1"/>
              </a:buClr>
              <a:buSzPts val="1100"/>
              <a:buFont typeface="Arial"/>
              <a:buNone/>
            </a:pPr>
            <a:r>
              <a:rPr lang="en-US" sz="3600">
                <a:solidFill>
                  <a:srgbClr val="00007D"/>
                </a:solidFill>
              </a:rPr>
              <a:t>2.</a:t>
            </a:r>
            <a:r>
              <a:rPr lang="en-US" sz="4300">
                <a:solidFill>
                  <a:schemeClr val="dk1"/>
                </a:solidFill>
              </a:rPr>
              <a:t>Rekening untuk setiap transaksi dalam joint venture ada dan dicatat dalam buku masing-masing anggota (tidak diselenggarakan pembukuan terpisah/ </a:t>
            </a:r>
            <a:r>
              <a:rPr i="1" lang="en-US" sz="4300">
                <a:solidFill>
                  <a:schemeClr val="dk1"/>
                </a:solidFill>
              </a:rPr>
              <a:t>no separately</a:t>
            </a:r>
            <a:r>
              <a:rPr lang="en-US" sz="4300">
                <a:solidFill>
                  <a:schemeClr val="dk1"/>
                </a:solidFill>
              </a:rPr>
              <a:t>)</a:t>
            </a:r>
            <a:endParaRPr sz="4300">
              <a:solidFill>
                <a:schemeClr val="dk1"/>
              </a:solidFill>
            </a:endParaRPr>
          </a:p>
          <a:p>
            <a:pPr indent="0" lvl="0" marL="0" rtl="0" algn="l">
              <a:spcBef>
                <a:spcPts val="1333"/>
              </a:spcBef>
              <a:spcAft>
                <a:spcPts val="0"/>
              </a:spcAft>
              <a:buNone/>
            </a:pPr>
            <a:r>
              <a:t/>
            </a:r>
            <a:endParaRPr sz="3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2818090999e_0_41"/>
          <p:cNvSpPr txBox="1"/>
          <p:nvPr>
            <p:ph type="title"/>
          </p:nvPr>
        </p:nvSpPr>
        <p:spPr>
          <a:xfrm>
            <a:off x="899008" y="1307178"/>
            <a:ext cx="14020800" cy="235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5600">
                <a:latin typeface="Arial"/>
                <a:ea typeface="Arial"/>
                <a:cs typeface="Arial"/>
                <a:sym typeface="Arial"/>
              </a:rPr>
              <a:t>Pembukuan Terpisah</a:t>
            </a:r>
            <a:endParaRPr b="1" sz="4933">
              <a:latin typeface="Montserrat"/>
              <a:ea typeface="Montserrat"/>
              <a:cs typeface="Montserrat"/>
              <a:sym typeface="Montserrat"/>
            </a:endParaRPr>
          </a:p>
        </p:txBody>
      </p:sp>
      <p:sp>
        <p:nvSpPr>
          <p:cNvPr id="378" name="Google Shape;378;g2818090999e_0_41"/>
          <p:cNvSpPr txBox="1"/>
          <p:nvPr>
            <p:ph idx="1" type="body"/>
          </p:nvPr>
        </p:nvSpPr>
        <p:spPr>
          <a:xfrm>
            <a:off x="899000" y="3016250"/>
            <a:ext cx="14563200" cy="8382000"/>
          </a:xfrm>
          <a:prstGeom prst="rect">
            <a:avLst/>
          </a:prstGeom>
        </p:spPr>
        <p:txBody>
          <a:bodyPr anchorCtr="0" anchor="t" bIns="45700" lIns="91425" spcFirstLastPara="1" rIns="91425" wrap="square" tIns="45700">
            <a:noAutofit/>
          </a:bodyPr>
          <a:lstStyle/>
          <a:p>
            <a:pPr indent="0" lvl="0" marL="0" rtl="0" algn="l">
              <a:lnSpc>
                <a:spcPct val="80000"/>
              </a:lnSpc>
              <a:spcBef>
                <a:spcPts val="400"/>
              </a:spcBef>
              <a:spcAft>
                <a:spcPts val="0"/>
              </a:spcAft>
              <a:buClr>
                <a:schemeClr val="dk1"/>
              </a:buClr>
              <a:buSzPts val="1100"/>
              <a:buFont typeface="Arial"/>
              <a:buNone/>
            </a:pPr>
            <a:r>
              <a:rPr b="1" lang="en-US" sz="3000">
                <a:solidFill>
                  <a:schemeClr val="dk1"/>
                </a:solidFill>
              </a:rPr>
              <a:t>A,B dan C membuat usaha patungan dalam kapling tanah. Transaksi yang terjadi sbb:</a:t>
            </a:r>
            <a:endParaRPr b="1" sz="3000">
              <a:solidFill>
                <a:schemeClr val="dk1"/>
              </a:solidFill>
            </a:endParaRPr>
          </a:p>
          <a:p>
            <a:pPr indent="-419100" lvl="0" marL="457200" rtl="0" algn="l">
              <a:lnSpc>
                <a:spcPct val="80000"/>
              </a:lnSpc>
              <a:spcBef>
                <a:spcPts val="400"/>
              </a:spcBef>
              <a:spcAft>
                <a:spcPts val="0"/>
              </a:spcAft>
              <a:buClr>
                <a:schemeClr val="dk1"/>
              </a:buClr>
              <a:buSzPts val="3000"/>
              <a:buAutoNum type="arabicPeriod"/>
            </a:pPr>
            <a:r>
              <a:rPr b="1" lang="en-US" sz="3000">
                <a:solidFill>
                  <a:schemeClr val="dk1"/>
                </a:solidFill>
              </a:rPr>
              <a:t>A menyerahkan tanah, dengan nilai yang disetujui $ 100.000, harga pokok $ 75.000</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B menyesuaikan pemetakan, perbaikan lain lain $ 60.000</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C Menyerahkan kepada A (managing partner) $ 40.000</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A membayar iklan, dan lain-lain $ 37.500</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Kapling tanah terjual total $ 250.000, dengan perincian $ 50.000 tunai dan sisanya wesel.</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Wesel tagih djiual dengan diskon 10%</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Perhitungan laba bersih dan distribusi</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Komisi A $ 5.000 sebagai managing partner</a:t>
            </a:r>
            <a:endParaRPr b="1" sz="3000">
              <a:solidFill>
                <a:schemeClr val="dk1"/>
              </a:solidFill>
            </a:endParaRPr>
          </a:p>
          <a:p>
            <a:pPr indent="0" lvl="0" marL="457200" rtl="0" algn="l">
              <a:lnSpc>
                <a:spcPct val="80000"/>
              </a:lnSpc>
              <a:spcBef>
                <a:spcPts val="400"/>
              </a:spcBef>
              <a:spcAft>
                <a:spcPts val="0"/>
              </a:spcAft>
              <a:buNone/>
            </a:pPr>
            <a:r>
              <a:rPr b="1" lang="en-US" sz="3000">
                <a:solidFill>
                  <a:schemeClr val="dk1"/>
                </a:solidFill>
              </a:rPr>
              <a:t>Pembagi A : B : C = 10 : 6 : 4</a:t>
            </a:r>
            <a:endParaRPr b="1" sz="3000">
              <a:solidFill>
                <a:schemeClr val="dk1"/>
              </a:solidFill>
            </a:endParaRPr>
          </a:p>
          <a:p>
            <a:pPr indent="0" lvl="0" marL="0" rtl="0" algn="l">
              <a:lnSpc>
                <a:spcPct val="80000"/>
              </a:lnSpc>
              <a:spcBef>
                <a:spcPts val="400"/>
              </a:spcBef>
              <a:spcAft>
                <a:spcPts val="0"/>
              </a:spcAft>
              <a:buClr>
                <a:schemeClr val="dk1"/>
              </a:buClr>
              <a:buSzPts val="1100"/>
              <a:buFont typeface="Arial"/>
              <a:buNone/>
            </a:pPr>
            <a:r>
              <a:rPr lang="en-US" sz="2600">
                <a:solidFill>
                  <a:srgbClr val="00007D"/>
                </a:solidFill>
              </a:rPr>
              <a:t>     </a:t>
            </a:r>
            <a:r>
              <a:rPr b="1" lang="en-US" sz="3000">
                <a:solidFill>
                  <a:schemeClr val="dk1"/>
                </a:solidFill>
              </a:rPr>
              <a:t>= 250.000 – (100.000 + 60.000 + 37.500 + 20.000) =32.500</a:t>
            </a:r>
            <a:endParaRPr b="1" sz="3000">
              <a:solidFill>
                <a:schemeClr val="dk1"/>
              </a:solidFill>
            </a:endParaRPr>
          </a:p>
          <a:p>
            <a:pPr indent="0" lvl="0" marL="0" rtl="0" algn="l">
              <a:lnSpc>
                <a:spcPct val="80000"/>
              </a:lnSpc>
              <a:spcBef>
                <a:spcPts val="400"/>
              </a:spcBef>
              <a:spcAft>
                <a:spcPts val="0"/>
              </a:spcAft>
              <a:buClr>
                <a:schemeClr val="dk1"/>
              </a:buClr>
              <a:buSzPts val="1100"/>
              <a:buFont typeface="Arial"/>
              <a:buNone/>
            </a:pPr>
            <a:r>
              <a:rPr lang="en-US" sz="2600">
                <a:solidFill>
                  <a:srgbClr val="00007D"/>
                </a:solidFill>
              </a:rPr>
              <a:t>      </a:t>
            </a:r>
            <a:r>
              <a:rPr b="1" lang="en-US" sz="3000">
                <a:solidFill>
                  <a:schemeClr val="dk1"/>
                </a:solidFill>
              </a:rPr>
              <a:t>Pembagian kas oleh A kepada anggota</a:t>
            </a:r>
            <a:endParaRPr b="1" sz="3000">
              <a:solidFill>
                <a:schemeClr val="dk1"/>
              </a:solidFill>
            </a:endParaRPr>
          </a:p>
          <a:p>
            <a:pPr indent="0" lvl="0" marL="0" rtl="0" algn="l">
              <a:spcBef>
                <a:spcPts val="1333"/>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2818090999e_0_48"/>
          <p:cNvSpPr txBox="1"/>
          <p:nvPr>
            <p:ph type="title"/>
          </p:nvPr>
        </p:nvSpPr>
        <p:spPr>
          <a:xfrm>
            <a:off x="152408" y="47328"/>
            <a:ext cx="14020800" cy="235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4500">
                <a:latin typeface="Arial"/>
                <a:ea typeface="Arial"/>
                <a:cs typeface="Arial"/>
                <a:sym typeface="Arial"/>
              </a:rPr>
              <a:t>Pembukuan Terpisah</a:t>
            </a:r>
            <a:endParaRPr b="1" sz="5833">
              <a:latin typeface="Montserrat"/>
              <a:ea typeface="Montserrat"/>
              <a:cs typeface="Montserrat"/>
              <a:sym typeface="Montserrat"/>
            </a:endParaRPr>
          </a:p>
        </p:txBody>
      </p:sp>
      <p:sp>
        <p:nvSpPr>
          <p:cNvPr id="384" name="Google Shape;384;g2818090999e_0_48"/>
          <p:cNvSpPr txBox="1"/>
          <p:nvPr>
            <p:ph idx="1" type="body"/>
          </p:nvPr>
        </p:nvSpPr>
        <p:spPr>
          <a:xfrm>
            <a:off x="899000" y="3083271"/>
            <a:ext cx="13057500" cy="6760800"/>
          </a:xfrm>
          <a:prstGeom prst="rect">
            <a:avLst/>
          </a:prstGeom>
        </p:spPr>
        <p:txBody>
          <a:bodyPr anchorCtr="0" anchor="t" bIns="45700" lIns="91425" spcFirstLastPara="1" rIns="91425" wrap="square" tIns="45700">
            <a:noAutofit/>
          </a:bodyPr>
          <a:lstStyle/>
          <a:p>
            <a:pPr indent="0" lvl="0" marL="0" rtl="0" algn="l">
              <a:spcBef>
                <a:spcPts val="1333"/>
              </a:spcBef>
              <a:spcAft>
                <a:spcPts val="0"/>
              </a:spcAft>
              <a:buNone/>
            </a:pPr>
            <a:r>
              <a:t/>
            </a:r>
            <a:endParaRPr/>
          </a:p>
        </p:txBody>
      </p:sp>
      <p:pic>
        <p:nvPicPr>
          <p:cNvPr id="385" name="Google Shape;385;g2818090999e_0_48"/>
          <p:cNvPicPr preferRelativeResize="0"/>
          <p:nvPr/>
        </p:nvPicPr>
        <p:blipFill>
          <a:blip r:embed="rId3">
            <a:alphaModFix/>
          </a:blip>
          <a:stretch>
            <a:fillRect/>
          </a:stretch>
        </p:blipFill>
        <p:spPr>
          <a:xfrm>
            <a:off x="76200" y="665475"/>
            <a:ext cx="16103600" cy="10828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77309"/>
            </a:gs>
            <a:gs pos="50000">
              <a:srgbClr val="D54006"/>
            </a:gs>
            <a:gs pos="100000">
              <a:srgbClr val="8C0000"/>
            </a:gs>
          </a:gsLst>
          <a:lin ang="2520000" scaled="0"/>
        </a:gradFill>
      </p:bgPr>
    </p:bg>
    <p:spTree>
      <p:nvGrpSpPr>
        <p:cNvPr id="229" name="Shape 229"/>
        <p:cNvGrpSpPr/>
        <p:nvPr/>
      </p:nvGrpSpPr>
      <p:grpSpPr>
        <a:xfrm>
          <a:off x="0" y="0"/>
          <a:ext cx="0" cy="0"/>
          <a:chOff x="0" y="0"/>
          <a:chExt cx="0" cy="0"/>
        </a:xfrm>
      </p:grpSpPr>
      <p:pic>
        <p:nvPicPr>
          <p:cNvPr descr="Gedung Phinisi Unm - Homecare24" id="230" name="Google Shape;230;p2"/>
          <p:cNvPicPr preferRelativeResize="0"/>
          <p:nvPr/>
        </p:nvPicPr>
        <p:blipFill rotWithShape="1">
          <a:blip r:embed="rId3">
            <a:alphaModFix amt="5000"/>
          </a:blip>
          <a:srcRect b="-2404" l="-737" r="-6111" t="-4444"/>
          <a:stretch/>
        </p:blipFill>
        <p:spPr>
          <a:xfrm>
            <a:off x="0" y="0"/>
            <a:ext cx="16851432" cy="12638574"/>
          </a:xfrm>
          <a:prstGeom prst="rect">
            <a:avLst/>
          </a:prstGeom>
          <a:noFill/>
          <a:ln>
            <a:noFill/>
          </a:ln>
        </p:spPr>
      </p:pic>
      <p:sp>
        <p:nvSpPr>
          <p:cNvPr id="231" name="Google Shape;231;p2"/>
          <p:cNvSpPr txBox="1"/>
          <p:nvPr>
            <p:ph type="title"/>
          </p:nvPr>
        </p:nvSpPr>
        <p:spPr>
          <a:xfrm>
            <a:off x="380069" y="1251515"/>
            <a:ext cx="13302496" cy="14522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rebuchet MS"/>
              <a:buNone/>
            </a:pPr>
            <a:r>
              <a:rPr b="1" lang="en-US" sz="5400">
                <a:latin typeface="Trebuchet MS"/>
                <a:ea typeface="Trebuchet MS"/>
                <a:cs typeface="Trebuchet MS"/>
                <a:sym typeface="Trebuchet MS"/>
              </a:rPr>
              <a:t>Konsep Pengendalian Bersama</a:t>
            </a:r>
            <a:endParaRPr/>
          </a:p>
        </p:txBody>
      </p:sp>
      <p:sp>
        <p:nvSpPr>
          <p:cNvPr id="232" name="Google Shape;232;p2"/>
          <p:cNvSpPr txBox="1"/>
          <p:nvPr/>
        </p:nvSpPr>
        <p:spPr>
          <a:xfrm>
            <a:off x="929758" y="3303798"/>
            <a:ext cx="14396484"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3200" u="none" cap="none" strike="noStrike">
                <a:solidFill>
                  <a:schemeClr val="dk1"/>
                </a:solidFill>
                <a:latin typeface="Trebuchet MS"/>
                <a:ea typeface="Trebuchet MS"/>
                <a:cs typeface="Trebuchet MS"/>
                <a:sym typeface="Trebuchet MS"/>
              </a:rPr>
              <a:t>Menurut PSAK 66, pengaturan bersama adalah persetujuan kontraktual untuk berbagi pengendalian atas suatu pengaturan, yang ada hanya ketika keputusan mengenai aktivitas relevan mensyaratkan persetujuan dengan suara bulat dari seluruh pihak yang berbagi pengendalian.</a:t>
            </a:r>
            <a:endParaRPr/>
          </a:p>
        </p:txBody>
      </p:sp>
      <p:pic>
        <p:nvPicPr>
          <p:cNvPr id="233" name="Google Shape;233;p2"/>
          <p:cNvPicPr preferRelativeResize="0"/>
          <p:nvPr/>
        </p:nvPicPr>
        <p:blipFill rotWithShape="1">
          <a:blip r:embed="rId4">
            <a:alphaModFix/>
          </a:blip>
          <a:srcRect b="0" l="0" r="0" t="0"/>
          <a:stretch/>
        </p:blipFill>
        <p:spPr>
          <a:xfrm>
            <a:off x="0" y="5489076"/>
            <a:ext cx="16256000" cy="5967817"/>
          </a:xfrm>
          <a:prstGeom prst="rect">
            <a:avLst/>
          </a:prstGeom>
          <a:noFill/>
          <a:ln>
            <a:noFill/>
          </a:ln>
        </p:spPr>
      </p:pic>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2818090999e_0_56"/>
          <p:cNvSpPr txBox="1"/>
          <p:nvPr>
            <p:ph type="title"/>
          </p:nvPr>
        </p:nvSpPr>
        <p:spPr>
          <a:xfrm>
            <a:off x="722158" y="1205578"/>
            <a:ext cx="14020800" cy="235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5000">
                <a:latin typeface="Arial"/>
                <a:ea typeface="Arial"/>
                <a:cs typeface="Arial"/>
                <a:sym typeface="Arial"/>
              </a:rPr>
              <a:t>Pembukuan Tidak Terpisah</a:t>
            </a:r>
            <a:endParaRPr b="1" sz="4333">
              <a:latin typeface="Montserrat"/>
              <a:ea typeface="Montserrat"/>
              <a:cs typeface="Montserrat"/>
              <a:sym typeface="Montserrat"/>
            </a:endParaRPr>
          </a:p>
        </p:txBody>
      </p:sp>
      <p:sp>
        <p:nvSpPr>
          <p:cNvPr id="391" name="Google Shape;391;g2818090999e_0_56"/>
          <p:cNvSpPr txBox="1"/>
          <p:nvPr>
            <p:ph idx="1" type="body"/>
          </p:nvPr>
        </p:nvSpPr>
        <p:spPr>
          <a:xfrm>
            <a:off x="899000" y="2988021"/>
            <a:ext cx="13057500" cy="6760800"/>
          </a:xfrm>
          <a:prstGeom prst="rect">
            <a:avLst/>
          </a:prstGeom>
        </p:spPr>
        <p:txBody>
          <a:bodyPr anchorCtr="0" anchor="t" bIns="45700" lIns="91425" spcFirstLastPara="1" rIns="91425" wrap="square" tIns="45700">
            <a:noAutofit/>
          </a:bodyPr>
          <a:lstStyle/>
          <a:p>
            <a:pPr indent="0" lvl="0" marL="0" rtl="0" algn="l">
              <a:spcBef>
                <a:spcPts val="1333"/>
              </a:spcBef>
              <a:spcAft>
                <a:spcPts val="0"/>
              </a:spcAft>
              <a:buNone/>
            </a:pPr>
            <a:r>
              <a:t/>
            </a:r>
            <a:endParaRPr/>
          </a:p>
        </p:txBody>
      </p:sp>
      <p:sp>
        <p:nvSpPr>
          <p:cNvPr id="392" name="Google Shape;392;g2818090999e_0_56"/>
          <p:cNvSpPr txBox="1"/>
          <p:nvPr>
            <p:ph idx="1" type="body"/>
          </p:nvPr>
        </p:nvSpPr>
        <p:spPr>
          <a:xfrm>
            <a:off x="899000" y="3016250"/>
            <a:ext cx="14563200" cy="8382000"/>
          </a:xfrm>
          <a:prstGeom prst="rect">
            <a:avLst/>
          </a:prstGeom>
        </p:spPr>
        <p:txBody>
          <a:bodyPr anchorCtr="0" anchor="t" bIns="45700" lIns="91425" spcFirstLastPara="1" rIns="91425" wrap="square" tIns="45700">
            <a:noAutofit/>
          </a:bodyPr>
          <a:lstStyle/>
          <a:p>
            <a:pPr indent="0" lvl="0" marL="0" rtl="0" algn="l">
              <a:lnSpc>
                <a:spcPct val="80000"/>
              </a:lnSpc>
              <a:spcBef>
                <a:spcPts val="400"/>
              </a:spcBef>
              <a:spcAft>
                <a:spcPts val="0"/>
              </a:spcAft>
              <a:buNone/>
            </a:pPr>
            <a:r>
              <a:rPr b="1" lang="en-US" sz="3000">
                <a:solidFill>
                  <a:schemeClr val="dk1"/>
                </a:solidFill>
              </a:rPr>
              <a:t>A,B dan C membuat usaha patungan dalam kapling tanah. Transaksi yang terjadi sbb:</a:t>
            </a:r>
            <a:endParaRPr b="1" sz="3000">
              <a:solidFill>
                <a:schemeClr val="dk1"/>
              </a:solidFill>
            </a:endParaRPr>
          </a:p>
          <a:p>
            <a:pPr indent="-419100" lvl="0" marL="457200" rtl="0" algn="l">
              <a:lnSpc>
                <a:spcPct val="80000"/>
              </a:lnSpc>
              <a:spcBef>
                <a:spcPts val="400"/>
              </a:spcBef>
              <a:spcAft>
                <a:spcPts val="0"/>
              </a:spcAft>
              <a:buClr>
                <a:schemeClr val="dk1"/>
              </a:buClr>
              <a:buSzPts val="3000"/>
              <a:buAutoNum type="arabicPeriod"/>
            </a:pPr>
            <a:r>
              <a:rPr b="1" lang="en-US" sz="3000">
                <a:solidFill>
                  <a:schemeClr val="dk1"/>
                </a:solidFill>
              </a:rPr>
              <a:t>A menyerahkan tanah , dengan nilai yang disetujui $ 100.000, harga pokok $ 75.000</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B menyesuaikan pemetakan, perbaikan lain lain $ 60.000</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C Menyerahkan kepada A (managing partner) $ 40.000</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A membayar iklan, dan lain-lain $ 37.500</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Kapling tanah terjual total $ 250.000, dengan perincian $ 50.000 tunai dan sisanya wesel.</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Wesel tagih djiual dengan diskonto 10%</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Perhitungan laba  bersih dan dan distribusi</a:t>
            </a:r>
            <a:endParaRPr b="1" sz="3000">
              <a:solidFill>
                <a:schemeClr val="dk1"/>
              </a:solidFill>
            </a:endParaRPr>
          </a:p>
          <a:p>
            <a:pPr indent="-419100" lvl="0" marL="457200" rtl="0" algn="l">
              <a:lnSpc>
                <a:spcPct val="80000"/>
              </a:lnSpc>
              <a:spcBef>
                <a:spcPts val="0"/>
              </a:spcBef>
              <a:spcAft>
                <a:spcPts val="0"/>
              </a:spcAft>
              <a:buClr>
                <a:schemeClr val="dk1"/>
              </a:buClr>
              <a:buSzPts val="3000"/>
              <a:buAutoNum type="arabicPeriod"/>
            </a:pPr>
            <a:r>
              <a:rPr b="1" lang="en-US" sz="3000">
                <a:solidFill>
                  <a:schemeClr val="dk1"/>
                </a:solidFill>
              </a:rPr>
              <a:t>Komisi A $  5.000   sebagai sebagai managing partner</a:t>
            </a:r>
            <a:endParaRPr b="1" sz="3000">
              <a:solidFill>
                <a:schemeClr val="dk1"/>
              </a:solidFill>
            </a:endParaRPr>
          </a:p>
          <a:p>
            <a:pPr indent="0" lvl="0" marL="457200" rtl="0" algn="l">
              <a:lnSpc>
                <a:spcPct val="80000"/>
              </a:lnSpc>
              <a:spcBef>
                <a:spcPts val="400"/>
              </a:spcBef>
              <a:spcAft>
                <a:spcPts val="0"/>
              </a:spcAft>
              <a:buNone/>
            </a:pPr>
            <a:r>
              <a:rPr b="1" lang="en-US" sz="3000">
                <a:solidFill>
                  <a:schemeClr val="dk1"/>
                </a:solidFill>
              </a:rPr>
              <a:t>Pembagi A : B : C = 10 : 6 : 4</a:t>
            </a:r>
            <a:endParaRPr b="1" sz="3000">
              <a:solidFill>
                <a:schemeClr val="dk1"/>
              </a:solidFill>
            </a:endParaRPr>
          </a:p>
          <a:p>
            <a:pPr indent="0" lvl="0" marL="0" rtl="0" algn="l">
              <a:lnSpc>
                <a:spcPct val="80000"/>
              </a:lnSpc>
              <a:spcBef>
                <a:spcPts val="400"/>
              </a:spcBef>
              <a:spcAft>
                <a:spcPts val="0"/>
              </a:spcAft>
              <a:buNone/>
            </a:pPr>
            <a:r>
              <a:rPr lang="en-US" sz="2600">
                <a:solidFill>
                  <a:srgbClr val="00007D"/>
                </a:solidFill>
              </a:rPr>
              <a:t>     </a:t>
            </a:r>
            <a:r>
              <a:rPr b="1" lang="en-US" sz="3000">
                <a:solidFill>
                  <a:schemeClr val="dk1"/>
                </a:solidFill>
              </a:rPr>
              <a:t>= 250.000 – ( 100.000 + 60.000 + 37.500 + 20.000) =32.500</a:t>
            </a:r>
            <a:endParaRPr b="1" sz="3000">
              <a:solidFill>
                <a:schemeClr val="dk1"/>
              </a:solidFill>
            </a:endParaRPr>
          </a:p>
          <a:p>
            <a:pPr indent="0" lvl="0" marL="0" rtl="0" algn="l">
              <a:lnSpc>
                <a:spcPct val="80000"/>
              </a:lnSpc>
              <a:spcBef>
                <a:spcPts val="400"/>
              </a:spcBef>
              <a:spcAft>
                <a:spcPts val="0"/>
              </a:spcAft>
              <a:buNone/>
            </a:pPr>
            <a:r>
              <a:rPr lang="en-US" sz="2600">
                <a:solidFill>
                  <a:srgbClr val="00007D"/>
                </a:solidFill>
              </a:rPr>
              <a:t>      </a:t>
            </a:r>
            <a:r>
              <a:rPr b="1" lang="en-US" sz="3000">
                <a:solidFill>
                  <a:schemeClr val="dk1"/>
                </a:solidFill>
              </a:rPr>
              <a:t>Pembagian kas oleh A kepada anggota</a:t>
            </a:r>
            <a:endParaRPr b="1" sz="3000">
              <a:solidFill>
                <a:schemeClr val="dk1"/>
              </a:solidFill>
            </a:endParaRPr>
          </a:p>
          <a:p>
            <a:pPr indent="0" lvl="0" marL="0" rtl="0" algn="l">
              <a:spcBef>
                <a:spcPts val="1333"/>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818090999e_0_63"/>
          <p:cNvSpPr txBox="1"/>
          <p:nvPr>
            <p:ph type="title"/>
          </p:nvPr>
        </p:nvSpPr>
        <p:spPr>
          <a:xfrm>
            <a:off x="422758" y="75278"/>
            <a:ext cx="14020800" cy="235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4800">
                <a:latin typeface="Arial"/>
                <a:ea typeface="Arial"/>
                <a:cs typeface="Arial"/>
                <a:sym typeface="Arial"/>
              </a:rPr>
              <a:t>Pembukuan Tdk Terpisah</a:t>
            </a:r>
            <a:endParaRPr b="1" sz="4533">
              <a:latin typeface="Montserrat"/>
              <a:ea typeface="Montserrat"/>
              <a:cs typeface="Montserrat"/>
              <a:sym typeface="Montserrat"/>
            </a:endParaRPr>
          </a:p>
        </p:txBody>
      </p:sp>
      <p:sp>
        <p:nvSpPr>
          <p:cNvPr id="398" name="Google Shape;398;g2818090999e_0_63"/>
          <p:cNvSpPr txBox="1"/>
          <p:nvPr>
            <p:ph idx="1" type="body"/>
          </p:nvPr>
        </p:nvSpPr>
        <p:spPr>
          <a:xfrm>
            <a:off x="1599275" y="3559521"/>
            <a:ext cx="13057500" cy="6760800"/>
          </a:xfrm>
          <a:prstGeom prst="rect">
            <a:avLst/>
          </a:prstGeom>
        </p:spPr>
        <p:txBody>
          <a:bodyPr anchorCtr="0" anchor="t" bIns="45700" lIns="91425" spcFirstLastPara="1" rIns="91425" wrap="square" tIns="45700">
            <a:noAutofit/>
          </a:bodyPr>
          <a:lstStyle/>
          <a:p>
            <a:pPr indent="0" lvl="0" marL="0" rtl="0" algn="l">
              <a:spcBef>
                <a:spcPts val="1333"/>
              </a:spcBef>
              <a:spcAft>
                <a:spcPts val="0"/>
              </a:spcAft>
              <a:buNone/>
            </a:pPr>
            <a:r>
              <a:t/>
            </a:r>
            <a:endParaRPr/>
          </a:p>
        </p:txBody>
      </p:sp>
      <p:pic>
        <p:nvPicPr>
          <p:cNvPr id="399" name="Google Shape;399;g2818090999e_0_63"/>
          <p:cNvPicPr preferRelativeResize="0"/>
          <p:nvPr/>
        </p:nvPicPr>
        <p:blipFill>
          <a:blip r:embed="rId3">
            <a:alphaModFix/>
          </a:blip>
          <a:stretch>
            <a:fillRect/>
          </a:stretch>
        </p:blipFill>
        <p:spPr>
          <a:xfrm>
            <a:off x="152400" y="721900"/>
            <a:ext cx="16002000" cy="10659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3"/>
          <p:cNvSpPr txBox="1"/>
          <p:nvPr/>
        </p:nvSpPr>
        <p:spPr>
          <a:xfrm>
            <a:off x="497159" y="1285102"/>
            <a:ext cx="13367122"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Trebuchet MS"/>
                <a:ea typeface="Trebuchet MS"/>
                <a:cs typeface="Trebuchet MS"/>
                <a:sym typeface="Trebuchet MS"/>
              </a:rPr>
              <a:t>Sumber: </a:t>
            </a:r>
            <a:endParaRPr/>
          </a:p>
          <a:p>
            <a:pPr indent="0" lvl="0" marL="0" marR="0" rtl="0" algn="l">
              <a:spcBef>
                <a:spcPts val="0"/>
              </a:spcBef>
              <a:spcAft>
                <a:spcPts val="0"/>
              </a:spcAft>
              <a:buNone/>
            </a:pPr>
            <a:r>
              <a:rPr lang="en-US" sz="3600">
                <a:solidFill>
                  <a:schemeClr val="lt1"/>
                </a:solidFill>
                <a:latin typeface="Trebuchet MS"/>
                <a:ea typeface="Trebuchet MS"/>
                <a:cs typeface="Trebuchet MS"/>
                <a:sym typeface="Trebuchet MS"/>
              </a:rPr>
              <a:t>Floyd A. Beams. 2009. Advance Accounting, Ninth Edition, Pearson Education.Inc  </a:t>
            </a:r>
            <a:endParaRPr/>
          </a:p>
          <a:p>
            <a:pPr indent="0" lvl="0" marL="0" marR="0" rtl="0" algn="l">
              <a:spcBef>
                <a:spcPts val="0"/>
              </a:spcBef>
              <a:spcAft>
                <a:spcPts val="0"/>
              </a:spcAft>
              <a:buNone/>
            </a:pPr>
            <a:r>
              <a:rPr lang="en-US" sz="3600">
                <a:solidFill>
                  <a:schemeClr val="lt1"/>
                </a:solidFill>
                <a:latin typeface="Trebuchet MS"/>
                <a:ea typeface="Trebuchet MS"/>
                <a:cs typeface="Trebuchet MS"/>
                <a:sym typeface="Trebuchet MS"/>
              </a:rPr>
              <a:t>Richard E.Baker, Valdean C. Lembke dan Thomas E.King. 2006, Akuntansi Keuangan Lanjutan,Penerbit Salemba Empat, Jakarta. </a:t>
            </a:r>
            <a:endParaRPr/>
          </a:p>
          <a:p>
            <a:pPr indent="0" lvl="0" marL="0" marR="0" rtl="0" algn="l">
              <a:spcBef>
                <a:spcPts val="0"/>
              </a:spcBef>
              <a:spcAft>
                <a:spcPts val="0"/>
              </a:spcAft>
              <a:buNone/>
            </a:pPr>
            <a:r>
              <a:rPr lang="en-US" sz="3600">
                <a:solidFill>
                  <a:schemeClr val="lt1"/>
                </a:solidFill>
                <a:latin typeface="Trebuchet MS"/>
                <a:ea typeface="Trebuchet MS"/>
                <a:cs typeface="Trebuchet MS"/>
                <a:sym typeface="Trebuchet MS"/>
              </a:rPr>
              <a:t>Dwi Martani. 2022. Akuntansi keuangan lanjutan 1. Salemba Empat: Jakarta. </a:t>
            </a:r>
            <a:endParaRPr sz="3600">
              <a:solidFill>
                <a:schemeClr val="lt1"/>
              </a:solidFill>
              <a:latin typeface="Trebuchet MS"/>
              <a:ea typeface="Trebuchet MS"/>
              <a:cs typeface="Trebuchet MS"/>
              <a:sym typeface="Trebuchet MS"/>
            </a:endParaRPr>
          </a:p>
        </p:txBody>
      </p:sp>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C7524"/>
            </a:gs>
            <a:gs pos="50000">
              <a:srgbClr val="AD4F0F"/>
            </a:gs>
            <a:gs pos="100000">
              <a:srgbClr val="9E0000"/>
            </a:gs>
          </a:gsLst>
          <a:lin ang="1200000" scaled="0"/>
        </a:gradFill>
      </p:bgPr>
    </p:bg>
    <p:spTree>
      <p:nvGrpSpPr>
        <p:cNvPr id="408" name="Shape 408"/>
        <p:cNvGrpSpPr/>
        <p:nvPr/>
      </p:nvGrpSpPr>
      <p:grpSpPr>
        <a:xfrm>
          <a:off x="0" y="0"/>
          <a:ext cx="0" cy="0"/>
          <a:chOff x="0" y="0"/>
          <a:chExt cx="0" cy="0"/>
        </a:xfrm>
      </p:grpSpPr>
      <p:sp>
        <p:nvSpPr>
          <p:cNvPr id="409" name="Google Shape;409;p14"/>
          <p:cNvSpPr txBox="1"/>
          <p:nvPr/>
        </p:nvSpPr>
        <p:spPr>
          <a:xfrm>
            <a:off x="2905860" y="4089092"/>
            <a:ext cx="7034034" cy="1024114"/>
          </a:xfrm>
          <a:prstGeom prst="rect">
            <a:avLst/>
          </a:prstGeom>
          <a:noFill/>
          <a:ln>
            <a:noFill/>
          </a:ln>
        </p:spPr>
        <p:txBody>
          <a:bodyPr anchorCtr="0" anchor="ctr" bIns="81275" lIns="162550" spcFirstLastPara="1" rIns="162550" wrap="square" tIns="81275">
            <a:noAutofit/>
          </a:bodyPr>
          <a:lstStyle/>
          <a:p>
            <a:pPr indent="0" lvl="0" marL="0" marR="0" rtl="0" algn="l">
              <a:spcBef>
                <a:spcPts val="0"/>
              </a:spcBef>
              <a:spcAft>
                <a:spcPts val="0"/>
              </a:spcAft>
              <a:buClr>
                <a:schemeClr val="lt1"/>
              </a:buClr>
              <a:buSzPts val="10500"/>
              <a:buFont typeface="Arial"/>
              <a:buNone/>
            </a:pPr>
            <a:r>
              <a:rPr b="1" lang="en-US" sz="10500">
                <a:solidFill>
                  <a:schemeClr val="lt1"/>
                </a:solidFill>
                <a:latin typeface="Trebuchet MS"/>
                <a:ea typeface="Trebuchet MS"/>
                <a:cs typeface="Trebuchet MS"/>
                <a:sym typeface="Trebuchet MS"/>
              </a:rPr>
              <a:t>Terima Kasih</a:t>
            </a:r>
            <a:endParaRPr b="1" sz="10500">
              <a:solidFill>
                <a:schemeClr val="lt1"/>
              </a:solidFill>
              <a:latin typeface="Trebuchet MS"/>
              <a:ea typeface="Trebuchet MS"/>
              <a:cs typeface="Trebuchet MS"/>
              <a:sym typeface="Trebuchet MS"/>
            </a:endParaRPr>
          </a:p>
        </p:txBody>
      </p:sp>
      <p:pic>
        <p:nvPicPr>
          <p:cNvPr id="410" name="Google Shape;410;p14"/>
          <p:cNvPicPr preferRelativeResize="0"/>
          <p:nvPr/>
        </p:nvPicPr>
        <p:blipFill rotWithShape="1">
          <a:blip r:embed="rId3">
            <a:alphaModFix/>
          </a:blip>
          <a:srcRect b="0" l="0" r="0" t="0"/>
          <a:stretch/>
        </p:blipFill>
        <p:spPr>
          <a:xfrm>
            <a:off x="2681118" y="6682971"/>
            <a:ext cx="6593831" cy="2189141"/>
          </a:xfrm>
          <a:prstGeom prst="rect">
            <a:avLst/>
          </a:prstGeom>
          <a:noFill/>
          <a:ln>
            <a:noFill/>
          </a:ln>
          <a:effectLst>
            <a:outerShdw blurRad="50800" rotWithShape="0" algn="tl" dir="2700000" dist="76200">
              <a:srgbClr val="000000">
                <a:alpha val="40000"/>
              </a:srgbClr>
            </a:outerShdw>
          </a:effectLst>
        </p:spPr>
      </p:pic>
      <p:sp>
        <p:nvSpPr>
          <p:cNvPr id="411" name="Google Shape;411;p14"/>
          <p:cNvSpPr/>
          <p:nvPr/>
        </p:nvSpPr>
        <p:spPr>
          <a:xfrm>
            <a:off x="0" y="11699557"/>
            <a:ext cx="8931997"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lt1"/>
                </a:solidFill>
                <a:latin typeface="Calibri"/>
                <a:ea typeface="Calibri"/>
                <a:cs typeface="Calibri"/>
                <a:sym typeface="Calibri"/>
              </a:rPr>
              <a:t>Peningkatan Keterampilan Dasar Teknik Instruksional (PEKERTI)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Gedung Phinisi Unm - Homecare24" id="238" name="Google Shape;238;p3"/>
          <p:cNvPicPr preferRelativeResize="0"/>
          <p:nvPr/>
        </p:nvPicPr>
        <p:blipFill rotWithShape="1">
          <a:blip r:embed="rId3">
            <a:alphaModFix amt="5000"/>
          </a:blip>
          <a:srcRect b="0" l="0" r="0" t="0"/>
          <a:stretch/>
        </p:blipFill>
        <p:spPr>
          <a:xfrm>
            <a:off x="0" y="446567"/>
            <a:ext cx="16256000" cy="12192000"/>
          </a:xfrm>
          <a:prstGeom prst="rect">
            <a:avLst/>
          </a:prstGeom>
          <a:noFill/>
          <a:ln>
            <a:noFill/>
          </a:ln>
        </p:spPr>
      </p:pic>
      <p:sp>
        <p:nvSpPr>
          <p:cNvPr id="239" name="Google Shape;239;p3"/>
          <p:cNvSpPr txBox="1"/>
          <p:nvPr>
            <p:ph type="title"/>
          </p:nvPr>
        </p:nvSpPr>
        <p:spPr>
          <a:xfrm>
            <a:off x="380069" y="910864"/>
            <a:ext cx="13302496" cy="14522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rebuchet MS"/>
              <a:buNone/>
            </a:pPr>
            <a:r>
              <a:rPr b="1" lang="en-US" sz="5400">
                <a:latin typeface="Trebuchet MS"/>
                <a:ea typeface="Trebuchet MS"/>
                <a:cs typeface="Trebuchet MS"/>
                <a:sym typeface="Trebuchet MS"/>
              </a:rPr>
              <a:t>Suara Bulat dalam Konsep Pengendalian Bersama</a:t>
            </a:r>
            <a:endParaRPr/>
          </a:p>
        </p:txBody>
      </p:sp>
      <p:sp>
        <p:nvSpPr>
          <p:cNvPr id="240" name="Google Shape;240;p3"/>
          <p:cNvSpPr txBox="1"/>
          <p:nvPr/>
        </p:nvSpPr>
        <p:spPr>
          <a:xfrm>
            <a:off x="648865" y="5725623"/>
            <a:ext cx="7335700"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3200" u="none" cap="none" strike="noStrike">
                <a:solidFill>
                  <a:schemeClr val="dk1"/>
                </a:solidFill>
                <a:latin typeface="Trebuchet MS"/>
                <a:ea typeface="Trebuchet MS"/>
                <a:cs typeface="Trebuchet MS"/>
                <a:sym typeface="Trebuchet MS"/>
              </a:rPr>
              <a:t>Persetujuan dengan suara bulat artinya semua pihak sepakat dengan keputusan yang diambil. Semua pihak yang dimaksud adalah para pihak yang memiliki pengendalian bersama</a:t>
            </a:r>
            <a:endParaRPr b="0" i="0" sz="3200" u="none" cap="none" strike="noStrike">
              <a:solidFill>
                <a:schemeClr val="dk1"/>
              </a:solidFill>
              <a:latin typeface="Trebuchet MS"/>
              <a:ea typeface="Trebuchet MS"/>
              <a:cs typeface="Trebuchet MS"/>
              <a:sym typeface="Trebuchet MS"/>
            </a:endParaRPr>
          </a:p>
        </p:txBody>
      </p:sp>
      <p:pic>
        <p:nvPicPr>
          <p:cNvPr id="241" name="Google Shape;241;p3"/>
          <p:cNvPicPr preferRelativeResize="0"/>
          <p:nvPr/>
        </p:nvPicPr>
        <p:blipFill rotWithShape="1">
          <a:blip r:embed="rId4">
            <a:alphaModFix/>
          </a:blip>
          <a:srcRect b="0" l="0" r="0" t="0"/>
          <a:stretch/>
        </p:blipFill>
        <p:spPr>
          <a:xfrm>
            <a:off x="8301318" y="2884966"/>
            <a:ext cx="7954682" cy="8571927"/>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Gedung Phinisi Unm - Homecare24" id="246" name="Google Shape;246;p4"/>
          <p:cNvPicPr preferRelativeResize="0"/>
          <p:nvPr/>
        </p:nvPicPr>
        <p:blipFill rotWithShape="1">
          <a:blip r:embed="rId3">
            <a:alphaModFix amt="5000"/>
          </a:blip>
          <a:srcRect b="0" l="0" r="0" t="0"/>
          <a:stretch/>
        </p:blipFill>
        <p:spPr>
          <a:xfrm>
            <a:off x="0" y="446567"/>
            <a:ext cx="16256000" cy="12192000"/>
          </a:xfrm>
          <a:prstGeom prst="rect">
            <a:avLst/>
          </a:prstGeom>
          <a:noFill/>
          <a:ln>
            <a:noFill/>
          </a:ln>
        </p:spPr>
      </p:pic>
      <p:sp>
        <p:nvSpPr>
          <p:cNvPr id="247" name="Google Shape;247;p4"/>
          <p:cNvSpPr txBox="1"/>
          <p:nvPr>
            <p:ph type="title"/>
          </p:nvPr>
        </p:nvSpPr>
        <p:spPr>
          <a:xfrm>
            <a:off x="380069" y="910864"/>
            <a:ext cx="13302496" cy="14522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rebuchet MS"/>
              <a:buNone/>
            </a:pPr>
            <a:r>
              <a:rPr b="1" lang="en-US" sz="5400">
                <a:latin typeface="Trebuchet MS"/>
                <a:ea typeface="Trebuchet MS"/>
                <a:cs typeface="Trebuchet MS"/>
                <a:sym typeface="Trebuchet MS"/>
              </a:rPr>
              <a:t>Langkah menentukan pengendalian bersama</a:t>
            </a:r>
            <a:endParaRPr b="1" sz="5400">
              <a:latin typeface="Trebuchet MS"/>
              <a:ea typeface="Trebuchet MS"/>
              <a:cs typeface="Trebuchet MS"/>
              <a:sym typeface="Trebuchet MS"/>
            </a:endParaRPr>
          </a:p>
        </p:txBody>
      </p:sp>
      <p:grpSp>
        <p:nvGrpSpPr>
          <p:cNvPr id="248" name="Google Shape;248;p4"/>
          <p:cNvGrpSpPr/>
          <p:nvPr/>
        </p:nvGrpSpPr>
        <p:grpSpPr>
          <a:xfrm>
            <a:off x="4518212" y="3119720"/>
            <a:ext cx="10186329" cy="7864390"/>
            <a:chOff x="4518212" y="3119720"/>
            <a:chExt cx="10186329" cy="7864390"/>
          </a:xfrm>
        </p:grpSpPr>
        <p:sp>
          <p:nvSpPr>
            <p:cNvPr id="249" name="Google Shape;249;p4"/>
            <p:cNvSpPr/>
            <p:nvPr/>
          </p:nvSpPr>
          <p:spPr>
            <a:xfrm>
              <a:off x="7687211" y="5190595"/>
              <a:ext cx="88157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000" u="none" cap="none" strike="noStrike">
                  <a:solidFill>
                    <a:srgbClr val="000000"/>
                  </a:solidFill>
                  <a:latin typeface="Trebuchet MS"/>
                  <a:ea typeface="Trebuchet MS"/>
                  <a:cs typeface="Trebuchet MS"/>
                  <a:sym typeface="Trebuchet MS"/>
                </a:rPr>
                <a:t>Ya</a:t>
              </a:r>
              <a:endParaRPr/>
            </a:p>
          </p:txBody>
        </p:sp>
        <p:grpSp>
          <p:nvGrpSpPr>
            <p:cNvPr id="250" name="Google Shape;250;p4"/>
            <p:cNvGrpSpPr/>
            <p:nvPr/>
          </p:nvGrpSpPr>
          <p:grpSpPr>
            <a:xfrm>
              <a:off x="4518212" y="3119720"/>
              <a:ext cx="10186329" cy="7864390"/>
              <a:chOff x="4518212" y="3119720"/>
              <a:chExt cx="10186329" cy="7864390"/>
            </a:xfrm>
          </p:grpSpPr>
          <p:sp>
            <p:nvSpPr>
              <p:cNvPr id="251" name="Google Shape;251;p4"/>
              <p:cNvSpPr/>
              <p:nvPr/>
            </p:nvSpPr>
            <p:spPr>
              <a:xfrm>
                <a:off x="6288741" y="9298746"/>
                <a:ext cx="2698376" cy="1685364"/>
              </a:xfrm>
              <a:prstGeom prst="roundRect">
                <a:avLst>
                  <a:gd fmla="val 16667" name="adj"/>
                </a:avLst>
              </a:prstGeom>
              <a:solidFill>
                <a:schemeClr val="accent1"/>
              </a:solidFill>
              <a:ln cap="flat" cmpd="sng" w="12700">
                <a:solidFill>
                  <a:srgbClr val="AF6C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rebuchet MS"/>
                    <a:ea typeface="Trebuchet MS"/>
                    <a:cs typeface="Trebuchet MS"/>
                    <a:sym typeface="Trebuchet MS"/>
                  </a:rPr>
                  <a:t>Pengaturan dikendalikan bersama: pengaturan tersebut merupakan pengaturan bersama</a:t>
                </a:r>
                <a:endParaRPr/>
              </a:p>
            </p:txBody>
          </p:sp>
          <p:sp>
            <p:nvSpPr>
              <p:cNvPr id="252" name="Google Shape;252;p4"/>
              <p:cNvSpPr/>
              <p:nvPr/>
            </p:nvSpPr>
            <p:spPr>
              <a:xfrm rot="5400000">
                <a:off x="7055223" y="8405017"/>
                <a:ext cx="1129553" cy="358589"/>
              </a:xfrm>
              <a:prstGeom prst="right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53" name="Google Shape;253;p4"/>
              <p:cNvSpPr/>
              <p:nvPr/>
            </p:nvSpPr>
            <p:spPr>
              <a:xfrm>
                <a:off x="7690247" y="8150159"/>
                <a:ext cx="88157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000" u="none" cap="none" strike="noStrike">
                    <a:solidFill>
                      <a:srgbClr val="000000"/>
                    </a:solidFill>
                    <a:latin typeface="Trebuchet MS"/>
                    <a:ea typeface="Trebuchet MS"/>
                    <a:cs typeface="Trebuchet MS"/>
                    <a:sym typeface="Trebuchet MS"/>
                  </a:rPr>
                  <a:t>Ya</a:t>
                </a:r>
                <a:endParaRPr/>
              </a:p>
            </p:txBody>
          </p:sp>
          <p:grpSp>
            <p:nvGrpSpPr>
              <p:cNvPr id="254" name="Google Shape;254;p4"/>
              <p:cNvGrpSpPr/>
              <p:nvPr/>
            </p:nvGrpSpPr>
            <p:grpSpPr>
              <a:xfrm>
                <a:off x="4518212" y="3119720"/>
                <a:ext cx="10186329" cy="4700119"/>
                <a:chOff x="4518212" y="3119720"/>
                <a:chExt cx="10186329" cy="4700119"/>
              </a:xfrm>
            </p:grpSpPr>
            <p:sp>
              <p:nvSpPr>
                <p:cNvPr id="255" name="Google Shape;255;p4"/>
                <p:cNvSpPr/>
                <p:nvPr/>
              </p:nvSpPr>
              <p:spPr>
                <a:xfrm>
                  <a:off x="4518212" y="3119720"/>
                  <a:ext cx="6203576" cy="1685365"/>
                </a:xfrm>
                <a:prstGeom prst="ellipse">
                  <a:avLst/>
                </a:prstGeom>
                <a:solidFill>
                  <a:schemeClr val="accent1"/>
                </a:solidFill>
                <a:ln cap="flat" cmpd="sng" w="12700">
                  <a:solidFill>
                    <a:srgbClr val="AF6C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rebuchet MS"/>
                      <a:ea typeface="Trebuchet MS"/>
                      <a:cs typeface="Trebuchet MS"/>
                      <a:sym typeface="Trebuchet MS"/>
                    </a:rPr>
                    <a:t>Apakah pengaturan kontraktual memberikan seluruh pihak atau sekelompok pihak, pengendalian atas pengaturan secara kolektif?</a:t>
                  </a:r>
                  <a:endParaRPr/>
                </a:p>
              </p:txBody>
            </p:sp>
            <p:sp>
              <p:nvSpPr>
                <p:cNvPr id="256" name="Google Shape;256;p4"/>
                <p:cNvSpPr/>
                <p:nvPr/>
              </p:nvSpPr>
              <p:spPr>
                <a:xfrm>
                  <a:off x="4518212" y="6134474"/>
                  <a:ext cx="6203576" cy="1685365"/>
                </a:xfrm>
                <a:prstGeom prst="ellipse">
                  <a:avLst/>
                </a:prstGeom>
                <a:solidFill>
                  <a:schemeClr val="accent1"/>
                </a:solidFill>
                <a:ln cap="flat" cmpd="sng" w="12700">
                  <a:solidFill>
                    <a:srgbClr val="AF6C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rebuchet MS"/>
                      <a:ea typeface="Trebuchet MS"/>
                      <a:cs typeface="Trebuchet MS"/>
                      <a:sym typeface="Trebuchet MS"/>
                    </a:rPr>
                    <a:t>Apakah keputusan mengenai aktivitas relevan mensyaratkan persetujuan dengan suara bulat dari seluruh pihak atau sekelompok pihak yang secara kolektif mengendalikan pengaturan</a:t>
                  </a:r>
                  <a:endParaRPr/>
                </a:p>
              </p:txBody>
            </p:sp>
            <p:sp>
              <p:nvSpPr>
                <p:cNvPr id="257" name="Google Shape;257;p4"/>
                <p:cNvSpPr/>
                <p:nvPr/>
              </p:nvSpPr>
              <p:spPr>
                <a:xfrm rot="5400000">
                  <a:off x="7055222" y="5350667"/>
                  <a:ext cx="1129553" cy="358589"/>
                </a:xfrm>
                <a:prstGeom prst="right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grpSp>
              <p:nvGrpSpPr>
                <p:cNvPr id="258" name="Google Shape;258;p4"/>
                <p:cNvGrpSpPr/>
                <p:nvPr/>
              </p:nvGrpSpPr>
              <p:grpSpPr>
                <a:xfrm>
                  <a:off x="11160574" y="3564975"/>
                  <a:ext cx="3543967" cy="3992288"/>
                  <a:chOff x="11160574" y="3564975"/>
                  <a:chExt cx="3543967" cy="3992288"/>
                </a:xfrm>
              </p:grpSpPr>
              <p:grpSp>
                <p:nvGrpSpPr>
                  <p:cNvPr id="259" name="Google Shape;259;p4"/>
                  <p:cNvGrpSpPr/>
                  <p:nvPr/>
                </p:nvGrpSpPr>
                <p:grpSpPr>
                  <a:xfrm>
                    <a:off x="11160574" y="6601559"/>
                    <a:ext cx="3543967" cy="955704"/>
                    <a:chOff x="11160574" y="6601559"/>
                    <a:chExt cx="3543967" cy="955704"/>
                  </a:xfrm>
                </p:grpSpPr>
                <p:grpSp>
                  <p:nvGrpSpPr>
                    <p:cNvPr id="260" name="Google Shape;260;p4"/>
                    <p:cNvGrpSpPr/>
                    <p:nvPr/>
                  </p:nvGrpSpPr>
                  <p:grpSpPr>
                    <a:xfrm>
                      <a:off x="11160574" y="6601559"/>
                      <a:ext cx="3543967" cy="717177"/>
                      <a:chOff x="11160574" y="6601559"/>
                      <a:chExt cx="3543967" cy="717177"/>
                    </a:xfrm>
                  </p:grpSpPr>
                  <p:sp>
                    <p:nvSpPr>
                      <p:cNvPr id="261" name="Google Shape;261;p4"/>
                      <p:cNvSpPr/>
                      <p:nvPr/>
                    </p:nvSpPr>
                    <p:spPr>
                      <a:xfrm>
                        <a:off x="12660588" y="6601559"/>
                        <a:ext cx="2043953" cy="717177"/>
                      </a:xfrm>
                      <a:prstGeom prst="roundRect">
                        <a:avLst>
                          <a:gd fmla="val 16667" name="adj"/>
                        </a:avLst>
                      </a:prstGeom>
                      <a:solidFill>
                        <a:schemeClr val="accent1"/>
                      </a:solidFill>
                      <a:ln cap="flat" cmpd="sng" w="12700">
                        <a:solidFill>
                          <a:srgbClr val="AF6C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rebuchet MS"/>
                            <a:ea typeface="Trebuchet MS"/>
                            <a:cs typeface="Trebuchet MS"/>
                            <a:sym typeface="Trebuchet MS"/>
                          </a:rPr>
                          <a:t>Di luar ruang lingkup PSAK 66</a:t>
                        </a:r>
                        <a:endParaRPr/>
                      </a:p>
                    </p:txBody>
                  </p:sp>
                  <p:sp>
                    <p:nvSpPr>
                      <p:cNvPr id="262" name="Google Shape;262;p4"/>
                      <p:cNvSpPr/>
                      <p:nvPr/>
                    </p:nvSpPr>
                    <p:spPr>
                      <a:xfrm>
                        <a:off x="11160574" y="6797861"/>
                        <a:ext cx="1129553" cy="358589"/>
                      </a:xfrm>
                      <a:prstGeom prst="right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grpSp>
                <p:sp>
                  <p:nvSpPr>
                    <p:cNvPr id="263" name="Google Shape;263;p4"/>
                    <p:cNvSpPr/>
                    <p:nvPr/>
                  </p:nvSpPr>
                  <p:spPr>
                    <a:xfrm>
                      <a:off x="11281882" y="7080209"/>
                      <a:ext cx="95680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500" u="none" cap="none" strike="noStrike">
                          <a:solidFill>
                            <a:srgbClr val="000000"/>
                          </a:solidFill>
                          <a:latin typeface="Trebuchet MS"/>
                          <a:ea typeface="Trebuchet MS"/>
                          <a:cs typeface="Trebuchet MS"/>
                          <a:sym typeface="Trebuchet MS"/>
                        </a:rPr>
                        <a:t>Tidak</a:t>
                      </a:r>
                      <a:endParaRPr sz="1800">
                        <a:solidFill>
                          <a:schemeClr val="lt1"/>
                        </a:solidFill>
                        <a:latin typeface="Trebuchet MS"/>
                        <a:ea typeface="Trebuchet MS"/>
                        <a:cs typeface="Trebuchet MS"/>
                        <a:sym typeface="Trebuchet MS"/>
                      </a:endParaRPr>
                    </a:p>
                  </p:txBody>
                </p:sp>
              </p:grpSp>
              <p:grpSp>
                <p:nvGrpSpPr>
                  <p:cNvPr id="264" name="Google Shape;264;p4"/>
                  <p:cNvGrpSpPr/>
                  <p:nvPr/>
                </p:nvGrpSpPr>
                <p:grpSpPr>
                  <a:xfrm>
                    <a:off x="11160574" y="3564975"/>
                    <a:ext cx="3543967" cy="955704"/>
                    <a:chOff x="11160574" y="6601559"/>
                    <a:chExt cx="3543967" cy="955704"/>
                  </a:xfrm>
                </p:grpSpPr>
                <p:grpSp>
                  <p:nvGrpSpPr>
                    <p:cNvPr id="265" name="Google Shape;265;p4"/>
                    <p:cNvGrpSpPr/>
                    <p:nvPr/>
                  </p:nvGrpSpPr>
                  <p:grpSpPr>
                    <a:xfrm>
                      <a:off x="11160574" y="6601559"/>
                      <a:ext cx="3543967" cy="717177"/>
                      <a:chOff x="11160574" y="6601559"/>
                      <a:chExt cx="3543967" cy="717177"/>
                    </a:xfrm>
                  </p:grpSpPr>
                  <p:sp>
                    <p:nvSpPr>
                      <p:cNvPr id="266" name="Google Shape;266;p4"/>
                      <p:cNvSpPr/>
                      <p:nvPr/>
                    </p:nvSpPr>
                    <p:spPr>
                      <a:xfrm>
                        <a:off x="12660588" y="6601559"/>
                        <a:ext cx="2043953" cy="717177"/>
                      </a:xfrm>
                      <a:prstGeom prst="roundRect">
                        <a:avLst>
                          <a:gd fmla="val 16667" name="adj"/>
                        </a:avLst>
                      </a:prstGeom>
                      <a:solidFill>
                        <a:schemeClr val="accent1"/>
                      </a:solidFill>
                      <a:ln cap="flat" cmpd="sng" w="12700">
                        <a:solidFill>
                          <a:srgbClr val="AF6C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rebuchet MS"/>
                            <a:ea typeface="Trebuchet MS"/>
                            <a:cs typeface="Trebuchet MS"/>
                            <a:sym typeface="Trebuchet MS"/>
                          </a:rPr>
                          <a:t>Di luar ruang lingkup PSAK 66</a:t>
                        </a:r>
                        <a:endParaRPr/>
                      </a:p>
                    </p:txBody>
                  </p:sp>
                  <p:sp>
                    <p:nvSpPr>
                      <p:cNvPr id="267" name="Google Shape;267;p4"/>
                      <p:cNvSpPr/>
                      <p:nvPr/>
                    </p:nvSpPr>
                    <p:spPr>
                      <a:xfrm>
                        <a:off x="11160574" y="6797861"/>
                        <a:ext cx="1129553" cy="358589"/>
                      </a:xfrm>
                      <a:prstGeom prst="right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grpSp>
                <p:sp>
                  <p:nvSpPr>
                    <p:cNvPr id="268" name="Google Shape;268;p4"/>
                    <p:cNvSpPr/>
                    <p:nvPr/>
                  </p:nvSpPr>
                  <p:spPr>
                    <a:xfrm>
                      <a:off x="11281882" y="7080209"/>
                      <a:ext cx="95680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rgbClr val="000000"/>
                          </a:solidFill>
                          <a:latin typeface="Trebuchet MS"/>
                          <a:ea typeface="Trebuchet MS"/>
                          <a:cs typeface="Trebuchet MS"/>
                          <a:sym typeface="Trebuchet MS"/>
                        </a:rPr>
                        <a:t>Tidak</a:t>
                      </a:r>
                      <a:endParaRPr sz="1800">
                        <a:solidFill>
                          <a:schemeClr val="lt1"/>
                        </a:solidFill>
                        <a:latin typeface="Trebuchet MS"/>
                        <a:ea typeface="Trebuchet MS"/>
                        <a:cs typeface="Trebuchet MS"/>
                        <a:sym typeface="Trebuchet MS"/>
                      </a:endParaRPr>
                    </a:p>
                  </p:txBody>
                </p:sp>
              </p:grpSp>
            </p:grpSp>
          </p:grpSp>
        </p:grpSp>
      </p:gr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Gedung Phinisi Unm - Homecare24" id="273" name="Google Shape;273;p5"/>
          <p:cNvPicPr preferRelativeResize="0"/>
          <p:nvPr/>
        </p:nvPicPr>
        <p:blipFill rotWithShape="1">
          <a:blip r:embed="rId3">
            <a:alphaModFix amt="5000"/>
          </a:blip>
          <a:srcRect b="0" l="0" r="0" t="0"/>
          <a:stretch/>
        </p:blipFill>
        <p:spPr>
          <a:xfrm>
            <a:off x="0" y="482425"/>
            <a:ext cx="16256000" cy="12192000"/>
          </a:xfrm>
          <a:prstGeom prst="rect">
            <a:avLst/>
          </a:prstGeom>
          <a:noFill/>
          <a:ln>
            <a:noFill/>
          </a:ln>
        </p:spPr>
      </p:pic>
      <p:sp>
        <p:nvSpPr>
          <p:cNvPr id="274" name="Google Shape;274;p5"/>
          <p:cNvSpPr txBox="1"/>
          <p:nvPr>
            <p:ph type="title"/>
          </p:nvPr>
        </p:nvSpPr>
        <p:spPr>
          <a:xfrm>
            <a:off x="380069" y="1054296"/>
            <a:ext cx="13302496" cy="11510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rebuchet MS"/>
              <a:buNone/>
            </a:pPr>
            <a:r>
              <a:rPr b="1" lang="en-US" sz="5400">
                <a:latin typeface="Trebuchet MS"/>
                <a:ea typeface="Trebuchet MS"/>
                <a:cs typeface="Trebuchet MS"/>
                <a:sym typeface="Trebuchet MS"/>
              </a:rPr>
              <a:t>Pengaturan Bersama</a:t>
            </a:r>
            <a:endParaRPr/>
          </a:p>
        </p:txBody>
      </p:sp>
      <p:sp>
        <p:nvSpPr>
          <p:cNvPr id="275" name="Google Shape;275;p5"/>
          <p:cNvSpPr txBox="1"/>
          <p:nvPr/>
        </p:nvSpPr>
        <p:spPr>
          <a:xfrm>
            <a:off x="487502" y="8002658"/>
            <a:ext cx="15344170"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rebuchet MS"/>
                <a:ea typeface="Trebuchet MS"/>
                <a:cs typeface="Trebuchet MS"/>
                <a:sym typeface="Trebuchet MS"/>
              </a:rPr>
              <a:t>Pengaturan bersama adalah pengaturan yang dua atau lebih pihak memiliki pengendalian bersama. Pengaturan bersama memiliki karakteristik berikut ini: </a:t>
            </a:r>
            <a:endParaRPr/>
          </a:p>
          <a:p>
            <a:pPr indent="-457200" lvl="0" marL="457200" marR="0" rtl="0" algn="just">
              <a:spcBef>
                <a:spcPts val="0"/>
              </a:spcBef>
              <a:spcAft>
                <a:spcPts val="0"/>
              </a:spcAft>
              <a:buClr>
                <a:schemeClr val="dk1"/>
              </a:buClr>
              <a:buSzPts val="3200"/>
              <a:buFont typeface="Arial"/>
              <a:buChar char="•"/>
            </a:pPr>
            <a:r>
              <a:rPr lang="en-US" sz="3200">
                <a:solidFill>
                  <a:schemeClr val="dk1"/>
                </a:solidFill>
                <a:latin typeface="Trebuchet MS"/>
                <a:ea typeface="Trebuchet MS"/>
                <a:cs typeface="Trebuchet MS"/>
                <a:sym typeface="Trebuchet MS"/>
              </a:rPr>
              <a:t>Para pihak terikat oleh suatu pengaturan kontraktual. </a:t>
            </a:r>
            <a:endParaRPr/>
          </a:p>
          <a:p>
            <a:pPr indent="-457200" lvl="0" marL="457200" marR="0" rtl="0" algn="just">
              <a:spcBef>
                <a:spcPts val="0"/>
              </a:spcBef>
              <a:spcAft>
                <a:spcPts val="0"/>
              </a:spcAft>
              <a:buClr>
                <a:schemeClr val="dk1"/>
              </a:buClr>
              <a:buSzPts val="3200"/>
              <a:buFont typeface="Arial"/>
              <a:buChar char="•"/>
            </a:pPr>
            <a:r>
              <a:rPr lang="en-US" sz="3200">
                <a:solidFill>
                  <a:schemeClr val="dk1"/>
                </a:solidFill>
                <a:latin typeface="Trebuchet MS"/>
                <a:ea typeface="Trebuchet MS"/>
                <a:cs typeface="Trebuchet MS"/>
                <a:sym typeface="Trebuchet MS"/>
              </a:rPr>
              <a:t>Pengaturan kontraktual memberikan pengendalian bersama kepada dua atau lebih pihak pengaturan tersebut.</a:t>
            </a:r>
            <a:endParaRPr/>
          </a:p>
        </p:txBody>
      </p:sp>
      <p:pic>
        <p:nvPicPr>
          <p:cNvPr id="276" name="Google Shape;276;p5"/>
          <p:cNvPicPr preferRelativeResize="0"/>
          <p:nvPr/>
        </p:nvPicPr>
        <p:blipFill rotWithShape="1">
          <a:blip r:embed="rId4">
            <a:alphaModFix/>
          </a:blip>
          <a:srcRect b="0" l="0" r="0" t="0"/>
          <a:stretch/>
        </p:blipFill>
        <p:spPr>
          <a:xfrm>
            <a:off x="0" y="2915259"/>
            <a:ext cx="16256000" cy="4668882"/>
          </a:xfrm>
          <a:prstGeom prst="rect">
            <a:avLst/>
          </a:prstGeom>
          <a:noFill/>
          <a:ln>
            <a:noFill/>
          </a:ln>
        </p:spPr>
      </p:pic>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Gedung Phinisi Unm - Homecare24" id="281" name="Google Shape;281;p6"/>
          <p:cNvPicPr preferRelativeResize="0"/>
          <p:nvPr/>
        </p:nvPicPr>
        <p:blipFill rotWithShape="1">
          <a:blip r:embed="rId3">
            <a:alphaModFix amt="5000"/>
          </a:blip>
          <a:srcRect b="0" l="0" r="0" t="0"/>
          <a:stretch/>
        </p:blipFill>
        <p:spPr>
          <a:xfrm>
            <a:off x="0" y="482425"/>
            <a:ext cx="16256000" cy="12192000"/>
          </a:xfrm>
          <a:prstGeom prst="rect">
            <a:avLst/>
          </a:prstGeom>
          <a:noFill/>
          <a:ln>
            <a:noFill/>
          </a:ln>
        </p:spPr>
      </p:pic>
      <p:sp>
        <p:nvSpPr>
          <p:cNvPr id="282" name="Google Shape;282;p6"/>
          <p:cNvSpPr txBox="1"/>
          <p:nvPr>
            <p:ph type="title"/>
          </p:nvPr>
        </p:nvSpPr>
        <p:spPr>
          <a:xfrm>
            <a:off x="380069" y="1054296"/>
            <a:ext cx="13302496" cy="11510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rebuchet MS"/>
              <a:buNone/>
            </a:pPr>
            <a:r>
              <a:rPr b="1" lang="en-US" sz="5400">
                <a:latin typeface="Trebuchet MS"/>
                <a:ea typeface="Trebuchet MS"/>
                <a:cs typeface="Trebuchet MS"/>
                <a:sym typeface="Trebuchet MS"/>
              </a:rPr>
              <a:t>Kontraktual dalam pengaturan bersama</a:t>
            </a:r>
            <a:endParaRPr b="1" sz="5400">
              <a:latin typeface="Trebuchet MS"/>
              <a:ea typeface="Trebuchet MS"/>
              <a:cs typeface="Trebuchet MS"/>
              <a:sym typeface="Trebuchet MS"/>
            </a:endParaRPr>
          </a:p>
        </p:txBody>
      </p:sp>
      <p:sp>
        <p:nvSpPr>
          <p:cNvPr id="283" name="Google Shape;283;p6"/>
          <p:cNvSpPr txBox="1"/>
          <p:nvPr/>
        </p:nvSpPr>
        <p:spPr>
          <a:xfrm>
            <a:off x="613008" y="3269293"/>
            <a:ext cx="15344170" cy="40318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rebuchet MS"/>
                <a:ea typeface="Trebuchet MS"/>
                <a:cs typeface="Trebuchet MS"/>
                <a:sym typeface="Trebuchet MS"/>
              </a:rPr>
              <a:t>Pengaturan kontraktual biasanya berkaitan dengan: </a:t>
            </a:r>
            <a:endParaRPr/>
          </a:p>
          <a:p>
            <a:pPr indent="-514350" lvl="0" marL="514350" marR="0" rtl="0" algn="just">
              <a:spcBef>
                <a:spcPts val="0"/>
              </a:spcBef>
              <a:spcAft>
                <a:spcPts val="0"/>
              </a:spcAft>
              <a:buClr>
                <a:schemeClr val="dk1"/>
              </a:buClr>
              <a:buSzPts val="3200"/>
              <a:buFont typeface="Trebuchet MS"/>
              <a:buAutoNum type="arabicPeriod"/>
            </a:pPr>
            <a:r>
              <a:rPr lang="en-US" sz="3200">
                <a:solidFill>
                  <a:schemeClr val="dk1"/>
                </a:solidFill>
                <a:latin typeface="Trebuchet MS"/>
                <a:ea typeface="Trebuchet MS"/>
                <a:cs typeface="Trebuchet MS"/>
                <a:sym typeface="Trebuchet MS"/>
              </a:rPr>
              <a:t>Tujuan, aktivitas, dan durasi pengaturan bersama.</a:t>
            </a:r>
            <a:endParaRPr/>
          </a:p>
          <a:p>
            <a:pPr indent="-514350" lvl="0" marL="514350" marR="0" rtl="0" algn="just">
              <a:spcBef>
                <a:spcPts val="0"/>
              </a:spcBef>
              <a:spcAft>
                <a:spcPts val="0"/>
              </a:spcAft>
              <a:buClr>
                <a:schemeClr val="dk1"/>
              </a:buClr>
              <a:buSzPts val="3200"/>
              <a:buFont typeface="Trebuchet MS"/>
              <a:buAutoNum type="arabicPeriod"/>
            </a:pPr>
            <a:r>
              <a:rPr lang="en-US" sz="3200">
                <a:solidFill>
                  <a:schemeClr val="dk1"/>
                </a:solidFill>
                <a:latin typeface="Trebuchet MS"/>
                <a:ea typeface="Trebuchet MS"/>
                <a:cs typeface="Trebuchet MS"/>
                <a:sym typeface="Trebuchet MS"/>
              </a:rPr>
              <a:t>Bagaimana anggota dewan komisaris atau organ pengatur setara dari pengaturan bersama ditunjuk. </a:t>
            </a:r>
            <a:endParaRPr/>
          </a:p>
          <a:p>
            <a:pPr indent="-514350" lvl="0" marL="514350" marR="0" rtl="0" algn="just">
              <a:spcBef>
                <a:spcPts val="0"/>
              </a:spcBef>
              <a:spcAft>
                <a:spcPts val="0"/>
              </a:spcAft>
              <a:buClr>
                <a:schemeClr val="dk1"/>
              </a:buClr>
              <a:buSzPts val="3200"/>
              <a:buFont typeface="Trebuchet MS"/>
              <a:buAutoNum type="arabicPeriod"/>
            </a:pPr>
            <a:r>
              <a:rPr lang="en-US" sz="3200">
                <a:solidFill>
                  <a:schemeClr val="dk1"/>
                </a:solidFill>
                <a:latin typeface="Trebuchet MS"/>
                <a:ea typeface="Trebuchet MS"/>
                <a:cs typeface="Trebuchet MS"/>
                <a:sym typeface="Trebuchet MS"/>
              </a:rPr>
              <a:t>Proses pengambilan keputusan. </a:t>
            </a:r>
            <a:endParaRPr/>
          </a:p>
          <a:p>
            <a:pPr indent="-514350" lvl="0" marL="514350" marR="0" rtl="0" algn="just">
              <a:spcBef>
                <a:spcPts val="0"/>
              </a:spcBef>
              <a:spcAft>
                <a:spcPts val="0"/>
              </a:spcAft>
              <a:buClr>
                <a:schemeClr val="dk1"/>
              </a:buClr>
              <a:buSzPts val="3200"/>
              <a:buFont typeface="Trebuchet MS"/>
              <a:buAutoNum type="arabicPeriod"/>
            </a:pPr>
            <a:r>
              <a:rPr lang="en-US" sz="3200">
                <a:solidFill>
                  <a:schemeClr val="dk1"/>
                </a:solidFill>
                <a:latin typeface="Trebuchet MS"/>
                <a:ea typeface="Trebuchet MS"/>
                <a:cs typeface="Trebuchet MS"/>
                <a:sym typeface="Trebuchet MS"/>
              </a:rPr>
              <a:t>Modal atau kontribusi lain yang disyaratkan para pihak. </a:t>
            </a:r>
            <a:endParaRPr/>
          </a:p>
          <a:p>
            <a:pPr indent="-514350" lvl="0" marL="514350" marR="0" rtl="0" algn="just">
              <a:spcBef>
                <a:spcPts val="0"/>
              </a:spcBef>
              <a:spcAft>
                <a:spcPts val="0"/>
              </a:spcAft>
              <a:buClr>
                <a:schemeClr val="dk1"/>
              </a:buClr>
              <a:buSzPts val="3200"/>
              <a:buFont typeface="Trebuchet MS"/>
              <a:buAutoNum type="arabicPeriod"/>
            </a:pPr>
            <a:r>
              <a:rPr lang="en-US" sz="3200">
                <a:solidFill>
                  <a:schemeClr val="dk1"/>
                </a:solidFill>
                <a:latin typeface="Trebuchet MS"/>
                <a:ea typeface="Trebuchet MS"/>
                <a:cs typeface="Trebuchet MS"/>
                <a:sym typeface="Trebuchet MS"/>
              </a:rPr>
              <a:t>Bagaimana para pihak membagi aset, liabilitas, pendapatan, beban atau laba rugi tekait dengan pengaturan bersama.</a:t>
            </a:r>
            <a:endParaRPr/>
          </a:p>
        </p:txBody>
      </p:sp>
      <p:pic>
        <p:nvPicPr>
          <p:cNvPr id="284" name="Google Shape;284;p6"/>
          <p:cNvPicPr preferRelativeResize="0"/>
          <p:nvPr/>
        </p:nvPicPr>
        <p:blipFill rotWithShape="1">
          <a:blip r:embed="rId4">
            <a:alphaModFix/>
          </a:blip>
          <a:srcRect b="0" l="0" r="0" t="0"/>
          <a:stretch/>
        </p:blipFill>
        <p:spPr>
          <a:xfrm>
            <a:off x="11295529" y="8182784"/>
            <a:ext cx="4960471" cy="3306981"/>
          </a:xfrm>
          <a:prstGeom prst="rect">
            <a:avLst/>
          </a:prstGeom>
          <a:noFill/>
          <a:ln>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Gedung Phinisi Unm - Homecare24" id="289" name="Google Shape;289;p7"/>
          <p:cNvPicPr preferRelativeResize="0"/>
          <p:nvPr/>
        </p:nvPicPr>
        <p:blipFill rotWithShape="1">
          <a:blip r:embed="rId3">
            <a:alphaModFix amt="5000"/>
          </a:blip>
          <a:srcRect b="0" l="0" r="0" t="0"/>
          <a:stretch/>
        </p:blipFill>
        <p:spPr>
          <a:xfrm>
            <a:off x="0" y="482425"/>
            <a:ext cx="16256000" cy="12192000"/>
          </a:xfrm>
          <a:prstGeom prst="rect">
            <a:avLst/>
          </a:prstGeom>
          <a:noFill/>
          <a:ln>
            <a:noFill/>
          </a:ln>
        </p:spPr>
      </p:pic>
      <p:sp>
        <p:nvSpPr>
          <p:cNvPr id="290" name="Google Shape;290;p7"/>
          <p:cNvSpPr txBox="1"/>
          <p:nvPr>
            <p:ph type="title"/>
          </p:nvPr>
        </p:nvSpPr>
        <p:spPr>
          <a:xfrm>
            <a:off x="380069" y="1054296"/>
            <a:ext cx="13302496" cy="11510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rebuchet MS"/>
              <a:buNone/>
            </a:pPr>
            <a:r>
              <a:rPr b="1" lang="en-US" sz="5400">
                <a:latin typeface="Trebuchet MS"/>
                <a:ea typeface="Trebuchet MS"/>
                <a:cs typeface="Trebuchet MS"/>
                <a:sym typeface="Trebuchet MS"/>
              </a:rPr>
              <a:t>Jenis-jenis pengaturan bersama</a:t>
            </a:r>
            <a:endParaRPr b="1" sz="5400">
              <a:latin typeface="Trebuchet MS"/>
              <a:ea typeface="Trebuchet MS"/>
              <a:cs typeface="Trebuchet MS"/>
              <a:sym typeface="Trebuchet MS"/>
            </a:endParaRPr>
          </a:p>
        </p:txBody>
      </p:sp>
      <p:sp>
        <p:nvSpPr>
          <p:cNvPr id="291" name="Google Shape;291;p7"/>
          <p:cNvSpPr txBox="1"/>
          <p:nvPr/>
        </p:nvSpPr>
        <p:spPr>
          <a:xfrm>
            <a:off x="613008" y="3269293"/>
            <a:ext cx="15344170" cy="50167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rebuchet MS"/>
                <a:ea typeface="Trebuchet MS"/>
                <a:cs typeface="Trebuchet MS"/>
                <a:sym typeface="Trebuchet MS"/>
              </a:rPr>
              <a:t>Menurut PSAK 66/111, jenis pengaturan bersama ada 2, yaitu: </a:t>
            </a:r>
            <a:endParaRPr/>
          </a:p>
          <a:p>
            <a:pPr indent="-514350" lvl="0" marL="514350" marR="0" rtl="0" algn="just">
              <a:spcBef>
                <a:spcPts val="0"/>
              </a:spcBef>
              <a:spcAft>
                <a:spcPts val="0"/>
              </a:spcAft>
              <a:buClr>
                <a:schemeClr val="dk1"/>
              </a:buClr>
              <a:buSzPts val="3200"/>
              <a:buFont typeface="Trebuchet MS"/>
              <a:buAutoNum type="arabicPeriod"/>
            </a:pPr>
            <a:r>
              <a:rPr lang="en-US" sz="3200">
                <a:solidFill>
                  <a:schemeClr val="dk1"/>
                </a:solidFill>
                <a:latin typeface="Trebuchet MS"/>
                <a:ea typeface="Trebuchet MS"/>
                <a:cs typeface="Trebuchet MS"/>
                <a:sym typeface="Trebuchet MS"/>
              </a:rPr>
              <a:t>Operasi Bersama (Joint Operation). </a:t>
            </a:r>
            <a:endParaRPr/>
          </a:p>
          <a:p>
            <a:pPr indent="-514350" lvl="0" marL="514350" marR="0" rtl="0" algn="just">
              <a:spcBef>
                <a:spcPts val="0"/>
              </a:spcBef>
              <a:spcAft>
                <a:spcPts val="0"/>
              </a:spcAft>
              <a:buClr>
                <a:schemeClr val="dk1"/>
              </a:buClr>
              <a:buSzPts val="3200"/>
              <a:buFont typeface="Trebuchet MS"/>
              <a:buAutoNum type="arabicPeriod"/>
            </a:pPr>
            <a:r>
              <a:rPr lang="en-US" sz="3200">
                <a:solidFill>
                  <a:schemeClr val="dk1"/>
                </a:solidFill>
                <a:latin typeface="Trebuchet MS"/>
                <a:ea typeface="Trebuchet MS"/>
                <a:cs typeface="Trebuchet MS"/>
                <a:sym typeface="Trebuchet MS"/>
              </a:rPr>
              <a:t>Ventura Bersama (Joint Venture). </a:t>
            </a:r>
            <a:endParaRPr/>
          </a:p>
          <a:p>
            <a:pPr indent="0" lvl="0" marL="0" marR="0" rtl="0" algn="just">
              <a:spcBef>
                <a:spcPts val="0"/>
              </a:spcBef>
              <a:spcAft>
                <a:spcPts val="0"/>
              </a:spcAft>
              <a:buNone/>
            </a:pPr>
            <a:r>
              <a:rPr lang="en-US" sz="3200">
                <a:solidFill>
                  <a:schemeClr val="dk1"/>
                </a:solidFill>
                <a:latin typeface="Trebuchet MS"/>
                <a:ea typeface="Trebuchet MS"/>
                <a:cs typeface="Trebuchet MS"/>
                <a:sym typeface="Trebuchet MS"/>
              </a:rPr>
              <a:t>Penentuan pengaturan bersama sebagai Operasi Bersama atau Ventura Bersama bergantung pada hak dan kewajiban para pihak dalam pengaturan aktivitas normal bisnis, yaitu dengan mempertimbangkan: </a:t>
            </a:r>
            <a:endParaRPr/>
          </a:p>
          <a:p>
            <a:pPr indent="-514350" lvl="0" marL="514350" marR="0" rtl="0" algn="just">
              <a:spcBef>
                <a:spcPts val="0"/>
              </a:spcBef>
              <a:spcAft>
                <a:spcPts val="0"/>
              </a:spcAft>
              <a:buClr>
                <a:schemeClr val="dk1"/>
              </a:buClr>
              <a:buSzPts val="3200"/>
              <a:buFont typeface="Trebuchet MS"/>
              <a:buAutoNum type="arabicPeriod"/>
            </a:pPr>
            <a:r>
              <a:rPr lang="en-US" sz="3200">
                <a:solidFill>
                  <a:schemeClr val="dk1"/>
                </a:solidFill>
                <a:latin typeface="Trebuchet MS"/>
                <a:ea typeface="Trebuchet MS"/>
                <a:cs typeface="Trebuchet MS"/>
                <a:sym typeface="Trebuchet MS"/>
              </a:rPr>
              <a:t>Struktur pengaturan, apakah dibentuk kendaraan terpisah atau tidak;</a:t>
            </a:r>
            <a:endParaRPr/>
          </a:p>
          <a:p>
            <a:pPr indent="-514350" lvl="0" marL="514350" marR="0" rtl="0" algn="just">
              <a:spcBef>
                <a:spcPts val="0"/>
              </a:spcBef>
              <a:spcAft>
                <a:spcPts val="0"/>
              </a:spcAft>
              <a:buClr>
                <a:schemeClr val="dk1"/>
              </a:buClr>
              <a:buSzPts val="3200"/>
              <a:buFont typeface="Trebuchet MS"/>
              <a:buAutoNum type="arabicPeriod"/>
            </a:pPr>
            <a:r>
              <a:rPr lang="en-US" sz="3200">
                <a:solidFill>
                  <a:schemeClr val="dk1"/>
                </a:solidFill>
                <a:latin typeface="Trebuchet MS"/>
                <a:ea typeface="Trebuchet MS"/>
                <a:cs typeface="Trebuchet MS"/>
                <a:sym typeface="Trebuchet MS"/>
              </a:rPr>
              <a:t>Jika pengaturan bersama dibentuk melalui kendaraan terpisah yaitu bentuk hukum, persyaratan pengaturan kontraktual dan fakta dan keadaan lain yang relevan</a:t>
            </a:r>
            <a:endParaRPr sz="3200">
              <a:solidFill>
                <a:schemeClr val="dk1"/>
              </a:solidFill>
              <a:latin typeface="Trebuchet MS"/>
              <a:ea typeface="Trebuchet MS"/>
              <a:cs typeface="Trebuchet MS"/>
              <a:sym typeface="Trebuchet MS"/>
            </a:endParaRPr>
          </a:p>
        </p:txBody>
      </p:sp>
      <p:pic>
        <p:nvPicPr>
          <p:cNvPr id="292" name="Google Shape;292;p7"/>
          <p:cNvPicPr preferRelativeResize="0"/>
          <p:nvPr/>
        </p:nvPicPr>
        <p:blipFill rotWithShape="1">
          <a:blip r:embed="rId4">
            <a:alphaModFix/>
          </a:blip>
          <a:srcRect b="0" l="0" r="0" t="0"/>
          <a:stretch/>
        </p:blipFill>
        <p:spPr>
          <a:xfrm>
            <a:off x="3789081" y="7927042"/>
            <a:ext cx="8384989" cy="4229100"/>
          </a:xfrm>
          <a:prstGeom prst="rect">
            <a:avLst/>
          </a:prstGeom>
          <a:noFill/>
          <a:ln>
            <a:noFill/>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Gedung Phinisi Unm - Homecare24" id="297" name="Google Shape;297;p8"/>
          <p:cNvPicPr preferRelativeResize="0"/>
          <p:nvPr/>
        </p:nvPicPr>
        <p:blipFill rotWithShape="1">
          <a:blip r:embed="rId3">
            <a:alphaModFix amt="5000"/>
          </a:blip>
          <a:srcRect b="0" l="0" r="0" t="0"/>
          <a:stretch/>
        </p:blipFill>
        <p:spPr>
          <a:xfrm>
            <a:off x="0" y="446567"/>
            <a:ext cx="16256000" cy="12192000"/>
          </a:xfrm>
          <a:prstGeom prst="rect">
            <a:avLst/>
          </a:prstGeom>
          <a:noFill/>
          <a:ln>
            <a:noFill/>
          </a:ln>
        </p:spPr>
      </p:pic>
      <p:sp>
        <p:nvSpPr>
          <p:cNvPr id="298" name="Google Shape;298;p8"/>
          <p:cNvSpPr txBox="1"/>
          <p:nvPr>
            <p:ph type="title"/>
          </p:nvPr>
        </p:nvSpPr>
        <p:spPr>
          <a:xfrm>
            <a:off x="380069" y="1072225"/>
            <a:ext cx="13302496" cy="10075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rebuchet MS"/>
              <a:buNone/>
            </a:pPr>
            <a:r>
              <a:rPr b="1" lang="en-US" sz="5400">
                <a:latin typeface="Trebuchet MS"/>
                <a:ea typeface="Trebuchet MS"/>
                <a:cs typeface="Trebuchet MS"/>
                <a:sym typeface="Trebuchet MS"/>
              </a:rPr>
              <a:t>Penentuan jenis pengaturan bersama</a:t>
            </a:r>
            <a:endParaRPr b="1" sz="5400">
              <a:latin typeface="Trebuchet MS"/>
              <a:ea typeface="Trebuchet MS"/>
              <a:cs typeface="Trebuchet MS"/>
              <a:sym typeface="Trebuchet MS"/>
            </a:endParaRPr>
          </a:p>
        </p:txBody>
      </p:sp>
      <p:sp>
        <p:nvSpPr>
          <p:cNvPr id="299" name="Google Shape;299;p8"/>
          <p:cNvSpPr/>
          <p:nvPr/>
        </p:nvSpPr>
        <p:spPr>
          <a:xfrm>
            <a:off x="2151529" y="3316946"/>
            <a:ext cx="12496800" cy="555812"/>
          </a:xfrm>
          <a:prstGeom prst="roundRect">
            <a:avLst>
              <a:gd fmla="val 16667" name="adj"/>
            </a:avLst>
          </a:prstGeom>
          <a:solidFill>
            <a:schemeClr val="accent1"/>
          </a:solidFill>
          <a:ln cap="flat" cmpd="sng" w="12700">
            <a:solidFill>
              <a:srgbClr val="AF6C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900">
                <a:solidFill>
                  <a:schemeClr val="lt1"/>
                </a:solidFill>
                <a:latin typeface="Trebuchet MS"/>
                <a:ea typeface="Trebuchet MS"/>
                <a:cs typeface="Trebuchet MS"/>
                <a:sym typeface="Trebuchet MS"/>
              </a:rPr>
              <a:t>Struktur Pengaturan Bersama</a:t>
            </a:r>
            <a:endParaRPr/>
          </a:p>
        </p:txBody>
      </p:sp>
      <p:sp>
        <p:nvSpPr>
          <p:cNvPr id="300" name="Google Shape;300;p8"/>
          <p:cNvSpPr/>
          <p:nvPr/>
        </p:nvSpPr>
        <p:spPr>
          <a:xfrm>
            <a:off x="3532094" y="4769223"/>
            <a:ext cx="2456330" cy="1559859"/>
          </a:xfrm>
          <a:prstGeom prst="roundRect">
            <a:avLst>
              <a:gd fmla="val 16667" name="adj"/>
            </a:avLst>
          </a:prstGeom>
          <a:solidFill>
            <a:schemeClr val="accent1"/>
          </a:solidFill>
          <a:ln cap="flat" cmpd="sng" w="12700">
            <a:solidFill>
              <a:srgbClr val="AF6C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rebuchet MS"/>
                <a:ea typeface="Trebuchet MS"/>
                <a:cs typeface="Trebuchet MS"/>
                <a:sym typeface="Trebuchet MS"/>
              </a:rPr>
              <a:t>Tidak dibentuk melalui kendaraan terpisah</a:t>
            </a:r>
            <a:endParaRPr/>
          </a:p>
        </p:txBody>
      </p:sp>
      <p:sp>
        <p:nvSpPr>
          <p:cNvPr id="301" name="Google Shape;301;p8"/>
          <p:cNvSpPr/>
          <p:nvPr/>
        </p:nvSpPr>
        <p:spPr>
          <a:xfrm>
            <a:off x="10721787" y="4769224"/>
            <a:ext cx="2456330" cy="1559859"/>
          </a:xfrm>
          <a:prstGeom prst="roundRect">
            <a:avLst>
              <a:gd fmla="val 16667" name="adj"/>
            </a:avLst>
          </a:prstGeom>
          <a:solidFill>
            <a:schemeClr val="accent1"/>
          </a:solidFill>
          <a:ln cap="flat" cmpd="sng" w="12700">
            <a:solidFill>
              <a:srgbClr val="AF6C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rebuchet MS"/>
                <a:ea typeface="Trebuchet MS"/>
                <a:cs typeface="Trebuchet MS"/>
                <a:sym typeface="Trebuchet MS"/>
              </a:rPr>
              <a:t>Dibentuk melalui kendaraan terpisah</a:t>
            </a:r>
            <a:endParaRPr/>
          </a:p>
        </p:txBody>
      </p:sp>
      <p:sp>
        <p:nvSpPr>
          <p:cNvPr id="302" name="Google Shape;302;p8"/>
          <p:cNvSpPr/>
          <p:nvPr/>
        </p:nvSpPr>
        <p:spPr>
          <a:xfrm>
            <a:off x="8812305" y="7144036"/>
            <a:ext cx="6275294" cy="1559859"/>
          </a:xfrm>
          <a:prstGeom prst="roundRect">
            <a:avLst>
              <a:gd fmla="val 16667" name="adj"/>
            </a:avLst>
          </a:prstGeom>
          <a:solidFill>
            <a:schemeClr val="accent1"/>
          </a:solidFill>
          <a:ln cap="flat" cmpd="sng" w="12700">
            <a:solidFill>
              <a:srgbClr val="AF6C0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rebuchet MS"/>
                <a:ea typeface="Trebuchet MS"/>
                <a:cs typeface="Trebuchet MS"/>
                <a:sym typeface="Trebuchet MS"/>
              </a:rPr>
              <a:t>Entitas mempertimbangkan:</a:t>
            </a:r>
            <a:endParaRPr/>
          </a:p>
          <a:p>
            <a:pPr indent="-342900" lvl="0" marL="342900" marR="0" rtl="0" algn="ctr">
              <a:spcBef>
                <a:spcPts val="0"/>
              </a:spcBef>
              <a:spcAft>
                <a:spcPts val="0"/>
              </a:spcAft>
              <a:buClr>
                <a:schemeClr val="lt1"/>
              </a:buClr>
              <a:buSzPts val="1800"/>
              <a:buFont typeface="Trebuchet MS"/>
              <a:buAutoNum type="arabicPeriod"/>
            </a:pPr>
            <a:r>
              <a:rPr lang="en-US" sz="1800">
                <a:solidFill>
                  <a:schemeClr val="lt1"/>
                </a:solidFill>
                <a:latin typeface="Trebuchet MS"/>
                <a:ea typeface="Trebuchet MS"/>
                <a:cs typeface="Trebuchet MS"/>
                <a:sym typeface="Trebuchet MS"/>
              </a:rPr>
              <a:t>Bentuk hukum</a:t>
            </a:r>
            <a:endParaRPr/>
          </a:p>
          <a:p>
            <a:pPr indent="-342900" lvl="0" marL="342900" marR="0" rtl="0" algn="ctr">
              <a:spcBef>
                <a:spcPts val="0"/>
              </a:spcBef>
              <a:spcAft>
                <a:spcPts val="0"/>
              </a:spcAft>
              <a:buClr>
                <a:schemeClr val="lt1"/>
              </a:buClr>
              <a:buSzPts val="1800"/>
              <a:buFont typeface="Trebuchet MS"/>
              <a:buAutoNum type="arabicPeriod"/>
            </a:pPr>
            <a:r>
              <a:rPr lang="en-US" sz="1800">
                <a:solidFill>
                  <a:schemeClr val="lt1"/>
                </a:solidFill>
                <a:latin typeface="Trebuchet MS"/>
                <a:ea typeface="Trebuchet MS"/>
                <a:cs typeface="Trebuchet MS"/>
                <a:sym typeface="Trebuchet MS"/>
              </a:rPr>
              <a:t>Persyaratan kontraktual</a:t>
            </a:r>
            <a:endParaRPr/>
          </a:p>
          <a:p>
            <a:pPr indent="-342900" lvl="0" marL="342900" marR="0" rtl="0" algn="ctr">
              <a:spcBef>
                <a:spcPts val="0"/>
              </a:spcBef>
              <a:spcAft>
                <a:spcPts val="0"/>
              </a:spcAft>
              <a:buClr>
                <a:schemeClr val="lt1"/>
              </a:buClr>
              <a:buSzPts val="1800"/>
              <a:buFont typeface="Trebuchet MS"/>
              <a:buAutoNum type="arabicPeriod"/>
            </a:pPr>
            <a:r>
              <a:rPr lang="en-US" sz="1800">
                <a:solidFill>
                  <a:schemeClr val="lt1"/>
                </a:solidFill>
                <a:latin typeface="Trebuchet MS"/>
                <a:ea typeface="Trebuchet MS"/>
                <a:cs typeface="Trebuchet MS"/>
                <a:sym typeface="Trebuchet MS"/>
              </a:rPr>
              <a:t>Fakta dan keadaan lain yang relevan</a:t>
            </a:r>
            <a:endParaRPr/>
          </a:p>
        </p:txBody>
      </p:sp>
      <p:sp>
        <p:nvSpPr>
          <p:cNvPr id="303" name="Google Shape;303;p8"/>
          <p:cNvSpPr/>
          <p:nvPr/>
        </p:nvSpPr>
        <p:spPr>
          <a:xfrm>
            <a:off x="10721787" y="9518848"/>
            <a:ext cx="2456330" cy="1559859"/>
          </a:xfrm>
          <a:prstGeom prst="roundRect">
            <a:avLst>
              <a:gd fmla="val 16667" name="adj"/>
            </a:avLst>
          </a:prstGeom>
          <a:gradFill>
            <a:gsLst>
              <a:gs pos="0">
                <a:srgbClr val="B8B8B8"/>
              </a:gs>
              <a:gs pos="100000">
                <a:srgbClr val="949494"/>
              </a:gs>
            </a:gsLst>
            <a:lin ang="540000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Ventura bersama</a:t>
            </a:r>
            <a:endParaRPr/>
          </a:p>
        </p:txBody>
      </p:sp>
      <p:sp>
        <p:nvSpPr>
          <p:cNvPr id="304" name="Google Shape;304;p8"/>
          <p:cNvSpPr/>
          <p:nvPr/>
        </p:nvSpPr>
        <p:spPr>
          <a:xfrm>
            <a:off x="3532094" y="9518847"/>
            <a:ext cx="2456330" cy="1559859"/>
          </a:xfrm>
          <a:prstGeom prst="roundRect">
            <a:avLst>
              <a:gd fmla="val 16667" name="adj"/>
            </a:avLst>
          </a:prstGeom>
          <a:gradFill>
            <a:gsLst>
              <a:gs pos="0">
                <a:srgbClr val="B8B8B8"/>
              </a:gs>
              <a:gs pos="100000">
                <a:srgbClr val="949494"/>
              </a:gs>
            </a:gsLst>
            <a:lin ang="5400000" scaled="0"/>
          </a:gra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rebuchet MS"/>
                <a:ea typeface="Trebuchet MS"/>
                <a:cs typeface="Trebuchet MS"/>
                <a:sym typeface="Trebuchet MS"/>
              </a:rPr>
              <a:t>Operasi bersama</a:t>
            </a:r>
            <a:endParaRPr/>
          </a:p>
        </p:txBody>
      </p:sp>
      <p:sp>
        <p:nvSpPr>
          <p:cNvPr id="305" name="Google Shape;305;p8"/>
          <p:cNvSpPr/>
          <p:nvPr/>
        </p:nvSpPr>
        <p:spPr>
          <a:xfrm>
            <a:off x="4585447" y="4030056"/>
            <a:ext cx="349624" cy="622632"/>
          </a:xfrm>
          <a:prstGeom prst="down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6" name="Google Shape;306;p8"/>
          <p:cNvSpPr/>
          <p:nvPr/>
        </p:nvSpPr>
        <p:spPr>
          <a:xfrm>
            <a:off x="11775140" y="4042228"/>
            <a:ext cx="349624" cy="622632"/>
          </a:xfrm>
          <a:prstGeom prst="down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7" name="Google Shape;307;p8"/>
          <p:cNvSpPr/>
          <p:nvPr/>
        </p:nvSpPr>
        <p:spPr>
          <a:xfrm>
            <a:off x="11775140" y="6420335"/>
            <a:ext cx="349624" cy="622632"/>
          </a:xfrm>
          <a:prstGeom prst="down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8" name="Google Shape;308;p8"/>
          <p:cNvSpPr/>
          <p:nvPr/>
        </p:nvSpPr>
        <p:spPr>
          <a:xfrm>
            <a:off x="11797551" y="8800055"/>
            <a:ext cx="349624" cy="622632"/>
          </a:xfrm>
          <a:prstGeom prst="down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09" name="Google Shape;309;p8"/>
          <p:cNvSpPr/>
          <p:nvPr/>
        </p:nvSpPr>
        <p:spPr>
          <a:xfrm>
            <a:off x="4558551" y="6481429"/>
            <a:ext cx="376520" cy="2941258"/>
          </a:xfrm>
          <a:prstGeom prst="down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310" name="Google Shape;310;p8"/>
          <p:cNvSpPr/>
          <p:nvPr/>
        </p:nvSpPr>
        <p:spPr>
          <a:xfrm rot="3474391">
            <a:off x="7278131" y="8048219"/>
            <a:ext cx="376520" cy="2941258"/>
          </a:xfrm>
          <a:prstGeom prst="downArrow">
            <a:avLst>
              <a:gd fmla="val 50000" name="adj1"/>
              <a:gd fmla="val 50000" name="adj2"/>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Gedung Phinisi Unm - Homecare24" id="315" name="Google Shape;315;p9"/>
          <p:cNvPicPr preferRelativeResize="0"/>
          <p:nvPr/>
        </p:nvPicPr>
        <p:blipFill rotWithShape="1">
          <a:blip r:embed="rId3">
            <a:alphaModFix amt="5000"/>
          </a:blip>
          <a:srcRect b="0" l="0" r="0" t="0"/>
          <a:stretch/>
        </p:blipFill>
        <p:spPr>
          <a:xfrm>
            <a:off x="0" y="482425"/>
            <a:ext cx="16256000" cy="12192000"/>
          </a:xfrm>
          <a:prstGeom prst="rect">
            <a:avLst/>
          </a:prstGeom>
          <a:noFill/>
          <a:ln>
            <a:noFill/>
          </a:ln>
        </p:spPr>
      </p:pic>
      <p:sp>
        <p:nvSpPr>
          <p:cNvPr id="316" name="Google Shape;316;p9"/>
          <p:cNvSpPr txBox="1"/>
          <p:nvPr>
            <p:ph type="title"/>
          </p:nvPr>
        </p:nvSpPr>
        <p:spPr>
          <a:xfrm>
            <a:off x="380069" y="1054296"/>
            <a:ext cx="13302496" cy="11510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rebuchet MS"/>
              <a:buNone/>
            </a:pPr>
            <a:r>
              <a:rPr b="1" lang="en-US" sz="5400">
                <a:latin typeface="Trebuchet MS"/>
                <a:ea typeface="Trebuchet MS"/>
                <a:cs typeface="Trebuchet MS"/>
                <a:sym typeface="Trebuchet MS"/>
              </a:rPr>
              <a:t>Operasi Bersama (Joint Operation)</a:t>
            </a:r>
            <a:endParaRPr/>
          </a:p>
        </p:txBody>
      </p:sp>
      <p:sp>
        <p:nvSpPr>
          <p:cNvPr id="317" name="Google Shape;317;p9"/>
          <p:cNvSpPr txBox="1"/>
          <p:nvPr/>
        </p:nvSpPr>
        <p:spPr>
          <a:xfrm>
            <a:off x="613008" y="3269293"/>
            <a:ext cx="15344170"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rebuchet MS"/>
                <a:ea typeface="Trebuchet MS"/>
                <a:cs typeface="Trebuchet MS"/>
                <a:sym typeface="Trebuchet MS"/>
              </a:rPr>
              <a:t>Operasi Bersama adalah pengaturan bersama yang mengatur bahwa para pihak yang memiliki pengendalian bersama atas pengaturan memiliki </a:t>
            </a:r>
            <a:r>
              <a:rPr lang="en-US" sz="3200">
                <a:solidFill>
                  <a:srgbClr val="FF0000"/>
                </a:solidFill>
                <a:latin typeface="Trebuchet MS"/>
                <a:ea typeface="Trebuchet MS"/>
                <a:cs typeface="Trebuchet MS"/>
                <a:sym typeface="Trebuchet MS"/>
              </a:rPr>
              <a:t>hak atas aset </a:t>
            </a:r>
            <a:r>
              <a:rPr lang="en-US" sz="3200">
                <a:solidFill>
                  <a:schemeClr val="dk1"/>
                </a:solidFill>
                <a:latin typeface="Trebuchet MS"/>
                <a:ea typeface="Trebuchet MS"/>
                <a:cs typeface="Trebuchet MS"/>
                <a:sym typeface="Trebuchet MS"/>
              </a:rPr>
              <a:t>dan </a:t>
            </a:r>
            <a:r>
              <a:rPr lang="en-US" sz="3200">
                <a:solidFill>
                  <a:srgbClr val="FF0000"/>
                </a:solidFill>
                <a:latin typeface="Trebuchet MS"/>
                <a:ea typeface="Trebuchet MS"/>
                <a:cs typeface="Trebuchet MS"/>
                <a:sym typeface="Trebuchet MS"/>
              </a:rPr>
              <a:t>kewajiban terhadap liabilitas </a:t>
            </a:r>
            <a:r>
              <a:rPr lang="en-US" sz="3200">
                <a:solidFill>
                  <a:schemeClr val="dk1"/>
                </a:solidFill>
                <a:latin typeface="Trebuchet MS"/>
                <a:ea typeface="Trebuchet MS"/>
                <a:cs typeface="Trebuchet MS"/>
                <a:sym typeface="Trebuchet MS"/>
              </a:rPr>
              <a:t>terkait dengan pengaturan tersebut. Para pihak dalam Operasi Bersama yang memiliki pengendalian bersama atas Operasi Bersama tersebut disebut Operator Bersama.</a:t>
            </a:r>
            <a:endParaRPr/>
          </a:p>
          <a:p>
            <a:pPr indent="0" lvl="0" marL="0" marR="0" rtl="0" algn="just">
              <a:spcBef>
                <a:spcPts val="0"/>
              </a:spcBef>
              <a:spcAft>
                <a:spcPts val="0"/>
              </a:spcAft>
              <a:buNone/>
            </a:pPr>
            <a:r>
              <a:t/>
            </a:r>
            <a:endParaRPr sz="3200">
              <a:solidFill>
                <a:schemeClr val="dk1"/>
              </a:solidFill>
              <a:latin typeface="Trebuchet MS"/>
              <a:ea typeface="Trebuchet MS"/>
              <a:cs typeface="Trebuchet MS"/>
              <a:sym typeface="Trebuchet MS"/>
            </a:endParaRPr>
          </a:p>
        </p:txBody>
      </p:sp>
      <p:pic>
        <p:nvPicPr>
          <p:cNvPr id="318" name="Google Shape;318;p9"/>
          <p:cNvPicPr preferRelativeResize="0"/>
          <p:nvPr/>
        </p:nvPicPr>
        <p:blipFill rotWithShape="1">
          <a:blip r:embed="rId4">
            <a:alphaModFix/>
          </a:blip>
          <a:srcRect b="0" l="0" r="0" t="0"/>
          <a:stretch/>
        </p:blipFill>
        <p:spPr>
          <a:xfrm>
            <a:off x="3101788" y="6004111"/>
            <a:ext cx="10399059" cy="5562600"/>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UNM - REDLINEtheme">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NM - REDLINEtheme">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2019-12-23T14:04:21Z</dcterms:created>
  <dc:creator>HP</dc:creator>
</cp:coreProperties>
</file>