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15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8F1011-7F73-484F-B733-201705769D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B54972-309F-4164-87A8-5B3CF996FA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296C9E-0245-4806-AA14-46ED5DCCB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27647-1388-4906-8AD8-3A798AD590DB}" type="datetimeFigureOut">
              <a:rPr lang="en-ID" smtClean="0"/>
              <a:t>21/08/2023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2D664E-FFE0-409C-9BED-467D71DF8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ED14E4-1E5D-41F0-8F1E-85ADC14978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FAAA4-E153-4606-A1B6-2BC6E77C1BB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0209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451814-2BF9-4AD7-B6A5-C01A838E6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56074A2-5976-48D3-AECA-68B0BD5F2B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A3E13D-CEEC-4DC9-9CB6-173C3001E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27647-1388-4906-8AD8-3A798AD590DB}" type="datetimeFigureOut">
              <a:rPr lang="en-ID" smtClean="0"/>
              <a:t>21/08/2023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A4D3CE-4108-49B6-92E3-3D3715190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0469C6-A264-475A-ADC5-131C1DFE6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FAAA4-E153-4606-A1B6-2BC6E77C1BB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7742972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08C827F-095C-4035-A65C-CF44FB8B87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C0E6B79-1911-402F-9007-E7A051BB9B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71E71C-1487-48EB-B0CC-663C393E23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27647-1388-4906-8AD8-3A798AD590DB}" type="datetimeFigureOut">
              <a:rPr lang="en-ID" smtClean="0"/>
              <a:t>21/08/2023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1C39F9-AB0E-4EF0-8DC7-EA7527255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C6834C-239E-4EEE-BECD-41469AB64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FAAA4-E153-4606-A1B6-2BC6E77C1BB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10394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BBAF5B-B31B-47D0-A064-603D9D948A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9E0D0B-376E-4E41-B944-B55DE49E15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5919FE-BC68-4369-BBEA-56F710C64D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27647-1388-4906-8AD8-3A798AD590DB}" type="datetimeFigureOut">
              <a:rPr lang="en-ID" smtClean="0"/>
              <a:t>21/08/2023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DE942C-61A2-4D94-98D1-B9B253D08F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A37C40-A1D8-40A7-B644-F5EFB31977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FAAA4-E153-4606-A1B6-2BC6E77C1BB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126542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6643CE-090C-40B6-ACD2-2246C3F3C4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9CA7CF-540F-4C9E-947B-B3FE839E68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D07955-5405-4A49-AB4D-6591B05E32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27647-1388-4906-8AD8-3A798AD590DB}" type="datetimeFigureOut">
              <a:rPr lang="en-ID" smtClean="0"/>
              <a:t>21/08/2023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83E3D6-E49F-487E-9B1B-D8BB8069C6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AA8D96-BE62-4C93-BE40-A3D5F696F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FAAA4-E153-4606-A1B6-2BC6E77C1BB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035553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7818E7-96E0-4C67-8BAD-3AFAF9358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77C7D2-ACE2-4818-A304-ECE866550C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D4883F-3F88-4673-A4E1-3692715456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7F16F9-B5C2-4304-AA3E-5C0BF21BA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27647-1388-4906-8AD8-3A798AD590DB}" type="datetimeFigureOut">
              <a:rPr lang="en-ID" smtClean="0"/>
              <a:t>21/08/2023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F6164C-8C6B-4A87-93AC-8AAC1BCFB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8F80F7-2B12-4B22-BBC1-E5FDD6321A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FAAA4-E153-4606-A1B6-2BC6E77C1BB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910085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768D06-1A6D-4784-98CD-8E0D39165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561062-83E1-46DC-A7F1-6C5A8928BE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6637AD2-264D-45D3-AADD-29FC5A5488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1317EB5-CAFD-4506-BB99-92D80EBA2F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4EED3D6-9501-4D5F-9BE9-A1C9B3197B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C07561F-3623-4EC1-AF0E-0C2D88D2AE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27647-1388-4906-8AD8-3A798AD590DB}" type="datetimeFigureOut">
              <a:rPr lang="en-ID" smtClean="0"/>
              <a:t>21/08/2023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667255B-A789-4D17-8494-E3619B87F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9C7C9C7-C355-466F-870A-8DF87E6F1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FAAA4-E153-4606-A1B6-2BC6E77C1BB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25656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1C4251-1B01-4A4E-922C-D4151F605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88A9D0B-71F4-4789-B0F7-9CE98848CC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27647-1388-4906-8AD8-3A798AD590DB}" type="datetimeFigureOut">
              <a:rPr lang="en-ID" smtClean="0"/>
              <a:t>21/08/2023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F91986F-E282-4993-8278-7EA0BD652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E2860D8-3DBF-461E-9026-671753C7E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FAAA4-E153-4606-A1B6-2BC6E77C1BB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132788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C083022-F17F-4E3B-A710-5F63D62D7B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27647-1388-4906-8AD8-3A798AD590DB}" type="datetimeFigureOut">
              <a:rPr lang="en-ID" smtClean="0"/>
              <a:t>21/08/2023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D357705-9DCC-4305-96EF-98BC46FDBA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4FC413-C118-481F-9A4F-4A184EB67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FAAA4-E153-4606-A1B6-2BC6E77C1BB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90676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0ED0F5-7059-4B25-A49D-D16B0B9237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720909-9C31-49BB-A544-AE53080130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5011A9-66D5-400E-882F-0FF671C034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6DEBE4-F522-4107-8041-76C282181D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27647-1388-4906-8AD8-3A798AD590DB}" type="datetimeFigureOut">
              <a:rPr lang="en-ID" smtClean="0"/>
              <a:t>21/08/2023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9FFF07-BC0C-47ED-A9BD-D29EBCD3C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3136DA-DF45-4E62-8931-095D8FB385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FAAA4-E153-4606-A1B6-2BC6E77C1BB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065491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7E6472-4064-4A2F-B5C7-7589F91207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38C1E96-69CE-448C-B60B-680FBEAF3DE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354F00-DDFC-4A80-80C1-6B9C47BA6A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909D72-9AE1-4D2B-BF58-0C15B0CECA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27647-1388-4906-8AD8-3A798AD590DB}" type="datetimeFigureOut">
              <a:rPr lang="en-ID" smtClean="0"/>
              <a:t>21/08/2023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59BE46-5AE7-4B2D-B78F-0A74D5BB6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71DD2E-4304-4E0E-8B47-AAC1A2E5E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FAAA4-E153-4606-A1B6-2BC6E77C1BB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69140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23A7C93-518D-4B63-8403-B4BE33F48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1443A6-940D-4481-AB59-5B3F593EE7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9BD155-83D6-49C2-AF16-77E7D89E46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F27647-1388-4906-8AD8-3A798AD590DB}" type="datetimeFigureOut">
              <a:rPr lang="en-ID" smtClean="0"/>
              <a:t>21/08/2023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1182B9-3084-4925-9925-A662E7F15D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6BA6F3-611E-4639-86DE-AA89E24D4A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2FAAA4-E153-4606-A1B6-2BC6E77C1BB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2853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5E8F86-DD21-4E4E-BE5A-361AE7E4DC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186049"/>
            <a:ext cx="9144000" cy="1788384"/>
          </a:xfrm>
        </p:spPr>
        <p:txBody>
          <a:bodyPr>
            <a:noAutofit/>
          </a:bodyPr>
          <a:lstStyle/>
          <a:p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</a:rPr>
              <a:t>PENGANTAR MATA KULIAH DAN </a:t>
            </a:r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</a:rPr>
              <a:t>DAN</a:t>
            </a: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</a:rPr>
              <a:t> DASAR DATABASE MANAGEMENT SYSTEM (DBMS)</a:t>
            </a:r>
            <a:endParaRPr lang="en-ID" sz="4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383E299-424D-47D1-B227-CF92D32C5079}"/>
              </a:ext>
            </a:extLst>
          </p:cNvPr>
          <p:cNvGrpSpPr/>
          <p:nvPr/>
        </p:nvGrpSpPr>
        <p:grpSpPr>
          <a:xfrm>
            <a:off x="2419854" y="1195223"/>
            <a:ext cx="7352293" cy="1582537"/>
            <a:chOff x="2590329" y="811193"/>
            <a:chExt cx="6809765" cy="1465761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3E563B45-1852-41BC-857F-81B00146D8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07947" y="897749"/>
              <a:ext cx="1291315" cy="1192554"/>
            </a:xfrm>
            <a:prstGeom prst="rect">
              <a:avLst/>
            </a:prstGeom>
          </p:spPr>
        </p:pic>
        <p:pic>
          <p:nvPicPr>
            <p:cNvPr id="5" name="Picture 2" descr="UBY Universitas Boyolali : Unggul, Cerdas, Berilmu dan ...">
              <a:extLst>
                <a:ext uri="{FF2B5EF4-FFF2-40B4-BE49-F238E27FC236}">
                  <a16:creationId xmlns:a16="http://schemas.microsoft.com/office/drawing/2014/main" id="{22530DDC-433C-4CC8-A1A6-18C34817DB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77047" y="947796"/>
              <a:ext cx="1205804" cy="11925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88F1FF77-D2A0-4BC0-A956-C424C351BB8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60636" y="1110098"/>
              <a:ext cx="1839458" cy="980205"/>
            </a:xfrm>
            <a:prstGeom prst="rect">
              <a:avLst/>
            </a:prstGeom>
          </p:spPr>
        </p:pic>
        <p:pic>
          <p:nvPicPr>
            <p:cNvPr id="1026" name="Picture 2" descr="https://spada.kemdikbud.go.id/images/spadahitambg.png">
              <a:extLst>
                <a:ext uri="{FF2B5EF4-FFF2-40B4-BE49-F238E27FC236}">
                  <a16:creationId xmlns:a16="http://schemas.microsoft.com/office/drawing/2014/main" id="{9D3F569A-B5F8-4E7F-B234-E886694902B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90329" y="811193"/>
              <a:ext cx="1465761" cy="14657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2081709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F1F0AF-A45F-4D25-A232-E97F74F85E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15027"/>
            <a:ext cx="10515600" cy="1325563"/>
          </a:xfrm>
        </p:spPr>
        <p:txBody>
          <a:bodyPr/>
          <a:lstStyle/>
          <a:p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Deskripsi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Mata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Kuliah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DBMS</a:t>
            </a:r>
            <a:endParaRPr lang="en-ID" b="1" dirty="0">
              <a:solidFill>
                <a:schemeClr val="accent2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10286-070E-4763-9487-58CE1DAB20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5813"/>
            <a:ext cx="10515600" cy="412115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Mata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kuliah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ini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mempelajari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tentang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bagaimana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Merancangan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basis data,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implementasi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basis data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dalam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dunia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nyata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serta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bagaimana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gambaran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secara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umum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konsep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DBMS dan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pemrosesannya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.  </a:t>
            </a:r>
            <a:endParaRPr lang="en-ID" sz="32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endParaRPr lang="en-ID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66EF4C2-C5FD-4D17-BEEA-3496BFC28526}"/>
              </a:ext>
            </a:extLst>
          </p:cNvPr>
          <p:cNvSpPr/>
          <p:nvPr/>
        </p:nvSpPr>
        <p:spPr>
          <a:xfrm>
            <a:off x="11166111" y="-150917"/>
            <a:ext cx="375378" cy="166390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402294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F1F0AF-A45F-4D25-A232-E97F74F85E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15027"/>
            <a:ext cx="10515600" cy="1325563"/>
          </a:xfrm>
        </p:spPr>
        <p:txBody>
          <a:bodyPr/>
          <a:lstStyle/>
          <a:p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Pengalaman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Mata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Kuliah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DBMS</a:t>
            </a:r>
            <a:endParaRPr lang="en-ID" b="1" dirty="0">
              <a:solidFill>
                <a:schemeClr val="accent2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10286-070E-4763-9487-58CE1DAB20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5813"/>
            <a:ext cx="10515600" cy="412115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dirty="0" err="1"/>
              <a:t>Mahasiswa</a:t>
            </a:r>
            <a:r>
              <a:rPr lang="en-US" dirty="0"/>
              <a:t> </a:t>
            </a:r>
            <a:r>
              <a:rPr lang="en-US" dirty="0" err="1"/>
              <a:t>diajarkan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konsep</a:t>
            </a:r>
            <a:r>
              <a:rPr lang="en-US" dirty="0"/>
              <a:t>, </a:t>
            </a:r>
            <a:r>
              <a:rPr lang="en-US" dirty="0" err="1"/>
              <a:t>teori</a:t>
            </a:r>
            <a:r>
              <a:rPr lang="en-US" dirty="0"/>
              <a:t> dan </a:t>
            </a:r>
            <a:r>
              <a:rPr lang="en-US" dirty="0" err="1"/>
              <a:t>praktikum</a:t>
            </a:r>
            <a:r>
              <a:rPr lang="en-US" dirty="0"/>
              <a:t> </a:t>
            </a:r>
            <a:r>
              <a:rPr lang="en-US" dirty="0" err="1"/>
              <a:t>terkait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penggunaan</a:t>
            </a:r>
            <a:r>
              <a:rPr lang="en-US" dirty="0"/>
              <a:t> dan </a:t>
            </a:r>
            <a:r>
              <a:rPr lang="en-US" dirty="0" err="1"/>
              <a:t>pengelolaan</a:t>
            </a:r>
            <a:r>
              <a:rPr lang="en-US" dirty="0"/>
              <a:t>  </a:t>
            </a:r>
            <a:r>
              <a:rPr lang="en-US" dirty="0" err="1"/>
              <a:t>perangkat</a:t>
            </a:r>
            <a:r>
              <a:rPr lang="en-US" dirty="0"/>
              <a:t> </a:t>
            </a:r>
            <a:r>
              <a:rPr lang="en-US" dirty="0" err="1"/>
              <a:t>lunak</a:t>
            </a:r>
            <a:r>
              <a:rPr lang="en-US" dirty="0"/>
              <a:t> basis data. </a:t>
            </a:r>
            <a:r>
              <a:rPr lang="en-US" dirty="0" err="1"/>
              <a:t>Selain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mahasiswa</a:t>
            </a:r>
            <a:r>
              <a:rPr lang="en-US" dirty="0"/>
              <a:t> </a:t>
            </a:r>
            <a:r>
              <a:rPr lang="en-US" dirty="0" err="1"/>
              <a:t>diwajibkan</a:t>
            </a:r>
            <a:r>
              <a:rPr lang="en-US" dirty="0"/>
              <a:t> agar </a:t>
            </a:r>
            <a:r>
              <a:rPr lang="en-US" dirty="0" err="1"/>
              <a:t>mampu</a:t>
            </a:r>
            <a:r>
              <a:rPr lang="en-US" dirty="0"/>
              <a:t> </a:t>
            </a:r>
            <a:r>
              <a:rPr lang="en-US" dirty="0" err="1"/>
              <a:t>menguasai</a:t>
            </a:r>
            <a:r>
              <a:rPr lang="en-US" dirty="0"/>
              <a:t> </a:t>
            </a:r>
            <a:r>
              <a:rPr lang="en-US" dirty="0" err="1"/>
              <a:t>konsep</a:t>
            </a:r>
            <a:r>
              <a:rPr lang="en-US" dirty="0"/>
              <a:t> </a:t>
            </a:r>
            <a:r>
              <a:rPr lang="en-US" dirty="0" err="1"/>
              <a:t>dasar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penggunaan</a:t>
            </a:r>
            <a:r>
              <a:rPr lang="en-US" dirty="0"/>
              <a:t> query basis data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kehidupan</a:t>
            </a:r>
            <a:r>
              <a:rPr lang="en-US" dirty="0"/>
              <a:t> </a:t>
            </a:r>
            <a:r>
              <a:rPr lang="en-US" dirty="0" err="1"/>
              <a:t>sehari-hari</a:t>
            </a:r>
            <a:r>
              <a:rPr lang="en-US" dirty="0"/>
              <a:t>, </a:t>
            </a:r>
            <a:endParaRPr lang="en-ID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66EF4C2-C5FD-4D17-BEEA-3496BFC28526}"/>
              </a:ext>
            </a:extLst>
          </p:cNvPr>
          <p:cNvSpPr/>
          <p:nvPr/>
        </p:nvSpPr>
        <p:spPr>
          <a:xfrm>
            <a:off x="11166111" y="-150917"/>
            <a:ext cx="375378" cy="166390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756522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F1F0AF-A45F-4D25-A232-E97F74F85E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15027"/>
            <a:ext cx="10515600" cy="1325563"/>
          </a:xfrm>
        </p:spPr>
        <p:txBody>
          <a:bodyPr/>
          <a:lstStyle/>
          <a:p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Pengalaman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Mata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Kuliah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DBMS</a:t>
            </a:r>
            <a:endParaRPr lang="en-ID" b="1" dirty="0">
              <a:solidFill>
                <a:schemeClr val="accent2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10286-070E-4763-9487-58CE1DAB20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5813"/>
            <a:ext cx="10515600" cy="412115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dirty="0" err="1"/>
              <a:t>Mahasiswa</a:t>
            </a:r>
            <a:r>
              <a:rPr lang="en-US" dirty="0"/>
              <a:t> </a:t>
            </a:r>
            <a:r>
              <a:rPr lang="en-US" dirty="0" err="1"/>
              <a:t>diberikan</a:t>
            </a:r>
            <a:r>
              <a:rPr lang="en-US" dirty="0"/>
              <a:t> </a:t>
            </a:r>
            <a:r>
              <a:rPr lang="en-US" dirty="0" err="1"/>
              <a:t>kesempatan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kegiatan</a:t>
            </a:r>
            <a:r>
              <a:rPr lang="en-US" dirty="0"/>
              <a:t> </a:t>
            </a:r>
            <a:r>
              <a:rPr lang="en-US" dirty="0" err="1"/>
              <a:t>eksperimen</a:t>
            </a:r>
            <a:r>
              <a:rPr lang="en-US" dirty="0"/>
              <a:t> </a:t>
            </a:r>
            <a:r>
              <a:rPr lang="en-US" dirty="0" err="1"/>
              <a:t>terkait</a:t>
            </a:r>
            <a:r>
              <a:rPr lang="en-US" dirty="0"/>
              <a:t> </a:t>
            </a:r>
            <a:r>
              <a:rPr lang="en-US" dirty="0" err="1"/>
              <a:t>materi</a:t>
            </a:r>
            <a:r>
              <a:rPr lang="en-US" dirty="0"/>
              <a:t> </a:t>
            </a:r>
            <a:r>
              <a:rPr lang="en-US" dirty="0" err="1"/>
              <a:t>praktikum</a:t>
            </a:r>
            <a:r>
              <a:rPr lang="en-US" dirty="0"/>
              <a:t> basis data. </a:t>
            </a:r>
            <a:r>
              <a:rPr lang="en-US" dirty="0" err="1"/>
              <a:t>Kegiatan</a:t>
            </a:r>
            <a:r>
              <a:rPr lang="en-US" dirty="0"/>
              <a:t> </a:t>
            </a:r>
            <a:r>
              <a:rPr lang="en-US" dirty="0" err="1"/>
              <a:t>eksperimen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melatih</a:t>
            </a:r>
            <a:r>
              <a:rPr lang="en-US" dirty="0"/>
              <a:t> </a:t>
            </a:r>
            <a:r>
              <a:rPr lang="en-US" dirty="0" err="1"/>
              <a:t>kemapuan</a:t>
            </a:r>
            <a:r>
              <a:rPr lang="en-US" dirty="0"/>
              <a:t> </a:t>
            </a:r>
            <a:r>
              <a:rPr lang="en-US" dirty="0" err="1"/>
              <a:t>berpikir</a:t>
            </a:r>
            <a:r>
              <a:rPr lang="en-US" dirty="0"/>
              <a:t> </a:t>
            </a:r>
            <a:r>
              <a:rPr lang="en-US" dirty="0" err="1"/>
              <a:t>kreatif</a:t>
            </a:r>
            <a:r>
              <a:rPr lang="en-US" dirty="0"/>
              <a:t> </a:t>
            </a:r>
            <a:r>
              <a:rPr lang="en-US" dirty="0" err="1"/>
              <a:t>mahasiwa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mencoba</a:t>
            </a:r>
            <a:r>
              <a:rPr lang="en-US" dirty="0"/>
              <a:t> </a:t>
            </a:r>
            <a:r>
              <a:rPr lang="en-US" dirty="0" err="1"/>
              <a:t>menyelesaikan</a:t>
            </a:r>
            <a:r>
              <a:rPr lang="en-US" dirty="0"/>
              <a:t> </a:t>
            </a:r>
            <a:r>
              <a:rPr lang="en-US" dirty="0" err="1"/>
              <a:t>soal</a:t>
            </a:r>
            <a:r>
              <a:rPr lang="en-US" dirty="0"/>
              <a:t> </a:t>
            </a:r>
            <a:r>
              <a:rPr lang="en-US" dirty="0" err="1"/>
              <a:t>evaluasi</a:t>
            </a:r>
            <a:r>
              <a:rPr lang="en-US" dirty="0"/>
              <a:t> yang </a:t>
            </a:r>
            <a:r>
              <a:rPr lang="en-US" dirty="0" err="1"/>
              <a:t>terdapat</a:t>
            </a:r>
            <a:r>
              <a:rPr lang="en-US" dirty="0"/>
              <a:t> pada </a:t>
            </a:r>
            <a:r>
              <a:rPr lang="en-US" dirty="0" err="1"/>
              <a:t>materi</a:t>
            </a:r>
            <a:r>
              <a:rPr lang="en-US" dirty="0"/>
              <a:t> yang </a:t>
            </a:r>
            <a:r>
              <a:rPr lang="en-US" dirty="0" err="1"/>
              <a:t>disediakan</a:t>
            </a:r>
            <a:r>
              <a:rPr lang="en-US" dirty="0"/>
              <a:t>.</a:t>
            </a:r>
            <a:endParaRPr lang="en-ID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66EF4C2-C5FD-4D17-BEEA-3496BFC28526}"/>
              </a:ext>
            </a:extLst>
          </p:cNvPr>
          <p:cNvSpPr/>
          <p:nvPr/>
        </p:nvSpPr>
        <p:spPr>
          <a:xfrm>
            <a:off x="11166111" y="-150917"/>
            <a:ext cx="375378" cy="166390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0430053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F1F0AF-A45F-4D25-A232-E97F74F85E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15027"/>
            <a:ext cx="10515600" cy="1325563"/>
          </a:xfrm>
        </p:spPr>
        <p:txBody>
          <a:bodyPr/>
          <a:lstStyle/>
          <a:p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Referensi</a:t>
            </a:r>
            <a:endParaRPr lang="en-ID" b="1" dirty="0">
              <a:solidFill>
                <a:schemeClr val="accent2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10286-070E-4763-9487-58CE1DAB20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5813"/>
            <a:ext cx="10515600" cy="4121150"/>
          </a:xfrm>
        </p:spPr>
        <p:txBody>
          <a:bodyPr>
            <a:normAutofit/>
          </a:bodyPr>
          <a:lstStyle/>
          <a:p>
            <a:pPr lvl="0"/>
            <a:r>
              <a:rPr lang="en-US" dirty="0" err="1"/>
              <a:t>Brabawati</a:t>
            </a:r>
            <a:r>
              <a:rPr lang="en-US" dirty="0"/>
              <a:t>, Ari. 2009. </a:t>
            </a:r>
            <a:r>
              <a:rPr lang="en-US" i="1" dirty="0" err="1"/>
              <a:t>Langsung</a:t>
            </a:r>
            <a:r>
              <a:rPr lang="en-US" i="1" dirty="0"/>
              <a:t> </a:t>
            </a:r>
            <a:r>
              <a:rPr lang="en-US" i="1" dirty="0" err="1"/>
              <a:t>Bisa</a:t>
            </a:r>
            <a:r>
              <a:rPr lang="en-US" i="1" dirty="0"/>
              <a:t> </a:t>
            </a:r>
            <a:r>
              <a:rPr lang="en-US" i="1" dirty="0" err="1"/>
              <a:t>Membangun</a:t>
            </a:r>
            <a:r>
              <a:rPr lang="en-US" i="1" dirty="0"/>
              <a:t> Website </a:t>
            </a:r>
            <a:r>
              <a:rPr lang="en-US" i="1" dirty="0" err="1"/>
              <a:t>Profesional</a:t>
            </a:r>
            <a:r>
              <a:rPr lang="en-US" i="1" dirty="0"/>
              <a:t> </a:t>
            </a:r>
            <a:r>
              <a:rPr lang="en-US" i="1" dirty="0" err="1"/>
              <a:t>dengan</a:t>
            </a:r>
            <a:r>
              <a:rPr lang="en-US" i="1" dirty="0"/>
              <a:t> Adobe CS4, PHP, &amp; MySQL</a:t>
            </a:r>
            <a:r>
              <a:rPr lang="en-US" dirty="0"/>
              <a:t>. </a:t>
            </a:r>
            <a:r>
              <a:rPr lang="en-US" dirty="0" err="1"/>
              <a:t>Madiun</a:t>
            </a:r>
            <a:r>
              <a:rPr lang="en-US" dirty="0"/>
              <a:t>. Andi Offset.</a:t>
            </a:r>
            <a:endParaRPr lang="en-ID" dirty="0"/>
          </a:p>
          <a:p>
            <a:pPr lvl="0"/>
            <a:r>
              <a:rPr lang="en-US" dirty="0"/>
              <a:t>Kadir, A. 2013. </a:t>
            </a:r>
            <a:r>
              <a:rPr lang="en-US" dirty="0" err="1"/>
              <a:t>Pemograman</a:t>
            </a:r>
            <a:r>
              <a:rPr lang="en-US" dirty="0"/>
              <a:t> Database MySQL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Pemula</a:t>
            </a:r>
            <a:r>
              <a:rPr lang="en-US" dirty="0"/>
              <a:t>. Yogyakarta. </a:t>
            </a:r>
            <a:r>
              <a:rPr lang="en-US" dirty="0" err="1"/>
              <a:t>Mediakom</a:t>
            </a:r>
            <a:endParaRPr lang="en-ID" dirty="0"/>
          </a:p>
          <a:p>
            <a:pPr lvl="0"/>
            <a:r>
              <a:rPr lang="en-US" dirty="0" err="1"/>
              <a:t>Solichin</a:t>
            </a:r>
            <a:r>
              <a:rPr lang="en-US" dirty="0"/>
              <a:t>, </a:t>
            </a:r>
            <a:r>
              <a:rPr lang="en-US" dirty="0" err="1"/>
              <a:t>Achmad</a:t>
            </a:r>
            <a:r>
              <a:rPr lang="en-US" dirty="0"/>
              <a:t>. 2010. </a:t>
            </a:r>
            <a:r>
              <a:rPr lang="en-US" i="1" dirty="0"/>
              <a:t>MySQL 5 Dari </a:t>
            </a:r>
            <a:r>
              <a:rPr lang="en-US" i="1" dirty="0" err="1"/>
              <a:t>Pemula</a:t>
            </a:r>
            <a:r>
              <a:rPr lang="en-US" i="1" dirty="0"/>
              <a:t> </a:t>
            </a:r>
            <a:r>
              <a:rPr lang="en-US" i="1" dirty="0" err="1"/>
              <a:t>Hingga</a:t>
            </a:r>
            <a:r>
              <a:rPr lang="en-US" i="1" dirty="0"/>
              <a:t> </a:t>
            </a:r>
            <a:r>
              <a:rPr lang="en-US" i="1" dirty="0" err="1"/>
              <a:t>Mahir</a:t>
            </a:r>
            <a:r>
              <a:rPr lang="en-US" i="1" dirty="0"/>
              <a:t>.</a:t>
            </a:r>
            <a:r>
              <a:rPr lang="en-US" dirty="0"/>
              <a:t> Jakarta. Achmatim.net.</a:t>
            </a:r>
            <a:endParaRPr lang="en-ID" dirty="0"/>
          </a:p>
          <a:p>
            <a:pPr lvl="0"/>
            <a:r>
              <a:rPr lang="en-US" dirty="0" err="1"/>
              <a:t>Pedoman</a:t>
            </a:r>
            <a:r>
              <a:rPr lang="en-US" dirty="0"/>
              <a:t> </a:t>
            </a:r>
            <a:r>
              <a:rPr lang="en-US" dirty="0" err="1"/>
              <a:t>Akademik</a:t>
            </a:r>
            <a:r>
              <a:rPr lang="en-US" dirty="0"/>
              <a:t> STKIP </a:t>
            </a:r>
            <a:r>
              <a:rPr lang="en-US" dirty="0" err="1"/>
              <a:t>Yapis</a:t>
            </a:r>
            <a:r>
              <a:rPr lang="en-US" dirty="0"/>
              <a:t> </a:t>
            </a:r>
            <a:r>
              <a:rPr lang="en-US" dirty="0" err="1"/>
              <a:t>Dompu</a:t>
            </a:r>
            <a:endParaRPr lang="en-ID" dirty="0"/>
          </a:p>
          <a:p>
            <a:pPr lvl="0"/>
            <a:r>
              <a:rPr lang="en-US" dirty="0" err="1"/>
              <a:t>Peraturan</a:t>
            </a:r>
            <a:r>
              <a:rPr lang="en-US" dirty="0"/>
              <a:t> </a:t>
            </a:r>
            <a:r>
              <a:rPr lang="en-US" dirty="0" err="1"/>
              <a:t>KemenristekDikti</a:t>
            </a:r>
            <a:r>
              <a:rPr lang="en-US" dirty="0"/>
              <a:t> RI, No.44 </a:t>
            </a:r>
            <a:r>
              <a:rPr lang="en-US" dirty="0" err="1"/>
              <a:t>Tahun</a:t>
            </a:r>
            <a:r>
              <a:rPr lang="en-US" dirty="0"/>
              <a:t> 2014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Standar</a:t>
            </a:r>
            <a:r>
              <a:rPr lang="en-US" dirty="0"/>
              <a:t> Nasional Pendidikan Tinggi</a:t>
            </a:r>
            <a:endParaRPr lang="en-ID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66EF4C2-C5FD-4D17-BEEA-3496BFC28526}"/>
              </a:ext>
            </a:extLst>
          </p:cNvPr>
          <p:cNvSpPr/>
          <p:nvPr/>
        </p:nvSpPr>
        <p:spPr>
          <a:xfrm>
            <a:off x="11166111" y="-150917"/>
            <a:ext cx="375378" cy="166390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028684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200</Words>
  <Application>Microsoft Office PowerPoint</Application>
  <PresentationFormat>Widescreen</PresentationFormat>
  <Paragraphs>13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Cambria</vt:lpstr>
      <vt:lpstr>Office Theme</vt:lpstr>
      <vt:lpstr>PENGANTAR MATA KULIAH DAN DAN DASAR DATABASE MANAGEMENT SYSTEM (DBMS)</vt:lpstr>
      <vt:lpstr>Deskripsi Mata Kuliah DBMS</vt:lpstr>
      <vt:lpstr>Pengalaman Mata Kuliah DBMS</vt:lpstr>
      <vt:lpstr>Pengalaman Mata Kuliah DBMS</vt:lpstr>
      <vt:lpstr>Referensi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Andi Prayudi</dc:creator>
  <cp:lastModifiedBy>Andi Prayudi</cp:lastModifiedBy>
  <cp:revision>14</cp:revision>
  <dcterms:created xsi:type="dcterms:W3CDTF">2023-08-21T11:06:22Z</dcterms:created>
  <dcterms:modified xsi:type="dcterms:W3CDTF">2023-08-21T12:10:47Z</dcterms:modified>
</cp:coreProperties>
</file>