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8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7" r:id="rId8"/>
    <p:sldId id="274" r:id="rId9"/>
    <p:sldId id="272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07731-A8FD-4215-A486-0E1FDBD1F71F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A46A4D52-7079-4994-A19E-5BD61F97E9D0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1: </a:t>
          </a:r>
          <a:r>
            <a:rPr lang="en-US" sz="2000" b="1" dirty="0" err="1">
              <a:solidFill>
                <a:schemeClr val="tx1"/>
              </a:solidFill>
            </a:rPr>
            <a:t>Kontrak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Perkuliahan</a:t>
          </a:r>
          <a:r>
            <a:rPr lang="en-US" sz="2000" b="1" dirty="0">
              <a:solidFill>
                <a:schemeClr val="tx1"/>
              </a:solidFill>
            </a:rPr>
            <a:t>, </a:t>
          </a:r>
          <a:r>
            <a:rPr lang="en-US" sz="2000" b="1" dirty="0" err="1">
              <a:solidFill>
                <a:schemeClr val="tx1"/>
              </a:solidFill>
            </a:rPr>
            <a:t>Pengantar</a:t>
          </a:r>
          <a:r>
            <a:rPr lang="en-US" sz="2000" b="1" dirty="0">
              <a:solidFill>
                <a:schemeClr val="tx1"/>
              </a:solidFill>
            </a:rPr>
            <a:t> Smart City</a:t>
          </a:r>
          <a:endParaRPr lang="id-ID" sz="2000" b="1" dirty="0">
            <a:solidFill>
              <a:schemeClr val="tx1"/>
            </a:solidFill>
          </a:endParaRPr>
        </a:p>
      </dgm:t>
    </dgm:pt>
    <dgm:pt modelId="{984DABB8-B347-4059-B266-D645B23A2107}" type="parTrans" cxnId="{E7EA717B-185C-48DA-9A6C-EDB691EE89A5}">
      <dgm:prSet/>
      <dgm:spPr/>
      <dgm:t>
        <a:bodyPr/>
        <a:lstStyle/>
        <a:p>
          <a:endParaRPr lang="id-ID"/>
        </a:p>
      </dgm:t>
    </dgm:pt>
    <dgm:pt modelId="{0C92EB38-1F2A-4321-B90D-0F7352D4A44F}" type="sibTrans" cxnId="{E7EA717B-185C-48DA-9A6C-EDB691EE89A5}">
      <dgm:prSet/>
      <dgm:spPr/>
      <dgm:t>
        <a:bodyPr/>
        <a:lstStyle/>
        <a:p>
          <a:endParaRPr lang="id-ID"/>
        </a:p>
      </dgm:t>
    </dgm:pt>
    <dgm:pt modelId="{30D5EA05-3E5A-4E74-A3FD-985517697D45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5: </a:t>
          </a:r>
          <a:r>
            <a:rPr lang="sv-SE" sz="2000" b="1" dirty="0">
              <a:solidFill>
                <a:schemeClr val="tx1"/>
              </a:solidFill>
            </a:rPr>
            <a:t>Perpektif Baru Sistem Smart City</a:t>
          </a:r>
          <a:endParaRPr lang="id-ID" sz="2000" b="1" dirty="0">
            <a:solidFill>
              <a:schemeClr val="tx1"/>
            </a:solidFill>
          </a:endParaRPr>
        </a:p>
      </dgm:t>
    </dgm:pt>
    <dgm:pt modelId="{057309C3-2382-4D9A-AEA8-3BF1B576DA72}" type="parTrans" cxnId="{1D7FD44F-7725-470B-B807-976B3145CEC0}">
      <dgm:prSet/>
      <dgm:spPr/>
      <dgm:t>
        <a:bodyPr/>
        <a:lstStyle/>
        <a:p>
          <a:endParaRPr lang="id-ID"/>
        </a:p>
      </dgm:t>
    </dgm:pt>
    <dgm:pt modelId="{F36BDE6F-910F-4AD2-92B7-9D4507F1A4E3}" type="sibTrans" cxnId="{1D7FD44F-7725-470B-B807-976B3145CEC0}">
      <dgm:prSet/>
      <dgm:spPr/>
      <dgm:t>
        <a:bodyPr/>
        <a:lstStyle/>
        <a:p>
          <a:endParaRPr lang="id-ID"/>
        </a:p>
      </dgm:t>
    </dgm:pt>
    <dgm:pt modelId="{CFB67AE9-AAC2-4843-8455-7C1D89AE680D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6: </a:t>
          </a:r>
          <a:r>
            <a:rPr lang="en-ID" sz="2000" b="1" dirty="0" err="1">
              <a:solidFill>
                <a:schemeClr val="tx1"/>
              </a:solidFill>
            </a:rPr>
            <a:t>Teknologi</a:t>
          </a:r>
          <a:r>
            <a:rPr lang="en-ID" sz="2000" b="1" dirty="0">
              <a:solidFill>
                <a:schemeClr val="tx1"/>
              </a:solidFill>
            </a:rPr>
            <a:t>, </a:t>
          </a:r>
          <a:r>
            <a:rPr lang="en-ID" sz="2000" b="1" dirty="0" err="1">
              <a:solidFill>
                <a:schemeClr val="tx1"/>
              </a:solidFill>
            </a:rPr>
            <a:t>Inovasi</a:t>
          </a:r>
          <a:r>
            <a:rPr lang="en-ID" sz="2000" b="1" dirty="0">
              <a:solidFill>
                <a:schemeClr val="tx1"/>
              </a:solidFill>
            </a:rPr>
            <a:t>, dan </a:t>
          </a:r>
          <a:r>
            <a:rPr lang="en-ID" sz="2000" b="1" dirty="0" err="1">
              <a:solidFill>
                <a:schemeClr val="tx1"/>
              </a:solidFill>
            </a:rPr>
            <a:t>Manusia</a:t>
          </a:r>
          <a:endParaRPr lang="id-ID" sz="2000" b="1" dirty="0">
            <a:solidFill>
              <a:schemeClr val="tx1"/>
            </a:solidFill>
          </a:endParaRPr>
        </a:p>
      </dgm:t>
    </dgm:pt>
    <dgm:pt modelId="{147CF8B4-7D3F-4B4E-8160-060B0A06BF83}" type="parTrans" cxnId="{ED4B72C0-BE93-4AD3-90EB-18B008BF4FBC}">
      <dgm:prSet/>
      <dgm:spPr/>
      <dgm:t>
        <a:bodyPr/>
        <a:lstStyle/>
        <a:p>
          <a:endParaRPr lang="id-ID"/>
        </a:p>
      </dgm:t>
    </dgm:pt>
    <dgm:pt modelId="{DA5E3F36-35E4-4915-A1BA-4F913E16BD83}" type="sibTrans" cxnId="{ED4B72C0-BE93-4AD3-90EB-18B008BF4FBC}">
      <dgm:prSet/>
      <dgm:spPr/>
      <dgm:t>
        <a:bodyPr/>
        <a:lstStyle/>
        <a:p>
          <a:endParaRPr lang="id-ID"/>
        </a:p>
      </dgm:t>
    </dgm:pt>
    <dgm:pt modelId="{6ED57B05-E225-4CAE-A072-057BE4E89CA0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7: IEEE Standards Activities for Smart City</a:t>
          </a:r>
          <a:endParaRPr lang="id-ID" sz="2000" b="1" dirty="0">
            <a:solidFill>
              <a:schemeClr val="tx1"/>
            </a:solidFill>
          </a:endParaRPr>
        </a:p>
      </dgm:t>
    </dgm:pt>
    <dgm:pt modelId="{B29634C9-7E7A-4C18-AB7C-2200CBA7DAB4}" type="parTrans" cxnId="{2BA96745-D696-4B60-9F9D-E84B36605B00}">
      <dgm:prSet/>
      <dgm:spPr/>
      <dgm:t>
        <a:bodyPr/>
        <a:lstStyle/>
        <a:p>
          <a:endParaRPr lang="id-ID"/>
        </a:p>
      </dgm:t>
    </dgm:pt>
    <dgm:pt modelId="{31A28D00-0D57-4C24-86E1-6C09C905C6A1}" type="sibTrans" cxnId="{2BA96745-D696-4B60-9F9D-E84B36605B00}">
      <dgm:prSet/>
      <dgm:spPr/>
      <dgm:t>
        <a:bodyPr/>
        <a:lstStyle/>
        <a:p>
          <a:endParaRPr lang="id-ID"/>
        </a:p>
      </dgm:t>
    </dgm:pt>
    <dgm:pt modelId="{F09790E9-C856-47D6-9CF5-F1E890A147B3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8: UTS (</a:t>
          </a:r>
          <a:r>
            <a:rPr lang="en-US" sz="2000" b="1" dirty="0" err="1">
              <a:solidFill>
                <a:schemeClr val="tx1"/>
              </a:solidFill>
            </a:rPr>
            <a:t>Ujian</a:t>
          </a:r>
          <a:r>
            <a:rPr lang="en-US" sz="2000" b="1" dirty="0">
              <a:solidFill>
                <a:schemeClr val="tx1"/>
              </a:solidFill>
            </a:rPr>
            <a:t> Tengah Semester)</a:t>
          </a:r>
          <a:endParaRPr lang="id-ID" sz="2000" b="1" dirty="0">
            <a:solidFill>
              <a:schemeClr val="tx1"/>
            </a:solidFill>
          </a:endParaRPr>
        </a:p>
      </dgm:t>
    </dgm:pt>
    <dgm:pt modelId="{CB9D643B-04C4-4918-B022-D7E68C0D298B}" type="parTrans" cxnId="{9A42D904-2C76-4C50-BCC5-4362F2E8DBF3}">
      <dgm:prSet/>
      <dgm:spPr/>
      <dgm:t>
        <a:bodyPr/>
        <a:lstStyle/>
        <a:p>
          <a:endParaRPr lang="id-ID"/>
        </a:p>
      </dgm:t>
    </dgm:pt>
    <dgm:pt modelId="{6C953AEA-AA48-4EAA-8719-2D83447CF202}" type="sibTrans" cxnId="{9A42D904-2C76-4C50-BCC5-4362F2E8DBF3}">
      <dgm:prSet/>
      <dgm:spPr/>
      <dgm:t>
        <a:bodyPr/>
        <a:lstStyle/>
        <a:p>
          <a:endParaRPr lang="id-ID"/>
        </a:p>
      </dgm:t>
    </dgm:pt>
    <dgm:pt modelId="{4536A5E0-C0B3-440D-B6A5-8AFDCA4EB852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4: Next Generation ICT</a:t>
          </a:r>
          <a:endParaRPr lang="id-ID" sz="2000" b="1" dirty="0">
            <a:solidFill>
              <a:schemeClr val="tx1"/>
            </a:solidFill>
          </a:endParaRPr>
        </a:p>
      </dgm:t>
    </dgm:pt>
    <dgm:pt modelId="{A03CF190-CEED-4AC6-B127-0B0E51729CE1}" type="sibTrans" cxnId="{E54B4BD2-8F93-457D-B60E-E61FA45AE595}">
      <dgm:prSet/>
      <dgm:spPr/>
      <dgm:t>
        <a:bodyPr/>
        <a:lstStyle/>
        <a:p>
          <a:endParaRPr lang="id-ID"/>
        </a:p>
      </dgm:t>
    </dgm:pt>
    <dgm:pt modelId="{4011F504-386A-4CAD-833D-F152F6B3A764}" type="parTrans" cxnId="{E54B4BD2-8F93-457D-B60E-E61FA45AE595}">
      <dgm:prSet/>
      <dgm:spPr/>
      <dgm:t>
        <a:bodyPr/>
        <a:lstStyle/>
        <a:p>
          <a:endParaRPr lang="id-ID"/>
        </a:p>
      </dgm:t>
    </dgm:pt>
    <dgm:pt modelId="{F89D1A16-7A98-4E14-A66A-07DF33488C38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3: Existing ICT</a:t>
          </a:r>
          <a:endParaRPr lang="id-ID" sz="2000" b="1" dirty="0">
            <a:solidFill>
              <a:schemeClr val="tx1"/>
            </a:solidFill>
          </a:endParaRPr>
        </a:p>
      </dgm:t>
    </dgm:pt>
    <dgm:pt modelId="{D2DAC072-4DF4-4D8C-A502-D47EC2AEAE8D}" type="sibTrans" cxnId="{8EC41F8F-7A9D-47E7-977E-06E339CCB116}">
      <dgm:prSet/>
      <dgm:spPr/>
      <dgm:t>
        <a:bodyPr/>
        <a:lstStyle/>
        <a:p>
          <a:endParaRPr lang="id-ID"/>
        </a:p>
      </dgm:t>
    </dgm:pt>
    <dgm:pt modelId="{7F6BDCFA-A87C-4A36-94D2-6AD4B2F1ED50}" type="parTrans" cxnId="{8EC41F8F-7A9D-47E7-977E-06E339CCB116}">
      <dgm:prSet/>
      <dgm:spPr/>
      <dgm:t>
        <a:bodyPr/>
        <a:lstStyle/>
        <a:p>
          <a:endParaRPr lang="id-ID"/>
        </a:p>
      </dgm:t>
    </dgm:pt>
    <dgm:pt modelId="{37AB73F1-6E2D-4E8C-A33A-2AF40C1D043F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2: </a:t>
          </a:r>
          <a:r>
            <a:rPr lang="en-US" sz="2000" b="1" dirty="0" err="1">
              <a:solidFill>
                <a:schemeClr val="tx1"/>
              </a:solidFill>
            </a:rPr>
            <a:t>Definisi</a:t>
          </a:r>
          <a:r>
            <a:rPr lang="en-US" sz="2000" b="1" dirty="0">
              <a:solidFill>
                <a:schemeClr val="tx1"/>
              </a:solidFill>
            </a:rPr>
            <a:t> ,</a:t>
          </a:r>
          <a:r>
            <a:rPr lang="en-US" sz="2000" b="1" dirty="0" err="1">
              <a:solidFill>
                <a:schemeClr val="tx1"/>
              </a:solidFill>
            </a:rPr>
            <a:t>Konsep</a:t>
          </a:r>
          <a:r>
            <a:rPr lang="en-US" sz="2000" b="1" dirty="0">
              <a:solidFill>
                <a:schemeClr val="tx1"/>
              </a:solidFill>
            </a:rPr>
            <a:t> Smart dan Smart City </a:t>
          </a:r>
          <a:endParaRPr lang="id-ID" sz="2000" b="1" dirty="0">
            <a:solidFill>
              <a:schemeClr val="tx1"/>
            </a:solidFill>
          </a:endParaRPr>
        </a:p>
      </dgm:t>
    </dgm:pt>
    <dgm:pt modelId="{EAD8675D-E803-4639-A663-17157E250B01}" type="sibTrans" cxnId="{38780946-FBC2-455E-930E-A833957D798B}">
      <dgm:prSet/>
      <dgm:spPr/>
      <dgm:t>
        <a:bodyPr/>
        <a:lstStyle/>
        <a:p>
          <a:endParaRPr lang="id-ID"/>
        </a:p>
      </dgm:t>
    </dgm:pt>
    <dgm:pt modelId="{CDE6A42B-0D5B-49B8-BB65-4891C51276BF}" type="parTrans" cxnId="{38780946-FBC2-455E-930E-A833957D798B}">
      <dgm:prSet/>
      <dgm:spPr/>
      <dgm:t>
        <a:bodyPr/>
        <a:lstStyle/>
        <a:p>
          <a:endParaRPr lang="id-ID"/>
        </a:p>
      </dgm:t>
    </dgm:pt>
    <dgm:pt modelId="{B70900A7-0AE9-46E4-92EF-712CB005F1EE}" type="pres">
      <dgm:prSet presAssocID="{D1C07731-A8FD-4215-A486-0E1FDBD1F71F}" presName="Name0" presStyleCnt="0">
        <dgm:presLayoutVars>
          <dgm:dir/>
          <dgm:animLvl val="lvl"/>
          <dgm:resizeHandles val="exact"/>
        </dgm:presLayoutVars>
      </dgm:prSet>
      <dgm:spPr/>
    </dgm:pt>
    <dgm:pt modelId="{2CDFC360-4E09-474A-A593-DE7E7266C23F}" type="pres">
      <dgm:prSet presAssocID="{F09790E9-C856-47D6-9CF5-F1E890A147B3}" presName="boxAndChildren" presStyleCnt="0"/>
      <dgm:spPr/>
    </dgm:pt>
    <dgm:pt modelId="{DF2E9598-ED45-4BE8-BA15-873311A3BB42}" type="pres">
      <dgm:prSet presAssocID="{F09790E9-C856-47D6-9CF5-F1E890A147B3}" presName="parentTextBox" presStyleLbl="node1" presStyleIdx="0" presStyleCnt="8"/>
      <dgm:spPr/>
    </dgm:pt>
    <dgm:pt modelId="{CF50512A-E28B-4D45-854B-EC86EC722862}" type="pres">
      <dgm:prSet presAssocID="{31A28D00-0D57-4C24-86E1-6C09C905C6A1}" presName="sp" presStyleCnt="0"/>
      <dgm:spPr/>
    </dgm:pt>
    <dgm:pt modelId="{2B2AD7E5-05A6-415B-B377-9E8BA607552D}" type="pres">
      <dgm:prSet presAssocID="{6ED57B05-E225-4CAE-A072-057BE4E89CA0}" presName="arrowAndChildren" presStyleCnt="0"/>
      <dgm:spPr/>
    </dgm:pt>
    <dgm:pt modelId="{F596DB06-166D-497E-84EB-873432CEFCE1}" type="pres">
      <dgm:prSet presAssocID="{6ED57B05-E225-4CAE-A072-057BE4E89CA0}" presName="parentTextArrow" presStyleLbl="node1" presStyleIdx="1" presStyleCnt="8"/>
      <dgm:spPr/>
    </dgm:pt>
    <dgm:pt modelId="{61BFDB22-8F0B-4D52-A997-EBEA90F43D36}" type="pres">
      <dgm:prSet presAssocID="{DA5E3F36-35E4-4915-A1BA-4F913E16BD83}" presName="sp" presStyleCnt="0"/>
      <dgm:spPr/>
    </dgm:pt>
    <dgm:pt modelId="{C2589C28-1EE9-4CA7-996D-C1C0B94CB208}" type="pres">
      <dgm:prSet presAssocID="{CFB67AE9-AAC2-4843-8455-7C1D89AE680D}" presName="arrowAndChildren" presStyleCnt="0"/>
      <dgm:spPr/>
    </dgm:pt>
    <dgm:pt modelId="{798CAC11-893D-436C-8B67-B02E9CBC527D}" type="pres">
      <dgm:prSet presAssocID="{CFB67AE9-AAC2-4843-8455-7C1D89AE680D}" presName="parentTextArrow" presStyleLbl="node1" presStyleIdx="2" presStyleCnt="8"/>
      <dgm:spPr/>
    </dgm:pt>
    <dgm:pt modelId="{CB3CB8BE-32F0-42A3-AEFB-2E181C70F387}" type="pres">
      <dgm:prSet presAssocID="{F36BDE6F-910F-4AD2-92B7-9D4507F1A4E3}" presName="sp" presStyleCnt="0"/>
      <dgm:spPr/>
    </dgm:pt>
    <dgm:pt modelId="{51DE796A-DAE1-40C9-A00C-B21131F90516}" type="pres">
      <dgm:prSet presAssocID="{30D5EA05-3E5A-4E74-A3FD-985517697D45}" presName="arrowAndChildren" presStyleCnt="0"/>
      <dgm:spPr/>
    </dgm:pt>
    <dgm:pt modelId="{E6FB14E4-B636-4280-A7F4-5E3B61E505F8}" type="pres">
      <dgm:prSet presAssocID="{30D5EA05-3E5A-4E74-A3FD-985517697D45}" presName="parentTextArrow" presStyleLbl="node1" presStyleIdx="3" presStyleCnt="8"/>
      <dgm:spPr/>
    </dgm:pt>
    <dgm:pt modelId="{903C0282-70E6-4E08-B759-7CDE019DCA8E}" type="pres">
      <dgm:prSet presAssocID="{A03CF190-CEED-4AC6-B127-0B0E51729CE1}" presName="sp" presStyleCnt="0"/>
      <dgm:spPr/>
    </dgm:pt>
    <dgm:pt modelId="{7C42DD37-EB9A-4CBB-A581-5DF80103FB64}" type="pres">
      <dgm:prSet presAssocID="{4536A5E0-C0B3-440D-B6A5-8AFDCA4EB852}" presName="arrowAndChildren" presStyleCnt="0"/>
      <dgm:spPr/>
    </dgm:pt>
    <dgm:pt modelId="{588D46D7-ABD3-4555-9E79-A91718DA5D07}" type="pres">
      <dgm:prSet presAssocID="{4536A5E0-C0B3-440D-B6A5-8AFDCA4EB852}" presName="parentTextArrow" presStyleLbl="node1" presStyleIdx="4" presStyleCnt="8"/>
      <dgm:spPr/>
    </dgm:pt>
    <dgm:pt modelId="{A876F344-8957-4AFA-AC3F-70E81C9EB138}" type="pres">
      <dgm:prSet presAssocID="{D2DAC072-4DF4-4D8C-A502-D47EC2AEAE8D}" presName="sp" presStyleCnt="0"/>
      <dgm:spPr/>
    </dgm:pt>
    <dgm:pt modelId="{5BFEF528-1973-4352-9F16-96E868069822}" type="pres">
      <dgm:prSet presAssocID="{F89D1A16-7A98-4E14-A66A-07DF33488C38}" presName="arrowAndChildren" presStyleCnt="0"/>
      <dgm:spPr/>
    </dgm:pt>
    <dgm:pt modelId="{E972E830-DE3D-4D94-AF54-675330CA0706}" type="pres">
      <dgm:prSet presAssocID="{F89D1A16-7A98-4E14-A66A-07DF33488C38}" presName="parentTextArrow" presStyleLbl="node1" presStyleIdx="5" presStyleCnt="8"/>
      <dgm:spPr/>
    </dgm:pt>
    <dgm:pt modelId="{12C2F4C2-51C8-45F5-8241-A5886B404AC0}" type="pres">
      <dgm:prSet presAssocID="{EAD8675D-E803-4639-A663-17157E250B01}" presName="sp" presStyleCnt="0"/>
      <dgm:spPr/>
    </dgm:pt>
    <dgm:pt modelId="{287A3A21-7DE7-436E-A369-D962870789E1}" type="pres">
      <dgm:prSet presAssocID="{37AB73F1-6E2D-4E8C-A33A-2AF40C1D043F}" presName="arrowAndChildren" presStyleCnt="0"/>
      <dgm:spPr/>
    </dgm:pt>
    <dgm:pt modelId="{A4BBBEF6-83E6-4FB5-AFD3-B154D1C8CB3B}" type="pres">
      <dgm:prSet presAssocID="{37AB73F1-6E2D-4E8C-A33A-2AF40C1D043F}" presName="parentTextArrow" presStyleLbl="node1" presStyleIdx="6" presStyleCnt="8"/>
      <dgm:spPr/>
    </dgm:pt>
    <dgm:pt modelId="{61246A77-BF7A-4603-811F-EC7802A8AAE5}" type="pres">
      <dgm:prSet presAssocID="{0C92EB38-1F2A-4321-B90D-0F7352D4A44F}" presName="sp" presStyleCnt="0"/>
      <dgm:spPr/>
    </dgm:pt>
    <dgm:pt modelId="{04F2AF9F-760D-432C-A051-806943AD7E03}" type="pres">
      <dgm:prSet presAssocID="{A46A4D52-7079-4994-A19E-5BD61F97E9D0}" presName="arrowAndChildren" presStyleCnt="0"/>
      <dgm:spPr/>
    </dgm:pt>
    <dgm:pt modelId="{6841108E-FC41-4419-A170-CC0B82410366}" type="pres">
      <dgm:prSet presAssocID="{A46A4D52-7079-4994-A19E-5BD61F97E9D0}" presName="parentTextArrow" presStyleLbl="node1" presStyleIdx="7" presStyleCnt="8" custLinFactNeighborX="8243" custLinFactNeighborY="-1463"/>
      <dgm:spPr/>
    </dgm:pt>
  </dgm:ptLst>
  <dgm:cxnLst>
    <dgm:cxn modelId="{9A42D904-2C76-4C50-BCC5-4362F2E8DBF3}" srcId="{D1C07731-A8FD-4215-A486-0E1FDBD1F71F}" destId="{F09790E9-C856-47D6-9CF5-F1E890A147B3}" srcOrd="7" destOrd="0" parTransId="{CB9D643B-04C4-4918-B022-D7E68C0D298B}" sibTransId="{6C953AEA-AA48-4EAA-8719-2D83447CF202}"/>
    <dgm:cxn modelId="{BF756810-982A-4E38-B62D-8E931FAA95B6}" type="presOf" srcId="{A46A4D52-7079-4994-A19E-5BD61F97E9D0}" destId="{6841108E-FC41-4419-A170-CC0B82410366}" srcOrd="0" destOrd="0" presId="urn:microsoft.com/office/officeart/2005/8/layout/process4"/>
    <dgm:cxn modelId="{C87EC32D-A8ED-4A67-876E-56D814F292F7}" type="presOf" srcId="{37AB73F1-6E2D-4E8C-A33A-2AF40C1D043F}" destId="{A4BBBEF6-83E6-4FB5-AFD3-B154D1C8CB3B}" srcOrd="0" destOrd="0" presId="urn:microsoft.com/office/officeart/2005/8/layout/process4"/>
    <dgm:cxn modelId="{1B5F1B3B-18C0-4A5A-9BF3-D60326FF2773}" type="presOf" srcId="{4536A5E0-C0B3-440D-B6A5-8AFDCA4EB852}" destId="{588D46D7-ABD3-4555-9E79-A91718DA5D07}" srcOrd="0" destOrd="0" presId="urn:microsoft.com/office/officeart/2005/8/layout/process4"/>
    <dgm:cxn modelId="{2BA96745-D696-4B60-9F9D-E84B36605B00}" srcId="{D1C07731-A8FD-4215-A486-0E1FDBD1F71F}" destId="{6ED57B05-E225-4CAE-A072-057BE4E89CA0}" srcOrd="6" destOrd="0" parTransId="{B29634C9-7E7A-4C18-AB7C-2200CBA7DAB4}" sibTransId="{31A28D00-0D57-4C24-86E1-6C09C905C6A1}"/>
    <dgm:cxn modelId="{69639965-1357-4C23-91EE-559F9DB499D6}" type="presOf" srcId="{F09790E9-C856-47D6-9CF5-F1E890A147B3}" destId="{DF2E9598-ED45-4BE8-BA15-873311A3BB42}" srcOrd="0" destOrd="0" presId="urn:microsoft.com/office/officeart/2005/8/layout/process4"/>
    <dgm:cxn modelId="{988CC745-1E9D-4106-AF75-CCB64508CCA5}" type="presOf" srcId="{6ED57B05-E225-4CAE-A072-057BE4E89CA0}" destId="{F596DB06-166D-497E-84EB-873432CEFCE1}" srcOrd="0" destOrd="0" presId="urn:microsoft.com/office/officeart/2005/8/layout/process4"/>
    <dgm:cxn modelId="{38780946-FBC2-455E-930E-A833957D798B}" srcId="{D1C07731-A8FD-4215-A486-0E1FDBD1F71F}" destId="{37AB73F1-6E2D-4E8C-A33A-2AF40C1D043F}" srcOrd="1" destOrd="0" parTransId="{CDE6A42B-0D5B-49B8-BB65-4891C51276BF}" sibTransId="{EAD8675D-E803-4639-A663-17157E250B01}"/>
    <dgm:cxn modelId="{1D7FD44F-7725-470B-B807-976B3145CEC0}" srcId="{D1C07731-A8FD-4215-A486-0E1FDBD1F71F}" destId="{30D5EA05-3E5A-4E74-A3FD-985517697D45}" srcOrd="4" destOrd="0" parTransId="{057309C3-2382-4D9A-AEA8-3BF1B576DA72}" sibTransId="{F36BDE6F-910F-4AD2-92B7-9D4507F1A4E3}"/>
    <dgm:cxn modelId="{C417985A-D98F-469E-BC13-5BA59DE2E248}" type="presOf" srcId="{D1C07731-A8FD-4215-A486-0E1FDBD1F71F}" destId="{B70900A7-0AE9-46E4-92EF-712CB005F1EE}" srcOrd="0" destOrd="0" presId="urn:microsoft.com/office/officeart/2005/8/layout/process4"/>
    <dgm:cxn modelId="{E7EA717B-185C-48DA-9A6C-EDB691EE89A5}" srcId="{D1C07731-A8FD-4215-A486-0E1FDBD1F71F}" destId="{A46A4D52-7079-4994-A19E-5BD61F97E9D0}" srcOrd="0" destOrd="0" parTransId="{984DABB8-B347-4059-B266-D645B23A2107}" sibTransId="{0C92EB38-1F2A-4321-B90D-0F7352D4A44F}"/>
    <dgm:cxn modelId="{8EC41F8F-7A9D-47E7-977E-06E339CCB116}" srcId="{D1C07731-A8FD-4215-A486-0E1FDBD1F71F}" destId="{F89D1A16-7A98-4E14-A66A-07DF33488C38}" srcOrd="2" destOrd="0" parTransId="{7F6BDCFA-A87C-4A36-94D2-6AD4B2F1ED50}" sibTransId="{D2DAC072-4DF4-4D8C-A502-D47EC2AEAE8D}"/>
    <dgm:cxn modelId="{53146897-02A7-4158-B47B-F344A7F79549}" type="presOf" srcId="{30D5EA05-3E5A-4E74-A3FD-985517697D45}" destId="{E6FB14E4-B636-4280-A7F4-5E3B61E505F8}" srcOrd="0" destOrd="0" presId="urn:microsoft.com/office/officeart/2005/8/layout/process4"/>
    <dgm:cxn modelId="{EA5200A7-6B70-4876-9E07-8577ED5E0F28}" type="presOf" srcId="{F89D1A16-7A98-4E14-A66A-07DF33488C38}" destId="{E972E830-DE3D-4D94-AF54-675330CA0706}" srcOrd="0" destOrd="0" presId="urn:microsoft.com/office/officeart/2005/8/layout/process4"/>
    <dgm:cxn modelId="{ED4B72C0-BE93-4AD3-90EB-18B008BF4FBC}" srcId="{D1C07731-A8FD-4215-A486-0E1FDBD1F71F}" destId="{CFB67AE9-AAC2-4843-8455-7C1D89AE680D}" srcOrd="5" destOrd="0" parTransId="{147CF8B4-7D3F-4B4E-8160-060B0A06BF83}" sibTransId="{DA5E3F36-35E4-4915-A1BA-4F913E16BD83}"/>
    <dgm:cxn modelId="{26661BC5-34C1-4DF0-9F44-5CE6872357B0}" type="presOf" srcId="{CFB67AE9-AAC2-4843-8455-7C1D89AE680D}" destId="{798CAC11-893D-436C-8B67-B02E9CBC527D}" srcOrd="0" destOrd="0" presId="urn:microsoft.com/office/officeart/2005/8/layout/process4"/>
    <dgm:cxn modelId="{E54B4BD2-8F93-457D-B60E-E61FA45AE595}" srcId="{D1C07731-A8FD-4215-A486-0E1FDBD1F71F}" destId="{4536A5E0-C0B3-440D-B6A5-8AFDCA4EB852}" srcOrd="3" destOrd="0" parTransId="{4011F504-386A-4CAD-833D-F152F6B3A764}" sibTransId="{A03CF190-CEED-4AC6-B127-0B0E51729CE1}"/>
    <dgm:cxn modelId="{A3191215-EA61-4856-9471-136C39BA52B7}" type="presParOf" srcId="{B70900A7-0AE9-46E4-92EF-712CB005F1EE}" destId="{2CDFC360-4E09-474A-A593-DE7E7266C23F}" srcOrd="0" destOrd="0" presId="urn:microsoft.com/office/officeart/2005/8/layout/process4"/>
    <dgm:cxn modelId="{A3BC3547-31C8-41AC-8F59-4EEA212C6427}" type="presParOf" srcId="{2CDFC360-4E09-474A-A593-DE7E7266C23F}" destId="{DF2E9598-ED45-4BE8-BA15-873311A3BB42}" srcOrd="0" destOrd="0" presId="urn:microsoft.com/office/officeart/2005/8/layout/process4"/>
    <dgm:cxn modelId="{E2881A02-F68F-4FE1-9C9D-893A5A47460B}" type="presParOf" srcId="{B70900A7-0AE9-46E4-92EF-712CB005F1EE}" destId="{CF50512A-E28B-4D45-854B-EC86EC722862}" srcOrd="1" destOrd="0" presId="urn:microsoft.com/office/officeart/2005/8/layout/process4"/>
    <dgm:cxn modelId="{00551556-2A0E-450B-9FA9-15EDA1D4574B}" type="presParOf" srcId="{B70900A7-0AE9-46E4-92EF-712CB005F1EE}" destId="{2B2AD7E5-05A6-415B-B377-9E8BA607552D}" srcOrd="2" destOrd="0" presId="urn:microsoft.com/office/officeart/2005/8/layout/process4"/>
    <dgm:cxn modelId="{8ADB0450-91C5-4F17-A42E-EDFCCE6A2757}" type="presParOf" srcId="{2B2AD7E5-05A6-415B-B377-9E8BA607552D}" destId="{F596DB06-166D-497E-84EB-873432CEFCE1}" srcOrd="0" destOrd="0" presId="urn:microsoft.com/office/officeart/2005/8/layout/process4"/>
    <dgm:cxn modelId="{58359861-04B1-4482-9F15-4601075D9CC9}" type="presParOf" srcId="{B70900A7-0AE9-46E4-92EF-712CB005F1EE}" destId="{61BFDB22-8F0B-4D52-A997-EBEA90F43D36}" srcOrd="3" destOrd="0" presId="urn:microsoft.com/office/officeart/2005/8/layout/process4"/>
    <dgm:cxn modelId="{65FDA9F3-F283-4DF7-883B-A42B8B51EF2A}" type="presParOf" srcId="{B70900A7-0AE9-46E4-92EF-712CB005F1EE}" destId="{C2589C28-1EE9-4CA7-996D-C1C0B94CB208}" srcOrd="4" destOrd="0" presId="urn:microsoft.com/office/officeart/2005/8/layout/process4"/>
    <dgm:cxn modelId="{80AFDB5B-C186-46D3-9961-34F442DA72C1}" type="presParOf" srcId="{C2589C28-1EE9-4CA7-996D-C1C0B94CB208}" destId="{798CAC11-893D-436C-8B67-B02E9CBC527D}" srcOrd="0" destOrd="0" presId="urn:microsoft.com/office/officeart/2005/8/layout/process4"/>
    <dgm:cxn modelId="{84AE54E6-DF39-4D92-BA41-EB56CD60B044}" type="presParOf" srcId="{B70900A7-0AE9-46E4-92EF-712CB005F1EE}" destId="{CB3CB8BE-32F0-42A3-AEFB-2E181C70F387}" srcOrd="5" destOrd="0" presId="urn:microsoft.com/office/officeart/2005/8/layout/process4"/>
    <dgm:cxn modelId="{CABBB03F-65FB-48D3-A633-2935C0F6243D}" type="presParOf" srcId="{B70900A7-0AE9-46E4-92EF-712CB005F1EE}" destId="{51DE796A-DAE1-40C9-A00C-B21131F90516}" srcOrd="6" destOrd="0" presId="urn:microsoft.com/office/officeart/2005/8/layout/process4"/>
    <dgm:cxn modelId="{65691006-AD6F-40E4-BBE2-4D90213CFB44}" type="presParOf" srcId="{51DE796A-DAE1-40C9-A00C-B21131F90516}" destId="{E6FB14E4-B636-4280-A7F4-5E3B61E505F8}" srcOrd="0" destOrd="0" presId="urn:microsoft.com/office/officeart/2005/8/layout/process4"/>
    <dgm:cxn modelId="{7FF38342-48AD-4563-A274-32FFD1C1B8A0}" type="presParOf" srcId="{B70900A7-0AE9-46E4-92EF-712CB005F1EE}" destId="{903C0282-70E6-4E08-B759-7CDE019DCA8E}" srcOrd="7" destOrd="0" presId="urn:microsoft.com/office/officeart/2005/8/layout/process4"/>
    <dgm:cxn modelId="{4E24C847-84E9-4DCF-8853-B88C8CAD9452}" type="presParOf" srcId="{B70900A7-0AE9-46E4-92EF-712CB005F1EE}" destId="{7C42DD37-EB9A-4CBB-A581-5DF80103FB64}" srcOrd="8" destOrd="0" presId="urn:microsoft.com/office/officeart/2005/8/layout/process4"/>
    <dgm:cxn modelId="{3CF15F0D-E07E-40CA-A7BC-2BEDE3A0F4CC}" type="presParOf" srcId="{7C42DD37-EB9A-4CBB-A581-5DF80103FB64}" destId="{588D46D7-ABD3-4555-9E79-A91718DA5D07}" srcOrd="0" destOrd="0" presId="urn:microsoft.com/office/officeart/2005/8/layout/process4"/>
    <dgm:cxn modelId="{A6AE4028-1EFB-4379-A625-32C13F5E6701}" type="presParOf" srcId="{B70900A7-0AE9-46E4-92EF-712CB005F1EE}" destId="{A876F344-8957-4AFA-AC3F-70E81C9EB138}" srcOrd="9" destOrd="0" presId="urn:microsoft.com/office/officeart/2005/8/layout/process4"/>
    <dgm:cxn modelId="{35BA9D67-57EE-40B3-96FC-B8B0F5ACDEC3}" type="presParOf" srcId="{B70900A7-0AE9-46E4-92EF-712CB005F1EE}" destId="{5BFEF528-1973-4352-9F16-96E868069822}" srcOrd="10" destOrd="0" presId="urn:microsoft.com/office/officeart/2005/8/layout/process4"/>
    <dgm:cxn modelId="{1413ABE9-3945-4901-87B4-F80E67AD2CAC}" type="presParOf" srcId="{5BFEF528-1973-4352-9F16-96E868069822}" destId="{E972E830-DE3D-4D94-AF54-675330CA0706}" srcOrd="0" destOrd="0" presId="urn:microsoft.com/office/officeart/2005/8/layout/process4"/>
    <dgm:cxn modelId="{86450D16-C31A-44DA-95AD-5302DF4A8E71}" type="presParOf" srcId="{B70900A7-0AE9-46E4-92EF-712CB005F1EE}" destId="{12C2F4C2-51C8-45F5-8241-A5886B404AC0}" srcOrd="11" destOrd="0" presId="urn:microsoft.com/office/officeart/2005/8/layout/process4"/>
    <dgm:cxn modelId="{7670906D-8D8A-4AD8-8A71-FB7045A61897}" type="presParOf" srcId="{B70900A7-0AE9-46E4-92EF-712CB005F1EE}" destId="{287A3A21-7DE7-436E-A369-D962870789E1}" srcOrd="12" destOrd="0" presId="urn:microsoft.com/office/officeart/2005/8/layout/process4"/>
    <dgm:cxn modelId="{0E614378-6B55-486F-9958-BFBEC346BB87}" type="presParOf" srcId="{287A3A21-7DE7-436E-A369-D962870789E1}" destId="{A4BBBEF6-83E6-4FB5-AFD3-B154D1C8CB3B}" srcOrd="0" destOrd="0" presId="urn:microsoft.com/office/officeart/2005/8/layout/process4"/>
    <dgm:cxn modelId="{D34B49E9-13CD-46BD-AF62-6416EE037369}" type="presParOf" srcId="{B70900A7-0AE9-46E4-92EF-712CB005F1EE}" destId="{61246A77-BF7A-4603-811F-EC7802A8AAE5}" srcOrd="13" destOrd="0" presId="urn:microsoft.com/office/officeart/2005/8/layout/process4"/>
    <dgm:cxn modelId="{01BB4B55-3336-4561-ABA0-FF3F9A775584}" type="presParOf" srcId="{B70900A7-0AE9-46E4-92EF-712CB005F1EE}" destId="{04F2AF9F-760D-432C-A051-806943AD7E03}" srcOrd="14" destOrd="0" presId="urn:microsoft.com/office/officeart/2005/8/layout/process4"/>
    <dgm:cxn modelId="{C8E5A0B8-855E-4D2D-908D-224AD4145B4D}" type="presParOf" srcId="{04F2AF9F-760D-432C-A051-806943AD7E03}" destId="{6841108E-FC41-4419-A170-CC0B8241036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07731-A8FD-4215-A486-0E1FDBD1F71F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A46A4D52-7079-4994-A19E-5BD61F97E9D0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9: IEEE Framework dan Master Plan Smart City</a:t>
          </a:r>
          <a:endParaRPr lang="id-ID" sz="2000" b="1" dirty="0">
            <a:solidFill>
              <a:schemeClr val="tx1"/>
            </a:solidFill>
          </a:endParaRPr>
        </a:p>
      </dgm:t>
    </dgm:pt>
    <dgm:pt modelId="{984DABB8-B347-4059-B266-D645B23A2107}" type="parTrans" cxnId="{E7EA717B-185C-48DA-9A6C-EDB691EE89A5}">
      <dgm:prSet/>
      <dgm:spPr/>
      <dgm:t>
        <a:bodyPr/>
        <a:lstStyle/>
        <a:p>
          <a:endParaRPr lang="id-ID"/>
        </a:p>
      </dgm:t>
    </dgm:pt>
    <dgm:pt modelId="{0C92EB38-1F2A-4321-B90D-0F7352D4A44F}" type="sibTrans" cxnId="{E7EA717B-185C-48DA-9A6C-EDB691EE89A5}">
      <dgm:prSet/>
      <dgm:spPr/>
      <dgm:t>
        <a:bodyPr/>
        <a:lstStyle/>
        <a:p>
          <a:endParaRPr lang="id-ID"/>
        </a:p>
      </dgm:t>
    </dgm:pt>
    <dgm:pt modelId="{30D5EA05-3E5A-4E74-A3FD-985517697D45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13: </a:t>
          </a:r>
          <a:r>
            <a:rPr lang="sv-SE" sz="2000" b="1" dirty="0">
              <a:solidFill>
                <a:schemeClr val="tx1"/>
              </a:solidFill>
            </a:rPr>
            <a:t>Smart Living</a:t>
          </a:r>
          <a:endParaRPr lang="id-ID" sz="2000" b="1" dirty="0">
            <a:solidFill>
              <a:schemeClr val="tx1"/>
            </a:solidFill>
          </a:endParaRPr>
        </a:p>
      </dgm:t>
    </dgm:pt>
    <dgm:pt modelId="{057309C3-2382-4D9A-AEA8-3BF1B576DA72}" type="parTrans" cxnId="{1D7FD44F-7725-470B-B807-976B3145CEC0}">
      <dgm:prSet/>
      <dgm:spPr/>
      <dgm:t>
        <a:bodyPr/>
        <a:lstStyle/>
        <a:p>
          <a:endParaRPr lang="id-ID"/>
        </a:p>
      </dgm:t>
    </dgm:pt>
    <dgm:pt modelId="{F36BDE6F-910F-4AD2-92B7-9D4507F1A4E3}" type="sibTrans" cxnId="{1D7FD44F-7725-470B-B807-976B3145CEC0}">
      <dgm:prSet/>
      <dgm:spPr/>
      <dgm:t>
        <a:bodyPr/>
        <a:lstStyle/>
        <a:p>
          <a:endParaRPr lang="id-ID"/>
        </a:p>
      </dgm:t>
    </dgm:pt>
    <dgm:pt modelId="{CFB67AE9-AAC2-4843-8455-7C1D89AE680D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14: Smart Society</a:t>
          </a:r>
          <a:endParaRPr lang="id-ID" sz="2000" b="1" dirty="0">
            <a:solidFill>
              <a:schemeClr val="tx1"/>
            </a:solidFill>
          </a:endParaRPr>
        </a:p>
      </dgm:t>
    </dgm:pt>
    <dgm:pt modelId="{147CF8B4-7D3F-4B4E-8160-060B0A06BF83}" type="parTrans" cxnId="{ED4B72C0-BE93-4AD3-90EB-18B008BF4FBC}">
      <dgm:prSet/>
      <dgm:spPr/>
      <dgm:t>
        <a:bodyPr/>
        <a:lstStyle/>
        <a:p>
          <a:endParaRPr lang="id-ID"/>
        </a:p>
      </dgm:t>
    </dgm:pt>
    <dgm:pt modelId="{DA5E3F36-35E4-4915-A1BA-4F913E16BD83}" type="sibTrans" cxnId="{ED4B72C0-BE93-4AD3-90EB-18B008BF4FBC}">
      <dgm:prSet/>
      <dgm:spPr/>
      <dgm:t>
        <a:bodyPr/>
        <a:lstStyle/>
        <a:p>
          <a:endParaRPr lang="id-ID"/>
        </a:p>
      </dgm:t>
    </dgm:pt>
    <dgm:pt modelId="{6ED57B05-E225-4CAE-A072-057BE4E89CA0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15: Smart Environment</a:t>
          </a:r>
          <a:endParaRPr lang="id-ID" sz="2000" b="1" dirty="0">
            <a:solidFill>
              <a:schemeClr val="tx1"/>
            </a:solidFill>
          </a:endParaRPr>
        </a:p>
      </dgm:t>
    </dgm:pt>
    <dgm:pt modelId="{B29634C9-7E7A-4C18-AB7C-2200CBA7DAB4}" type="parTrans" cxnId="{2BA96745-D696-4B60-9F9D-E84B36605B00}">
      <dgm:prSet/>
      <dgm:spPr/>
      <dgm:t>
        <a:bodyPr/>
        <a:lstStyle/>
        <a:p>
          <a:endParaRPr lang="id-ID"/>
        </a:p>
      </dgm:t>
    </dgm:pt>
    <dgm:pt modelId="{31A28D00-0D57-4C24-86E1-6C09C905C6A1}" type="sibTrans" cxnId="{2BA96745-D696-4B60-9F9D-E84B36605B00}">
      <dgm:prSet/>
      <dgm:spPr/>
      <dgm:t>
        <a:bodyPr/>
        <a:lstStyle/>
        <a:p>
          <a:endParaRPr lang="id-ID"/>
        </a:p>
      </dgm:t>
    </dgm:pt>
    <dgm:pt modelId="{F09790E9-C856-47D6-9CF5-F1E890A147B3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16: UAS (</a:t>
          </a:r>
          <a:r>
            <a:rPr lang="en-US" sz="2000" b="1" dirty="0" err="1">
              <a:solidFill>
                <a:schemeClr val="tx1"/>
              </a:solidFill>
            </a:rPr>
            <a:t>Ujian</a:t>
          </a:r>
          <a:r>
            <a:rPr lang="en-US" sz="2000" b="1" dirty="0">
              <a:solidFill>
                <a:schemeClr val="tx1"/>
              </a:solidFill>
            </a:rPr>
            <a:t> Akhir Semester)</a:t>
          </a:r>
          <a:endParaRPr lang="id-ID" sz="2000" b="1" dirty="0">
            <a:solidFill>
              <a:schemeClr val="tx1"/>
            </a:solidFill>
          </a:endParaRPr>
        </a:p>
      </dgm:t>
    </dgm:pt>
    <dgm:pt modelId="{CB9D643B-04C4-4918-B022-D7E68C0D298B}" type="parTrans" cxnId="{9A42D904-2C76-4C50-BCC5-4362F2E8DBF3}">
      <dgm:prSet/>
      <dgm:spPr/>
      <dgm:t>
        <a:bodyPr/>
        <a:lstStyle/>
        <a:p>
          <a:endParaRPr lang="id-ID"/>
        </a:p>
      </dgm:t>
    </dgm:pt>
    <dgm:pt modelId="{6C953AEA-AA48-4EAA-8719-2D83447CF202}" type="sibTrans" cxnId="{9A42D904-2C76-4C50-BCC5-4362F2E8DBF3}">
      <dgm:prSet/>
      <dgm:spPr/>
      <dgm:t>
        <a:bodyPr/>
        <a:lstStyle/>
        <a:p>
          <a:endParaRPr lang="id-ID"/>
        </a:p>
      </dgm:t>
    </dgm:pt>
    <dgm:pt modelId="{4536A5E0-C0B3-440D-B6A5-8AFDCA4EB852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12: Smart Economy</a:t>
          </a:r>
          <a:endParaRPr lang="id-ID" sz="2000" b="1" dirty="0">
            <a:solidFill>
              <a:schemeClr val="tx1"/>
            </a:solidFill>
          </a:endParaRPr>
        </a:p>
      </dgm:t>
    </dgm:pt>
    <dgm:pt modelId="{A03CF190-CEED-4AC6-B127-0B0E51729CE1}" type="sibTrans" cxnId="{E54B4BD2-8F93-457D-B60E-E61FA45AE595}">
      <dgm:prSet/>
      <dgm:spPr/>
      <dgm:t>
        <a:bodyPr/>
        <a:lstStyle/>
        <a:p>
          <a:endParaRPr lang="id-ID"/>
        </a:p>
      </dgm:t>
    </dgm:pt>
    <dgm:pt modelId="{4011F504-386A-4CAD-833D-F152F6B3A764}" type="parTrans" cxnId="{E54B4BD2-8F93-457D-B60E-E61FA45AE595}">
      <dgm:prSet/>
      <dgm:spPr/>
      <dgm:t>
        <a:bodyPr/>
        <a:lstStyle/>
        <a:p>
          <a:endParaRPr lang="id-ID"/>
        </a:p>
      </dgm:t>
    </dgm:pt>
    <dgm:pt modelId="{F89D1A16-7A98-4E14-A66A-07DF33488C38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11: </a:t>
          </a:r>
          <a:r>
            <a:rPr lang="en-ID" sz="2000" b="1" dirty="0">
              <a:solidFill>
                <a:schemeClr val="tx1"/>
              </a:solidFill>
            </a:rPr>
            <a:t>Smart Branding</a:t>
          </a:r>
          <a:endParaRPr lang="id-ID" sz="2000" b="1" dirty="0">
            <a:solidFill>
              <a:schemeClr val="tx1"/>
            </a:solidFill>
          </a:endParaRPr>
        </a:p>
      </dgm:t>
    </dgm:pt>
    <dgm:pt modelId="{D2DAC072-4DF4-4D8C-A502-D47EC2AEAE8D}" type="sibTrans" cxnId="{8EC41F8F-7A9D-47E7-977E-06E339CCB116}">
      <dgm:prSet/>
      <dgm:spPr/>
      <dgm:t>
        <a:bodyPr/>
        <a:lstStyle/>
        <a:p>
          <a:endParaRPr lang="id-ID"/>
        </a:p>
      </dgm:t>
    </dgm:pt>
    <dgm:pt modelId="{7F6BDCFA-A87C-4A36-94D2-6AD4B2F1ED50}" type="parTrans" cxnId="{8EC41F8F-7A9D-47E7-977E-06E339CCB116}">
      <dgm:prSet/>
      <dgm:spPr/>
      <dgm:t>
        <a:bodyPr/>
        <a:lstStyle/>
        <a:p>
          <a:endParaRPr lang="id-ID"/>
        </a:p>
      </dgm:t>
    </dgm:pt>
    <dgm:pt modelId="{37AB73F1-6E2D-4E8C-A33A-2AF40C1D043F}">
      <dgm:prSet phldrT="[Text]" custT="1"/>
      <dgm:spPr/>
      <dgm:t>
        <a:bodyPr/>
        <a:lstStyle/>
        <a:p>
          <a:pPr algn="l"/>
          <a:r>
            <a:rPr lang="en-US" sz="2000" b="1" dirty="0" err="1">
              <a:solidFill>
                <a:schemeClr val="tx1"/>
              </a:solidFill>
            </a:rPr>
            <a:t>Pertemuan</a:t>
          </a:r>
          <a:r>
            <a:rPr lang="en-US" sz="2000" b="1" dirty="0">
              <a:solidFill>
                <a:schemeClr val="tx1"/>
              </a:solidFill>
            </a:rPr>
            <a:t> 10: </a:t>
          </a:r>
          <a:r>
            <a:rPr lang="en-ID" sz="2000" b="1" dirty="0">
              <a:solidFill>
                <a:schemeClr val="tx1"/>
              </a:solidFill>
            </a:rPr>
            <a:t>Smart Governance</a:t>
          </a:r>
          <a:r>
            <a:rPr lang="en-US" sz="2000" b="1" dirty="0">
              <a:solidFill>
                <a:schemeClr val="tx1"/>
              </a:solidFill>
            </a:rPr>
            <a:t> </a:t>
          </a:r>
          <a:endParaRPr lang="id-ID" sz="2000" b="1" dirty="0">
            <a:solidFill>
              <a:schemeClr val="tx1"/>
            </a:solidFill>
          </a:endParaRPr>
        </a:p>
      </dgm:t>
    </dgm:pt>
    <dgm:pt modelId="{EAD8675D-E803-4639-A663-17157E250B01}" type="sibTrans" cxnId="{38780946-FBC2-455E-930E-A833957D798B}">
      <dgm:prSet/>
      <dgm:spPr/>
      <dgm:t>
        <a:bodyPr/>
        <a:lstStyle/>
        <a:p>
          <a:endParaRPr lang="id-ID"/>
        </a:p>
      </dgm:t>
    </dgm:pt>
    <dgm:pt modelId="{CDE6A42B-0D5B-49B8-BB65-4891C51276BF}" type="parTrans" cxnId="{38780946-FBC2-455E-930E-A833957D798B}">
      <dgm:prSet/>
      <dgm:spPr/>
      <dgm:t>
        <a:bodyPr/>
        <a:lstStyle/>
        <a:p>
          <a:endParaRPr lang="id-ID"/>
        </a:p>
      </dgm:t>
    </dgm:pt>
    <dgm:pt modelId="{B70900A7-0AE9-46E4-92EF-712CB005F1EE}" type="pres">
      <dgm:prSet presAssocID="{D1C07731-A8FD-4215-A486-0E1FDBD1F71F}" presName="Name0" presStyleCnt="0">
        <dgm:presLayoutVars>
          <dgm:dir/>
          <dgm:animLvl val="lvl"/>
          <dgm:resizeHandles val="exact"/>
        </dgm:presLayoutVars>
      </dgm:prSet>
      <dgm:spPr/>
    </dgm:pt>
    <dgm:pt modelId="{2CDFC360-4E09-474A-A593-DE7E7266C23F}" type="pres">
      <dgm:prSet presAssocID="{F09790E9-C856-47D6-9CF5-F1E890A147B3}" presName="boxAndChildren" presStyleCnt="0"/>
      <dgm:spPr/>
    </dgm:pt>
    <dgm:pt modelId="{DF2E9598-ED45-4BE8-BA15-873311A3BB42}" type="pres">
      <dgm:prSet presAssocID="{F09790E9-C856-47D6-9CF5-F1E890A147B3}" presName="parentTextBox" presStyleLbl="node1" presStyleIdx="0" presStyleCnt="8"/>
      <dgm:spPr/>
    </dgm:pt>
    <dgm:pt modelId="{CF50512A-E28B-4D45-854B-EC86EC722862}" type="pres">
      <dgm:prSet presAssocID="{31A28D00-0D57-4C24-86E1-6C09C905C6A1}" presName="sp" presStyleCnt="0"/>
      <dgm:spPr/>
    </dgm:pt>
    <dgm:pt modelId="{2B2AD7E5-05A6-415B-B377-9E8BA607552D}" type="pres">
      <dgm:prSet presAssocID="{6ED57B05-E225-4CAE-A072-057BE4E89CA0}" presName="arrowAndChildren" presStyleCnt="0"/>
      <dgm:spPr/>
    </dgm:pt>
    <dgm:pt modelId="{F596DB06-166D-497E-84EB-873432CEFCE1}" type="pres">
      <dgm:prSet presAssocID="{6ED57B05-E225-4CAE-A072-057BE4E89CA0}" presName="parentTextArrow" presStyleLbl="node1" presStyleIdx="1" presStyleCnt="8"/>
      <dgm:spPr/>
    </dgm:pt>
    <dgm:pt modelId="{61BFDB22-8F0B-4D52-A997-EBEA90F43D36}" type="pres">
      <dgm:prSet presAssocID="{DA5E3F36-35E4-4915-A1BA-4F913E16BD83}" presName="sp" presStyleCnt="0"/>
      <dgm:spPr/>
    </dgm:pt>
    <dgm:pt modelId="{C2589C28-1EE9-4CA7-996D-C1C0B94CB208}" type="pres">
      <dgm:prSet presAssocID="{CFB67AE9-AAC2-4843-8455-7C1D89AE680D}" presName="arrowAndChildren" presStyleCnt="0"/>
      <dgm:spPr/>
    </dgm:pt>
    <dgm:pt modelId="{798CAC11-893D-436C-8B67-B02E9CBC527D}" type="pres">
      <dgm:prSet presAssocID="{CFB67AE9-AAC2-4843-8455-7C1D89AE680D}" presName="parentTextArrow" presStyleLbl="node1" presStyleIdx="2" presStyleCnt="8"/>
      <dgm:spPr/>
    </dgm:pt>
    <dgm:pt modelId="{CB3CB8BE-32F0-42A3-AEFB-2E181C70F387}" type="pres">
      <dgm:prSet presAssocID="{F36BDE6F-910F-4AD2-92B7-9D4507F1A4E3}" presName="sp" presStyleCnt="0"/>
      <dgm:spPr/>
    </dgm:pt>
    <dgm:pt modelId="{51DE796A-DAE1-40C9-A00C-B21131F90516}" type="pres">
      <dgm:prSet presAssocID="{30D5EA05-3E5A-4E74-A3FD-985517697D45}" presName="arrowAndChildren" presStyleCnt="0"/>
      <dgm:spPr/>
    </dgm:pt>
    <dgm:pt modelId="{E6FB14E4-B636-4280-A7F4-5E3B61E505F8}" type="pres">
      <dgm:prSet presAssocID="{30D5EA05-3E5A-4E74-A3FD-985517697D45}" presName="parentTextArrow" presStyleLbl="node1" presStyleIdx="3" presStyleCnt="8"/>
      <dgm:spPr/>
    </dgm:pt>
    <dgm:pt modelId="{903C0282-70E6-4E08-B759-7CDE019DCA8E}" type="pres">
      <dgm:prSet presAssocID="{A03CF190-CEED-4AC6-B127-0B0E51729CE1}" presName="sp" presStyleCnt="0"/>
      <dgm:spPr/>
    </dgm:pt>
    <dgm:pt modelId="{7C42DD37-EB9A-4CBB-A581-5DF80103FB64}" type="pres">
      <dgm:prSet presAssocID="{4536A5E0-C0B3-440D-B6A5-8AFDCA4EB852}" presName="arrowAndChildren" presStyleCnt="0"/>
      <dgm:spPr/>
    </dgm:pt>
    <dgm:pt modelId="{588D46D7-ABD3-4555-9E79-A91718DA5D07}" type="pres">
      <dgm:prSet presAssocID="{4536A5E0-C0B3-440D-B6A5-8AFDCA4EB852}" presName="parentTextArrow" presStyleLbl="node1" presStyleIdx="4" presStyleCnt="8"/>
      <dgm:spPr/>
    </dgm:pt>
    <dgm:pt modelId="{A876F344-8957-4AFA-AC3F-70E81C9EB138}" type="pres">
      <dgm:prSet presAssocID="{D2DAC072-4DF4-4D8C-A502-D47EC2AEAE8D}" presName="sp" presStyleCnt="0"/>
      <dgm:spPr/>
    </dgm:pt>
    <dgm:pt modelId="{5BFEF528-1973-4352-9F16-96E868069822}" type="pres">
      <dgm:prSet presAssocID="{F89D1A16-7A98-4E14-A66A-07DF33488C38}" presName="arrowAndChildren" presStyleCnt="0"/>
      <dgm:spPr/>
    </dgm:pt>
    <dgm:pt modelId="{E972E830-DE3D-4D94-AF54-675330CA0706}" type="pres">
      <dgm:prSet presAssocID="{F89D1A16-7A98-4E14-A66A-07DF33488C38}" presName="parentTextArrow" presStyleLbl="node1" presStyleIdx="5" presStyleCnt="8"/>
      <dgm:spPr/>
    </dgm:pt>
    <dgm:pt modelId="{12C2F4C2-51C8-45F5-8241-A5886B404AC0}" type="pres">
      <dgm:prSet presAssocID="{EAD8675D-E803-4639-A663-17157E250B01}" presName="sp" presStyleCnt="0"/>
      <dgm:spPr/>
    </dgm:pt>
    <dgm:pt modelId="{287A3A21-7DE7-436E-A369-D962870789E1}" type="pres">
      <dgm:prSet presAssocID="{37AB73F1-6E2D-4E8C-A33A-2AF40C1D043F}" presName="arrowAndChildren" presStyleCnt="0"/>
      <dgm:spPr/>
    </dgm:pt>
    <dgm:pt modelId="{A4BBBEF6-83E6-4FB5-AFD3-B154D1C8CB3B}" type="pres">
      <dgm:prSet presAssocID="{37AB73F1-6E2D-4E8C-A33A-2AF40C1D043F}" presName="parentTextArrow" presStyleLbl="node1" presStyleIdx="6" presStyleCnt="8"/>
      <dgm:spPr/>
    </dgm:pt>
    <dgm:pt modelId="{61246A77-BF7A-4603-811F-EC7802A8AAE5}" type="pres">
      <dgm:prSet presAssocID="{0C92EB38-1F2A-4321-B90D-0F7352D4A44F}" presName="sp" presStyleCnt="0"/>
      <dgm:spPr/>
    </dgm:pt>
    <dgm:pt modelId="{04F2AF9F-760D-432C-A051-806943AD7E03}" type="pres">
      <dgm:prSet presAssocID="{A46A4D52-7079-4994-A19E-5BD61F97E9D0}" presName="arrowAndChildren" presStyleCnt="0"/>
      <dgm:spPr/>
    </dgm:pt>
    <dgm:pt modelId="{6841108E-FC41-4419-A170-CC0B82410366}" type="pres">
      <dgm:prSet presAssocID="{A46A4D52-7079-4994-A19E-5BD61F97E9D0}" presName="parentTextArrow" presStyleLbl="node1" presStyleIdx="7" presStyleCnt="8" custLinFactNeighborX="8243" custLinFactNeighborY="-1463"/>
      <dgm:spPr/>
    </dgm:pt>
  </dgm:ptLst>
  <dgm:cxnLst>
    <dgm:cxn modelId="{9A42D904-2C76-4C50-BCC5-4362F2E8DBF3}" srcId="{D1C07731-A8FD-4215-A486-0E1FDBD1F71F}" destId="{F09790E9-C856-47D6-9CF5-F1E890A147B3}" srcOrd="7" destOrd="0" parTransId="{CB9D643B-04C4-4918-B022-D7E68C0D298B}" sibTransId="{6C953AEA-AA48-4EAA-8719-2D83447CF202}"/>
    <dgm:cxn modelId="{BF756810-982A-4E38-B62D-8E931FAA95B6}" type="presOf" srcId="{A46A4D52-7079-4994-A19E-5BD61F97E9D0}" destId="{6841108E-FC41-4419-A170-CC0B82410366}" srcOrd="0" destOrd="0" presId="urn:microsoft.com/office/officeart/2005/8/layout/process4"/>
    <dgm:cxn modelId="{C87EC32D-A8ED-4A67-876E-56D814F292F7}" type="presOf" srcId="{37AB73F1-6E2D-4E8C-A33A-2AF40C1D043F}" destId="{A4BBBEF6-83E6-4FB5-AFD3-B154D1C8CB3B}" srcOrd="0" destOrd="0" presId="urn:microsoft.com/office/officeart/2005/8/layout/process4"/>
    <dgm:cxn modelId="{1B5F1B3B-18C0-4A5A-9BF3-D60326FF2773}" type="presOf" srcId="{4536A5E0-C0B3-440D-B6A5-8AFDCA4EB852}" destId="{588D46D7-ABD3-4555-9E79-A91718DA5D07}" srcOrd="0" destOrd="0" presId="urn:microsoft.com/office/officeart/2005/8/layout/process4"/>
    <dgm:cxn modelId="{2BA96745-D696-4B60-9F9D-E84B36605B00}" srcId="{D1C07731-A8FD-4215-A486-0E1FDBD1F71F}" destId="{6ED57B05-E225-4CAE-A072-057BE4E89CA0}" srcOrd="6" destOrd="0" parTransId="{B29634C9-7E7A-4C18-AB7C-2200CBA7DAB4}" sibTransId="{31A28D00-0D57-4C24-86E1-6C09C905C6A1}"/>
    <dgm:cxn modelId="{69639965-1357-4C23-91EE-559F9DB499D6}" type="presOf" srcId="{F09790E9-C856-47D6-9CF5-F1E890A147B3}" destId="{DF2E9598-ED45-4BE8-BA15-873311A3BB42}" srcOrd="0" destOrd="0" presId="urn:microsoft.com/office/officeart/2005/8/layout/process4"/>
    <dgm:cxn modelId="{988CC745-1E9D-4106-AF75-CCB64508CCA5}" type="presOf" srcId="{6ED57B05-E225-4CAE-A072-057BE4E89CA0}" destId="{F596DB06-166D-497E-84EB-873432CEFCE1}" srcOrd="0" destOrd="0" presId="urn:microsoft.com/office/officeart/2005/8/layout/process4"/>
    <dgm:cxn modelId="{38780946-FBC2-455E-930E-A833957D798B}" srcId="{D1C07731-A8FD-4215-A486-0E1FDBD1F71F}" destId="{37AB73F1-6E2D-4E8C-A33A-2AF40C1D043F}" srcOrd="1" destOrd="0" parTransId="{CDE6A42B-0D5B-49B8-BB65-4891C51276BF}" sibTransId="{EAD8675D-E803-4639-A663-17157E250B01}"/>
    <dgm:cxn modelId="{1D7FD44F-7725-470B-B807-976B3145CEC0}" srcId="{D1C07731-A8FD-4215-A486-0E1FDBD1F71F}" destId="{30D5EA05-3E5A-4E74-A3FD-985517697D45}" srcOrd="4" destOrd="0" parTransId="{057309C3-2382-4D9A-AEA8-3BF1B576DA72}" sibTransId="{F36BDE6F-910F-4AD2-92B7-9D4507F1A4E3}"/>
    <dgm:cxn modelId="{C417985A-D98F-469E-BC13-5BA59DE2E248}" type="presOf" srcId="{D1C07731-A8FD-4215-A486-0E1FDBD1F71F}" destId="{B70900A7-0AE9-46E4-92EF-712CB005F1EE}" srcOrd="0" destOrd="0" presId="urn:microsoft.com/office/officeart/2005/8/layout/process4"/>
    <dgm:cxn modelId="{E7EA717B-185C-48DA-9A6C-EDB691EE89A5}" srcId="{D1C07731-A8FD-4215-A486-0E1FDBD1F71F}" destId="{A46A4D52-7079-4994-A19E-5BD61F97E9D0}" srcOrd="0" destOrd="0" parTransId="{984DABB8-B347-4059-B266-D645B23A2107}" sibTransId="{0C92EB38-1F2A-4321-B90D-0F7352D4A44F}"/>
    <dgm:cxn modelId="{8EC41F8F-7A9D-47E7-977E-06E339CCB116}" srcId="{D1C07731-A8FD-4215-A486-0E1FDBD1F71F}" destId="{F89D1A16-7A98-4E14-A66A-07DF33488C38}" srcOrd="2" destOrd="0" parTransId="{7F6BDCFA-A87C-4A36-94D2-6AD4B2F1ED50}" sibTransId="{D2DAC072-4DF4-4D8C-A502-D47EC2AEAE8D}"/>
    <dgm:cxn modelId="{53146897-02A7-4158-B47B-F344A7F79549}" type="presOf" srcId="{30D5EA05-3E5A-4E74-A3FD-985517697D45}" destId="{E6FB14E4-B636-4280-A7F4-5E3B61E505F8}" srcOrd="0" destOrd="0" presId="urn:microsoft.com/office/officeart/2005/8/layout/process4"/>
    <dgm:cxn modelId="{EA5200A7-6B70-4876-9E07-8577ED5E0F28}" type="presOf" srcId="{F89D1A16-7A98-4E14-A66A-07DF33488C38}" destId="{E972E830-DE3D-4D94-AF54-675330CA0706}" srcOrd="0" destOrd="0" presId="urn:microsoft.com/office/officeart/2005/8/layout/process4"/>
    <dgm:cxn modelId="{ED4B72C0-BE93-4AD3-90EB-18B008BF4FBC}" srcId="{D1C07731-A8FD-4215-A486-0E1FDBD1F71F}" destId="{CFB67AE9-AAC2-4843-8455-7C1D89AE680D}" srcOrd="5" destOrd="0" parTransId="{147CF8B4-7D3F-4B4E-8160-060B0A06BF83}" sibTransId="{DA5E3F36-35E4-4915-A1BA-4F913E16BD83}"/>
    <dgm:cxn modelId="{26661BC5-34C1-4DF0-9F44-5CE6872357B0}" type="presOf" srcId="{CFB67AE9-AAC2-4843-8455-7C1D89AE680D}" destId="{798CAC11-893D-436C-8B67-B02E9CBC527D}" srcOrd="0" destOrd="0" presId="urn:microsoft.com/office/officeart/2005/8/layout/process4"/>
    <dgm:cxn modelId="{E54B4BD2-8F93-457D-B60E-E61FA45AE595}" srcId="{D1C07731-A8FD-4215-A486-0E1FDBD1F71F}" destId="{4536A5E0-C0B3-440D-B6A5-8AFDCA4EB852}" srcOrd="3" destOrd="0" parTransId="{4011F504-386A-4CAD-833D-F152F6B3A764}" sibTransId="{A03CF190-CEED-4AC6-B127-0B0E51729CE1}"/>
    <dgm:cxn modelId="{A3191215-EA61-4856-9471-136C39BA52B7}" type="presParOf" srcId="{B70900A7-0AE9-46E4-92EF-712CB005F1EE}" destId="{2CDFC360-4E09-474A-A593-DE7E7266C23F}" srcOrd="0" destOrd="0" presId="urn:microsoft.com/office/officeart/2005/8/layout/process4"/>
    <dgm:cxn modelId="{A3BC3547-31C8-41AC-8F59-4EEA212C6427}" type="presParOf" srcId="{2CDFC360-4E09-474A-A593-DE7E7266C23F}" destId="{DF2E9598-ED45-4BE8-BA15-873311A3BB42}" srcOrd="0" destOrd="0" presId="urn:microsoft.com/office/officeart/2005/8/layout/process4"/>
    <dgm:cxn modelId="{E2881A02-F68F-4FE1-9C9D-893A5A47460B}" type="presParOf" srcId="{B70900A7-0AE9-46E4-92EF-712CB005F1EE}" destId="{CF50512A-E28B-4D45-854B-EC86EC722862}" srcOrd="1" destOrd="0" presId="urn:microsoft.com/office/officeart/2005/8/layout/process4"/>
    <dgm:cxn modelId="{00551556-2A0E-450B-9FA9-15EDA1D4574B}" type="presParOf" srcId="{B70900A7-0AE9-46E4-92EF-712CB005F1EE}" destId="{2B2AD7E5-05A6-415B-B377-9E8BA607552D}" srcOrd="2" destOrd="0" presId="urn:microsoft.com/office/officeart/2005/8/layout/process4"/>
    <dgm:cxn modelId="{8ADB0450-91C5-4F17-A42E-EDFCCE6A2757}" type="presParOf" srcId="{2B2AD7E5-05A6-415B-B377-9E8BA607552D}" destId="{F596DB06-166D-497E-84EB-873432CEFCE1}" srcOrd="0" destOrd="0" presId="urn:microsoft.com/office/officeart/2005/8/layout/process4"/>
    <dgm:cxn modelId="{58359861-04B1-4482-9F15-4601075D9CC9}" type="presParOf" srcId="{B70900A7-0AE9-46E4-92EF-712CB005F1EE}" destId="{61BFDB22-8F0B-4D52-A997-EBEA90F43D36}" srcOrd="3" destOrd="0" presId="urn:microsoft.com/office/officeart/2005/8/layout/process4"/>
    <dgm:cxn modelId="{65FDA9F3-F283-4DF7-883B-A42B8B51EF2A}" type="presParOf" srcId="{B70900A7-0AE9-46E4-92EF-712CB005F1EE}" destId="{C2589C28-1EE9-4CA7-996D-C1C0B94CB208}" srcOrd="4" destOrd="0" presId="urn:microsoft.com/office/officeart/2005/8/layout/process4"/>
    <dgm:cxn modelId="{80AFDB5B-C186-46D3-9961-34F442DA72C1}" type="presParOf" srcId="{C2589C28-1EE9-4CA7-996D-C1C0B94CB208}" destId="{798CAC11-893D-436C-8B67-B02E9CBC527D}" srcOrd="0" destOrd="0" presId="urn:microsoft.com/office/officeart/2005/8/layout/process4"/>
    <dgm:cxn modelId="{84AE54E6-DF39-4D92-BA41-EB56CD60B044}" type="presParOf" srcId="{B70900A7-0AE9-46E4-92EF-712CB005F1EE}" destId="{CB3CB8BE-32F0-42A3-AEFB-2E181C70F387}" srcOrd="5" destOrd="0" presId="urn:microsoft.com/office/officeart/2005/8/layout/process4"/>
    <dgm:cxn modelId="{CABBB03F-65FB-48D3-A633-2935C0F6243D}" type="presParOf" srcId="{B70900A7-0AE9-46E4-92EF-712CB005F1EE}" destId="{51DE796A-DAE1-40C9-A00C-B21131F90516}" srcOrd="6" destOrd="0" presId="urn:microsoft.com/office/officeart/2005/8/layout/process4"/>
    <dgm:cxn modelId="{65691006-AD6F-40E4-BBE2-4D90213CFB44}" type="presParOf" srcId="{51DE796A-DAE1-40C9-A00C-B21131F90516}" destId="{E6FB14E4-B636-4280-A7F4-5E3B61E505F8}" srcOrd="0" destOrd="0" presId="urn:microsoft.com/office/officeart/2005/8/layout/process4"/>
    <dgm:cxn modelId="{7FF38342-48AD-4563-A274-32FFD1C1B8A0}" type="presParOf" srcId="{B70900A7-0AE9-46E4-92EF-712CB005F1EE}" destId="{903C0282-70E6-4E08-B759-7CDE019DCA8E}" srcOrd="7" destOrd="0" presId="urn:microsoft.com/office/officeart/2005/8/layout/process4"/>
    <dgm:cxn modelId="{4E24C847-84E9-4DCF-8853-B88C8CAD9452}" type="presParOf" srcId="{B70900A7-0AE9-46E4-92EF-712CB005F1EE}" destId="{7C42DD37-EB9A-4CBB-A581-5DF80103FB64}" srcOrd="8" destOrd="0" presId="urn:microsoft.com/office/officeart/2005/8/layout/process4"/>
    <dgm:cxn modelId="{3CF15F0D-E07E-40CA-A7BC-2BEDE3A0F4CC}" type="presParOf" srcId="{7C42DD37-EB9A-4CBB-A581-5DF80103FB64}" destId="{588D46D7-ABD3-4555-9E79-A91718DA5D07}" srcOrd="0" destOrd="0" presId="urn:microsoft.com/office/officeart/2005/8/layout/process4"/>
    <dgm:cxn modelId="{A6AE4028-1EFB-4379-A625-32C13F5E6701}" type="presParOf" srcId="{B70900A7-0AE9-46E4-92EF-712CB005F1EE}" destId="{A876F344-8957-4AFA-AC3F-70E81C9EB138}" srcOrd="9" destOrd="0" presId="urn:microsoft.com/office/officeart/2005/8/layout/process4"/>
    <dgm:cxn modelId="{35BA9D67-57EE-40B3-96FC-B8B0F5ACDEC3}" type="presParOf" srcId="{B70900A7-0AE9-46E4-92EF-712CB005F1EE}" destId="{5BFEF528-1973-4352-9F16-96E868069822}" srcOrd="10" destOrd="0" presId="urn:microsoft.com/office/officeart/2005/8/layout/process4"/>
    <dgm:cxn modelId="{1413ABE9-3945-4901-87B4-F80E67AD2CAC}" type="presParOf" srcId="{5BFEF528-1973-4352-9F16-96E868069822}" destId="{E972E830-DE3D-4D94-AF54-675330CA0706}" srcOrd="0" destOrd="0" presId="urn:microsoft.com/office/officeart/2005/8/layout/process4"/>
    <dgm:cxn modelId="{86450D16-C31A-44DA-95AD-5302DF4A8E71}" type="presParOf" srcId="{B70900A7-0AE9-46E4-92EF-712CB005F1EE}" destId="{12C2F4C2-51C8-45F5-8241-A5886B404AC0}" srcOrd="11" destOrd="0" presId="urn:microsoft.com/office/officeart/2005/8/layout/process4"/>
    <dgm:cxn modelId="{7670906D-8D8A-4AD8-8A71-FB7045A61897}" type="presParOf" srcId="{B70900A7-0AE9-46E4-92EF-712CB005F1EE}" destId="{287A3A21-7DE7-436E-A369-D962870789E1}" srcOrd="12" destOrd="0" presId="urn:microsoft.com/office/officeart/2005/8/layout/process4"/>
    <dgm:cxn modelId="{0E614378-6B55-486F-9958-BFBEC346BB87}" type="presParOf" srcId="{287A3A21-7DE7-436E-A369-D962870789E1}" destId="{A4BBBEF6-83E6-4FB5-AFD3-B154D1C8CB3B}" srcOrd="0" destOrd="0" presId="urn:microsoft.com/office/officeart/2005/8/layout/process4"/>
    <dgm:cxn modelId="{D34B49E9-13CD-46BD-AF62-6416EE037369}" type="presParOf" srcId="{B70900A7-0AE9-46E4-92EF-712CB005F1EE}" destId="{61246A77-BF7A-4603-811F-EC7802A8AAE5}" srcOrd="13" destOrd="0" presId="urn:microsoft.com/office/officeart/2005/8/layout/process4"/>
    <dgm:cxn modelId="{01BB4B55-3336-4561-ABA0-FF3F9A775584}" type="presParOf" srcId="{B70900A7-0AE9-46E4-92EF-712CB005F1EE}" destId="{04F2AF9F-760D-432C-A051-806943AD7E03}" srcOrd="14" destOrd="0" presId="urn:microsoft.com/office/officeart/2005/8/layout/process4"/>
    <dgm:cxn modelId="{C8E5A0B8-855E-4D2D-908D-224AD4145B4D}" type="presParOf" srcId="{04F2AF9F-760D-432C-A051-806943AD7E03}" destId="{6841108E-FC41-4419-A170-CC0B8241036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E9598-ED45-4BE8-BA15-873311A3BB42}">
      <dsp:nvSpPr>
        <dsp:cNvPr id="0" name=""/>
        <dsp:cNvSpPr/>
      </dsp:nvSpPr>
      <dsp:spPr>
        <a:xfrm>
          <a:off x="0" y="3976869"/>
          <a:ext cx="6643033" cy="372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8: UTS (</a:t>
          </a:r>
          <a:r>
            <a:rPr lang="en-US" sz="2000" b="1" kern="1200" dirty="0" err="1">
              <a:solidFill>
                <a:schemeClr val="tx1"/>
              </a:solidFill>
            </a:rPr>
            <a:t>Ujian</a:t>
          </a:r>
          <a:r>
            <a:rPr lang="en-US" sz="2000" b="1" kern="1200" dirty="0">
              <a:solidFill>
                <a:schemeClr val="tx1"/>
              </a:solidFill>
            </a:rPr>
            <a:t> Tengah Semester)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0" y="3976869"/>
        <a:ext cx="6643033" cy="372880"/>
      </dsp:txXfrm>
    </dsp:sp>
    <dsp:sp modelId="{F596DB06-166D-497E-84EB-873432CEFCE1}">
      <dsp:nvSpPr>
        <dsp:cNvPr id="0" name=""/>
        <dsp:cNvSpPr/>
      </dsp:nvSpPr>
      <dsp:spPr>
        <a:xfrm rot="10800000">
          <a:off x="0" y="3408972"/>
          <a:ext cx="6643033" cy="57349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7: IEEE Standards Activities for Smart City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3408972"/>
        <a:ext cx="6643033" cy="372637"/>
      </dsp:txXfrm>
    </dsp:sp>
    <dsp:sp modelId="{798CAC11-893D-436C-8B67-B02E9CBC527D}">
      <dsp:nvSpPr>
        <dsp:cNvPr id="0" name=""/>
        <dsp:cNvSpPr/>
      </dsp:nvSpPr>
      <dsp:spPr>
        <a:xfrm rot="10800000">
          <a:off x="0" y="2841074"/>
          <a:ext cx="6643033" cy="57349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6: </a:t>
          </a:r>
          <a:r>
            <a:rPr lang="en-ID" sz="2000" b="1" kern="1200" dirty="0" err="1">
              <a:solidFill>
                <a:schemeClr val="tx1"/>
              </a:solidFill>
            </a:rPr>
            <a:t>Teknologi</a:t>
          </a:r>
          <a:r>
            <a:rPr lang="en-ID" sz="2000" b="1" kern="1200" dirty="0">
              <a:solidFill>
                <a:schemeClr val="tx1"/>
              </a:solidFill>
            </a:rPr>
            <a:t>, </a:t>
          </a:r>
          <a:r>
            <a:rPr lang="en-ID" sz="2000" b="1" kern="1200" dirty="0" err="1">
              <a:solidFill>
                <a:schemeClr val="tx1"/>
              </a:solidFill>
            </a:rPr>
            <a:t>Inovasi</a:t>
          </a:r>
          <a:r>
            <a:rPr lang="en-ID" sz="2000" b="1" kern="1200" dirty="0">
              <a:solidFill>
                <a:schemeClr val="tx1"/>
              </a:solidFill>
            </a:rPr>
            <a:t>, dan </a:t>
          </a:r>
          <a:r>
            <a:rPr lang="en-ID" sz="2000" b="1" kern="1200" dirty="0" err="1">
              <a:solidFill>
                <a:schemeClr val="tx1"/>
              </a:solidFill>
            </a:rPr>
            <a:t>Manusia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2841074"/>
        <a:ext cx="6643033" cy="372637"/>
      </dsp:txXfrm>
    </dsp:sp>
    <dsp:sp modelId="{E6FB14E4-B636-4280-A7F4-5E3B61E505F8}">
      <dsp:nvSpPr>
        <dsp:cNvPr id="0" name=""/>
        <dsp:cNvSpPr/>
      </dsp:nvSpPr>
      <dsp:spPr>
        <a:xfrm rot="10800000">
          <a:off x="0" y="2273177"/>
          <a:ext cx="6643033" cy="573490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5: </a:t>
          </a:r>
          <a:r>
            <a:rPr lang="sv-SE" sz="2000" b="1" kern="1200" dirty="0">
              <a:solidFill>
                <a:schemeClr val="tx1"/>
              </a:solidFill>
            </a:rPr>
            <a:t>Perpektif Baru Sistem Smart City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2273177"/>
        <a:ext cx="6643033" cy="372637"/>
      </dsp:txXfrm>
    </dsp:sp>
    <dsp:sp modelId="{588D46D7-ABD3-4555-9E79-A91718DA5D07}">
      <dsp:nvSpPr>
        <dsp:cNvPr id="0" name=""/>
        <dsp:cNvSpPr/>
      </dsp:nvSpPr>
      <dsp:spPr>
        <a:xfrm rot="10800000">
          <a:off x="0" y="1705279"/>
          <a:ext cx="6643033" cy="57349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4: Next Generation ICT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1705279"/>
        <a:ext cx="6643033" cy="372637"/>
      </dsp:txXfrm>
    </dsp:sp>
    <dsp:sp modelId="{E972E830-DE3D-4D94-AF54-675330CA0706}">
      <dsp:nvSpPr>
        <dsp:cNvPr id="0" name=""/>
        <dsp:cNvSpPr/>
      </dsp:nvSpPr>
      <dsp:spPr>
        <a:xfrm rot="10800000">
          <a:off x="0" y="1137382"/>
          <a:ext cx="6643033" cy="573490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3: Existing ICT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1137382"/>
        <a:ext cx="6643033" cy="372637"/>
      </dsp:txXfrm>
    </dsp:sp>
    <dsp:sp modelId="{A4BBBEF6-83E6-4FB5-AFD3-B154D1C8CB3B}">
      <dsp:nvSpPr>
        <dsp:cNvPr id="0" name=""/>
        <dsp:cNvSpPr/>
      </dsp:nvSpPr>
      <dsp:spPr>
        <a:xfrm rot="10800000">
          <a:off x="0" y="569485"/>
          <a:ext cx="6643033" cy="57349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2: </a:t>
          </a:r>
          <a:r>
            <a:rPr lang="en-US" sz="2000" b="1" kern="1200" dirty="0" err="1">
              <a:solidFill>
                <a:schemeClr val="tx1"/>
              </a:solidFill>
            </a:rPr>
            <a:t>Definisi</a:t>
          </a:r>
          <a:r>
            <a:rPr lang="en-US" sz="2000" b="1" kern="1200" dirty="0">
              <a:solidFill>
                <a:schemeClr val="tx1"/>
              </a:solidFill>
            </a:rPr>
            <a:t> ,</a:t>
          </a:r>
          <a:r>
            <a:rPr lang="en-US" sz="2000" b="1" kern="1200" dirty="0" err="1">
              <a:solidFill>
                <a:schemeClr val="tx1"/>
              </a:solidFill>
            </a:rPr>
            <a:t>Konsep</a:t>
          </a:r>
          <a:r>
            <a:rPr lang="en-US" sz="2000" b="1" kern="1200" dirty="0">
              <a:solidFill>
                <a:schemeClr val="tx1"/>
              </a:solidFill>
            </a:rPr>
            <a:t> Smart dan Smart City 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569485"/>
        <a:ext cx="6643033" cy="372637"/>
      </dsp:txXfrm>
    </dsp:sp>
    <dsp:sp modelId="{6841108E-FC41-4419-A170-CC0B82410366}">
      <dsp:nvSpPr>
        <dsp:cNvPr id="0" name=""/>
        <dsp:cNvSpPr/>
      </dsp:nvSpPr>
      <dsp:spPr>
        <a:xfrm rot="10800000">
          <a:off x="0" y="0"/>
          <a:ext cx="6643033" cy="57349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1: </a:t>
          </a:r>
          <a:r>
            <a:rPr lang="en-US" sz="2000" b="1" kern="1200" dirty="0" err="1">
              <a:solidFill>
                <a:schemeClr val="tx1"/>
              </a:solidFill>
            </a:rPr>
            <a:t>Kontrak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Perkuliahan</a:t>
          </a:r>
          <a:r>
            <a:rPr lang="en-US" sz="2000" b="1" kern="1200" dirty="0">
              <a:solidFill>
                <a:schemeClr val="tx1"/>
              </a:solidFill>
            </a:rPr>
            <a:t>, </a:t>
          </a:r>
          <a:r>
            <a:rPr lang="en-US" sz="2000" b="1" kern="1200" dirty="0" err="1">
              <a:solidFill>
                <a:schemeClr val="tx1"/>
              </a:solidFill>
            </a:rPr>
            <a:t>Pengantar</a:t>
          </a:r>
          <a:r>
            <a:rPr lang="en-US" sz="2000" b="1" kern="1200" dirty="0">
              <a:solidFill>
                <a:schemeClr val="tx1"/>
              </a:solidFill>
            </a:rPr>
            <a:t> Smart City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0"/>
        <a:ext cx="6643033" cy="372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E9598-ED45-4BE8-BA15-873311A3BB42}">
      <dsp:nvSpPr>
        <dsp:cNvPr id="0" name=""/>
        <dsp:cNvSpPr/>
      </dsp:nvSpPr>
      <dsp:spPr>
        <a:xfrm>
          <a:off x="0" y="3976869"/>
          <a:ext cx="6643033" cy="372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16: UAS (</a:t>
          </a:r>
          <a:r>
            <a:rPr lang="en-US" sz="2000" b="1" kern="1200" dirty="0" err="1">
              <a:solidFill>
                <a:schemeClr val="tx1"/>
              </a:solidFill>
            </a:rPr>
            <a:t>Ujian</a:t>
          </a:r>
          <a:r>
            <a:rPr lang="en-US" sz="2000" b="1" kern="1200" dirty="0">
              <a:solidFill>
                <a:schemeClr val="tx1"/>
              </a:solidFill>
            </a:rPr>
            <a:t> Akhir Semester)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0" y="3976869"/>
        <a:ext cx="6643033" cy="372880"/>
      </dsp:txXfrm>
    </dsp:sp>
    <dsp:sp modelId="{F596DB06-166D-497E-84EB-873432CEFCE1}">
      <dsp:nvSpPr>
        <dsp:cNvPr id="0" name=""/>
        <dsp:cNvSpPr/>
      </dsp:nvSpPr>
      <dsp:spPr>
        <a:xfrm rot="10800000">
          <a:off x="0" y="3408972"/>
          <a:ext cx="6643033" cy="57349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15: Smart Environment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3408972"/>
        <a:ext cx="6643033" cy="372637"/>
      </dsp:txXfrm>
    </dsp:sp>
    <dsp:sp modelId="{798CAC11-893D-436C-8B67-B02E9CBC527D}">
      <dsp:nvSpPr>
        <dsp:cNvPr id="0" name=""/>
        <dsp:cNvSpPr/>
      </dsp:nvSpPr>
      <dsp:spPr>
        <a:xfrm rot="10800000">
          <a:off x="0" y="2841074"/>
          <a:ext cx="6643033" cy="57349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14: Smart Society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2841074"/>
        <a:ext cx="6643033" cy="372637"/>
      </dsp:txXfrm>
    </dsp:sp>
    <dsp:sp modelId="{E6FB14E4-B636-4280-A7F4-5E3B61E505F8}">
      <dsp:nvSpPr>
        <dsp:cNvPr id="0" name=""/>
        <dsp:cNvSpPr/>
      </dsp:nvSpPr>
      <dsp:spPr>
        <a:xfrm rot="10800000">
          <a:off x="0" y="2273177"/>
          <a:ext cx="6643033" cy="573490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13: </a:t>
          </a:r>
          <a:r>
            <a:rPr lang="sv-SE" sz="2000" b="1" kern="1200" dirty="0">
              <a:solidFill>
                <a:schemeClr val="tx1"/>
              </a:solidFill>
            </a:rPr>
            <a:t>Smart Living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2273177"/>
        <a:ext cx="6643033" cy="372637"/>
      </dsp:txXfrm>
    </dsp:sp>
    <dsp:sp modelId="{588D46D7-ABD3-4555-9E79-A91718DA5D07}">
      <dsp:nvSpPr>
        <dsp:cNvPr id="0" name=""/>
        <dsp:cNvSpPr/>
      </dsp:nvSpPr>
      <dsp:spPr>
        <a:xfrm rot="10800000">
          <a:off x="0" y="1705279"/>
          <a:ext cx="6643033" cy="57349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12: Smart Economy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1705279"/>
        <a:ext cx="6643033" cy="372637"/>
      </dsp:txXfrm>
    </dsp:sp>
    <dsp:sp modelId="{E972E830-DE3D-4D94-AF54-675330CA0706}">
      <dsp:nvSpPr>
        <dsp:cNvPr id="0" name=""/>
        <dsp:cNvSpPr/>
      </dsp:nvSpPr>
      <dsp:spPr>
        <a:xfrm rot="10800000">
          <a:off x="0" y="1137382"/>
          <a:ext cx="6643033" cy="573490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11: </a:t>
          </a:r>
          <a:r>
            <a:rPr lang="en-ID" sz="2000" b="1" kern="1200" dirty="0">
              <a:solidFill>
                <a:schemeClr val="tx1"/>
              </a:solidFill>
            </a:rPr>
            <a:t>Smart Branding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1137382"/>
        <a:ext cx="6643033" cy="372637"/>
      </dsp:txXfrm>
    </dsp:sp>
    <dsp:sp modelId="{A4BBBEF6-83E6-4FB5-AFD3-B154D1C8CB3B}">
      <dsp:nvSpPr>
        <dsp:cNvPr id="0" name=""/>
        <dsp:cNvSpPr/>
      </dsp:nvSpPr>
      <dsp:spPr>
        <a:xfrm rot="10800000">
          <a:off x="0" y="569485"/>
          <a:ext cx="6643033" cy="57349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10: </a:t>
          </a:r>
          <a:r>
            <a:rPr lang="en-ID" sz="2000" b="1" kern="1200" dirty="0">
              <a:solidFill>
                <a:schemeClr val="tx1"/>
              </a:solidFill>
            </a:rPr>
            <a:t>Smart Governance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569485"/>
        <a:ext cx="6643033" cy="372637"/>
      </dsp:txXfrm>
    </dsp:sp>
    <dsp:sp modelId="{6841108E-FC41-4419-A170-CC0B82410366}">
      <dsp:nvSpPr>
        <dsp:cNvPr id="0" name=""/>
        <dsp:cNvSpPr/>
      </dsp:nvSpPr>
      <dsp:spPr>
        <a:xfrm rot="10800000">
          <a:off x="0" y="0"/>
          <a:ext cx="6643033" cy="57349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Pertemuan</a:t>
          </a:r>
          <a:r>
            <a:rPr lang="en-US" sz="2000" b="1" kern="1200" dirty="0">
              <a:solidFill>
                <a:schemeClr val="tx1"/>
              </a:solidFill>
            </a:rPr>
            <a:t> 9: IEEE Framework dan Master Plan Smart City</a:t>
          </a:r>
          <a:endParaRPr lang="id-ID" sz="2000" b="1" kern="1200" dirty="0">
            <a:solidFill>
              <a:schemeClr val="tx1"/>
            </a:solidFill>
          </a:endParaRPr>
        </a:p>
      </dsp:txBody>
      <dsp:txXfrm rot="10800000">
        <a:off x="0" y="0"/>
        <a:ext cx="6643033" cy="372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0E33-0F30-4E32-A12E-11698AD83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F03F0-E67C-4F24-982E-E3DCC81EF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3E547-29FC-4590-BC95-19938FCA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505C-A2EB-4B14-AB01-2A8C9C6B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38BE-B820-444B-BA33-45D16FD3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667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F59E-5DEE-45B2-8E00-7EAE8893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08CB9-365F-4732-A4F9-96E4298A2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EBE9B-1F8E-4561-AD9A-9440B443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80C66-586B-417F-A7DB-DB7FB11E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C84C4-2F59-4686-AB37-A348B531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573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71541-A822-460C-8E20-8F9E9F394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5EFAB-03E4-4DBF-9827-5777B1FD3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EC9CB-D3D0-4B95-A782-A515220A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BEB87-4E82-485F-8179-D0DDB9E7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672A-E735-442A-9B4C-B9ED6A97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486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077B-0B84-4C6D-960C-4913F87E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DF21B-66DD-4BFC-A421-A1DEF417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87052-AAD0-4448-95A7-8D7389A6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4CBD5-CC03-410D-B3F9-8204412A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B80C6-2E8B-4B79-A1E9-C3DF7B75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283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413C-CB57-44A6-B4A5-EF731916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244C4-E4A8-49B5-92D5-49BE400A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BAA2-6184-4B12-A4E3-990B7F00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13E13-775E-4636-9590-7553AAFA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7F5CB-F138-47BD-92AA-85F96152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316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F76F-5DC5-4C91-92AC-F67B31AF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6C2C5-74D5-47D3-9525-91BB54BDC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520A6-0F2F-41DF-B283-39599BB46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4FB5E-250F-42D4-8EC5-3C10A91D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37656-C0F2-4207-8595-2E9D247E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24F17-3561-47AB-ADBA-D02CB797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456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33794-7A92-4331-B463-9226A759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C27A2-6B9C-4648-8E90-C7A722CC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E4BDE-D152-4452-9652-2F71B0124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29EED-7C21-424E-A328-3E802FE1C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85681-3980-44D4-BC11-FA4B6D90D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D4567-C49A-4EA6-B2AC-AA6AFFD8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4AC7C-7CB8-4F8E-9458-AA94C486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9D4A6-38F2-4812-A88E-B6C0BE0A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581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D881-92B1-4D6D-8F9A-384C1136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E558A-EF5E-482A-92C5-E98DE707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D6D7A-9214-47FE-B617-47CFA4B6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22797-A168-456E-BB88-C91E16A3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460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40137-3439-4D77-9EDE-BBFAC800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1E6A6-0F81-4602-BC34-6D6CC521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8C9C0-7954-404E-8A66-B3614078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147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6F52-D641-4AAE-81A1-0C972613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00A6-430A-4D39-8485-94872F76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B043A-BE67-4128-AC0C-F73AD122E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1CC02-B372-43DF-8B70-D59FAF33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80003-1D38-4A12-8451-FE56596D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C4801-57DF-4E88-89E2-5F0D7D66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0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100C-0680-4DE3-995C-4916F79B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878FE-B1B9-474E-9F49-44E60681C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DC06E-8AF0-45A6-957C-D32B9F8E9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44A1F-B439-41D9-93B7-E0A201AD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7FF43-C3BE-4FC8-82B6-98F7DCB2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9BE91-BFE5-40FE-AE9C-D6BF2689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99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3B493-F10A-41FC-86E6-1A54F09B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380A0-5FD9-491E-A847-9F28B2C68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BFEB2-1E96-425B-8755-F0397E08E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C468-6FFF-4E02-B932-4E6EB9CE9B94}" type="datetimeFigureOut">
              <a:rPr lang="en-ID" smtClean="0"/>
              <a:t>30/06/2021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BBC3-3FEE-4191-9024-6C2973EFB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1C1C-E7C4-4F64-B3A4-9734782A4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CBACF-B47C-44E6-A691-DB24ABF2B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439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courier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orvo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data.jakarta.go.id/" TargetMode="External"/><Relationship Id="rId7" Type="http://schemas.openxmlformats.org/officeDocument/2006/relationships/hyperlink" Target="https://www.anewtech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www.iotcentral.io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korlantas.polri.go.i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6C8EE4-64AB-46ED-9CEE-B6EFE0E46D3A}"/>
              </a:ext>
            </a:extLst>
          </p:cNvPr>
          <p:cNvSpPr txBox="1">
            <a:spLocks/>
          </p:cNvSpPr>
          <p:nvPr/>
        </p:nvSpPr>
        <p:spPr>
          <a:xfrm>
            <a:off x="414130" y="173936"/>
            <a:ext cx="11363740" cy="2213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/>
              <a:t>Pengantar</a:t>
            </a:r>
            <a:r>
              <a:rPr lang="en-US" sz="5400" b="1" dirty="0"/>
              <a:t> </a:t>
            </a:r>
            <a:r>
              <a:rPr lang="en-US" sz="5400" b="1" dirty="0" err="1"/>
              <a:t>Sistem</a:t>
            </a:r>
            <a:r>
              <a:rPr lang="en-US" sz="5400" b="1" dirty="0"/>
              <a:t> Smart City</a:t>
            </a:r>
            <a:endParaRPr lang="en-ID" sz="4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C9730B0-1A2D-4E5A-ADAC-6B379E2B3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2" y="5032512"/>
            <a:ext cx="9051235" cy="14411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MK </a:t>
            </a:r>
            <a:r>
              <a:rPr lang="en-US" dirty="0" err="1"/>
              <a:t>Sistem</a:t>
            </a:r>
            <a:r>
              <a:rPr lang="en-US" dirty="0"/>
              <a:t> Smart City</a:t>
            </a:r>
          </a:p>
          <a:p>
            <a:r>
              <a:rPr lang="en-US" dirty="0"/>
              <a:t>Teknik Telekomunikasi dan </a:t>
            </a:r>
            <a:r>
              <a:rPr lang="en-US" dirty="0" err="1"/>
              <a:t>Informasi</a:t>
            </a:r>
            <a:endParaRPr lang="en-US" dirty="0"/>
          </a:p>
          <a:p>
            <a:r>
              <a:rPr lang="en-US" dirty="0" err="1"/>
              <a:t>Jurusan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endParaRPr lang="en-US" dirty="0"/>
          </a:p>
          <a:p>
            <a:r>
              <a:rPr lang="en-US" dirty="0"/>
              <a:t>Universitas </a:t>
            </a:r>
            <a:r>
              <a:rPr lang="en-US" dirty="0" err="1"/>
              <a:t>Sriwijaya</a:t>
            </a:r>
            <a:endParaRPr lang="en-ID" dirty="0"/>
          </a:p>
          <a:p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4EABBD-0C5C-4AEB-B65F-25DF0F0D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44" y="2597977"/>
            <a:ext cx="3342312" cy="22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7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B509E52-9B69-496E-BDF1-D6611387CE1C}"/>
              </a:ext>
            </a:extLst>
          </p:cNvPr>
          <p:cNvGrpSpPr/>
          <p:nvPr/>
        </p:nvGrpSpPr>
        <p:grpSpPr>
          <a:xfrm>
            <a:off x="239085" y="257961"/>
            <a:ext cx="4701680" cy="3012588"/>
            <a:chOff x="239085" y="257961"/>
            <a:chExt cx="4701680" cy="30125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F3F614-56E8-4FDE-A23E-2DB587139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13" y="257961"/>
              <a:ext cx="4695852" cy="270481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ADC546-9C13-475C-8743-947E7C3FC4E3}"/>
                </a:ext>
              </a:extLst>
            </p:cNvPr>
            <p:cNvSpPr txBox="1"/>
            <p:nvPr/>
          </p:nvSpPr>
          <p:spPr>
            <a:xfrm>
              <a:off x="239085" y="2962772"/>
              <a:ext cx="46933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Credit: </a:t>
              </a:r>
              <a:r>
                <a:rPr lang="en-US" sz="1400" dirty="0" err="1"/>
                <a:t>Kementan</a:t>
              </a:r>
              <a:endParaRPr lang="id-ID" sz="1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D7EAEB-8D57-464A-8A84-FDD101CCDD69}"/>
              </a:ext>
            </a:extLst>
          </p:cNvPr>
          <p:cNvGrpSpPr/>
          <p:nvPr/>
        </p:nvGrpSpPr>
        <p:grpSpPr>
          <a:xfrm>
            <a:off x="233260" y="3587452"/>
            <a:ext cx="4699148" cy="2964198"/>
            <a:chOff x="239085" y="3483803"/>
            <a:chExt cx="4699148" cy="29641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D93D40-FF1E-4567-865A-21738C9076D0}"/>
                </a:ext>
              </a:extLst>
            </p:cNvPr>
            <p:cNvSpPr txBox="1"/>
            <p:nvPr/>
          </p:nvSpPr>
          <p:spPr>
            <a:xfrm>
              <a:off x="239085" y="6140224"/>
              <a:ext cx="4687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Credit: </a:t>
              </a:r>
              <a:r>
                <a:rPr lang="en-US" sz="1400" dirty="0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https://www.mccourier.com/</a:t>
              </a:r>
              <a:r>
                <a:rPr lang="en-US" sz="1400" dirty="0"/>
                <a:t> </a:t>
              </a:r>
              <a:endParaRPr lang="id-ID" sz="14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1DF948-1044-4374-9626-62C8CAF65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10" y="3483803"/>
              <a:ext cx="4693323" cy="265642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CF0DEE4-6DD6-4925-B2FF-400CEF50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12" y="778932"/>
            <a:ext cx="6790375" cy="46754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85992D-14B3-4169-A847-DDE3F841112D}"/>
              </a:ext>
            </a:extLst>
          </p:cNvPr>
          <p:cNvSpPr txBox="1"/>
          <p:nvPr/>
        </p:nvSpPr>
        <p:spPr>
          <a:xfrm>
            <a:off x="5156712" y="5454388"/>
            <a:ext cx="679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Credit: </a:t>
            </a:r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https://www.qorvo.com/</a:t>
            </a:r>
            <a:r>
              <a:rPr lang="en-US" sz="1400" dirty="0"/>
              <a:t> 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10362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B026-4595-4FD1-82E7-1EE019A0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Pembelajaran</a:t>
            </a:r>
            <a:r>
              <a:rPr lang="en-US" dirty="0"/>
              <a:t>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E958-67C9-49C3-A146-E83B98CE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CNBC International : https://www.youtube.com/watch?v=bANfnYDTzxE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2111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BD4C-0F51-4714-85FC-08B767F9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471" y="2686820"/>
            <a:ext cx="10515600" cy="1325563"/>
          </a:xfrm>
        </p:spPr>
        <p:txBody>
          <a:bodyPr/>
          <a:lstStyle/>
          <a:p>
            <a:r>
              <a:rPr lang="en-US" dirty="0"/>
              <a:t>Textbooks</a:t>
            </a:r>
            <a:endParaRPr lang="id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491CE6-1A82-4C5A-94BF-0B31508A3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39" y="242047"/>
            <a:ext cx="4024666" cy="63739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57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BD4C-0F51-4714-85FC-08B767F9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616A-F86B-436B-911E-99DB614D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Carol L. </a:t>
            </a:r>
            <a:r>
              <a:rPr lang="en-US" sz="2800" dirty="0" err="1"/>
              <a:t>Stimmel</a:t>
            </a:r>
            <a:r>
              <a:rPr lang="id-ID" sz="2800" dirty="0"/>
              <a:t>, </a:t>
            </a:r>
            <a:r>
              <a:rPr lang="en-US" sz="2800" dirty="0">
                <a:solidFill>
                  <a:srgbClr val="C00000"/>
                </a:solidFill>
              </a:rPr>
              <a:t>Building Smart Cities: Analytics, ICT, and Design Thinking</a:t>
            </a:r>
            <a:r>
              <a:rPr lang="id-ID" sz="2800" dirty="0"/>
              <a:t>, </a:t>
            </a:r>
            <a:r>
              <a:rPr lang="id-ID" sz="2800" i="1" dirty="0"/>
              <a:t>Auerbach Publications</a:t>
            </a:r>
            <a:r>
              <a:rPr lang="id-ID" sz="2800" dirty="0"/>
              <a:t>, 20</a:t>
            </a:r>
            <a:r>
              <a:rPr lang="en-US" dirty="0"/>
              <a:t>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Farid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Subkhan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dkk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Panduan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Penyusunan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Master Plan Smart City,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Kominfo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RI, 2017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IEEE </a:t>
            </a:r>
            <a:r>
              <a:rPr lang="en-US" dirty="0" err="1"/>
              <a:t>Standar</a:t>
            </a:r>
            <a:r>
              <a:rPr lang="en-US" dirty="0"/>
              <a:t> for Smart Cities, 2021</a:t>
            </a:r>
          </a:p>
          <a:p>
            <a:pPr marL="0" indent="0">
              <a:buNone/>
            </a:pPr>
            <a:endParaRPr lang="id-ID" sz="2800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454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9893-3E3E-446C-B87A-3FF8CAF6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80B7-36A5-4862-A5F8-85C5FD93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Anda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b="1" dirty="0"/>
              <a:t>smart city</a:t>
            </a:r>
            <a:r>
              <a:rPr lang="en-US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smart city</a:t>
            </a:r>
            <a:r>
              <a:rPr lang="en-US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perkotaan</a:t>
            </a:r>
            <a:r>
              <a:rPr lang="en-US" dirty="0"/>
              <a:t>? </a:t>
            </a:r>
            <a:r>
              <a:rPr lang="en-US" dirty="0" err="1"/>
              <a:t>Apa</a:t>
            </a:r>
            <a:r>
              <a:rPr lang="en-US" dirty="0"/>
              <a:t> ide Anda untuk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domain Teknik </a:t>
            </a:r>
            <a:r>
              <a:rPr lang="en-US" dirty="0" err="1"/>
              <a:t>Elektro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Perlukah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“</a:t>
            </a:r>
            <a:r>
              <a:rPr lang="en-US" b="1" dirty="0"/>
              <a:t>smart”</a:t>
            </a:r>
            <a:r>
              <a:rPr lang="en-US" dirty="0"/>
              <a:t> untuk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dirty="0"/>
              <a:t>smart city</a:t>
            </a:r>
            <a:r>
              <a:rPr lang="en-US" dirty="0"/>
              <a:t>?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teknologinya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harus “</a:t>
            </a:r>
            <a:r>
              <a:rPr lang="en-US" b="1" dirty="0"/>
              <a:t>smart”</a:t>
            </a:r>
            <a:r>
              <a:rPr lang="en-US" dirty="0"/>
              <a:t>?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Anda!</a:t>
            </a:r>
          </a:p>
        </p:txBody>
      </p:sp>
    </p:spTree>
    <p:extLst>
      <p:ext uri="{BB962C8B-B14F-4D97-AF65-F5344CB8AC3E}">
        <p14:creationId xmlns:p14="http://schemas.microsoft.com/office/powerpoint/2010/main" val="25132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E19B-47C6-4102-9D81-5697CB60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ECE1-A40E-4863-AFE6-AE4882B47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Keaktifan</a:t>
            </a:r>
            <a:r>
              <a:rPr lang="en-US" b="1" dirty="0"/>
              <a:t> </a:t>
            </a:r>
            <a:r>
              <a:rPr lang="en-US" dirty="0" err="1"/>
              <a:t>selama</a:t>
            </a:r>
            <a:r>
              <a:rPr lang="en-US" dirty="0"/>
              <a:t> proses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di </a:t>
            </a:r>
            <a:r>
              <a:rPr lang="en-US" dirty="0" err="1"/>
              <a:t>kelas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Penugasan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Kuis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UAS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588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B6A1-9DCC-489E-A97A-1CD3737B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 (1)</a:t>
            </a: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4BF7C2-0E4F-4807-B6D1-9838258B9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79287"/>
              </p:ext>
            </p:extLst>
          </p:nvPr>
        </p:nvGraphicFramePr>
        <p:xfrm>
          <a:off x="2774483" y="1690688"/>
          <a:ext cx="66430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17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B6A1-9DCC-489E-A97A-1CD3737B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 (2)</a:t>
            </a: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4BF7C2-0E4F-4807-B6D1-9838258B9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825432"/>
              </p:ext>
            </p:extLst>
          </p:nvPr>
        </p:nvGraphicFramePr>
        <p:xfrm>
          <a:off x="2774483" y="1690688"/>
          <a:ext cx="66430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74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3F1F99-2EBD-437D-9E00-BEE9FD2A3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6144"/>
          <a:stretch/>
        </p:blipFill>
        <p:spPr>
          <a:xfrm>
            <a:off x="647350" y="151002"/>
            <a:ext cx="10897299" cy="6772669"/>
          </a:xfrm>
        </p:spPr>
      </p:pic>
    </p:spTree>
    <p:extLst>
      <p:ext uri="{BB962C8B-B14F-4D97-AF65-F5344CB8AC3E}">
        <p14:creationId xmlns:p14="http://schemas.microsoft.com/office/powerpoint/2010/main" val="70390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4504CF0-5254-4FA5-A375-383388EA9DD2}"/>
              </a:ext>
            </a:extLst>
          </p:cNvPr>
          <p:cNvGrpSpPr/>
          <p:nvPr/>
        </p:nvGrpSpPr>
        <p:grpSpPr>
          <a:xfrm>
            <a:off x="6368961" y="253753"/>
            <a:ext cx="4939117" cy="6351131"/>
            <a:chOff x="6955218" y="276836"/>
            <a:chExt cx="4939117" cy="635113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FFD5B76-B653-4498-BE98-1C9AA7EC413F}"/>
                </a:ext>
              </a:extLst>
            </p:cNvPr>
            <p:cNvGrpSpPr/>
            <p:nvPr/>
          </p:nvGrpSpPr>
          <p:grpSpPr>
            <a:xfrm>
              <a:off x="6955219" y="276836"/>
              <a:ext cx="4939116" cy="3067143"/>
              <a:chOff x="4372664" y="276836"/>
              <a:chExt cx="4939116" cy="306714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C8E3CD3-8B92-403E-8B6C-4636F9C70C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9052"/>
              <a:stretch/>
            </p:blipFill>
            <p:spPr>
              <a:xfrm>
                <a:off x="4372664" y="276836"/>
                <a:ext cx="4939116" cy="275936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7CBEBD-CBA0-4614-9031-65F2DF6ED21C}"/>
                  </a:ext>
                </a:extLst>
              </p:cNvPr>
              <p:cNvSpPr txBox="1"/>
              <p:nvPr/>
            </p:nvSpPr>
            <p:spPr>
              <a:xfrm>
                <a:off x="4372664" y="3036202"/>
                <a:ext cx="49391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Credit: </a:t>
                </a:r>
                <a:r>
                  <a:rPr lang="en-US" sz="1400" dirty="0"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https://data.jakarta.go.id/</a:t>
                </a:r>
                <a:r>
                  <a:rPr lang="en-US" sz="1400" dirty="0"/>
                  <a:t> </a:t>
                </a:r>
                <a:endParaRPr lang="id-ID" sz="140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0908405-937A-480A-B4BD-74AD24D390A5}"/>
                </a:ext>
              </a:extLst>
            </p:cNvPr>
            <p:cNvGrpSpPr/>
            <p:nvPr/>
          </p:nvGrpSpPr>
          <p:grpSpPr>
            <a:xfrm>
              <a:off x="6955218" y="3429000"/>
              <a:ext cx="4939117" cy="3198967"/>
              <a:chOff x="6955218" y="3429000"/>
              <a:chExt cx="4939117" cy="319896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E77BDD4-48F6-48D3-B682-1BEBDBE42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5218" y="3429000"/>
                <a:ext cx="4939117" cy="289119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48C57D-A567-498C-A78A-AEEAC5515E27}"/>
                  </a:ext>
                </a:extLst>
              </p:cNvPr>
              <p:cNvSpPr txBox="1"/>
              <p:nvPr/>
            </p:nvSpPr>
            <p:spPr>
              <a:xfrm>
                <a:off x="6955218" y="6320190"/>
                <a:ext cx="49391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Credit: </a:t>
                </a:r>
                <a:r>
                  <a:rPr lang="id-ID" sz="1400" dirty="0"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https://www.iotcentral.io/</a:t>
                </a:r>
                <a:r>
                  <a:rPr lang="en-US" sz="1400" dirty="0"/>
                  <a:t> </a:t>
                </a:r>
                <a:endParaRPr lang="id-ID" sz="1400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57BE77-6434-491C-AC33-CEA27B9EBF8D}"/>
              </a:ext>
            </a:extLst>
          </p:cNvPr>
          <p:cNvGrpSpPr/>
          <p:nvPr/>
        </p:nvGrpSpPr>
        <p:grpSpPr>
          <a:xfrm>
            <a:off x="775838" y="253115"/>
            <a:ext cx="5130013" cy="6351769"/>
            <a:chOff x="297665" y="276198"/>
            <a:chExt cx="5130013" cy="63517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695178-7475-4E32-9BA2-C9929A15AD1A}"/>
                </a:ext>
              </a:extLst>
            </p:cNvPr>
            <p:cNvGrpSpPr/>
            <p:nvPr/>
          </p:nvGrpSpPr>
          <p:grpSpPr>
            <a:xfrm>
              <a:off x="297665" y="276198"/>
              <a:ext cx="5130013" cy="3582434"/>
              <a:chOff x="297665" y="276198"/>
              <a:chExt cx="5130013" cy="358243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2E80283-29F4-425E-A7E2-EE37C3AEA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66" y="276198"/>
                <a:ext cx="5130012" cy="3274657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AB3043-6E84-43DD-854A-402AFEE5A43C}"/>
                  </a:ext>
                </a:extLst>
              </p:cNvPr>
              <p:cNvSpPr txBox="1"/>
              <p:nvPr/>
            </p:nvSpPr>
            <p:spPr>
              <a:xfrm>
                <a:off x="297665" y="3550855"/>
                <a:ext cx="51300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</a:lstStyle>
              <a:p>
                <a:r>
                  <a:rPr lang="en-US" dirty="0"/>
                  <a:t>Credit: </a:t>
                </a:r>
                <a:r>
                  <a:rPr lang="en-US" dirty="0"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https://www.anewtech.net/</a:t>
                </a:r>
                <a:r>
                  <a:rPr lang="en-US" dirty="0"/>
                  <a:t> </a:t>
                </a:r>
                <a:endParaRPr lang="id-ID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8BCBACF-6254-4B95-893D-610AD8820159}"/>
                </a:ext>
              </a:extLst>
            </p:cNvPr>
            <p:cNvGrpSpPr/>
            <p:nvPr/>
          </p:nvGrpSpPr>
          <p:grpSpPr>
            <a:xfrm>
              <a:off x="749697" y="3943094"/>
              <a:ext cx="4225949" cy="2684873"/>
              <a:chOff x="749697" y="3943094"/>
              <a:chExt cx="4225949" cy="2684873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EBA6CA8-A90F-47D1-BB0A-2FF3E885B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697" y="3943094"/>
                <a:ext cx="4225948" cy="2377096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B09237-BD1F-4823-BA43-583911C6C946}"/>
                  </a:ext>
                </a:extLst>
              </p:cNvPr>
              <p:cNvSpPr txBox="1"/>
              <p:nvPr/>
            </p:nvSpPr>
            <p:spPr>
              <a:xfrm>
                <a:off x="749698" y="6320190"/>
                <a:ext cx="42259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Credit: </a:t>
                </a:r>
                <a:r>
                  <a:rPr lang="id-ID" sz="1400" dirty="0"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https://korlantas.polri.go.id/</a:t>
                </a:r>
                <a:r>
                  <a:rPr lang="en-US" sz="1400" dirty="0"/>
                  <a:t> </a:t>
                </a:r>
                <a:endParaRPr lang="id-ID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612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351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Textbooks</vt:lpstr>
      <vt:lpstr>Referensi</vt:lpstr>
      <vt:lpstr>Pre-Test</vt:lpstr>
      <vt:lpstr>Sistem Penilaian Mata Kuliah</vt:lpstr>
      <vt:lpstr>Course Outline (1)</vt:lpstr>
      <vt:lpstr>Course Outline (2)</vt:lpstr>
      <vt:lpstr>PowerPoint Presentation</vt:lpstr>
      <vt:lpstr>PowerPoint Presentation</vt:lpstr>
      <vt:lpstr>PowerPoint Presentation</vt:lpstr>
      <vt:lpstr>Video Pembelajaran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Iwan Pahendra</dc:creator>
  <cp:lastModifiedBy>iwan pahendra</cp:lastModifiedBy>
  <cp:revision>61</cp:revision>
  <dcterms:created xsi:type="dcterms:W3CDTF">2021-06-26T09:24:50Z</dcterms:created>
  <dcterms:modified xsi:type="dcterms:W3CDTF">2021-06-30T03:30:02Z</dcterms:modified>
</cp:coreProperties>
</file>