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0"/>
    <p:restoredTop sz="95755"/>
  </p:normalViewPr>
  <p:slideViewPr>
    <p:cSldViewPr snapToGrid="0" snapToObjects="1">
      <p:cViewPr varScale="1">
        <p:scale>
          <a:sx n="59" d="100"/>
          <a:sy n="59" d="100"/>
        </p:scale>
        <p:origin x="192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8525-095E-5E46-97BD-8D98462A8D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BHINEKA TUNGGAL IKA , KEBERSAMAAN DALAM KEBERAGAMAN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84CED-CAE3-B549-BDB5-748975493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HANA SAKURA PUTU ARGA, M.PD.</a:t>
            </a:r>
          </a:p>
        </p:txBody>
      </p:sp>
    </p:spTree>
    <p:extLst>
      <p:ext uri="{BB962C8B-B14F-4D97-AF65-F5344CB8AC3E}">
        <p14:creationId xmlns:p14="http://schemas.microsoft.com/office/powerpoint/2010/main" val="403548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66A9-746F-3E4D-944E-31E267C0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Bhineka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ika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B7316-8A07-4040-873E-E161C5AB6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 err="1"/>
              <a:t>Bhinneka</a:t>
            </a:r>
            <a:r>
              <a:rPr lang="en-ID" dirty="0"/>
              <a:t> Tunggal </a:t>
            </a:r>
            <a:r>
              <a:rPr lang="en-ID" dirty="0" err="1"/>
              <a:t>Ika</a:t>
            </a:r>
            <a:r>
              <a:rPr lang="en-ID" dirty="0"/>
              <a:t> </a:t>
            </a:r>
            <a:r>
              <a:rPr lang="en-ID" dirty="0" err="1"/>
              <a:t>Lambang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Indonesia </a:t>
            </a:r>
            <a:r>
              <a:rPr lang="en-ID" dirty="0" err="1"/>
              <a:t>berbentuk</a:t>
            </a:r>
            <a:r>
              <a:rPr lang="en-ID" dirty="0"/>
              <a:t> </a:t>
            </a:r>
            <a:r>
              <a:rPr lang="en-ID" dirty="0" err="1"/>
              <a:t>burung</a:t>
            </a:r>
            <a:r>
              <a:rPr lang="en-ID" dirty="0"/>
              <a:t> Garuda yang </a:t>
            </a:r>
            <a:r>
              <a:rPr lang="en-ID" dirty="0" err="1"/>
              <a:t>kepalanya</a:t>
            </a:r>
            <a:r>
              <a:rPr lang="en-ID" dirty="0"/>
              <a:t> </a:t>
            </a:r>
            <a:r>
              <a:rPr lang="en-ID" dirty="0" err="1"/>
              <a:t>menoleh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sebelah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(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sudut</a:t>
            </a:r>
            <a:r>
              <a:rPr lang="en-ID" dirty="0"/>
              <a:t> </a:t>
            </a:r>
            <a:r>
              <a:rPr lang="en-ID" dirty="0" err="1"/>
              <a:t>pandang</a:t>
            </a:r>
            <a:r>
              <a:rPr lang="en-ID" dirty="0"/>
              <a:t> Garuda), </a:t>
            </a:r>
            <a:r>
              <a:rPr lang="en-ID" dirty="0" err="1"/>
              <a:t>perisai</a:t>
            </a:r>
            <a:r>
              <a:rPr lang="en-ID" dirty="0"/>
              <a:t> </a:t>
            </a:r>
            <a:r>
              <a:rPr lang="en-ID" dirty="0" err="1"/>
              <a:t>berbentuk</a:t>
            </a:r>
            <a:r>
              <a:rPr lang="en-ID" dirty="0"/>
              <a:t> </a:t>
            </a:r>
            <a:r>
              <a:rPr lang="en-ID" dirty="0" err="1"/>
              <a:t>menyerupai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yang </a:t>
            </a:r>
            <a:r>
              <a:rPr lang="en-ID" dirty="0" err="1"/>
              <a:t>digantung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rantai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leher</a:t>
            </a:r>
            <a:r>
              <a:rPr lang="en-ID" dirty="0"/>
              <a:t> Garuda,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semboyan</a:t>
            </a:r>
            <a:r>
              <a:rPr lang="en-ID" dirty="0"/>
              <a:t> </a:t>
            </a:r>
            <a:r>
              <a:rPr lang="en-ID" dirty="0" err="1"/>
              <a:t>Bhinneka</a:t>
            </a:r>
            <a:r>
              <a:rPr lang="en-ID" dirty="0"/>
              <a:t> Tunggal </a:t>
            </a:r>
            <a:r>
              <a:rPr lang="en-ID" dirty="0" err="1"/>
              <a:t>Ika</a:t>
            </a:r>
            <a:r>
              <a:rPr lang="en-ID" dirty="0"/>
              <a:t> yang </a:t>
            </a:r>
            <a:r>
              <a:rPr lang="en-ID" dirty="0" err="1"/>
              <a:t>berarti</a:t>
            </a:r>
            <a:r>
              <a:rPr lang="en-ID" dirty="0"/>
              <a:t> “</a:t>
            </a:r>
            <a:r>
              <a:rPr lang="en-ID" dirty="0" err="1"/>
              <a:t>Berbeda-beda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” </a:t>
            </a:r>
            <a:r>
              <a:rPr lang="en-ID" dirty="0" err="1"/>
              <a:t>ditulis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pita yang </a:t>
            </a:r>
            <a:r>
              <a:rPr lang="en-ID" dirty="0" err="1"/>
              <a:t>dicengkeram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Garuda.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BD79-E28B-8740-97DB-BB6F86CB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bhineka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ika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B3986-A564-6A4F-867B-98C4C7075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/>
              <a:t>Kata </a:t>
            </a:r>
            <a:r>
              <a:rPr lang="en-ID" dirty="0" err="1"/>
              <a:t>Bhinneka</a:t>
            </a:r>
            <a:r>
              <a:rPr lang="en-ID" dirty="0"/>
              <a:t> Tunggal </a:t>
            </a:r>
            <a:r>
              <a:rPr lang="en-ID" dirty="0" err="1"/>
              <a:t>Ika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pula </a:t>
            </a:r>
            <a:r>
              <a:rPr lang="en-ID" dirty="0" err="1"/>
              <a:t>dimaknai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Indonesia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beraneka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suku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kebudayaan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adat-istiadat</a:t>
            </a:r>
            <a:r>
              <a:rPr lang="en-ID" dirty="0"/>
              <a:t> yang </a:t>
            </a:r>
            <a:r>
              <a:rPr lang="en-ID" dirty="0" err="1"/>
              <a:t>bermacam-macam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beraneka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kepulauan</a:t>
            </a:r>
            <a:r>
              <a:rPr lang="en-ID" dirty="0"/>
              <a:t> </a:t>
            </a:r>
            <a:r>
              <a:rPr lang="en-ID" dirty="0" err="1"/>
              <a:t>wilayah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Indonesia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keseluruhannya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persatuan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Indonesia. </a:t>
            </a:r>
            <a:r>
              <a:rPr lang="en-ID" dirty="0" err="1"/>
              <a:t>Keanekaragaman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bukanlah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yang </a:t>
            </a:r>
            <a:r>
              <a:rPr lang="en-ID" dirty="0" err="1"/>
              <a:t>bertentangan</a:t>
            </a:r>
            <a:r>
              <a:rPr lang="en-ID" dirty="0"/>
              <a:t>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justru</a:t>
            </a:r>
            <a:r>
              <a:rPr lang="en-ID" dirty="0"/>
              <a:t> </a:t>
            </a:r>
            <a:r>
              <a:rPr lang="en-ID" dirty="0" err="1"/>
              <a:t>keanekaragaman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bersatu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sintesa</a:t>
            </a:r>
            <a:r>
              <a:rPr lang="en-ID" dirty="0"/>
              <a:t> yang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gilirannya</a:t>
            </a:r>
            <a:r>
              <a:rPr lang="en-ID" dirty="0"/>
              <a:t> </a:t>
            </a:r>
            <a:r>
              <a:rPr lang="en-ID" dirty="0" err="1"/>
              <a:t>justru</a:t>
            </a:r>
            <a:r>
              <a:rPr lang="en-ID" dirty="0"/>
              <a:t> </a:t>
            </a:r>
            <a:r>
              <a:rPr lang="en-ID" dirty="0" err="1"/>
              <a:t>memperkaya</a:t>
            </a:r>
            <a:r>
              <a:rPr lang="en-ID" dirty="0"/>
              <a:t> </a:t>
            </a:r>
            <a:r>
              <a:rPr lang="en-ID" dirty="0" err="1"/>
              <a:t>sifat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makna</a:t>
            </a:r>
            <a:r>
              <a:rPr lang="en-ID" dirty="0"/>
              <a:t> </a:t>
            </a:r>
            <a:r>
              <a:rPr lang="en-ID" dirty="0" err="1"/>
              <a:t>persatuan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Indonesia.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8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DA48D-CD72-A74D-BD27-3032EC15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Keberagaman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Bingkai</a:t>
            </a:r>
            <a:r>
              <a:rPr lang="en-ID" dirty="0"/>
              <a:t> </a:t>
            </a:r>
            <a:r>
              <a:rPr lang="en-ID" dirty="0" err="1"/>
              <a:t>Bhinneka</a:t>
            </a:r>
            <a:r>
              <a:rPr lang="en-ID" dirty="0"/>
              <a:t> Tunggal </a:t>
            </a:r>
            <a:r>
              <a:rPr lang="en-ID" dirty="0" err="1"/>
              <a:t>Ika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A72DD-BA57-AE4D-974B-92B5FED26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 err="1"/>
              <a:t>Kebhinnekaan</a:t>
            </a:r>
            <a:r>
              <a:rPr lang="en-ID" dirty="0"/>
              <a:t> Mata </a:t>
            </a:r>
            <a:r>
              <a:rPr lang="en-ID" dirty="0" err="1"/>
              <a:t>Pencaharian</a:t>
            </a:r>
            <a:r>
              <a:rPr lang="en-ID" dirty="0"/>
              <a:t> Indonesia </a:t>
            </a:r>
          </a:p>
          <a:p>
            <a:pPr marL="0" indent="0" algn="just">
              <a:buNone/>
            </a:pP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</a:t>
            </a:r>
            <a:r>
              <a:rPr lang="en-ID" dirty="0" err="1"/>
              <a:t>kepulauan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 yang </a:t>
            </a:r>
            <a:r>
              <a:rPr lang="en-ID" dirty="0" err="1"/>
              <a:t>berbeda-beda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dataran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/</a:t>
            </a:r>
            <a:r>
              <a:rPr lang="en-ID" dirty="0" err="1"/>
              <a:t>pegunungan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dataran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/</a:t>
            </a:r>
            <a:r>
              <a:rPr lang="en-ID" dirty="0" err="1"/>
              <a:t>pantai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yang </a:t>
            </a:r>
            <a:r>
              <a:rPr lang="en-ID" dirty="0" err="1"/>
              <a:t>tinggal</a:t>
            </a:r>
            <a:r>
              <a:rPr lang="en-ID" dirty="0"/>
              <a:t> </a:t>
            </a:r>
            <a:r>
              <a:rPr lang="en-ID" dirty="0" err="1"/>
              <a:t>didaerah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menyesuaikan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hidupnya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 </a:t>
            </a:r>
            <a:r>
              <a:rPr lang="en-ID" dirty="0" err="1"/>
              <a:t>disekitarnya</a:t>
            </a:r>
            <a:r>
              <a:rPr lang="en-ID" dirty="0"/>
              <a:t>.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 juga </a:t>
            </a:r>
            <a:r>
              <a:rPr lang="en-ID" dirty="0" err="1"/>
              <a:t>mengakibatkan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pencaharian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yang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petani</a:t>
            </a:r>
            <a:r>
              <a:rPr lang="en-ID" dirty="0"/>
              <a:t>, </a:t>
            </a:r>
            <a:r>
              <a:rPr lang="en-ID" dirty="0" err="1"/>
              <a:t>nelayan</a:t>
            </a:r>
            <a:r>
              <a:rPr lang="en-ID" dirty="0"/>
              <a:t>, </a:t>
            </a:r>
            <a:r>
              <a:rPr lang="en-ID" dirty="0" err="1"/>
              <a:t>pedagang</a:t>
            </a:r>
            <a:r>
              <a:rPr lang="en-ID" dirty="0"/>
              <a:t> </a:t>
            </a:r>
            <a:r>
              <a:rPr lang="en-ID" dirty="0" err="1"/>
              <a:t>pegawai</a:t>
            </a:r>
            <a:r>
              <a:rPr lang="en-ID" dirty="0"/>
              <a:t>, </a:t>
            </a:r>
            <a:r>
              <a:rPr lang="en-ID" dirty="0" err="1"/>
              <a:t>peternak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lain-lain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kebhinnekaan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pencaharian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menjalin</a:t>
            </a:r>
            <a:r>
              <a:rPr lang="en-ID" dirty="0"/>
              <a:t> </a:t>
            </a:r>
            <a:r>
              <a:rPr lang="en-ID" dirty="0" err="1"/>
              <a:t>persatuan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1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8CAFF-479E-6846-B057-303987006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dirty="0" err="1"/>
              <a:t>Kebhinnekaan</a:t>
            </a:r>
            <a:r>
              <a:rPr lang="en-ID" dirty="0"/>
              <a:t> </a:t>
            </a:r>
            <a:r>
              <a:rPr lang="en-ID" dirty="0" err="1"/>
              <a:t>ras</a:t>
            </a:r>
            <a:r>
              <a:rPr lang="en-ID" dirty="0"/>
              <a:t> </a:t>
            </a:r>
          </a:p>
          <a:p>
            <a:pPr marL="0" indent="0" algn="just">
              <a:buNone/>
            </a:pPr>
            <a:r>
              <a:rPr lang="en-ID" dirty="0" err="1"/>
              <a:t>Kebhinnekaan</a:t>
            </a:r>
            <a:r>
              <a:rPr lang="en-ID" dirty="0"/>
              <a:t> </a:t>
            </a:r>
            <a:r>
              <a:rPr lang="en-ID" dirty="0" err="1"/>
              <a:t>Suku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Indonesia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</a:t>
            </a:r>
            <a:r>
              <a:rPr lang="en-ID" dirty="0" err="1"/>
              <a:t>kepulauan</a:t>
            </a:r>
            <a:r>
              <a:rPr lang="en-ID" dirty="0"/>
              <a:t> yang </a:t>
            </a:r>
            <a:r>
              <a:rPr lang="en-ID" dirty="0" err="1"/>
              <a:t>dipisahkan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perairan</a:t>
            </a:r>
            <a:r>
              <a:rPr lang="en-ID" dirty="0"/>
              <a:t>. </a:t>
            </a:r>
            <a:r>
              <a:rPr lang="en-ID" dirty="0" err="1"/>
              <a:t>Pulau-pulau</a:t>
            </a:r>
            <a:r>
              <a:rPr lang="en-ID" dirty="0"/>
              <a:t> </a:t>
            </a:r>
            <a:r>
              <a:rPr lang="en-ID" dirty="0" err="1"/>
              <a:t>terisolasi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berhubungan</a:t>
            </a:r>
            <a:r>
              <a:rPr lang="en-ID" dirty="0"/>
              <a:t>. </a:t>
            </a:r>
            <a:r>
              <a:rPr lang="en-ID" dirty="0" err="1"/>
              <a:t>Akibatnya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pulau</a:t>
            </a:r>
            <a:r>
              <a:rPr lang="en-ID" dirty="0"/>
              <a:t>/</a:t>
            </a:r>
            <a:r>
              <a:rPr lang="en-ID" dirty="0" err="1"/>
              <a:t>wilayah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keunikan</a:t>
            </a:r>
            <a:r>
              <a:rPr lang="en-ID" dirty="0"/>
              <a:t> </a:t>
            </a:r>
            <a:r>
              <a:rPr lang="en-ID" dirty="0" err="1"/>
              <a:t>tersendiri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segi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, </a:t>
            </a:r>
            <a:r>
              <a:rPr lang="en-ID" dirty="0" err="1"/>
              <a:t>adat</a:t>
            </a:r>
            <a:r>
              <a:rPr lang="en-ID" dirty="0"/>
              <a:t> </a:t>
            </a:r>
            <a:r>
              <a:rPr lang="en-ID" dirty="0" err="1"/>
              <a:t>istiadat</a:t>
            </a:r>
            <a:r>
              <a:rPr lang="en-ID" dirty="0"/>
              <a:t>, </a:t>
            </a:r>
            <a:r>
              <a:rPr lang="en-ID" dirty="0" err="1"/>
              <a:t>kesenian</a:t>
            </a:r>
            <a:r>
              <a:rPr lang="en-ID" dirty="0"/>
              <a:t>,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.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kebhinnekaan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menjadikan</a:t>
            </a:r>
            <a:r>
              <a:rPr lang="en-ID" dirty="0"/>
              <a:t> Indonesia </a:t>
            </a:r>
            <a:r>
              <a:rPr lang="en-ID" dirty="0" err="1"/>
              <a:t>sangat</a:t>
            </a:r>
            <a:r>
              <a:rPr lang="en-ID" dirty="0"/>
              <a:t> kaya.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menjunjung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persatuan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kesatuan</a:t>
            </a:r>
            <a:r>
              <a:rPr lang="en-ID" dirty="0"/>
              <a:t>. </a:t>
            </a:r>
            <a:r>
              <a:rPr lang="en-ID" dirty="0" err="1"/>
              <a:t>Terbukti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menempatkan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Indonesia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resmi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persatuan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73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52F62-EA71-274D-8F62-9058AFF5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dirty="0" err="1"/>
              <a:t>Kebhinnekaan</a:t>
            </a:r>
            <a:r>
              <a:rPr lang="en-ID" dirty="0"/>
              <a:t> agama</a:t>
            </a:r>
          </a:p>
          <a:p>
            <a:pPr marL="0" indent="0" algn="just">
              <a:buNone/>
            </a:pPr>
            <a:r>
              <a:rPr lang="en-ID" dirty="0" err="1"/>
              <a:t>Masuknya</a:t>
            </a:r>
            <a:r>
              <a:rPr lang="en-ID" dirty="0"/>
              <a:t> </a:t>
            </a:r>
            <a:r>
              <a:rPr lang="en-ID" dirty="0" err="1"/>
              <a:t>kaum</a:t>
            </a:r>
            <a:r>
              <a:rPr lang="en-ID" dirty="0"/>
              <a:t> </a:t>
            </a:r>
            <a:r>
              <a:rPr lang="en-ID" dirty="0" err="1"/>
              <a:t>pendatang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yang </a:t>
            </a:r>
            <a:r>
              <a:rPr lang="en-ID" dirty="0" err="1"/>
              <a:t>berniat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berdagang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menjajah</a:t>
            </a:r>
            <a:r>
              <a:rPr lang="en-ID" dirty="0"/>
              <a:t> </a:t>
            </a:r>
            <a:r>
              <a:rPr lang="en-ID" dirty="0" err="1"/>
              <a:t>membawa</a:t>
            </a:r>
            <a:r>
              <a:rPr lang="en-ID" dirty="0"/>
              <a:t> </a:t>
            </a:r>
            <a:r>
              <a:rPr lang="en-ID" dirty="0" err="1"/>
              <a:t>misi</a:t>
            </a:r>
            <a:r>
              <a:rPr lang="en-ID" dirty="0"/>
              <a:t> </a:t>
            </a:r>
            <a:r>
              <a:rPr lang="en-ID" dirty="0" err="1"/>
              <a:t>penyebaran</a:t>
            </a:r>
            <a:r>
              <a:rPr lang="en-ID" dirty="0"/>
              <a:t> agama yang </a:t>
            </a:r>
            <a:r>
              <a:rPr lang="en-ID" dirty="0" err="1"/>
              <a:t>mengakibatkan</a:t>
            </a:r>
            <a:r>
              <a:rPr lang="en-ID" dirty="0"/>
              <a:t> </a:t>
            </a:r>
            <a:r>
              <a:rPr lang="en-ID" dirty="0" err="1"/>
              <a:t>kebhinnekaan</a:t>
            </a:r>
            <a:r>
              <a:rPr lang="en-ID" dirty="0"/>
              <a:t> agama di Indonesia. Ada agama Islam, Kristen </a:t>
            </a:r>
            <a:r>
              <a:rPr lang="en-ID" dirty="0" err="1"/>
              <a:t>Katolik</a:t>
            </a:r>
            <a:r>
              <a:rPr lang="en-ID" dirty="0"/>
              <a:t>, </a:t>
            </a:r>
            <a:r>
              <a:rPr lang="en-ID" dirty="0" err="1"/>
              <a:t>Protestan</a:t>
            </a:r>
            <a:r>
              <a:rPr lang="en-ID" dirty="0"/>
              <a:t>, Hindu, </a:t>
            </a:r>
            <a:r>
              <a:rPr lang="en-ID" dirty="0" err="1"/>
              <a:t>Budha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Konghucu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kepercayaan</a:t>
            </a:r>
            <a:r>
              <a:rPr lang="en-ID" dirty="0"/>
              <a:t>. </a:t>
            </a:r>
            <a:r>
              <a:rPr lang="en-ID" dirty="0" err="1"/>
              <a:t>KeBhinnekaan</a:t>
            </a:r>
            <a:r>
              <a:rPr lang="en-ID" dirty="0"/>
              <a:t> agama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rentan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semangat</a:t>
            </a:r>
            <a:r>
              <a:rPr lang="en-ID" dirty="0"/>
              <a:t> </a:t>
            </a:r>
            <a:r>
              <a:rPr lang="en-ID" dirty="0" err="1"/>
              <a:t>persatuan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semboyan</a:t>
            </a:r>
            <a:r>
              <a:rPr lang="en-ID" dirty="0"/>
              <a:t> </a:t>
            </a:r>
            <a:r>
              <a:rPr lang="en-ID" dirty="0" err="1"/>
              <a:t>Bhinneka</a:t>
            </a:r>
            <a:r>
              <a:rPr lang="en-ID" dirty="0"/>
              <a:t> </a:t>
            </a:r>
            <a:r>
              <a:rPr lang="en-ID" dirty="0" err="1"/>
              <a:t>tunggal</a:t>
            </a:r>
            <a:r>
              <a:rPr lang="en-ID" dirty="0"/>
              <a:t> </a:t>
            </a:r>
            <a:r>
              <a:rPr lang="en-ID" dirty="0" err="1"/>
              <a:t>ika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dikurangi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toleransi</a:t>
            </a:r>
            <a:r>
              <a:rPr lang="en-ID" dirty="0"/>
              <a:t> </a:t>
            </a:r>
            <a:r>
              <a:rPr lang="en-ID" dirty="0" err="1"/>
              <a:t>antar</a:t>
            </a:r>
            <a:r>
              <a:rPr lang="en-ID" dirty="0"/>
              <a:t> </a:t>
            </a:r>
            <a:r>
              <a:rPr lang="en-ID" dirty="0" err="1"/>
              <a:t>umat</a:t>
            </a:r>
            <a:r>
              <a:rPr lang="en-ID" dirty="0"/>
              <a:t> </a:t>
            </a:r>
            <a:r>
              <a:rPr lang="en-ID" dirty="0" err="1"/>
              <a:t>beragama</a:t>
            </a:r>
            <a:r>
              <a:rPr lang="en-ID" dirty="0"/>
              <a:t>. </a:t>
            </a:r>
            <a:r>
              <a:rPr lang="en-ID" dirty="0" err="1"/>
              <a:t>Setiap</a:t>
            </a:r>
            <a:r>
              <a:rPr lang="en-ID" dirty="0"/>
              <a:t> agama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mengajarkan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menganggap</a:t>
            </a:r>
            <a:r>
              <a:rPr lang="en-ID" dirty="0"/>
              <a:t> </a:t>
            </a:r>
            <a:r>
              <a:rPr lang="en-ID" dirty="0" err="1"/>
              <a:t>agamanya</a:t>
            </a:r>
            <a:r>
              <a:rPr lang="en-ID" dirty="0"/>
              <a:t> yang paling </a:t>
            </a:r>
            <a:r>
              <a:rPr lang="en-ID" dirty="0" err="1"/>
              <a:t>benar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menghormati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menghargai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rukun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berdampingan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tolong</a:t>
            </a:r>
            <a:r>
              <a:rPr lang="en-ID" dirty="0"/>
              <a:t> </a:t>
            </a:r>
            <a:r>
              <a:rPr lang="en-ID" dirty="0" err="1"/>
              <a:t>menolong</a:t>
            </a:r>
            <a:r>
              <a:rPr lang="en-ID" dirty="0"/>
              <a:t> di </a:t>
            </a:r>
            <a:r>
              <a:rPr lang="en-ID" dirty="0" err="1"/>
              <a:t>masyarakat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6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AC8E8-7EEB-F748-82CE-F5FE42B73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dirty="0" err="1"/>
              <a:t>Kebhinnekaan</a:t>
            </a:r>
            <a:r>
              <a:rPr lang="en-ID" dirty="0"/>
              <a:t> </a:t>
            </a:r>
            <a:r>
              <a:rPr lang="en-ID" dirty="0" err="1"/>
              <a:t>Budaya</a:t>
            </a:r>
            <a:endParaRPr lang="en-ID" dirty="0"/>
          </a:p>
          <a:p>
            <a:pPr marL="0" indent="0" algn="just">
              <a:buNone/>
            </a:pP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keseluruhan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gagasan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rangka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yang </a:t>
            </a:r>
            <a:r>
              <a:rPr lang="en-ID" dirty="0" err="1"/>
              <a:t>dijadikan</a:t>
            </a:r>
            <a:r>
              <a:rPr lang="en-ID" dirty="0"/>
              <a:t> </a:t>
            </a:r>
            <a:r>
              <a:rPr lang="en-ID" dirty="0" err="1"/>
              <a:t>milik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.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juga </a:t>
            </a:r>
            <a:r>
              <a:rPr lang="en-ID" dirty="0" err="1"/>
              <a:t>perilaku</a:t>
            </a:r>
            <a:r>
              <a:rPr lang="en-ID" dirty="0"/>
              <a:t> SDM </a:t>
            </a:r>
            <a:r>
              <a:rPr lang="en-ID" dirty="0" err="1"/>
              <a:t>kearah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. </a:t>
            </a:r>
            <a:r>
              <a:rPr lang="en-ID" dirty="0" err="1"/>
              <a:t>Masuknya</a:t>
            </a:r>
            <a:r>
              <a:rPr lang="en-ID" dirty="0"/>
              <a:t> </a:t>
            </a:r>
            <a:r>
              <a:rPr lang="en-ID" dirty="0" err="1"/>
              <a:t>kaum</a:t>
            </a:r>
            <a:r>
              <a:rPr lang="en-ID" dirty="0"/>
              <a:t> </a:t>
            </a:r>
            <a:r>
              <a:rPr lang="en-ID" dirty="0" err="1"/>
              <a:t>pendatang</a:t>
            </a:r>
            <a:r>
              <a:rPr lang="en-ID" dirty="0"/>
              <a:t> juga </a:t>
            </a:r>
            <a:r>
              <a:rPr lang="en-ID" dirty="0" err="1"/>
              <a:t>mengakibatkan</a:t>
            </a:r>
            <a:r>
              <a:rPr lang="en-ID" dirty="0"/>
              <a:t> </a:t>
            </a:r>
            <a:r>
              <a:rPr lang="en-ID" dirty="0" err="1"/>
              <a:t>kebhinnekaan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di Indonesia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tradisional</a:t>
            </a:r>
            <a:r>
              <a:rPr lang="en-ID" dirty="0"/>
              <a:t> </a:t>
            </a:r>
            <a:r>
              <a:rPr lang="en-ID" dirty="0" err="1"/>
              <a:t>berubah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yang modern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menghilangkan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asli</a:t>
            </a:r>
            <a:r>
              <a:rPr lang="en-ID" dirty="0"/>
              <a:t> Indonesia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sopan</a:t>
            </a:r>
            <a:r>
              <a:rPr lang="en-ID" dirty="0"/>
              <a:t> </a:t>
            </a:r>
            <a:r>
              <a:rPr lang="en-ID" dirty="0" err="1"/>
              <a:t>santun</a:t>
            </a:r>
            <a:r>
              <a:rPr lang="en-ID" dirty="0"/>
              <a:t>, </a:t>
            </a:r>
            <a:r>
              <a:rPr lang="en-ID" dirty="0" err="1"/>
              <a:t>kekeluargaan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gotong royong.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tradisional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modern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berdampingan</a:t>
            </a:r>
            <a:r>
              <a:rPr lang="en-ID" dirty="0"/>
              <a:t> di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merendahkan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70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5</TotalTime>
  <Words>483</Words>
  <Application>Microsoft Macintosh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MS Shell Dlg 2</vt:lpstr>
      <vt:lpstr>Wingdings</vt:lpstr>
      <vt:lpstr>Wingdings 3</vt:lpstr>
      <vt:lpstr>Madison</vt:lpstr>
      <vt:lpstr>BHINEKA TUNGGAL IKA , KEBERSAMAAN DALAM KEBERAGAMAN  </vt:lpstr>
      <vt:lpstr>Bhineka tunggal ika</vt:lpstr>
      <vt:lpstr>Makna bhineka tunggal ika</vt:lpstr>
      <vt:lpstr>Keberagaman dalam Bingkai Bhinneka Tunggal Ika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BHINEKA TUNGGAL IKA , KEBERSAMAAN DALAM KEBERAGAMAN  </dc:title>
  <dc:creator>Jul 338</dc:creator>
  <cp:lastModifiedBy>Jul 338</cp:lastModifiedBy>
  <cp:revision>1</cp:revision>
  <dcterms:created xsi:type="dcterms:W3CDTF">2023-11-16T08:08:08Z</dcterms:created>
  <dcterms:modified xsi:type="dcterms:W3CDTF">2023-11-16T08:13:47Z</dcterms:modified>
</cp:coreProperties>
</file>